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72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6" r:id="rId12"/>
    <p:sldId id="268" r:id="rId13"/>
    <p:sldId id="270" r:id="rId14"/>
    <p:sldId id="271" r:id="rId15"/>
    <p:sldId id="273" r:id="rId16"/>
  </p:sldIdLst>
  <p:sldSz cx="12192000" cy="6858000"/>
  <p:notesSz cx="6858000" cy="9144000"/>
  <p:embeddedFontLst>
    <p:embeddedFont>
      <p:font typeface="等线" panose="02010600030101010101" pitchFamily="2" charset="-122"/>
      <p:regular r:id="rId17"/>
      <p:bold r:id="rId18"/>
    </p:embeddedFont>
    <p:embeddedFont>
      <p:font typeface="庞门正道标题体" panose="02010600030101010101" pitchFamily="2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3DCD1458-3CF7-4220-8369-4907ECDDA59C}">
          <p14:sldIdLst>
            <p14:sldId id="272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7"/>
            <p14:sldId id="266"/>
          </p14:sldIdLst>
        </p14:section>
        <p14:section name="设计规范" id="{2C2C1CBA-5A94-4017-BBE5-08C46728CDF7}">
          <p14:sldIdLst>
            <p14:sldId id="268"/>
            <p14:sldId id="270"/>
            <p14:sldId id="271"/>
            <p14:sldId id="27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4147"/>
    <a:srgbClr val="010307"/>
    <a:srgbClr val="70DDE8"/>
    <a:srgbClr val="58E2AD"/>
    <a:srgbClr val="BFC5D1"/>
    <a:srgbClr val="CFCFD6"/>
    <a:srgbClr val="A0A0AB"/>
    <a:srgbClr val="EFF0F4"/>
    <a:srgbClr val="F9F9F9"/>
    <a:srgbClr val="C9C9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1" autoAdjust="0"/>
    <p:restoredTop sz="94660"/>
  </p:normalViewPr>
  <p:slideViewPr>
    <p:cSldViewPr snapToGrid="0">
      <p:cViewPr varScale="1">
        <p:scale>
          <a:sx n="79" d="100"/>
          <a:sy n="79" d="100"/>
        </p:scale>
        <p:origin x="43" y="1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C6C6C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822-4A4C-8B02-38E8811E80C7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8822-4A4C-8B02-38E8811E80C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822-4A4C-8B02-38E8811E80C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C6C6C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8822-4A4C-8B02-38E8811E80C7}"/>
              </c:ext>
            </c:extLst>
          </c:dPt>
          <c:dPt>
            <c:idx val="1"/>
            <c:bubble3D val="0"/>
            <c:spPr>
              <a:solidFill>
                <a:srgbClr val="EAEBF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8822-4A4C-8B02-38E8811E80C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822-4A4C-8B02-38E8811E80C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C6C6C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822-4A4C-8B02-38E8811E80C7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822-4A4C-8B02-38E8811E80C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822-4A4C-8B02-38E8811E80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C6C6C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822-4A4C-8B02-38E8811E80C7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8822-4A4C-8B02-38E8811E80C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822-4A4C-8B02-38E8811E80C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C6C6C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8822-4A4C-8B02-38E8811E80C7}"/>
              </c:ext>
            </c:extLst>
          </c:dPt>
          <c:dPt>
            <c:idx val="1"/>
            <c:bubble3D val="0"/>
            <c:spPr>
              <a:solidFill>
                <a:srgbClr val="EAEBF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8822-4A4C-8B02-38E8811E80C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822-4A4C-8B02-38E8811E80C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C6C6C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822-4A4C-8B02-38E8811E80C7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822-4A4C-8B02-38E8811E80C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822-4A4C-8B02-38E8811E80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C6C6C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822-4A4C-8B02-38E8811E80C7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8822-4A4C-8B02-38E8811E80C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822-4A4C-8B02-38E8811E80C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C6C6C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8822-4A4C-8B02-38E8811E80C7}"/>
              </c:ext>
            </c:extLst>
          </c:dPt>
          <c:dPt>
            <c:idx val="1"/>
            <c:bubble3D val="0"/>
            <c:spPr>
              <a:solidFill>
                <a:srgbClr val="EAEBF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8822-4A4C-8B02-38E8811E80C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822-4A4C-8B02-38E8811E80C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C6C6C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822-4A4C-8B02-38E8811E80C7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822-4A4C-8B02-38E8811E80C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822-4A4C-8B02-38E8811E80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8040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屏幕&#10;&#10;描述已自动生成">
            <a:extLst>
              <a:ext uri="{FF2B5EF4-FFF2-40B4-BE49-F238E27FC236}">
                <a16:creationId xmlns:a16="http://schemas.microsoft.com/office/drawing/2014/main" xmlns="" id="{B4181689-BC63-49B0-828A-EAE2B111A61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581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桌子上有好几份传单和广告&#10;&#10;描述已自动生成">
            <a:extLst>
              <a:ext uri="{FF2B5EF4-FFF2-40B4-BE49-F238E27FC236}">
                <a16:creationId xmlns:a16="http://schemas.microsoft.com/office/drawing/2014/main" xmlns="" id="{5C73404F-4E1B-435E-97E7-75D7DBF42C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72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D4354C0-6728-424A-B02B-04995C8D28C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B71DAB11-0433-4C2E-BAE0-9C080FF1FCD2}"/>
              </a:ext>
            </a:extLst>
          </p:cNvPr>
          <p:cNvSpPr/>
          <p:nvPr/>
        </p:nvSpPr>
        <p:spPr>
          <a:xfrm>
            <a:off x="0" y="1"/>
            <a:ext cx="12192000" cy="972234"/>
          </a:xfrm>
          <a:prstGeom prst="rect">
            <a:avLst/>
          </a:prstGeom>
          <a:solidFill>
            <a:srgbClr val="0103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248BD28F-7519-44F8-A601-9E0C4008F9BC}"/>
              </a:ext>
            </a:extLst>
          </p:cNvPr>
          <p:cNvSpPr/>
          <p:nvPr/>
        </p:nvSpPr>
        <p:spPr>
          <a:xfrm>
            <a:off x="1214438" y="1969181"/>
            <a:ext cx="1460500" cy="453206"/>
          </a:xfrm>
          <a:prstGeom prst="round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F8B27A2C-8E06-4CA6-AEC0-6AB386382852}"/>
              </a:ext>
            </a:extLst>
          </p:cNvPr>
          <p:cNvSpPr/>
          <p:nvPr/>
        </p:nvSpPr>
        <p:spPr>
          <a:xfrm>
            <a:off x="3978276" y="1969181"/>
            <a:ext cx="1460500" cy="453206"/>
          </a:xfrm>
          <a:prstGeom prst="round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6D006F10-69EF-4F3C-B954-C887F25CB0F7}"/>
              </a:ext>
            </a:extLst>
          </p:cNvPr>
          <p:cNvSpPr/>
          <p:nvPr/>
        </p:nvSpPr>
        <p:spPr>
          <a:xfrm>
            <a:off x="6741320" y="1969181"/>
            <a:ext cx="1460500" cy="453206"/>
          </a:xfrm>
          <a:prstGeom prst="round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86ABC2BB-5DCF-4B3E-915C-B72E24799DA9}"/>
              </a:ext>
            </a:extLst>
          </p:cNvPr>
          <p:cNvSpPr/>
          <p:nvPr/>
        </p:nvSpPr>
        <p:spPr>
          <a:xfrm>
            <a:off x="9505951" y="1969181"/>
            <a:ext cx="1460500" cy="453206"/>
          </a:xfrm>
          <a:prstGeom prst="round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DDE5C273-1E3C-4ECE-AD96-C4594A72AB3D}"/>
              </a:ext>
            </a:extLst>
          </p:cNvPr>
          <p:cNvGrpSpPr/>
          <p:nvPr/>
        </p:nvGrpSpPr>
        <p:grpSpPr>
          <a:xfrm>
            <a:off x="374650" y="5521330"/>
            <a:ext cx="3140075" cy="453206"/>
            <a:chOff x="374650" y="5035959"/>
            <a:chExt cx="3140075" cy="453206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xmlns="" id="{F0E29574-3838-42F2-A58B-5BA4495965A5}"/>
                </a:ext>
              </a:extLst>
            </p:cNvPr>
            <p:cNvSpPr/>
            <p:nvPr/>
          </p:nvSpPr>
          <p:spPr>
            <a:xfrm>
              <a:off x="374650" y="5035959"/>
              <a:ext cx="1460500" cy="453206"/>
            </a:xfrm>
            <a:prstGeom prst="round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Information</a:t>
              </a:r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xmlns="" id="{1F5EF475-228A-4A8C-89F4-B3491953E530}"/>
                </a:ext>
              </a:extLst>
            </p:cNvPr>
            <p:cNvSpPr/>
            <p:nvPr/>
          </p:nvSpPr>
          <p:spPr>
            <a:xfrm>
              <a:off x="2054225" y="5035959"/>
              <a:ext cx="1460500" cy="453206"/>
            </a:xfrm>
            <a:prstGeom prst="round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Information</a:t>
              </a:r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864C3C8A-97FD-495D-B7F5-A39F79E534F5}"/>
              </a:ext>
            </a:extLst>
          </p:cNvPr>
          <p:cNvSpPr/>
          <p:nvPr/>
        </p:nvSpPr>
        <p:spPr>
          <a:xfrm>
            <a:off x="4324352" y="2993119"/>
            <a:ext cx="768348" cy="768348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IDEA</a:t>
            </a:r>
            <a:endParaRPr lang="zh-CN" altLang="zh-CN" sz="12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3B773D7F-7266-4F5C-AD4F-D6256E97119A}"/>
              </a:ext>
            </a:extLst>
          </p:cNvPr>
          <p:cNvSpPr/>
          <p:nvPr/>
        </p:nvSpPr>
        <p:spPr>
          <a:xfrm>
            <a:off x="7670802" y="2993119"/>
            <a:ext cx="768348" cy="768348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IDEA</a:t>
            </a:r>
            <a:endParaRPr lang="zh-CN" altLang="zh-CN" sz="12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1277329E-2B7F-464C-A534-D2C9176E95F4}"/>
              </a:ext>
            </a:extLst>
          </p:cNvPr>
          <p:cNvSpPr/>
          <p:nvPr/>
        </p:nvSpPr>
        <p:spPr>
          <a:xfrm>
            <a:off x="6503990" y="2993119"/>
            <a:ext cx="768348" cy="768348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IDEA</a:t>
            </a:r>
            <a:endParaRPr lang="zh-CN" altLang="zh-CN" sz="12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0EB41E57-2BDC-427C-982B-B9406D740B8A}"/>
              </a:ext>
            </a:extLst>
          </p:cNvPr>
          <p:cNvSpPr/>
          <p:nvPr/>
        </p:nvSpPr>
        <p:spPr>
          <a:xfrm>
            <a:off x="5068095" y="4336010"/>
            <a:ext cx="1460500" cy="453206"/>
          </a:xfrm>
          <a:prstGeom prst="round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xmlns="" id="{46E6B527-92BF-4D90-8473-7617EC8E607A}"/>
              </a:ext>
            </a:extLst>
          </p:cNvPr>
          <p:cNvSpPr/>
          <p:nvPr/>
        </p:nvSpPr>
        <p:spPr>
          <a:xfrm>
            <a:off x="9505950" y="3150690"/>
            <a:ext cx="1460500" cy="453206"/>
          </a:xfrm>
          <a:prstGeom prst="round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7E8786A6-4DBE-435D-AB5A-C100CA640994}"/>
              </a:ext>
            </a:extLst>
          </p:cNvPr>
          <p:cNvSpPr/>
          <p:nvPr/>
        </p:nvSpPr>
        <p:spPr>
          <a:xfrm>
            <a:off x="9505950" y="4336010"/>
            <a:ext cx="1460500" cy="453206"/>
          </a:xfrm>
          <a:prstGeom prst="round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A4CC1A8A-A422-477D-80BA-22F989146276}"/>
              </a:ext>
            </a:extLst>
          </p:cNvPr>
          <p:cNvGrpSpPr/>
          <p:nvPr/>
        </p:nvGrpSpPr>
        <p:grpSpPr>
          <a:xfrm>
            <a:off x="8666162" y="5521330"/>
            <a:ext cx="3140075" cy="453206"/>
            <a:chOff x="374650" y="5035959"/>
            <a:chExt cx="3140075" cy="453206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xmlns="" id="{B7E2AC24-51F0-424E-A223-B6333C9FF89C}"/>
                </a:ext>
              </a:extLst>
            </p:cNvPr>
            <p:cNvSpPr/>
            <p:nvPr/>
          </p:nvSpPr>
          <p:spPr>
            <a:xfrm>
              <a:off x="374650" y="5035959"/>
              <a:ext cx="1460500" cy="453206"/>
            </a:xfrm>
            <a:prstGeom prst="round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Information</a:t>
              </a:r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xmlns="" id="{9E2B1457-24A7-4036-86B0-BCD2E5F7B795}"/>
                </a:ext>
              </a:extLst>
            </p:cNvPr>
            <p:cNvSpPr/>
            <p:nvPr/>
          </p:nvSpPr>
          <p:spPr>
            <a:xfrm>
              <a:off x="2054225" y="5035959"/>
              <a:ext cx="1460500" cy="453206"/>
            </a:xfrm>
            <a:prstGeom prst="round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Information</a:t>
              </a:r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3EC03FF3-579B-44AE-8939-07731CB06353}"/>
              </a:ext>
            </a:extLst>
          </p:cNvPr>
          <p:cNvGrpSpPr/>
          <p:nvPr/>
        </p:nvGrpSpPr>
        <p:grpSpPr>
          <a:xfrm>
            <a:off x="4520406" y="5521330"/>
            <a:ext cx="3140075" cy="453206"/>
            <a:chOff x="374650" y="5035959"/>
            <a:chExt cx="3140075" cy="453206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xmlns="" id="{B68CD291-D9AB-4249-BE8D-E38F48F0670E}"/>
                </a:ext>
              </a:extLst>
            </p:cNvPr>
            <p:cNvSpPr/>
            <p:nvPr/>
          </p:nvSpPr>
          <p:spPr>
            <a:xfrm>
              <a:off x="374650" y="5035959"/>
              <a:ext cx="1460500" cy="453206"/>
            </a:xfrm>
            <a:prstGeom prst="round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Information</a:t>
              </a:r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xmlns="" id="{C910446E-7AD3-4408-9A2A-FC86FB12E819}"/>
                </a:ext>
              </a:extLst>
            </p:cNvPr>
            <p:cNvSpPr/>
            <p:nvPr/>
          </p:nvSpPr>
          <p:spPr>
            <a:xfrm>
              <a:off x="2054225" y="5035959"/>
              <a:ext cx="1460500" cy="453206"/>
            </a:xfrm>
            <a:prstGeom prst="round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Information</a:t>
              </a:r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32" name="直接箭头连接符 31">
            <a:extLst>
              <a:ext uri="{FF2B5EF4-FFF2-40B4-BE49-F238E27FC236}">
                <a16:creationId xmlns:a16="http://schemas.microsoft.com/office/drawing/2014/main" xmlns="" id="{A6765C09-4E96-4EC9-9AB1-EADB1B57921D}"/>
              </a:ext>
            </a:extLst>
          </p:cNvPr>
          <p:cNvCxnSpPr>
            <a:cxnSpLocks/>
            <a:stCxn id="6" idx="2"/>
          </p:cNvCxnSpPr>
          <p:nvPr/>
        </p:nvCxnSpPr>
        <p:spPr>
          <a:xfrm>
            <a:off x="1944688" y="2422387"/>
            <a:ext cx="0" cy="2871699"/>
          </a:xfrm>
          <a:prstGeom prst="straightConnector1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" name="连接符: 肘形 33">
            <a:extLst>
              <a:ext uri="{FF2B5EF4-FFF2-40B4-BE49-F238E27FC236}">
                <a16:creationId xmlns:a16="http://schemas.microsoft.com/office/drawing/2014/main" xmlns="" id="{2C06CD6D-B5F6-443E-A8E0-E0C6A4774A1E}"/>
              </a:ext>
            </a:extLst>
          </p:cNvPr>
          <p:cNvCxnSpPr>
            <a:stCxn id="13" idx="0"/>
            <a:endCxn id="14" idx="0"/>
          </p:cNvCxnSpPr>
          <p:nvPr/>
        </p:nvCxnSpPr>
        <p:spPr>
          <a:xfrm rot="5400000" flipH="1" flipV="1">
            <a:off x="1944687" y="4681543"/>
            <a:ext cx="12700" cy="1679575"/>
          </a:xfrm>
          <a:prstGeom prst="bentConnector3">
            <a:avLst>
              <a:gd name="adj1" fmla="val 1800000"/>
            </a:avLst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Dot"/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7" name="直接箭头连接符 36">
            <a:extLst>
              <a:ext uri="{FF2B5EF4-FFF2-40B4-BE49-F238E27FC236}">
                <a16:creationId xmlns:a16="http://schemas.microsoft.com/office/drawing/2014/main" xmlns="" id="{5F41002F-65BD-4766-B9A4-E14D8BCA041D}"/>
              </a:ext>
            </a:extLst>
          </p:cNvPr>
          <p:cNvCxnSpPr>
            <a:stCxn id="6" idx="3"/>
            <a:endCxn id="7" idx="1"/>
          </p:cNvCxnSpPr>
          <p:nvPr/>
        </p:nvCxnSpPr>
        <p:spPr>
          <a:xfrm>
            <a:off x="2674938" y="2195784"/>
            <a:ext cx="1303338" cy="0"/>
          </a:xfrm>
          <a:prstGeom prst="straightConnector1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接箭头连接符 38">
            <a:extLst>
              <a:ext uri="{FF2B5EF4-FFF2-40B4-BE49-F238E27FC236}">
                <a16:creationId xmlns:a16="http://schemas.microsoft.com/office/drawing/2014/main" xmlns="" id="{22A30CC9-A5C2-41C4-A8C4-B32882464AE0}"/>
              </a:ext>
            </a:extLst>
          </p:cNvPr>
          <p:cNvCxnSpPr>
            <a:stCxn id="7" idx="3"/>
            <a:endCxn id="9" idx="1"/>
          </p:cNvCxnSpPr>
          <p:nvPr/>
        </p:nvCxnSpPr>
        <p:spPr>
          <a:xfrm>
            <a:off x="5438776" y="2195784"/>
            <a:ext cx="1302544" cy="0"/>
          </a:xfrm>
          <a:prstGeom prst="straightConnector1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接箭头连接符 40">
            <a:extLst>
              <a:ext uri="{FF2B5EF4-FFF2-40B4-BE49-F238E27FC236}">
                <a16:creationId xmlns:a16="http://schemas.microsoft.com/office/drawing/2014/main" xmlns="" id="{3A995196-F73D-4C3A-AE99-BD0E04DD913B}"/>
              </a:ext>
            </a:extLst>
          </p:cNvPr>
          <p:cNvCxnSpPr>
            <a:stCxn id="9" idx="3"/>
            <a:endCxn id="10" idx="1"/>
          </p:cNvCxnSpPr>
          <p:nvPr/>
        </p:nvCxnSpPr>
        <p:spPr>
          <a:xfrm>
            <a:off x="8201820" y="2195784"/>
            <a:ext cx="1304131" cy="0"/>
          </a:xfrm>
          <a:prstGeom prst="straightConnector1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直接箭头连接符 42">
            <a:extLst>
              <a:ext uri="{FF2B5EF4-FFF2-40B4-BE49-F238E27FC236}">
                <a16:creationId xmlns:a16="http://schemas.microsoft.com/office/drawing/2014/main" xmlns="" id="{B652A5D7-04C4-4F78-92A9-034EE500BE73}"/>
              </a:ext>
            </a:extLst>
          </p:cNvPr>
          <p:cNvCxnSpPr>
            <a:stCxn id="7" idx="2"/>
          </p:cNvCxnSpPr>
          <p:nvPr/>
        </p:nvCxnSpPr>
        <p:spPr>
          <a:xfrm>
            <a:off x="4708526" y="2422387"/>
            <a:ext cx="0" cy="570732"/>
          </a:xfrm>
          <a:prstGeom prst="straightConnector1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连接符: 肘形 44">
            <a:extLst>
              <a:ext uri="{FF2B5EF4-FFF2-40B4-BE49-F238E27FC236}">
                <a16:creationId xmlns:a16="http://schemas.microsoft.com/office/drawing/2014/main" xmlns="" id="{6531F8A5-03DD-46C2-AC8C-8D116E5FF0BE}"/>
              </a:ext>
            </a:extLst>
          </p:cNvPr>
          <p:cNvCxnSpPr>
            <a:stCxn id="18" idx="0"/>
            <a:endCxn id="17" idx="0"/>
          </p:cNvCxnSpPr>
          <p:nvPr/>
        </p:nvCxnSpPr>
        <p:spPr>
          <a:xfrm rot="5400000" flipH="1" flipV="1">
            <a:off x="7471570" y="2409713"/>
            <a:ext cx="12700" cy="1166812"/>
          </a:xfrm>
          <a:prstGeom prst="bentConnector3">
            <a:avLst>
              <a:gd name="adj1" fmla="val 1800000"/>
            </a:avLst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Dot"/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直接箭头连接符 46">
            <a:extLst>
              <a:ext uri="{FF2B5EF4-FFF2-40B4-BE49-F238E27FC236}">
                <a16:creationId xmlns:a16="http://schemas.microsoft.com/office/drawing/2014/main" xmlns="" id="{219F192E-F3A0-4C19-8DEC-B5294201D35F}"/>
              </a:ext>
            </a:extLst>
          </p:cNvPr>
          <p:cNvCxnSpPr>
            <a:cxnSpLocks/>
            <a:stCxn id="9" idx="2"/>
          </p:cNvCxnSpPr>
          <p:nvPr/>
        </p:nvCxnSpPr>
        <p:spPr>
          <a:xfrm>
            <a:off x="7471570" y="2422387"/>
            <a:ext cx="0" cy="355708"/>
          </a:xfrm>
          <a:prstGeom prst="straightConnector1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2" name="连接符: 肘形 51">
            <a:extLst>
              <a:ext uri="{FF2B5EF4-FFF2-40B4-BE49-F238E27FC236}">
                <a16:creationId xmlns:a16="http://schemas.microsoft.com/office/drawing/2014/main" xmlns="" id="{4A756C56-0936-40FE-83EB-8C2A7C3B6193}"/>
              </a:ext>
            </a:extLst>
          </p:cNvPr>
          <p:cNvCxnSpPr>
            <a:stCxn id="16" idx="4"/>
            <a:endCxn id="20" idx="0"/>
          </p:cNvCxnSpPr>
          <p:nvPr/>
        </p:nvCxnSpPr>
        <p:spPr>
          <a:xfrm rot="16200000" flipH="1">
            <a:off x="4966164" y="3503828"/>
            <a:ext cx="574543" cy="1089819"/>
          </a:xfrm>
          <a:prstGeom prst="bentConnector3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4" name="连接符: 肘形 53">
            <a:extLst>
              <a:ext uri="{FF2B5EF4-FFF2-40B4-BE49-F238E27FC236}">
                <a16:creationId xmlns:a16="http://schemas.microsoft.com/office/drawing/2014/main" xmlns="" id="{889DA573-C7D2-4FE4-9FB8-745DEBFF567F}"/>
              </a:ext>
            </a:extLst>
          </p:cNvPr>
          <p:cNvCxnSpPr>
            <a:stCxn id="17" idx="4"/>
            <a:endCxn id="20" idx="0"/>
          </p:cNvCxnSpPr>
          <p:nvPr/>
        </p:nvCxnSpPr>
        <p:spPr>
          <a:xfrm rot="5400000">
            <a:off x="6639390" y="2920423"/>
            <a:ext cx="574543" cy="2256631"/>
          </a:xfrm>
          <a:prstGeom prst="bentConnector3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连接符: 肘形 55">
            <a:extLst>
              <a:ext uri="{FF2B5EF4-FFF2-40B4-BE49-F238E27FC236}">
                <a16:creationId xmlns:a16="http://schemas.microsoft.com/office/drawing/2014/main" xmlns="" id="{A0CFAC98-FEBA-4EB6-90D0-083F7D430214}"/>
              </a:ext>
            </a:extLst>
          </p:cNvPr>
          <p:cNvCxnSpPr>
            <a:stCxn id="29" idx="0"/>
            <a:endCxn id="30" idx="0"/>
          </p:cNvCxnSpPr>
          <p:nvPr/>
        </p:nvCxnSpPr>
        <p:spPr>
          <a:xfrm rot="5400000" flipH="1" flipV="1">
            <a:off x="6090443" y="4681543"/>
            <a:ext cx="12700" cy="1679575"/>
          </a:xfrm>
          <a:prstGeom prst="bentConnector3">
            <a:avLst>
              <a:gd name="adj1" fmla="val 1800000"/>
            </a:avLst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Dot"/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8" name="直接箭头连接符 57">
            <a:extLst>
              <a:ext uri="{FF2B5EF4-FFF2-40B4-BE49-F238E27FC236}">
                <a16:creationId xmlns:a16="http://schemas.microsoft.com/office/drawing/2014/main" xmlns="" id="{3DB65195-A031-4239-82AD-B5A6F0DF75F0}"/>
              </a:ext>
            </a:extLst>
          </p:cNvPr>
          <p:cNvCxnSpPr>
            <a:stCxn id="20" idx="2"/>
          </p:cNvCxnSpPr>
          <p:nvPr/>
        </p:nvCxnSpPr>
        <p:spPr>
          <a:xfrm>
            <a:off x="5798345" y="4789216"/>
            <a:ext cx="0" cy="504870"/>
          </a:xfrm>
          <a:prstGeom prst="straightConnector1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0" name="直接箭头连接符 59">
            <a:extLst>
              <a:ext uri="{FF2B5EF4-FFF2-40B4-BE49-F238E27FC236}">
                <a16:creationId xmlns:a16="http://schemas.microsoft.com/office/drawing/2014/main" xmlns="" id="{A7FE7C9D-EB90-48AE-A34D-A7355250B3A0}"/>
              </a:ext>
            </a:extLst>
          </p:cNvPr>
          <p:cNvCxnSpPr>
            <a:stCxn id="10" idx="2"/>
            <a:endCxn id="21" idx="0"/>
          </p:cNvCxnSpPr>
          <p:nvPr/>
        </p:nvCxnSpPr>
        <p:spPr>
          <a:xfrm flipH="1">
            <a:off x="10236200" y="2422387"/>
            <a:ext cx="1" cy="728303"/>
          </a:xfrm>
          <a:prstGeom prst="straightConnector1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2" name="直接箭头连接符 61">
            <a:extLst>
              <a:ext uri="{FF2B5EF4-FFF2-40B4-BE49-F238E27FC236}">
                <a16:creationId xmlns:a16="http://schemas.microsoft.com/office/drawing/2014/main" xmlns="" id="{1D49357B-A3EB-472C-AD16-41D228ED3DB4}"/>
              </a:ext>
            </a:extLst>
          </p:cNvPr>
          <p:cNvCxnSpPr>
            <a:stCxn id="21" idx="2"/>
            <a:endCxn id="22" idx="0"/>
          </p:cNvCxnSpPr>
          <p:nvPr/>
        </p:nvCxnSpPr>
        <p:spPr>
          <a:xfrm>
            <a:off x="10236200" y="3603896"/>
            <a:ext cx="0" cy="732114"/>
          </a:xfrm>
          <a:prstGeom prst="straightConnector1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连接符: 肘形 63">
            <a:extLst>
              <a:ext uri="{FF2B5EF4-FFF2-40B4-BE49-F238E27FC236}">
                <a16:creationId xmlns:a16="http://schemas.microsoft.com/office/drawing/2014/main" xmlns="" id="{4FE6C72A-165D-4652-8D1E-DDB64DC2C63E}"/>
              </a:ext>
            </a:extLst>
          </p:cNvPr>
          <p:cNvCxnSpPr>
            <a:stCxn id="26" idx="0"/>
            <a:endCxn id="27" idx="0"/>
          </p:cNvCxnSpPr>
          <p:nvPr/>
        </p:nvCxnSpPr>
        <p:spPr>
          <a:xfrm rot="5400000" flipH="1" flipV="1">
            <a:off x="10236199" y="4681543"/>
            <a:ext cx="12700" cy="1679575"/>
          </a:xfrm>
          <a:prstGeom prst="bentConnector3">
            <a:avLst>
              <a:gd name="adj1" fmla="val 1800000"/>
            </a:avLst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Dot"/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6" name="直接箭头连接符 65">
            <a:extLst>
              <a:ext uri="{FF2B5EF4-FFF2-40B4-BE49-F238E27FC236}">
                <a16:creationId xmlns:a16="http://schemas.microsoft.com/office/drawing/2014/main" xmlns="" id="{D9E1F8F1-1049-4584-A2F1-1E196D524EDD}"/>
              </a:ext>
            </a:extLst>
          </p:cNvPr>
          <p:cNvCxnSpPr>
            <a:stCxn id="22" idx="2"/>
          </p:cNvCxnSpPr>
          <p:nvPr/>
        </p:nvCxnSpPr>
        <p:spPr>
          <a:xfrm>
            <a:off x="10236200" y="4789216"/>
            <a:ext cx="0" cy="549681"/>
          </a:xfrm>
          <a:prstGeom prst="straightConnector1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F3DECF9E-9493-4D4D-8C59-23242A3CA54C}"/>
              </a:ext>
            </a:extLst>
          </p:cNvPr>
          <p:cNvSpPr txBox="1"/>
          <p:nvPr/>
        </p:nvSpPr>
        <p:spPr>
          <a:xfrm>
            <a:off x="539750" y="288925"/>
            <a:ext cx="450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27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08.</a:t>
            </a:r>
            <a:endParaRPr lang="zh-CN" altLang="en-US"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27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3671C3C5-45FB-403C-A611-81A7E64ACA30}"/>
              </a:ext>
            </a:extLst>
          </p:cNvPr>
          <p:cNvSpPr txBox="1"/>
          <p:nvPr/>
        </p:nvSpPr>
        <p:spPr>
          <a:xfrm>
            <a:off x="1651000" y="288925"/>
            <a:ext cx="2451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27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  <a:endParaRPr lang="zh-CN" altLang="en-US"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27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BC284CC5-1D35-43F4-8CEA-8979F6092D05}"/>
              </a:ext>
            </a:extLst>
          </p:cNvPr>
          <p:cNvSpPr txBox="1"/>
          <p:nvPr/>
        </p:nvSpPr>
        <p:spPr>
          <a:xfrm>
            <a:off x="9201150" y="288925"/>
            <a:ext cx="2451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27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Mini Program</a:t>
            </a:r>
          </a:p>
        </p:txBody>
      </p:sp>
    </p:spTree>
    <p:extLst>
      <p:ext uri="{BB962C8B-B14F-4D97-AF65-F5344CB8AC3E}">
        <p14:creationId xmlns:p14="http://schemas.microsoft.com/office/powerpoint/2010/main" val="151838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7EA7D75-C87F-4D12-BA6A-20987C7F15D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rgbClr val="010307"/>
              </a:gs>
              <a:gs pos="100000">
                <a:srgbClr val="2B4147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918756C-4393-46EA-B723-93137FD91C65}"/>
              </a:ext>
            </a:extLst>
          </p:cNvPr>
          <p:cNvSpPr txBox="1"/>
          <p:nvPr/>
        </p:nvSpPr>
        <p:spPr>
          <a:xfrm>
            <a:off x="1133929" y="1944002"/>
            <a:ext cx="16187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27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  <a:endParaRPr lang="zh-CN" altLang="en-US" sz="1600"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27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6EFF85DD-66E7-4F5D-8729-00793E47F1F8}"/>
              </a:ext>
            </a:extLst>
          </p:cNvPr>
          <p:cNvSpPr txBox="1"/>
          <p:nvPr/>
        </p:nvSpPr>
        <p:spPr>
          <a:xfrm>
            <a:off x="1133929" y="2349436"/>
            <a:ext cx="314778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4400" b="1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27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Mini Program</a:t>
            </a:r>
            <a:endParaRPr lang="zh-CN" altLang="en-US" sz="4400" b="1"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27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F1309712-89A9-4448-9284-8C41558B68A9}"/>
              </a:ext>
            </a:extLst>
          </p:cNvPr>
          <p:cNvSpPr txBox="1"/>
          <p:nvPr/>
        </p:nvSpPr>
        <p:spPr>
          <a:xfrm>
            <a:off x="1133929" y="4124123"/>
            <a:ext cx="5092700" cy="1345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400">
                <a:solidFill>
                  <a:schemeClr val="bg1">
                    <a:lumMod val="75000"/>
                  </a:schemeClr>
                </a:solidFill>
                <a:latin typeface="+mn-ea"/>
                <a:cs typeface="Arial" panose="020B0604020202020204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 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D341B78F-B727-4129-801D-1A313ADA7F28}"/>
              </a:ext>
            </a:extLst>
          </p:cNvPr>
          <p:cNvGrpSpPr/>
          <p:nvPr/>
        </p:nvGrpSpPr>
        <p:grpSpPr>
          <a:xfrm>
            <a:off x="456686" y="415925"/>
            <a:ext cx="456216" cy="456216"/>
            <a:chOff x="477234" y="590586"/>
            <a:chExt cx="456216" cy="456216"/>
          </a:xfrm>
        </p:grpSpPr>
        <p:grpSp>
          <p:nvGrpSpPr>
            <p:cNvPr id="36" name="Group 4">
              <a:extLst>
                <a:ext uri="{FF2B5EF4-FFF2-40B4-BE49-F238E27FC236}">
                  <a16:creationId xmlns:a16="http://schemas.microsoft.com/office/drawing/2014/main" xmlns="" id="{B2806C80-92D7-4F1D-9D52-4F29A280AD4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53433" y="694839"/>
              <a:ext cx="303818" cy="247710"/>
              <a:chOff x="1" y="1"/>
              <a:chExt cx="2323" cy="1894"/>
            </a:xfrm>
            <a:noFill/>
          </p:grpSpPr>
          <p:sp>
            <p:nvSpPr>
              <p:cNvPr id="38" name="Freeform 5">
                <a:extLst>
                  <a:ext uri="{FF2B5EF4-FFF2-40B4-BE49-F238E27FC236}">
                    <a16:creationId xmlns:a16="http://schemas.microsoft.com/office/drawing/2014/main" xmlns="" id="{969150EE-6602-4FE1-A53B-922231E826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" y="1"/>
                <a:ext cx="1652" cy="1497"/>
              </a:xfrm>
              <a:custGeom>
                <a:avLst/>
                <a:gdLst>
                  <a:gd name="T0" fmla="*/ 662 w 695"/>
                  <a:gd name="T1" fmla="*/ 240 h 629"/>
                  <a:gd name="T2" fmla="*/ 695 w 695"/>
                  <a:gd name="T3" fmla="*/ 242 h 629"/>
                  <a:gd name="T4" fmla="*/ 345 w 695"/>
                  <a:gd name="T5" fmla="*/ 0 h 629"/>
                  <a:gd name="T6" fmla="*/ 0 w 695"/>
                  <a:gd name="T7" fmla="*/ 293 h 629"/>
                  <a:gd name="T8" fmla="*/ 137 w 695"/>
                  <a:gd name="T9" fmla="*/ 526 h 629"/>
                  <a:gd name="T10" fmla="*/ 103 w 695"/>
                  <a:gd name="T11" fmla="*/ 629 h 629"/>
                  <a:gd name="T12" fmla="*/ 224 w 695"/>
                  <a:gd name="T13" fmla="*/ 570 h 629"/>
                  <a:gd name="T14" fmla="*/ 345 w 695"/>
                  <a:gd name="T15" fmla="*/ 588 h 629"/>
                  <a:gd name="T16" fmla="*/ 380 w 695"/>
                  <a:gd name="T17" fmla="*/ 586 h 629"/>
                  <a:gd name="T18" fmla="*/ 369 w 695"/>
                  <a:gd name="T19" fmla="*/ 513 h 629"/>
                  <a:gd name="T20" fmla="*/ 662 w 695"/>
                  <a:gd name="T21" fmla="*/ 240 h 629"/>
                  <a:gd name="T22" fmla="*/ 476 w 695"/>
                  <a:gd name="T23" fmla="*/ 146 h 629"/>
                  <a:gd name="T24" fmla="*/ 519 w 695"/>
                  <a:gd name="T25" fmla="*/ 189 h 629"/>
                  <a:gd name="T26" fmla="*/ 476 w 695"/>
                  <a:gd name="T27" fmla="*/ 233 h 629"/>
                  <a:gd name="T28" fmla="*/ 423 w 695"/>
                  <a:gd name="T29" fmla="*/ 189 h 629"/>
                  <a:gd name="T30" fmla="*/ 476 w 695"/>
                  <a:gd name="T31" fmla="*/ 146 h 629"/>
                  <a:gd name="T32" fmla="*/ 236 w 695"/>
                  <a:gd name="T33" fmla="*/ 227 h 629"/>
                  <a:gd name="T34" fmla="*/ 183 w 695"/>
                  <a:gd name="T35" fmla="*/ 184 h 629"/>
                  <a:gd name="T36" fmla="*/ 236 w 695"/>
                  <a:gd name="T37" fmla="*/ 141 h 629"/>
                  <a:gd name="T38" fmla="*/ 280 w 695"/>
                  <a:gd name="T39" fmla="*/ 184 h 629"/>
                  <a:gd name="T40" fmla="*/ 236 w 695"/>
                  <a:gd name="T41" fmla="*/ 227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95" h="629">
                    <a:moveTo>
                      <a:pt x="662" y="240"/>
                    </a:moveTo>
                    <a:cubicBezTo>
                      <a:pt x="673" y="240"/>
                      <a:pt x="684" y="240"/>
                      <a:pt x="695" y="242"/>
                    </a:cubicBezTo>
                    <a:cubicBezTo>
                      <a:pt x="664" y="103"/>
                      <a:pt x="516" y="0"/>
                      <a:pt x="345" y="0"/>
                    </a:cubicBezTo>
                    <a:cubicBezTo>
                      <a:pt x="156" y="0"/>
                      <a:pt x="0" y="130"/>
                      <a:pt x="0" y="293"/>
                    </a:cubicBezTo>
                    <a:cubicBezTo>
                      <a:pt x="0" y="387"/>
                      <a:pt x="51" y="466"/>
                      <a:pt x="137" y="526"/>
                    </a:cubicBezTo>
                    <a:cubicBezTo>
                      <a:pt x="103" y="629"/>
                      <a:pt x="103" y="629"/>
                      <a:pt x="103" y="629"/>
                    </a:cubicBezTo>
                    <a:cubicBezTo>
                      <a:pt x="224" y="570"/>
                      <a:pt x="224" y="570"/>
                      <a:pt x="224" y="570"/>
                    </a:cubicBezTo>
                    <a:cubicBezTo>
                      <a:pt x="268" y="579"/>
                      <a:pt x="302" y="588"/>
                      <a:pt x="345" y="588"/>
                    </a:cubicBezTo>
                    <a:cubicBezTo>
                      <a:pt x="356" y="588"/>
                      <a:pt x="367" y="588"/>
                      <a:pt x="380" y="586"/>
                    </a:cubicBezTo>
                    <a:cubicBezTo>
                      <a:pt x="373" y="562"/>
                      <a:pt x="369" y="538"/>
                      <a:pt x="369" y="513"/>
                    </a:cubicBezTo>
                    <a:cubicBezTo>
                      <a:pt x="369" y="363"/>
                      <a:pt x="498" y="240"/>
                      <a:pt x="662" y="240"/>
                    </a:cubicBezTo>
                    <a:close/>
                    <a:moveTo>
                      <a:pt x="476" y="146"/>
                    </a:moveTo>
                    <a:cubicBezTo>
                      <a:pt x="503" y="146"/>
                      <a:pt x="519" y="164"/>
                      <a:pt x="519" y="189"/>
                    </a:cubicBezTo>
                    <a:cubicBezTo>
                      <a:pt x="519" y="215"/>
                      <a:pt x="501" y="233"/>
                      <a:pt x="476" y="233"/>
                    </a:cubicBezTo>
                    <a:cubicBezTo>
                      <a:pt x="449" y="233"/>
                      <a:pt x="423" y="215"/>
                      <a:pt x="423" y="189"/>
                    </a:cubicBezTo>
                    <a:cubicBezTo>
                      <a:pt x="423" y="162"/>
                      <a:pt x="450" y="146"/>
                      <a:pt x="476" y="146"/>
                    </a:cubicBezTo>
                    <a:close/>
                    <a:moveTo>
                      <a:pt x="236" y="227"/>
                    </a:moveTo>
                    <a:cubicBezTo>
                      <a:pt x="209" y="227"/>
                      <a:pt x="183" y="209"/>
                      <a:pt x="183" y="184"/>
                    </a:cubicBezTo>
                    <a:cubicBezTo>
                      <a:pt x="183" y="157"/>
                      <a:pt x="211" y="141"/>
                      <a:pt x="236" y="141"/>
                    </a:cubicBezTo>
                    <a:cubicBezTo>
                      <a:pt x="262" y="141"/>
                      <a:pt x="280" y="159"/>
                      <a:pt x="280" y="184"/>
                    </a:cubicBezTo>
                    <a:cubicBezTo>
                      <a:pt x="280" y="209"/>
                      <a:pt x="262" y="227"/>
                      <a:pt x="236" y="227"/>
                    </a:cubicBezTo>
                    <a:close/>
                  </a:path>
                </a:pathLst>
              </a:custGeom>
              <a:grpFill/>
              <a:ln w="9525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5400000" scaled="1"/>
                </a:gra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xmlns="" id="{70318B1F-DA6A-4E04-A197-52DCEFCF30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6" y="615"/>
                <a:ext cx="1398" cy="1280"/>
              </a:xfrm>
              <a:custGeom>
                <a:avLst/>
                <a:gdLst>
                  <a:gd name="T0" fmla="*/ 588 w 588"/>
                  <a:gd name="T1" fmla="*/ 252 h 538"/>
                  <a:gd name="T2" fmla="*/ 295 w 588"/>
                  <a:gd name="T3" fmla="*/ 0 h 538"/>
                  <a:gd name="T4" fmla="*/ 0 w 588"/>
                  <a:gd name="T5" fmla="*/ 252 h 538"/>
                  <a:gd name="T6" fmla="*/ 295 w 588"/>
                  <a:gd name="T7" fmla="*/ 503 h 538"/>
                  <a:gd name="T8" fmla="*/ 398 w 588"/>
                  <a:gd name="T9" fmla="*/ 485 h 538"/>
                  <a:gd name="T10" fmla="*/ 492 w 588"/>
                  <a:gd name="T11" fmla="*/ 538 h 538"/>
                  <a:gd name="T12" fmla="*/ 467 w 588"/>
                  <a:gd name="T13" fmla="*/ 451 h 538"/>
                  <a:gd name="T14" fmla="*/ 588 w 588"/>
                  <a:gd name="T15" fmla="*/ 252 h 538"/>
                  <a:gd name="T16" fmla="*/ 199 w 588"/>
                  <a:gd name="T17" fmla="*/ 208 h 538"/>
                  <a:gd name="T18" fmla="*/ 165 w 588"/>
                  <a:gd name="T19" fmla="*/ 174 h 538"/>
                  <a:gd name="T20" fmla="*/ 199 w 588"/>
                  <a:gd name="T21" fmla="*/ 140 h 538"/>
                  <a:gd name="T22" fmla="*/ 242 w 588"/>
                  <a:gd name="T23" fmla="*/ 174 h 538"/>
                  <a:gd name="T24" fmla="*/ 199 w 588"/>
                  <a:gd name="T25" fmla="*/ 208 h 538"/>
                  <a:gd name="T26" fmla="*/ 396 w 588"/>
                  <a:gd name="T27" fmla="*/ 200 h 538"/>
                  <a:gd name="T28" fmla="*/ 361 w 588"/>
                  <a:gd name="T29" fmla="*/ 166 h 538"/>
                  <a:gd name="T30" fmla="*/ 396 w 588"/>
                  <a:gd name="T31" fmla="*/ 132 h 538"/>
                  <a:gd name="T32" fmla="*/ 440 w 588"/>
                  <a:gd name="T33" fmla="*/ 166 h 538"/>
                  <a:gd name="T34" fmla="*/ 396 w 588"/>
                  <a:gd name="T35" fmla="*/ 200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88" h="538">
                    <a:moveTo>
                      <a:pt x="588" y="252"/>
                    </a:moveTo>
                    <a:cubicBezTo>
                      <a:pt x="588" y="112"/>
                      <a:pt x="451" y="0"/>
                      <a:pt x="295" y="0"/>
                    </a:cubicBezTo>
                    <a:cubicBezTo>
                      <a:pt x="130" y="0"/>
                      <a:pt x="0" y="114"/>
                      <a:pt x="0" y="252"/>
                    </a:cubicBezTo>
                    <a:cubicBezTo>
                      <a:pt x="0" y="391"/>
                      <a:pt x="130" y="503"/>
                      <a:pt x="295" y="503"/>
                    </a:cubicBezTo>
                    <a:cubicBezTo>
                      <a:pt x="329" y="503"/>
                      <a:pt x="364" y="494"/>
                      <a:pt x="398" y="485"/>
                    </a:cubicBezTo>
                    <a:cubicBezTo>
                      <a:pt x="492" y="538"/>
                      <a:pt x="492" y="538"/>
                      <a:pt x="492" y="538"/>
                    </a:cubicBezTo>
                    <a:cubicBezTo>
                      <a:pt x="467" y="451"/>
                      <a:pt x="467" y="451"/>
                      <a:pt x="467" y="451"/>
                    </a:cubicBezTo>
                    <a:cubicBezTo>
                      <a:pt x="536" y="398"/>
                      <a:pt x="588" y="330"/>
                      <a:pt x="588" y="252"/>
                    </a:cubicBezTo>
                    <a:close/>
                    <a:moveTo>
                      <a:pt x="199" y="208"/>
                    </a:moveTo>
                    <a:cubicBezTo>
                      <a:pt x="183" y="208"/>
                      <a:pt x="165" y="192"/>
                      <a:pt x="165" y="174"/>
                    </a:cubicBezTo>
                    <a:cubicBezTo>
                      <a:pt x="165" y="158"/>
                      <a:pt x="183" y="140"/>
                      <a:pt x="199" y="140"/>
                    </a:cubicBezTo>
                    <a:cubicBezTo>
                      <a:pt x="224" y="140"/>
                      <a:pt x="242" y="158"/>
                      <a:pt x="242" y="174"/>
                    </a:cubicBezTo>
                    <a:cubicBezTo>
                      <a:pt x="242" y="192"/>
                      <a:pt x="226" y="208"/>
                      <a:pt x="199" y="208"/>
                    </a:cubicBezTo>
                    <a:close/>
                    <a:moveTo>
                      <a:pt x="396" y="200"/>
                    </a:moveTo>
                    <a:cubicBezTo>
                      <a:pt x="380" y="200"/>
                      <a:pt x="361" y="184"/>
                      <a:pt x="361" y="166"/>
                    </a:cubicBezTo>
                    <a:cubicBezTo>
                      <a:pt x="361" y="150"/>
                      <a:pt x="380" y="132"/>
                      <a:pt x="396" y="132"/>
                    </a:cubicBezTo>
                    <a:cubicBezTo>
                      <a:pt x="422" y="132"/>
                      <a:pt x="440" y="150"/>
                      <a:pt x="440" y="166"/>
                    </a:cubicBezTo>
                    <a:cubicBezTo>
                      <a:pt x="440" y="184"/>
                      <a:pt x="422" y="200"/>
                      <a:pt x="396" y="200"/>
                    </a:cubicBezTo>
                    <a:close/>
                  </a:path>
                </a:pathLst>
              </a:custGeom>
              <a:grpFill/>
              <a:ln w="9525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5400000" scaled="1"/>
                </a:gra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xmlns="" id="{4889E33F-C683-49DE-9CEC-9F48037D02B5}"/>
                </a:ext>
              </a:extLst>
            </p:cNvPr>
            <p:cNvSpPr/>
            <p:nvPr/>
          </p:nvSpPr>
          <p:spPr>
            <a:xfrm>
              <a:off x="477234" y="590586"/>
              <a:ext cx="456216" cy="456216"/>
            </a:xfrm>
            <a:prstGeom prst="roundRect">
              <a:avLst>
                <a:gd name="adj" fmla="val 28903"/>
              </a:avLst>
            </a:prstGeom>
            <a:noFill/>
            <a:ln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矩形: 圆角 42">
            <a:extLst>
              <a:ext uri="{FF2B5EF4-FFF2-40B4-BE49-F238E27FC236}">
                <a16:creationId xmlns:a16="http://schemas.microsoft.com/office/drawing/2014/main" xmlns="" id="{4C94BA1F-A244-4EEF-B0A4-FEDA502F5C75}"/>
              </a:ext>
            </a:extLst>
          </p:cNvPr>
          <p:cNvSpPr/>
          <p:nvPr/>
        </p:nvSpPr>
        <p:spPr>
          <a:xfrm>
            <a:off x="6830448" y="909242"/>
            <a:ext cx="1811902" cy="3319857"/>
          </a:xfrm>
          <a:prstGeom prst="roundRect">
            <a:avLst>
              <a:gd name="adj" fmla="val 10458"/>
            </a:avLst>
          </a:prstGeom>
          <a:noFill/>
          <a:ln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xmlns="" id="{F31651D8-C863-4328-AD1C-1CFE98DDE7D9}"/>
              </a:ext>
            </a:extLst>
          </p:cNvPr>
          <p:cNvSpPr/>
          <p:nvPr/>
        </p:nvSpPr>
        <p:spPr>
          <a:xfrm>
            <a:off x="6909823" y="1054677"/>
            <a:ext cx="1653152" cy="3028987"/>
          </a:xfrm>
          <a:prstGeom prst="roundRect">
            <a:avLst>
              <a:gd name="adj" fmla="val 10458"/>
            </a:avLst>
          </a:prstGeom>
          <a:solidFill>
            <a:srgbClr val="F7F7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CDCCD5E3-5D82-4283-8E27-F243B73D49EA}"/>
              </a:ext>
            </a:extLst>
          </p:cNvPr>
          <p:cNvSpPr/>
          <p:nvPr/>
        </p:nvSpPr>
        <p:spPr>
          <a:xfrm>
            <a:off x="6909823" y="1054677"/>
            <a:ext cx="1653152" cy="231198"/>
          </a:xfrm>
          <a:custGeom>
            <a:avLst/>
            <a:gdLst>
              <a:gd name="connsiteX0" fmla="*/ 172887 w 1653152"/>
              <a:gd name="connsiteY0" fmla="*/ 0 h 231198"/>
              <a:gd name="connsiteX1" fmla="*/ 1480265 w 1653152"/>
              <a:gd name="connsiteY1" fmla="*/ 0 h 231198"/>
              <a:gd name="connsiteX2" fmla="*/ 1653152 w 1653152"/>
              <a:gd name="connsiteY2" fmla="*/ 172887 h 231198"/>
              <a:gd name="connsiteX3" fmla="*/ 1653152 w 1653152"/>
              <a:gd name="connsiteY3" fmla="*/ 231198 h 231198"/>
              <a:gd name="connsiteX4" fmla="*/ 0 w 1653152"/>
              <a:gd name="connsiteY4" fmla="*/ 231198 h 231198"/>
              <a:gd name="connsiteX5" fmla="*/ 0 w 1653152"/>
              <a:gd name="connsiteY5" fmla="*/ 172887 h 231198"/>
              <a:gd name="connsiteX6" fmla="*/ 172887 w 1653152"/>
              <a:gd name="connsiteY6" fmla="*/ 0 h 231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53152" h="231198">
                <a:moveTo>
                  <a:pt x="172887" y="0"/>
                </a:moveTo>
                <a:lnTo>
                  <a:pt x="1480265" y="0"/>
                </a:lnTo>
                <a:cubicBezTo>
                  <a:pt x="1575748" y="0"/>
                  <a:pt x="1653152" y="77404"/>
                  <a:pt x="1653152" y="172887"/>
                </a:cubicBezTo>
                <a:lnTo>
                  <a:pt x="1653152" y="231198"/>
                </a:lnTo>
                <a:lnTo>
                  <a:pt x="0" y="231198"/>
                </a:lnTo>
                <a:lnTo>
                  <a:pt x="0" y="172887"/>
                </a:lnTo>
                <a:cubicBezTo>
                  <a:pt x="0" y="77404"/>
                  <a:pt x="77404" y="0"/>
                  <a:pt x="172887" y="0"/>
                </a:cubicBezTo>
                <a:close/>
              </a:path>
            </a:pathLst>
          </a:custGeom>
          <a:solidFill>
            <a:srgbClr val="0103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xmlns="" id="{6232AD9A-8F9B-4016-AD5D-1E23CA64A5D8}"/>
              </a:ext>
            </a:extLst>
          </p:cNvPr>
          <p:cNvSpPr/>
          <p:nvPr/>
        </p:nvSpPr>
        <p:spPr>
          <a:xfrm>
            <a:off x="6909823" y="3738836"/>
            <a:ext cx="1653152" cy="344828"/>
          </a:xfrm>
          <a:custGeom>
            <a:avLst/>
            <a:gdLst>
              <a:gd name="connsiteX0" fmla="*/ 0 w 1653152"/>
              <a:gd name="connsiteY0" fmla="*/ 0 h 344828"/>
              <a:gd name="connsiteX1" fmla="*/ 1653152 w 1653152"/>
              <a:gd name="connsiteY1" fmla="*/ 0 h 344828"/>
              <a:gd name="connsiteX2" fmla="*/ 1653152 w 1653152"/>
              <a:gd name="connsiteY2" fmla="*/ 171941 h 344828"/>
              <a:gd name="connsiteX3" fmla="*/ 1480265 w 1653152"/>
              <a:gd name="connsiteY3" fmla="*/ 344828 h 344828"/>
              <a:gd name="connsiteX4" fmla="*/ 172887 w 1653152"/>
              <a:gd name="connsiteY4" fmla="*/ 344828 h 344828"/>
              <a:gd name="connsiteX5" fmla="*/ 0 w 1653152"/>
              <a:gd name="connsiteY5" fmla="*/ 171941 h 344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53152" h="344828">
                <a:moveTo>
                  <a:pt x="0" y="0"/>
                </a:moveTo>
                <a:lnTo>
                  <a:pt x="1653152" y="0"/>
                </a:lnTo>
                <a:lnTo>
                  <a:pt x="1653152" y="171941"/>
                </a:lnTo>
                <a:cubicBezTo>
                  <a:pt x="1653152" y="267424"/>
                  <a:pt x="1575748" y="344828"/>
                  <a:pt x="1480265" y="344828"/>
                </a:cubicBezTo>
                <a:lnTo>
                  <a:pt x="172887" y="344828"/>
                </a:lnTo>
                <a:cubicBezTo>
                  <a:pt x="77404" y="344828"/>
                  <a:pt x="0" y="267424"/>
                  <a:pt x="0" y="171941"/>
                </a:cubicBezTo>
                <a:close/>
              </a:path>
            </a:pathLst>
          </a:custGeom>
          <a:solidFill>
            <a:srgbClr val="0103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8A84EAAC-4427-47C9-B9B3-8C063E245804}"/>
              </a:ext>
            </a:extLst>
          </p:cNvPr>
          <p:cNvGrpSpPr/>
          <p:nvPr/>
        </p:nvGrpSpPr>
        <p:grpSpPr>
          <a:xfrm>
            <a:off x="7028138" y="1062554"/>
            <a:ext cx="1416522" cy="215444"/>
            <a:chOff x="7028138" y="1062554"/>
            <a:chExt cx="1416522" cy="215444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8B504542-F5B8-4911-85FF-0DEBBB007EF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135818" y="1150697"/>
              <a:ext cx="153524" cy="46300"/>
              <a:chOff x="8137529" y="1397739"/>
              <a:chExt cx="179059" cy="54000"/>
            </a:xfrm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</a:gradFill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xmlns="" id="{F9B3321D-F258-4470-BE45-92190806859C}"/>
                  </a:ext>
                </a:extLst>
              </p:cNvPr>
              <p:cNvSpPr/>
              <p:nvPr/>
            </p:nvSpPr>
            <p:spPr>
              <a:xfrm>
                <a:off x="8137529" y="1401879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xmlns="" id="{D9A9769F-6791-49E9-94CC-8B5445FF0C1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200058" y="1397739"/>
                <a:ext cx="54000" cy="5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xmlns="" id="{2B719C8D-7D23-4FB9-8897-A4F40DD6D4D6}"/>
                  </a:ext>
                </a:extLst>
              </p:cNvPr>
              <p:cNvSpPr/>
              <p:nvPr/>
            </p:nvSpPr>
            <p:spPr>
              <a:xfrm>
                <a:off x="8270869" y="1401879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xmlns="" id="{1C522592-AE36-4805-B888-BD5A584723B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346812" y="1124923"/>
              <a:ext cx="97848" cy="97848"/>
              <a:chOff x="8217299" y="1358806"/>
              <a:chExt cx="132717" cy="132717"/>
            </a:xfrm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xmlns="" id="{3CB03188-C6F9-4E6D-BA30-FDE7C9BA2F9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256802" y="1398309"/>
                <a:ext cx="53712" cy="53712"/>
              </a:xfrm>
              <a:prstGeom prst="ellipse">
                <a:avLst/>
              </a:prstGeom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xmlns="" id="{EBE74855-FE18-4F59-B580-0B7B57021281}"/>
                  </a:ext>
                </a:extLst>
              </p:cNvPr>
              <p:cNvSpPr/>
              <p:nvPr/>
            </p:nvSpPr>
            <p:spPr>
              <a:xfrm>
                <a:off x="8217299" y="1358806"/>
                <a:ext cx="132717" cy="132717"/>
              </a:xfrm>
              <a:prstGeom prst="ellipse">
                <a:avLst/>
              </a:prstGeom>
              <a:noFill/>
              <a:ln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xmlns="" id="{DC37E734-D4DA-479C-853B-317E2DF9B0D7}"/>
                </a:ext>
              </a:extLst>
            </p:cNvPr>
            <p:cNvGrpSpPr/>
            <p:nvPr/>
          </p:nvGrpSpPr>
          <p:grpSpPr>
            <a:xfrm>
              <a:off x="7028138" y="1124923"/>
              <a:ext cx="66675" cy="97848"/>
              <a:chOff x="7358063" y="1126331"/>
              <a:chExt cx="66675" cy="131822"/>
            </a:xfrm>
          </p:grpSpPr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xmlns="" id="{E67DF401-E67F-410E-94E5-BF7C6C52882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358063" y="1126331"/>
                <a:ext cx="66675" cy="66675"/>
              </a:xfrm>
              <a:prstGeom prst="line">
                <a:avLst/>
              </a:prstGeom>
              <a:noFill/>
              <a:ln w="12700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xmlns="" id="{F27E6DB8-FFBA-46A4-A365-C79CAB0F07F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7358063" y="1191478"/>
                <a:ext cx="66675" cy="66675"/>
              </a:xfrm>
              <a:prstGeom prst="line">
                <a:avLst/>
              </a:prstGeom>
              <a:noFill/>
              <a:ln w="12700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xmlns="" id="{7D853A4A-C80F-43C1-81F7-E4C58F367730}"/>
                </a:ext>
              </a:extLst>
            </p:cNvPr>
            <p:cNvSpPr txBox="1"/>
            <p:nvPr/>
          </p:nvSpPr>
          <p:spPr>
            <a:xfrm>
              <a:off x="7352183" y="1062554"/>
              <a:ext cx="76843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800">
                  <a:gradFill>
                    <a:gsLst>
                      <a:gs pos="40000">
                        <a:srgbClr val="58E2AD"/>
                      </a:gs>
                      <a:gs pos="60000">
                        <a:srgbClr val="70DDE8"/>
                      </a:gs>
                    </a:gsLst>
                    <a:lin ang="2700000" scaled="1"/>
                  </a:gradFill>
                  <a:latin typeface="Arial" panose="020B0604020202020204" pitchFamily="34" charset="0"/>
                  <a:cs typeface="Arial" panose="020B0604020202020204" pitchFamily="34" charset="0"/>
                </a:rPr>
                <a:t>TEXT HERE</a:t>
              </a:r>
              <a:endParaRPr lang="zh-CN" altLang="en-US" sz="800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2700000" scaled="1"/>
                </a:gra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C1285D5D-F003-4623-B4D0-2F0D8D87636E}"/>
              </a:ext>
            </a:extLst>
          </p:cNvPr>
          <p:cNvGrpSpPr/>
          <p:nvPr/>
        </p:nvGrpSpPr>
        <p:grpSpPr>
          <a:xfrm>
            <a:off x="7091160" y="3857503"/>
            <a:ext cx="1290479" cy="107494"/>
            <a:chOff x="7090266" y="3857503"/>
            <a:chExt cx="1290479" cy="107494"/>
          </a:xfrm>
        </p:grpSpPr>
        <p:grpSp>
          <p:nvGrpSpPr>
            <p:cNvPr id="85" name="Group 14">
              <a:extLst>
                <a:ext uri="{FF2B5EF4-FFF2-40B4-BE49-F238E27FC236}">
                  <a16:creationId xmlns:a16="http://schemas.microsoft.com/office/drawing/2014/main" xmlns="" id="{C37B0F98-2AA0-4AA0-936B-83390C328D8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090266" y="3857503"/>
              <a:ext cx="108136" cy="107494"/>
              <a:chOff x="-4" y="-6"/>
              <a:chExt cx="1676" cy="1666"/>
            </a:xfrm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</a:gradFill>
          </p:grpSpPr>
          <p:sp>
            <p:nvSpPr>
              <p:cNvPr id="87" name="Freeform 15">
                <a:extLst>
                  <a:ext uri="{FF2B5EF4-FFF2-40B4-BE49-F238E27FC236}">
                    <a16:creationId xmlns:a16="http://schemas.microsoft.com/office/drawing/2014/main" xmlns="" id="{5FBD1598-D217-4057-9EC0-08BED41183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" y="-6"/>
                <a:ext cx="1676" cy="750"/>
              </a:xfrm>
              <a:custGeom>
                <a:avLst/>
                <a:gdLst>
                  <a:gd name="T0" fmla="*/ 361 w 704"/>
                  <a:gd name="T1" fmla="*/ 42 h 315"/>
                  <a:gd name="T2" fmla="*/ 343 w 704"/>
                  <a:gd name="T3" fmla="*/ 42 h 315"/>
                  <a:gd name="T4" fmla="*/ 667 w 704"/>
                  <a:gd name="T5" fmla="*/ 302 h 315"/>
                  <a:gd name="T6" fmla="*/ 697 w 704"/>
                  <a:gd name="T7" fmla="*/ 299 h 315"/>
                  <a:gd name="T8" fmla="*/ 694 w 704"/>
                  <a:gd name="T9" fmla="*/ 269 h 315"/>
                  <a:gd name="T10" fmla="*/ 370 w 704"/>
                  <a:gd name="T11" fmla="*/ 8 h 315"/>
                  <a:gd name="T12" fmla="*/ 334 w 704"/>
                  <a:gd name="T13" fmla="*/ 9 h 315"/>
                  <a:gd name="T14" fmla="*/ 10 w 704"/>
                  <a:gd name="T15" fmla="*/ 274 h 315"/>
                  <a:gd name="T16" fmla="*/ 7 w 704"/>
                  <a:gd name="T17" fmla="*/ 304 h 315"/>
                  <a:gd name="T18" fmla="*/ 37 w 704"/>
                  <a:gd name="T19" fmla="*/ 307 h 315"/>
                  <a:gd name="T20" fmla="*/ 37 w 704"/>
                  <a:gd name="T21" fmla="*/ 307 h 315"/>
                  <a:gd name="T22" fmla="*/ 361 w 704"/>
                  <a:gd name="T23" fmla="*/ 42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4" h="315">
                    <a:moveTo>
                      <a:pt x="361" y="42"/>
                    </a:moveTo>
                    <a:cubicBezTo>
                      <a:pt x="356" y="46"/>
                      <a:pt x="348" y="46"/>
                      <a:pt x="343" y="42"/>
                    </a:cubicBezTo>
                    <a:cubicBezTo>
                      <a:pt x="667" y="302"/>
                      <a:pt x="667" y="302"/>
                      <a:pt x="667" y="302"/>
                    </a:cubicBezTo>
                    <a:cubicBezTo>
                      <a:pt x="676" y="310"/>
                      <a:pt x="690" y="308"/>
                      <a:pt x="697" y="299"/>
                    </a:cubicBezTo>
                    <a:cubicBezTo>
                      <a:pt x="704" y="290"/>
                      <a:pt x="703" y="276"/>
                      <a:pt x="694" y="269"/>
                    </a:cubicBezTo>
                    <a:cubicBezTo>
                      <a:pt x="370" y="8"/>
                      <a:pt x="370" y="8"/>
                      <a:pt x="370" y="8"/>
                    </a:cubicBezTo>
                    <a:cubicBezTo>
                      <a:pt x="359" y="0"/>
                      <a:pt x="344" y="0"/>
                      <a:pt x="334" y="9"/>
                    </a:cubicBezTo>
                    <a:cubicBezTo>
                      <a:pt x="10" y="274"/>
                      <a:pt x="10" y="274"/>
                      <a:pt x="10" y="274"/>
                    </a:cubicBezTo>
                    <a:cubicBezTo>
                      <a:pt x="1" y="282"/>
                      <a:pt x="0" y="295"/>
                      <a:pt x="7" y="304"/>
                    </a:cubicBezTo>
                    <a:cubicBezTo>
                      <a:pt x="15" y="314"/>
                      <a:pt x="28" y="315"/>
                      <a:pt x="37" y="307"/>
                    </a:cubicBezTo>
                    <a:cubicBezTo>
                      <a:pt x="37" y="307"/>
                      <a:pt x="37" y="307"/>
                      <a:pt x="37" y="307"/>
                    </a:cubicBezTo>
                    <a:lnTo>
                      <a:pt x="361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16">
                <a:extLst>
                  <a:ext uri="{FF2B5EF4-FFF2-40B4-BE49-F238E27FC236}">
                    <a16:creationId xmlns:a16="http://schemas.microsoft.com/office/drawing/2014/main" xmlns="" id="{51328E76-8D05-4A87-9C4A-5448E4CB2F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" y="277"/>
                <a:ext cx="1676" cy="1383"/>
              </a:xfrm>
              <a:custGeom>
                <a:avLst/>
                <a:gdLst>
                  <a:gd name="T0" fmla="*/ 694 w 704"/>
                  <a:gd name="T1" fmla="*/ 268 h 581"/>
                  <a:gd name="T2" fmla="*/ 370 w 704"/>
                  <a:gd name="T3" fmla="*/ 8 h 581"/>
                  <a:gd name="T4" fmla="*/ 334 w 704"/>
                  <a:gd name="T5" fmla="*/ 8 h 581"/>
                  <a:gd name="T6" fmla="*/ 10 w 704"/>
                  <a:gd name="T7" fmla="*/ 274 h 581"/>
                  <a:gd name="T8" fmla="*/ 7 w 704"/>
                  <a:gd name="T9" fmla="*/ 304 h 581"/>
                  <a:gd name="T10" fmla="*/ 7 w 704"/>
                  <a:gd name="T11" fmla="*/ 304 h 581"/>
                  <a:gd name="T12" fmla="*/ 37 w 704"/>
                  <a:gd name="T13" fmla="*/ 307 h 581"/>
                  <a:gd name="T14" fmla="*/ 37 w 704"/>
                  <a:gd name="T15" fmla="*/ 307 h 581"/>
                  <a:gd name="T16" fmla="*/ 83 w 704"/>
                  <a:gd name="T17" fmla="*/ 269 h 581"/>
                  <a:gd name="T18" fmla="*/ 83 w 704"/>
                  <a:gd name="T19" fmla="*/ 516 h 581"/>
                  <a:gd name="T20" fmla="*/ 148 w 704"/>
                  <a:gd name="T21" fmla="*/ 581 h 581"/>
                  <a:gd name="T22" fmla="*/ 304 w 704"/>
                  <a:gd name="T23" fmla="*/ 581 h 581"/>
                  <a:gd name="T24" fmla="*/ 304 w 704"/>
                  <a:gd name="T25" fmla="*/ 412 h 581"/>
                  <a:gd name="T26" fmla="*/ 314 w 704"/>
                  <a:gd name="T27" fmla="*/ 401 h 581"/>
                  <a:gd name="T28" fmla="*/ 390 w 704"/>
                  <a:gd name="T29" fmla="*/ 401 h 581"/>
                  <a:gd name="T30" fmla="*/ 400 w 704"/>
                  <a:gd name="T31" fmla="*/ 412 h 581"/>
                  <a:gd name="T32" fmla="*/ 400 w 704"/>
                  <a:gd name="T33" fmla="*/ 581 h 581"/>
                  <a:gd name="T34" fmla="*/ 556 w 704"/>
                  <a:gd name="T35" fmla="*/ 581 h 581"/>
                  <a:gd name="T36" fmla="*/ 621 w 704"/>
                  <a:gd name="T37" fmla="*/ 516 h 581"/>
                  <a:gd name="T38" fmla="*/ 621 w 704"/>
                  <a:gd name="T39" fmla="*/ 265 h 581"/>
                  <a:gd name="T40" fmla="*/ 667 w 704"/>
                  <a:gd name="T41" fmla="*/ 302 h 581"/>
                  <a:gd name="T42" fmla="*/ 697 w 704"/>
                  <a:gd name="T43" fmla="*/ 298 h 581"/>
                  <a:gd name="T44" fmla="*/ 697 w 704"/>
                  <a:gd name="T45" fmla="*/ 298 h 581"/>
                  <a:gd name="T46" fmla="*/ 694 w 704"/>
                  <a:gd name="T47" fmla="*/ 268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04" h="581">
                    <a:moveTo>
                      <a:pt x="694" y="268"/>
                    </a:moveTo>
                    <a:cubicBezTo>
                      <a:pt x="370" y="8"/>
                      <a:pt x="370" y="8"/>
                      <a:pt x="370" y="8"/>
                    </a:cubicBezTo>
                    <a:cubicBezTo>
                      <a:pt x="359" y="0"/>
                      <a:pt x="344" y="0"/>
                      <a:pt x="334" y="8"/>
                    </a:cubicBezTo>
                    <a:cubicBezTo>
                      <a:pt x="10" y="274"/>
                      <a:pt x="10" y="274"/>
                      <a:pt x="10" y="274"/>
                    </a:cubicBezTo>
                    <a:cubicBezTo>
                      <a:pt x="1" y="281"/>
                      <a:pt x="0" y="295"/>
                      <a:pt x="7" y="304"/>
                    </a:cubicBezTo>
                    <a:cubicBezTo>
                      <a:pt x="7" y="304"/>
                      <a:pt x="7" y="304"/>
                      <a:pt x="7" y="304"/>
                    </a:cubicBezTo>
                    <a:cubicBezTo>
                      <a:pt x="15" y="313"/>
                      <a:pt x="28" y="314"/>
                      <a:pt x="37" y="307"/>
                    </a:cubicBezTo>
                    <a:cubicBezTo>
                      <a:pt x="37" y="307"/>
                      <a:pt x="37" y="307"/>
                      <a:pt x="37" y="307"/>
                    </a:cubicBezTo>
                    <a:cubicBezTo>
                      <a:pt x="83" y="269"/>
                      <a:pt x="83" y="269"/>
                      <a:pt x="83" y="269"/>
                    </a:cubicBezTo>
                    <a:cubicBezTo>
                      <a:pt x="83" y="516"/>
                      <a:pt x="83" y="516"/>
                      <a:pt x="83" y="516"/>
                    </a:cubicBezTo>
                    <a:cubicBezTo>
                      <a:pt x="83" y="552"/>
                      <a:pt x="112" y="581"/>
                      <a:pt x="148" y="581"/>
                    </a:cubicBezTo>
                    <a:cubicBezTo>
                      <a:pt x="304" y="581"/>
                      <a:pt x="304" y="581"/>
                      <a:pt x="304" y="581"/>
                    </a:cubicBezTo>
                    <a:cubicBezTo>
                      <a:pt x="304" y="412"/>
                      <a:pt x="304" y="412"/>
                      <a:pt x="304" y="412"/>
                    </a:cubicBezTo>
                    <a:cubicBezTo>
                      <a:pt x="304" y="406"/>
                      <a:pt x="308" y="401"/>
                      <a:pt x="314" y="401"/>
                    </a:cubicBezTo>
                    <a:cubicBezTo>
                      <a:pt x="390" y="401"/>
                      <a:pt x="390" y="401"/>
                      <a:pt x="390" y="401"/>
                    </a:cubicBezTo>
                    <a:cubicBezTo>
                      <a:pt x="396" y="401"/>
                      <a:pt x="400" y="406"/>
                      <a:pt x="400" y="412"/>
                    </a:cubicBezTo>
                    <a:cubicBezTo>
                      <a:pt x="400" y="581"/>
                      <a:pt x="400" y="581"/>
                      <a:pt x="400" y="581"/>
                    </a:cubicBezTo>
                    <a:cubicBezTo>
                      <a:pt x="556" y="581"/>
                      <a:pt x="556" y="581"/>
                      <a:pt x="556" y="581"/>
                    </a:cubicBezTo>
                    <a:cubicBezTo>
                      <a:pt x="592" y="581"/>
                      <a:pt x="621" y="552"/>
                      <a:pt x="621" y="516"/>
                    </a:cubicBezTo>
                    <a:cubicBezTo>
                      <a:pt x="621" y="265"/>
                      <a:pt x="621" y="265"/>
                      <a:pt x="621" y="265"/>
                    </a:cubicBezTo>
                    <a:cubicBezTo>
                      <a:pt x="667" y="302"/>
                      <a:pt x="667" y="302"/>
                      <a:pt x="667" y="302"/>
                    </a:cubicBezTo>
                    <a:cubicBezTo>
                      <a:pt x="676" y="309"/>
                      <a:pt x="690" y="308"/>
                      <a:pt x="697" y="298"/>
                    </a:cubicBezTo>
                    <a:cubicBezTo>
                      <a:pt x="697" y="298"/>
                      <a:pt x="697" y="298"/>
                      <a:pt x="697" y="298"/>
                    </a:cubicBezTo>
                    <a:cubicBezTo>
                      <a:pt x="704" y="289"/>
                      <a:pt x="703" y="275"/>
                      <a:pt x="694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7" name="Freeform 25">
              <a:extLst>
                <a:ext uri="{FF2B5EF4-FFF2-40B4-BE49-F238E27FC236}">
                  <a16:creationId xmlns:a16="http://schemas.microsoft.com/office/drawing/2014/main" xmlns="" id="{CAB39CD1-1753-475A-93C3-2052A7A3AFD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691998" y="3857719"/>
              <a:ext cx="107114" cy="107062"/>
            </a:xfrm>
            <a:custGeom>
              <a:avLst/>
              <a:gdLst>
                <a:gd name="T0" fmla="*/ 438 w 800"/>
                <a:gd name="T1" fmla="*/ 64 h 800"/>
                <a:gd name="T2" fmla="*/ 438 w 800"/>
                <a:gd name="T3" fmla="*/ 298 h 800"/>
                <a:gd name="T4" fmla="*/ 502 w 800"/>
                <a:gd name="T5" fmla="*/ 362 h 800"/>
                <a:gd name="T6" fmla="*/ 736 w 800"/>
                <a:gd name="T7" fmla="*/ 362 h 800"/>
                <a:gd name="T8" fmla="*/ 800 w 800"/>
                <a:gd name="T9" fmla="*/ 298 h 800"/>
                <a:gd name="T10" fmla="*/ 736 w 800"/>
                <a:gd name="T11" fmla="*/ 0 h 800"/>
                <a:gd name="T12" fmla="*/ 502 w 800"/>
                <a:gd name="T13" fmla="*/ 0 h 800"/>
                <a:gd name="T14" fmla="*/ 64 w 800"/>
                <a:gd name="T15" fmla="*/ 437 h 800"/>
                <a:gd name="T16" fmla="*/ 0 w 800"/>
                <a:gd name="T17" fmla="*/ 502 h 800"/>
                <a:gd name="T18" fmla="*/ 64 w 800"/>
                <a:gd name="T19" fmla="*/ 800 h 800"/>
                <a:gd name="T20" fmla="*/ 298 w 800"/>
                <a:gd name="T21" fmla="*/ 800 h 800"/>
                <a:gd name="T22" fmla="*/ 362 w 800"/>
                <a:gd name="T23" fmla="*/ 736 h 800"/>
                <a:gd name="T24" fmla="*/ 362 w 800"/>
                <a:gd name="T25" fmla="*/ 502 h 800"/>
                <a:gd name="T26" fmla="*/ 298 w 800"/>
                <a:gd name="T27" fmla="*/ 438 h 800"/>
                <a:gd name="T28" fmla="*/ 64 w 800"/>
                <a:gd name="T29" fmla="*/ 437 h 800"/>
                <a:gd name="T30" fmla="*/ 502 w 800"/>
                <a:gd name="T31" fmla="*/ 437 h 800"/>
                <a:gd name="T32" fmla="*/ 438 w 800"/>
                <a:gd name="T33" fmla="*/ 502 h 800"/>
                <a:gd name="T34" fmla="*/ 502 w 800"/>
                <a:gd name="T35" fmla="*/ 800 h 800"/>
                <a:gd name="T36" fmla="*/ 736 w 800"/>
                <a:gd name="T37" fmla="*/ 800 h 800"/>
                <a:gd name="T38" fmla="*/ 800 w 800"/>
                <a:gd name="T39" fmla="*/ 736 h 800"/>
                <a:gd name="T40" fmla="*/ 800 w 800"/>
                <a:gd name="T41" fmla="*/ 502 h 800"/>
                <a:gd name="T42" fmla="*/ 736 w 800"/>
                <a:gd name="T43" fmla="*/ 438 h 800"/>
                <a:gd name="T44" fmla="*/ 502 w 800"/>
                <a:gd name="T45" fmla="*/ 437 h 800"/>
                <a:gd name="T46" fmla="*/ 298 w 800"/>
                <a:gd name="T47" fmla="*/ 437 h 800"/>
                <a:gd name="T48" fmla="*/ 64 w 800"/>
                <a:gd name="T49" fmla="*/ 0 h 800"/>
                <a:gd name="T50" fmla="*/ 0 w 800"/>
                <a:gd name="T51" fmla="*/ 64 h 800"/>
                <a:gd name="T52" fmla="*/ 64 w 800"/>
                <a:gd name="T53" fmla="*/ 362 h 800"/>
                <a:gd name="T54" fmla="*/ 298 w 800"/>
                <a:gd name="T55" fmla="*/ 362 h 800"/>
                <a:gd name="T56" fmla="*/ 362 w 800"/>
                <a:gd name="T57" fmla="*/ 298 h 800"/>
                <a:gd name="T58" fmla="*/ 362 w 800"/>
                <a:gd name="T59" fmla="*/ 64 h 800"/>
                <a:gd name="T60" fmla="*/ 298 w 800"/>
                <a:gd name="T61" fmla="*/ 0 h 800"/>
                <a:gd name="T62" fmla="*/ 64 w 800"/>
                <a:gd name="T63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800">
                  <a:moveTo>
                    <a:pt x="502" y="0"/>
                  </a:moveTo>
                  <a:cubicBezTo>
                    <a:pt x="466" y="0"/>
                    <a:pt x="438" y="29"/>
                    <a:pt x="438" y="64"/>
                  </a:cubicBezTo>
                  <a:cubicBezTo>
                    <a:pt x="438" y="64"/>
                    <a:pt x="438" y="64"/>
                    <a:pt x="438" y="64"/>
                  </a:cubicBezTo>
                  <a:cubicBezTo>
                    <a:pt x="438" y="298"/>
                    <a:pt x="438" y="298"/>
                    <a:pt x="438" y="298"/>
                  </a:cubicBezTo>
                  <a:cubicBezTo>
                    <a:pt x="437" y="334"/>
                    <a:pt x="466" y="362"/>
                    <a:pt x="502" y="362"/>
                  </a:cubicBezTo>
                  <a:cubicBezTo>
                    <a:pt x="502" y="362"/>
                    <a:pt x="502" y="362"/>
                    <a:pt x="502" y="362"/>
                  </a:cubicBezTo>
                  <a:cubicBezTo>
                    <a:pt x="736" y="362"/>
                    <a:pt x="736" y="362"/>
                    <a:pt x="736" y="362"/>
                  </a:cubicBezTo>
                  <a:cubicBezTo>
                    <a:pt x="736" y="362"/>
                    <a:pt x="736" y="362"/>
                    <a:pt x="736" y="362"/>
                  </a:cubicBezTo>
                  <a:cubicBezTo>
                    <a:pt x="771" y="362"/>
                    <a:pt x="800" y="334"/>
                    <a:pt x="800" y="298"/>
                  </a:cubicBezTo>
                  <a:cubicBezTo>
                    <a:pt x="800" y="298"/>
                    <a:pt x="800" y="298"/>
                    <a:pt x="800" y="298"/>
                  </a:cubicBezTo>
                  <a:cubicBezTo>
                    <a:pt x="800" y="64"/>
                    <a:pt x="800" y="64"/>
                    <a:pt x="800" y="64"/>
                  </a:cubicBezTo>
                  <a:cubicBezTo>
                    <a:pt x="800" y="29"/>
                    <a:pt x="771" y="0"/>
                    <a:pt x="736" y="0"/>
                  </a:cubicBezTo>
                  <a:cubicBezTo>
                    <a:pt x="736" y="0"/>
                    <a:pt x="736" y="0"/>
                    <a:pt x="736" y="0"/>
                  </a:cubicBezTo>
                  <a:cubicBezTo>
                    <a:pt x="502" y="0"/>
                    <a:pt x="502" y="0"/>
                    <a:pt x="502" y="0"/>
                  </a:cubicBezTo>
                  <a:cubicBezTo>
                    <a:pt x="502" y="0"/>
                    <a:pt x="502" y="0"/>
                    <a:pt x="502" y="0"/>
                  </a:cubicBezTo>
                  <a:moveTo>
                    <a:pt x="64" y="437"/>
                  </a:moveTo>
                  <a:cubicBezTo>
                    <a:pt x="29" y="437"/>
                    <a:pt x="0" y="466"/>
                    <a:pt x="0" y="502"/>
                  </a:cubicBezTo>
                  <a:cubicBezTo>
                    <a:pt x="0" y="502"/>
                    <a:pt x="0" y="502"/>
                    <a:pt x="0" y="502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71"/>
                    <a:pt x="29" y="800"/>
                    <a:pt x="64" y="800"/>
                  </a:cubicBezTo>
                  <a:cubicBezTo>
                    <a:pt x="64" y="800"/>
                    <a:pt x="64" y="800"/>
                    <a:pt x="64" y="800"/>
                  </a:cubicBezTo>
                  <a:cubicBezTo>
                    <a:pt x="298" y="800"/>
                    <a:pt x="298" y="800"/>
                    <a:pt x="298" y="800"/>
                  </a:cubicBezTo>
                  <a:cubicBezTo>
                    <a:pt x="298" y="800"/>
                    <a:pt x="298" y="800"/>
                    <a:pt x="298" y="800"/>
                  </a:cubicBezTo>
                  <a:cubicBezTo>
                    <a:pt x="334" y="800"/>
                    <a:pt x="362" y="771"/>
                    <a:pt x="362" y="736"/>
                  </a:cubicBezTo>
                  <a:cubicBezTo>
                    <a:pt x="362" y="736"/>
                    <a:pt x="362" y="736"/>
                    <a:pt x="362" y="736"/>
                  </a:cubicBezTo>
                  <a:cubicBezTo>
                    <a:pt x="362" y="502"/>
                    <a:pt x="362" y="502"/>
                    <a:pt x="362" y="502"/>
                  </a:cubicBezTo>
                  <a:cubicBezTo>
                    <a:pt x="363" y="466"/>
                    <a:pt x="334" y="438"/>
                    <a:pt x="298" y="438"/>
                  </a:cubicBezTo>
                  <a:cubicBezTo>
                    <a:pt x="298" y="438"/>
                    <a:pt x="298" y="438"/>
                    <a:pt x="298" y="438"/>
                  </a:cubicBezTo>
                  <a:cubicBezTo>
                    <a:pt x="298" y="437"/>
                    <a:pt x="298" y="437"/>
                    <a:pt x="298" y="437"/>
                  </a:cubicBezTo>
                  <a:cubicBezTo>
                    <a:pt x="64" y="437"/>
                    <a:pt x="64" y="437"/>
                    <a:pt x="64" y="437"/>
                  </a:cubicBezTo>
                  <a:cubicBezTo>
                    <a:pt x="64" y="437"/>
                    <a:pt x="64" y="437"/>
                    <a:pt x="64" y="437"/>
                  </a:cubicBezTo>
                  <a:moveTo>
                    <a:pt x="502" y="437"/>
                  </a:moveTo>
                  <a:cubicBezTo>
                    <a:pt x="466" y="437"/>
                    <a:pt x="438" y="466"/>
                    <a:pt x="438" y="502"/>
                  </a:cubicBezTo>
                  <a:cubicBezTo>
                    <a:pt x="438" y="502"/>
                    <a:pt x="438" y="502"/>
                    <a:pt x="438" y="502"/>
                  </a:cubicBezTo>
                  <a:cubicBezTo>
                    <a:pt x="438" y="736"/>
                    <a:pt x="438" y="736"/>
                    <a:pt x="438" y="736"/>
                  </a:cubicBezTo>
                  <a:cubicBezTo>
                    <a:pt x="437" y="771"/>
                    <a:pt x="466" y="800"/>
                    <a:pt x="502" y="800"/>
                  </a:cubicBezTo>
                  <a:cubicBezTo>
                    <a:pt x="502" y="800"/>
                    <a:pt x="502" y="800"/>
                    <a:pt x="502" y="800"/>
                  </a:cubicBezTo>
                  <a:cubicBezTo>
                    <a:pt x="736" y="800"/>
                    <a:pt x="736" y="800"/>
                    <a:pt x="736" y="800"/>
                  </a:cubicBezTo>
                  <a:cubicBezTo>
                    <a:pt x="736" y="800"/>
                    <a:pt x="736" y="800"/>
                    <a:pt x="736" y="800"/>
                  </a:cubicBezTo>
                  <a:cubicBezTo>
                    <a:pt x="771" y="800"/>
                    <a:pt x="800" y="771"/>
                    <a:pt x="800" y="736"/>
                  </a:cubicBezTo>
                  <a:cubicBezTo>
                    <a:pt x="800" y="736"/>
                    <a:pt x="800" y="736"/>
                    <a:pt x="800" y="736"/>
                  </a:cubicBezTo>
                  <a:cubicBezTo>
                    <a:pt x="800" y="502"/>
                    <a:pt x="800" y="502"/>
                    <a:pt x="800" y="502"/>
                  </a:cubicBezTo>
                  <a:cubicBezTo>
                    <a:pt x="800" y="466"/>
                    <a:pt x="771" y="438"/>
                    <a:pt x="736" y="438"/>
                  </a:cubicBezTo>
                  <a:cubicBezTo>
                    <a:pt x="736" y="438"/>
                    <a:pt x="736" y="438"/>
                    <a:pt x="736" y="438"/>
                  </a:cubicBezTo>
                  <a:cubicBezTo>
                    <a:pt x="736" y="437"/>
                    <a:pt x="736" y="437"/>
                    <a:pt x="736" y="437"/>
                  </a:cubicBezTo>
                  <a:cubicBezTo>
                    <a:pt x="502" y="437"/>
                    <a:pt x="502" y="437"/>
                    <a:pt x="502" y="437"/>
                  </a:cubicBezTo>
                  <a:cubicBezTo>
                    <a:pt x="502" y="437"/>
                    <a:pt x="502" y="437"/>
                    <a:pt x="502" y="437"/>
                  </a:cubicBezTo>
                  <a:moveTo>
                    <a:pt x="298" y="437"/>
                  </a:moveTo>
                  <a:cubicBezTo>
                    <a:pt x="298" y="437"/>
                    <a:pt x="298" y="437"/>
                    <a:pt x="298" y="437"/>
                  </a:cubicBezTo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34"/>
                    <a:pt x="29" y="362"/>
                    <a:pt x="64" y="362"/>
                  </a:cubicBezTo>
                  <a:cubicBezTo>
                    <a:pt x="64" y="362"/>
                    <a:pt x="64" y="362"/>
                    <a:pt x="64" y="362"/>
                  </a:cubicBezTo>
                  <a:cubicBezTo>
                    <a:pt x="298" y="362"/>
                    <a:pt x="298" y="362"/>
                    <a:pt x="298" y="362"/>
                  </a:cubicBezTo>
                  <a:cubicBezTo>
                    <a:pt x="298" y="362"/>
                    <a:pt x="298" y="362"/>
                    <a:pt x="298" y="362"/>
                  </a:cubicBezTo>
                  <a:cubicBezTo>
                    <a:pt x="334" y="362"/>
                    <a:pt x="362" y="334"/>
                    <a:pt x="362" y="298"/>
                  </a:cubicBezTo>
                  <a:cubicBezTo>
                    <a:pt x="362" y="298"/>
                    <a:pt x="362" y="298"/>
                    <a:pt x="362" y="298"/>
                  </a:cubicBezTo>
                  <a:cubicBezTo>
                    <a:pt x="362" y="64"/>
                    <a:pt x="362" y="64"/>
                    <a:pt x="362" y="64"/>
                  </a:cubicBezTo>
                  <a:cubicBezTo>
                    <a:pt x="363" y="29"/>
                    <a:pt x="334" y="0"/>
                    <a:pt x="298" y="0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9">
              <a:extLst>
                <a:ext uri="{FF2B5EF4-FFF2-40B4-BE49-F238E27FC236}">
                  <a16:creationId xmlns:a16="http://schemas.microsoft.com/office/drawing/2014/main" xmlns="" id="{6CEA46B0-9CF0-45B1-8154-535AEC0C635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292707" y="3857690"/>
              <a:ext cx="88038" cy="107120"/>
            </a:xfrm>
            <a:custGeom>
              <a:avLst/>
              <a:gdLst>
                <a:gd name="T0" fmla="*/ 482 w 552"/>
                <a:gd name="T1" fmla="*/ 672 h 672"/>
                <a:gd name="T2" fmla="*/ 486 w 552"/>
                <a:gd name="T3" fmla="*/ 668 h 672"/>
                <a:gd name="T4" fmla="*/ 69 w 552"/>
                <a:gd name="T5" fmla="*/ 672 h 672"/>
                <a:gd name="T6" fmla="*/ 73 w 552"/>
                <a:gd name="T7" fmla="*/ 668 h 672"/>
                <a:gd name="T8" fmla="*/ 0 w 552"/>
                <a:gd name="T9" fmla="*/ 603 h 672"/>
                <a:gd name="T10" fmla="*/ 224 w 552"/>
                <a:gd name="T11" fmla="*/ 379 h 672"/>
                <a:gd name="T12" fmla="*/ 327 w 552"/>
                <a:gd name="T13" fmla="*/ 379 h 672"/>
                <a:gd name="T14" fmla="*/ 551 w 552"/>
                <a:gd name="T15" fmla="*/ 603 h 672"/>
                <a:gd name="T16" fmla="*/ 486 w 552"/>
                <a:gd name="T17" fmla="*/ 668 h 672"/>
                <a:gd name="T18" fmla="*/ 482 w 552"/>
                <a:gd name="T19" fmla="*/ 672 h 672"/>
                <a:gd name="T20" fmla="*/ 280 w 552"/>
                <a:gd name="T21" fmla="*/ 345 h 672"/>
                <a:gd name="T22" fmla="*/ 108 w 552"/>
                <a:gd name="T23" fmla="*/ 173 h 672"/>
                <a:gd name="T24" fmla="*/ 280 w 552"/>
                <a:gd name="T25" fmla="*/ 0 h 672"/>
                <a:gd name="T26" fmla="*/ 452 w 552"/>
                <a:gd name="T27" fmla="*/ 173 h 672"/>
                <a:gd name="T28" fmla="*/ 277 w 552"/>
                <a:gd name="T29" fmla="*/ 345 h 672"/>
                <a:gd name="T30" fmla="*/ 280 w 552"/>
                <a:gd name="T31" fmla="*/ 345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2" h="672">
                  <a:moveTo>
                    <a:pt x="482" y="672"/>
                  </a:moveTo>
                  <a:cubicBezTo>
                    <a:pt x="486" y="668"/>
                    <a:pt x="486" y="668"/>
                    <a:pt x="486" y="668"/>
                  </a:cubicBezTo>
                  <a:cubicBezTo>
                    <a:pt x="69" y="672"/>
                    <a:pt x="69" y="672"/>
                    <a:pt x="69" y="672"/>
                  </a:cubicBezTo>
                  <a:cubicBezTo>
                    <a:pt x="73" y="668"/>
                    <a:pt x="73" y="668"/>
                    <a:pt x="73" y="668"/>
                  </a:cubicBezTo>
                  <a:cubicBezTo>
                    <a:pt x="35" y="668"/>
                    <a:pt x="0" y="641"/>
                    <a:pt x="0" y="603"/>
                  </a:cubicBezTo>
                  <a:cubicBezTo>
                    <a:pt x="0" y="479"/>
                    <a:pt x="100" y="379"/>
                    <a:pt x="224" y="379"/>
                  </a:cubicBezTo>
                  <a:cubicBezTo>
                    <a:pt x="327" y="379"/>
                    <a:pt x="327" y="379"/>
                    <a:pt x="327" y="379"/>
                  </a:cubicBezTo>
                  <a:cubicBezTo>
                    <a:pt x="451" y="379"/>
                    <a:pt x="551" y="479"/>
                    <a:pt x="551" y="603"/>
                  </a:cubicBezTo>
                  <a:cubicBezTo>
                    <a:pt x="552" y="641"/>
                    <a:pt x="525" y="668"/>
                    <a:pt x="486" y="668"/>
                  </a:cubicBezTo>
                  <a:cubicBezTo>
                    <a:pt x="482" y="672"/>
                    <a:pt x="482" y="672"/>
                    <a:pt x="482" y="672"/>
                  </a:cubicBezTo>
                  <a:close/>
                  <a:moveTo>
                    <a:pt x="280" y="345"/>
                  </a:moveTo>
                  <a:cubicBezTo>
                    <a:pt x="185" y="345"/>
                    <a:pt x="108" y="268"/>
                    <a:pt x="108" y="173"/>
                  </a:cubicBezTo>
                  <a:cubicBezTo>
                    <a:pt x="108" y="78"/>
                    <a:pt x="185" y="0"/>
                    <a:pt x="280" y="0"/>
                  </a:cubicBezTo>
                  <a:cubicBezTo>
                    <a:pt x="375" y="0"/>
                    <a:pt x="452" y="78"/>
                    <a:pt x="452" y="173"/>
                  </a:cubicBezTo>
                  <a:cubicBezTo>
                    <a:pt x="452" y="268"/>
                    <a:pt x="372" y="345"/>
                    <a:pt x="277" y="345"/>
                  </a:cubicBezTo>
                  <a:cubicBezTo>
                    <a:pt x="280" y="345"/>
                    <a:pt x="280" y="345"/>
                    <a:pt x="280" y="345"/>
                  </a:cubicBezTo>
                  <a:close/>
                </a:path>
              </a:pathLst>
            </a:custGeom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xmlns="" id="{F420544E-FB72-49DB-94A9-A7298889106C}"/>
              </a:ext>
            </a:extLst>
          </p:cNvPr>
          <p:cNvGrpSpPr/>
          <p:nvPr/>
        </p:nvGrpSpPr>
        <p:grpSpPr>
          <a:xfrm>
            <a:off x="7012112" y="1494102"/>
            <a:ext cx="101325" cy="59531"/>
            <a:chOff x="7028138" y="1421606"/>
            <a:chExt cx="171158" cy="59531"/>
          </a:xfrm>
        </p:grpSpPr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xmlns="" id="{B581DBC1-D031-44CE-806A-8E55CCCC8F6F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21606"/>
              <a:ext cx="171158" cy="0"/>
            </a:xfrm>
            <a:prstGeom prst="line">
              <a:avLst/>
            </a:prstGeom>
            <a:noFill/>
            <a:ln>
              <a:solidFill>
                <a:srgbClr val="0103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xmlns="" id="{09C98F9F-6276-4E6F-9A75-69370B2852CC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51371"/>
              <a:ext cx="171158" cy="0"/>
            </a:xfrm>
            <a:prstGeom prst="line">
              <a:avLst/>
            </a:prstGeom>
            <a:noFill/>
            <a:ln>
              <a:solidFill>
                <a:srgbClr val="0103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xmlns="" id="{BCADB63D-A3B0-480E-BCE7-FD2D7A4FE794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81137"/>
              <a:ext cx="171158" cy="0"/>
            </a:xfrm>
            <a:prstGeom prst="line">
              <a:avLst/>
            </a:prstGeom>
            <a:noFill/>
            <a:ln>
              <a:solidFill>
                <a:srgbClr val="0103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13" name="文本框 112">
            <a:extLst>
              <a:ext uri="{FF2B5EF4-FFF2-40B4-BE49-F238E27FC236}">
                <a16:creationId xmlns:a16="http://schemas.microsoft.com/office/drawing/2014/main" xmlns="" id="{462AEE6C-5BE1-4AAD-9E38-EB852FB4D948}"/>
              </a:ext>
            </a:extLst>
          </p:cNvPr>
          <p:cNvSpPr txBox="1"/>
          <p:nvPr/>
        </p:nvSpPr>
        <p:spPr>
          <a:xfrm>
            <a:off x="7133463" y="1400757"/>
            <a:ext cx="12058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000">
                <a:solidFill>
                  <a:srgbClr val="01030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Automation</a:t>
            </a:r>
            <a:endParaRPr lang="zh-CN" altLang="en-US" sz="1000">
              <a:solidFill>
                <a:srgbClr val="01030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9" name="组合 118">
            <a:extLst>
              <a:ext uri="{FF2B5EF4-FFF2-40B4-BE49-F238E27FC236}">
                <a16:creationId xmlns:a16="http://schemas.microsoft.com/office/drawing/2014/main" xmlns="" id="{918C8891-5DCA-4050-9E4D-F5780AC49591}"/>
              </a:ext>
            </a:extLst>
          </p:cNvPr>
          <p:cNvGrpSpPr/>
          <p:nvPr/>
        </p:nvGrpSpPr>
        <p:grpSpPr>
          <a:xfrm>
            <a:off x="8359361" y="1494102"/>
            <a:ext cx="101325" cy="59531"/>
            <a:chOff x="7028138" y="1421606"/>
            <a:chExt cx="171158" cy="59531"/>
          </a:xfrm>
        </p:grpSpPr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xmlns="" id="{EA23C6A9-17A8-4D7F-92DB-040F6DF6B780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21606"/>
              <a:ext cx="171158" cy="0"/>
            </a:xfrm>
            <a:prstGeom prst="line">
              <a:avLst/>
            </a:prstGeom>
            <a:noFill/>
            <a:ln>
              <a:solidFill>
                <a:srgbClr val="0103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xmlns="" id="{2A8FD5AF-03B1-44B6-959E-C7D3449654B2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51371"/>
              <a:ext cx="171158" cy="0"/>
            </a:xfrm>
            <a:prstGeom prst="line">
              <a:avLst/>
            </a:prstGeom>
            <a:noFill/>
            <a:ln>
              <a:solidFill>
                <a:srgbClr val="0103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xmlns="" id="{A4491581-C384-44B2-B046-00667FEB5920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81137"/>
              <a:ext cx="171158" cy="0"/>
            </a:xfrm>
            <a:prstGeom prst="line">
              <a:avLst/>
            </a:prstGeom>
            <a:noFill/>
            <a:ln>
              <a:solidFill>
                <a:srgbClr val="0103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xmlns="" id="{1BA853BE-800C-419A-93A9-2D79742555A6}"/>
              </a:ext>
            </a:extLst>
          </p:cNvPr>
          <p:cNvGrpSpPr/>
          <p:nvPr/>
        </p:nvGrpSpPr>
        <p:grpSpPr>
          <a:xfrm>
            <a:off x="6909823" y="2090140"/>
            <a:ext cx="1653152" cy="958060"/>
            <a:chOff x="6905709" y="2141084"/>
            <a:chExt cx="1653152" cy="958060"/>
          </a:xfrm>
        </p:grpSpPr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xmlns="" id="{2D3F07FC-204B-439D-9929-65333D95700E}"/>
                </a:ext>
              </a:extLst>
            </p:cNvPr>
            <p:cNvSpPr txBox="1"/>
            <p:nvPr/>
          </p:nvSpPr>
          <p:spPr>
            <a:xfrm>
              <a:off x="6905709" y="2425433"/>
              <a:ext cx="1653152" cy="6737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800">
                  <a:solidFill>
                    <a:srgbClr val="010307"/>
                  </a:solidFill>
                  <a:latin typeface="+mn-ea"/>
                  <a:cs typeface="Arial" panose="020B0604020202020204" pitchFamily="34" charset="0"/>
                </a:rPr>
                <a:t>maecenas porttitor congue massa. fusce posuere, magna sed pulvinar ultricies, purus lectus commodo magna eros quis urna. </a:t>
              </a: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xmlns="" id="{EBEAE8DF-82FC-4BA7-9A23-A51701785ED4}"/>
                </a:ext>
              </a:extLst>
            </p:cNvPr>
            <p:cNvSpPr txBox="1"/>
            <p:nvPr/>
          </p:nvSpPr>
          <p:spPr>
            <a:xfrm>
              <a:off x="6981720" y="2141084"/>
              <a:ext cx="15011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000">
                  <a:solidFill>
                    <a:srgbClr val="01030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POWER YOUR POINT</a:t>
              </a:r>
              <a:endParaRPr lang="zh-CN" altLang="en-US" sz="1000">
                <a:solidFill>
                  <a:srgbClr val="010307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8" name="矩形: 圆角 127">
            <a:extLst>
              <a:ext uri="{FF2B5EF4-FFF2-40B4-BE49-F238E27FC236}">
                <a16:creationId xmlns:a16="http://schemas.microsoft.com/office/drawing/2014/main" xmlns="" id="{9F9F23EB-7F7A-4DCC-9C26-DDFD0B47E5F6}"/>
              </a:ext>
            </a:extLst>
          </p:cNvPr>
          <p:cNvSpPr/>
          <p:nvPr/>
        </p:nvSpPr>
        <p:spPr>
          <a:xfrm>
            <a:off x="9246169" y="3034811"/>
            <a:ext cx="1811902" cy="3319857"/>
          </a:xfrm>
          <a:prstGeom prst="roundRect">
            <a:avLst>
              <a:gd name="adj" fmla="val 10458"/>
            </a:avLst>
          </a:prstGeom>
          <a:solidFill>
            <a:srgbClr val="010307"/>
          </a:solidFill>
          <a:ln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2" name="Group 32">
            <a:extLst>
              <a:ext uri="{FF2B5EF4-FFF2-40B4-BE49-F238E27FC236}">
                <a16:creationId xmlns:a16="http://schemas.microsoft.com/office/drawing/2014/main" xmlns="" id="{38E97A31-20C8-4607-8338-FFFB7FF85CD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771017" y="4024541"/>
            <a:ext cx="762206" cy="699878"/>
            <a:chOff x="7" y="-65"/>
            <a:chExt cx="2030" cy="1864"/>
          </a:xfrm>
          <a:gradFill>
            <a:gsLst>
              <a:gs pos="40000">
                <a:srgbClr val="58E2AD"/>
              </a:gs>
              <a:gs pos="60000">
                <a:srgbClr val="70DDE8"/>
              </a:gs>
            </a:gsLst>
            <a:lin ang="5400000" scaled="1"/>
          </a:gradFill>
        </p:grpSpPr>
        <p:sp>
          <p:nvSpPr>
            <p:cNvPr id="134" name="Freeform 33">
              <a:extLst>
                <a:ext uri="{FF2B5EF4-FFF2-40B4-BE49-F238E27FC236}">
                  <a16:creationId xmlns:a16="http://schemas.microsoft.com/office/drawing/2014/main" xmlns="" id="{B25BB22F-2E54-4925-8934-83B63DAE1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" y="-65"/>
              <a:ext cx="1349" cy="1245"/>
            </a:xfrm>
            <a:custGeom>
              <a:avLst/>
              <a:gdLst>
                <a:gd name="T0" fmla="*/ 359 w 567"/>
                <a:gd name="T1" fmla="*/ 523 h 523"/>
                <a:gd name="T2" fmla="*/ 303 w 567"/>
                <a:gd name="T3" fmla="*/ 468 h 523"/>
                <a:gd name="T4" fmla="*/ 338 w 567"/>
                <a:gd name="T5" fmla="*/ 416 h 523"/>
                <a:gd name="T6" fmla="*/ 417 w 567"/>
                <a:gd name="T7" fmla="*/ 228 h 523"/>
                <a:gd name="T8" fmla="*/ 229 w 567"/>
                <a:gd name="T9" fmla="*/ 149 h 523"/>
                <a:gd name="T10" fmla="*/ 150 w 567"/>
                <a:gd name="T11" fmla="*/ 337 h 523"/>
                <a:gd name="T12" fmla="*/ 185 w 567"/>
                <a:gd name="T13" fmla="*/ 388 h 523"/>
                <a:gd name="T14" fmla="*/ 187 w 567"/>
                <a:gd name="T15" fmla="*/ 467 h 523"/>
                <a:gd name="T16" fmla="*/ 109 w 567"/>
                <a:gd name="T17" fmla="*/ 470 h 523"/>
                <a:gd name="T18" fmla="*/ 97 w 567"/>
                <a:gd name="T19" fmla="*/ 108 h 523"/>
                <a:gd name="T20" fmla="*/ 458 w 567"/>
                <a:gd name="T21" fmla="*/ 96 h 523"/>
                <a:gd name="T22" fmla="*/ 470 w 567"/>
                <a:gd name="T23" fmla="*/ 457 h 523"/>
                <a:gd name="T24" fmla="*/ 380 w 567"/>
                <a:gd name="T25" fmla="*/ 519 h 523"/>
                <a:gd name="T26" fmla="*/ 359 w 567"/>
                <a:gd name="T27" fmla="*/ 523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7" h="523">
                  <a:moveTo>
                    <a:pt x="359" y="523"/>
                  </a:moveTo>
                  <a:cubicBezTo>
                    <a:pt x="329" y="523"/>
                    <a:pt x="304" y="499"/>
                    <a:pt x="303" y="468"/>
                  </a:cubicBezTo>
                  <a:cubicBezTo>
                    <a:pt x="303" y="445"/>
                    <a:pt x="317" y="425"/>
                    <a:pt x="338" y="416"/>
                  </a:cubicBezTo>
                  <a:cubicBezTo>
                    <a:pt x="412" y="386"/>
                    <a:pt x="447" y="302"/>
                    <a:pt x="417" y="228"/>
                  </a:cubicBezTo>
                  <a:cubicBezTo>
                    <a:pt x="387" y="154"/>
                    <a:pt x="303" y="119"/>
                    <a:pt x="229" y="149"/>
                  </a:cubicBezTo>
                  <a:cubicBezTo>
                    <a:pt x="155" y="179"/>
                    <a:pt x="119" y="263"/>
                    <a:pt x="150" y="337"/>
                  </a:cubicBezTo>
                  <a:cubicBezTo>
                    <a:pt x="158" y="357"/>
                    <a:pt x="170" y="374"/>
                    <a:pt x="185" y="388"/>
                  </a:cubicBezTo>
                  <a:cubicBezTo>
                    <a:pt x="207" y="410"/>
                    <a:pt x="208" y="445"/>
                    <a:pt x="187" y="467"/>
                  </a:cubicBezTo>
                  <a:cubicBezTo>
                    <a:pt x="166" y="489"/>
                    <a:pt x="132" y="490"/>
                    <a:pt x="109" y="470"/>
                  </a:cubicBezTo>
                  <a:cubicBezTo>
                    <a:pt x="6" y="373"/>
                    <a:pt x="0" y="212"/>
                    <a:pt x="97" y="108"/>
                  </a:cubicBezTo>
                  <a:cubicBezTo>
                    <a:pt x="193" y="5"/>
                    <a:pt x="354" y="0"/>
                    <a:pt x="458" y="96"/>
                  </a:cubicBezTo>
                  <a:cubicBezTo>
                    <a:pt x="561" y="192"/>
                    <a:pt x="567" y="354"/>
                    <a:pt x="470" y="457"/>
                  </a:cubicBezTo>
                  <a:cubicBezTo>
                    <a:pt x="445" y="484"/>
                    <a:pt x="414" y="505"/>
                    <a:pt x="380" y="519"/>
                  </a:cubicBezTo>
                  <a:cubicBezTo>
                    <a:pt x="374" y="522"/>
                    <a:pt x="366" y="523"/>
                    <a:pt x="359" y="5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4">
              <a:extLst>
                <a:ext uri="{FF2B5EF4-FFF2-40B4-BE49-F238E27FC236}">
                  <a16:creationId xmlns:a16="http://schemas.microsoft.com/office/drawing/2014/main" xmlns="" id="{A82423FE-61F7-4510-9536-AE4D4171C4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609"/>
              <a:ext cx="1302" cy="1190"/>
            </a:xfrm>
            <a:custGeom>
              <a:avLst/>
              <a:gdLst>
                <a:gd name="T0" fmla="*/ 255 w 547"/>
                <a:gd name="T1" fmla="*/ 500 h 500"/>
                <a:gd name="T2" fmla="*/ 1 w 547"/>
                <a:gd name="T3" fmla="*/ 243 h 500"/>
                <a:gd name="T4" fmla="*/ 152 w 547"/>
                <a:gd name="T5" fmla="*/ 11 h 500"/>
                <a:gd name="T6" fmla="*/ 223 w 547"/>
                <a:gd name="T7" fmla="*/ 43 h 500"/>
                <a:gd name="T8" fmla="*/ 196 w 547"/>
                <a:gd name="T9" fmla="*/ 113 h 500"/>
                <a:gd name="T10" fmla="*/ 122 w 547"/>
                <a:gd name="T11" fmla="*/ 303 h 500"/>
                <a:gd name="T12" fmla="*/ 312 w 547"/>
                <a:gd name="T13" fmla="*/ 377 h 500"/>
                <a:gd name="T14" fmla="*/ 399 w 547"/>
                <a:gd name="T15" fmla="*/ 245 h 500"/>
                <a:gd name="T16" fmla="*/ 375 w 547"/>
                <a:gd name="T17" fmla="*/ 158 h 500"/>
                <a:gd name="T18" fmla="*/ 352 w 547"/>
                <a:gd name="T19" fmla="*/ 129 h 500"/>
                <a:gd name="T20" fmla="*/ 345 w 547"/>
                <a:gd name="T21" fmla="*/ 51 h 500"/>
                <a:gd name="T22" fmla="*/ 423 w 547"/>
                <a:gd name="T23" fmla="*/ 43 h 500"/>
                <a:gd name="T24" fmla="*/ 423 w 547"/>
                <a:gd name="T25" fmla="*/ 43 h 500"/>
                <a:gd name="T26" fmla="*/ 467 w 547"/>
                <a:gd name="T27" fmla="*/ 96 h 500"/>
                <a:gd name="T28" fmla="*/ 394 w 547"/>
                <a:gd name="T29" fmla="*/ 457 h 500"/>
                <a:gd name="T30" fmla="*/ 255 w 547"/>
                <a:gd name="T31" fmla="*/ 50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7" h="500">
                  <a:moveTo>
                    <a:pt x="255" y="500"/>
                  </a:moveTo>
                  <a:cubicBezTo>
                    <a:pt x="113" y="499"/>
                    <a:pt x="0" y="384"/>
                    <a:pt x="1" y="243"/>
                  </a:cubicBezTo>
                  <a:cubicBezTo>
                    <a:pt x="1" y="143"/>
                    <a:pt x="60" y="52"/>
                    <a:pt x="152" y="11"/>
                  </a:cubicBezTo>
                  <a:cubicBezTo>
                    <a:pt x="180" y="0"/>
                    <a:pt x="212" y="15"/>
                    <a:pt x="223" y="43"/>
                  </a:cubicBezTo>
                  <a:cubicBezTo>
                    <a:pt x="234" y="70"/>
                    <a:pt x="222" y="100"/>
                    <a:pt x="196" y="113"/>
                  </a:cubicBezTo>
                  <a:cubicBezTo>
                    <a:pt x="123" y="145"/>
                    <a:pt x="90" y="230"/>
                    <a:pt x="122" y="303"/>
                  </a:cubicBezTo>
                  <a:cubicBezTo>
                    <a:pt x="154" y="376"/>
                    <a:pt x="239" y="409"/>
                    <a:pt x="312" y="377"/>
                  </a:cubicBezTo>
                  <a:cubicBezTo>
                    <a:pt x="365" y="354"/>
                    <a:pt x="399" y="302"/>
                    <a:pt x="399" y="245"/>
                  </a:cubicBezTo>
                  <a:cubicBezTo>
                    <a:pt x="400" y="214"/>
                    <a:pt x="391" y="184"/>
                    <a:pt x="375" y="158"/>
                  </a:cubicBezTo>
                  <a:cubicBezTo>
                    <a:pt x="368" y="148"/>
                    <a:pt x="361" y="138"/>
                    <a:pt x="352" y="129"/>
                  </a:cubicBezTo>
                  <a:cubicBezTo>
                    <a:pt x="329" y="110"/>
                    <a:pt x="325" y="75"/>
                    <a:pt x="345" y="51"/>
                  </a:cubicBezTo>
                  <a:cubicBezTo>
                    <a:pt x="364" y="27"/>
                    <a:pt x="399" y="24"/>
                    <a:pt x="423" y="43"/>
                  </a:cubicBezTo>
                  <a:cubicBezTo>
                    <a:pt x="423" y="43"/>
                    <a:pt x="423" y="43"/>
                    <a:pt x="423" y="43"/>
                  </a:cubicBezTo>
                  <a:cubicBezTo>
                    <a:pt x="440" y="59"/>
                    <a:pt x="455" y="77"/>
                    <a:pt x="467" y="96"/>
                  </a:cubicBezTo>
                  <a:cubicBezTo>
                    <a:pt x="547" y="216"/>
                    <a:pt x="514" y="378"/>
                    <a:pt x="394" y="457"/>
                  </a:cubicBezTo>
                  <a:cubicBezTo>
                    <a:pt x="353" y="484"/>
                    <a:pt x="304" y="499"/>
                    <a:pt x="255" y="5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xmlns="" id="{3FDDB742-694F-49E0-B9E1-CDC16FBF5104}"/>
              </a:ext>
            </a:extLst>
          </p:cNvPr>
          <p:cNvSpPr txBox="1"/>
          <p:nvPr/>
        </p:nvSpPr>
        <p:spPr>
          <a:xfrm>
            <a:off x="9246169" y="4964828"/>
            <a:ext cx="18119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2000" b="1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27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Mini Program</a:t>
            </a:r>
            <a:endParaRPr lang="zh-CN" altLang="en-US" sz="2000" b="1"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27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xmlns="" id="{71AB7BA0-64B2-4671-9336-49836A52EF47}"/>
              </a:ext>
            </a:extLst>
          </p:cNvPr>
          <p:cNvSpPr txBox="1"/>
          <p:nvPr/>
        </p:nvSpPr>
        <p:spPr>
          <a:xfrm>
            <a:off x="9735612" y="380860"/>
            <a:ext cx="1999702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+mn-ea"/>
                <a:cs typeface="Arial" panose="020B0604020202020204" pitchFamily="34" charset="0"/>
              </a:rPr>
              <a:t> Your Corporate Name Goes Here</a:t>
            </a:r>
            <a:endParaRPr lang="fr-FR" altLang="zh-CN" sz="1200">
              <a:solidFill>
                <a:schemeClr val="bg1">
                  <a:lumMod val="7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4" name="梯形 13">
            <a:extLst>
              <a:ext uri="{FF2B5EF4-FFF2-40B4-BE49-F238E27FC236}">
                <a16:creationId xmlns:a16="http://schemas.microsoft.com/office/drawing/2014/main" xmlns="" id="{0246D823-167A-4AE1-BF1A-035462BF9882}"/>
              </a:ext>
            </a:extLst>
          </p:cNvPr>
          <p:cNvSpPr/>
          <p:nvPr/>
        </p:nvSpPr>
        <p:spPr>
          <a:xfrm rot="5400000">
            <a:off x="8475243" y="2077542"/>
            <a:ext cx="364595" cy="25200"/>
          </a:xfrm>
          <a:prstGeom prst="trapezoid">
            <a:avLst/>
          </a:prstGeom>
          <a:solidFill>
            <a:srgbClr val="58E2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梯形 68">
            <a:extLst>
              <a:ext uri="{FF2B5EF4-FFF2-40B4-BE49-F238E27FC236}">
                <a16:creationId xmlns:a16="http://schemas.microsoft.com/office/drawing/2014/main" xmlns="" id="{421BC1E9-0B13-458D-BEF9-389353B6BE4D}"/>
              </a:ext>
            </a:extLst>
          </p:cNvPr>
          <p:cNvSpPr/>
          <p:nvPr/>
        </p:nvSpPr>
        <p:spPr>
          <a:xfrm rot="16200000" flipH="1">
            <a:off x="6544292" y="1675556"/>
            <a:ext cx="540000" cy="25200"/>
          </a:xfrm>
          <a:prstGeom prst="trapezoid">
            <a:avLst/>
          </a:prstGeom>
          <a:solidFill>
            <a:srgbClr val="58E2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梯形 69">
            <a:extLst>
              <a:ext uri="{FF2B5EF4-FFF2-40B4-BE49-F238E27FC236}">
                <a16:creationId xmlns:a16="http://schemas.microsoft.com/office/drawing/2014/main" xmlns="" id="{19E2B83D-EA15-45F1-A65B-58D930EFC8BD}"/>
              </a:ext>
            </a:extLst>
          </p:cNvPr>
          <p:cNvSpPr/>
          <p:nvPr/>
        </p:nvSpPr>
        <p:spPr>
          <a:xfrm rot="16200000" flipH="1">
            <a:off x="6706292" y="2367839"/>
            <a:ext cx="216000" cy="25200"/>
          </a:xfrm>
          <a:prstGeom prst="trapezoid">
            <a:avLst/>
          </a:prstGeom>
          <a:solidFill>
            <a:srgbClr val="58E2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874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84BE702-769C-4B95-8A89-1BC1964BE30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646A561-509E-4A46-9B64-96D432D4D739}"/>
              </a:ext>
            </a:extLst>
          </p:cNvPr>
          <p:cNvGrpSpPr/>
          <p:nvPr/>
        </p:nvGrpSpPr>
        <p:grpSpPr>
          <a:xfrm>
            <a:off x="3963044" y="2662212"/>
            <a:ext cx="4265911" cy="1533576"/>
            <a:chOff x="3963045" y="2551726"/>
            <a:chExt cx="4265911" cy="1533576"/>
          </a:xfrm>
        </p:grpSpPr>
        <p:sp>
          <p:nvSpPr>
            <p:cNvPr id="2" name="矩形 1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3963045" y="3562082"/>
              <a:ext cx="42659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庞门正道标题体" panose="02010600030101010101" pitchFamily="2" charset="-122"/>
                  <a:cs typeface="+mn-ea"/>
                  <a:sym typeface="+mn-lt"/>
                </a:rPr>
                <a:t>DESIGN SPECIFICATIONS</a:t>
              </a:r>
            </a:p>
          </p:txBody>
        </p:sp>
        <p:sp>
          <p:nvSpPr>
            <p:cNvPr id="3" name="矩形 2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4740501" y="2551726"/>
              <a:ext cx="27109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ea"/>
                  <a:sym typeface="+mn-lt"/>
                </a:rPr>
                <a:t>设计规范</a:t>
              </a:r>
              <a:endPara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382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ADCF7D7-C24A-467F-B73F-E535720F304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3942" y="504825"/>
            <a:ext cx="1181100" cy="576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配色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Colours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CA4C7F0-77F5-48A0-8B17-AE4E9966C808}"/>
              </a:ext>
            </a:extLst>
          </p:cNvPr>
          <p:cNvGrpSpPr/>
          <p:nvPr/>
        </p:nvGrpSpPr>
        <p:grpSpPr>
          <a:xfrm>
            <a:off x="443442" y="3295650"/>
            <a:ext cx="11276118" cy="1042458"/>
            <a:chOff x="443442" y="3295650"/>
            <a:chExt cx="11276118" cy="104245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443442" y="3295650"/>
              <a:ext cx="1042458" cy="1042458"/>
            </a:xfrm>
            <a:prstGeom prst="ellipse">
              <a:avLst/>
            </a:prstGeom>
            <a:solidFill>
              <a:srgbClr val="58E2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001857" y="3295650"/>
              <a:ext cx="1042458" cy="1042458"/>
            </a:xfrm>
            <a:prstGeom prst="ellipse">
              <a:avLst/>
            </a:prstGeom>
            <a:solidFill>
              <a:srgbClr val="70DD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560272" y="3295650"/>
              <a:ext cx="1042458" cy="1042458"/>
            </a:xfrm>
            <a:prstGeom prst="ellipse">
              <a:avLst/>
            </a:prstGeom>
            <a:solidFill>
              <a:srgbClr val="0103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8118687" y="3295650"/>
              <a:ext cx="1042458" cy="1042458"/>
            </a:xfrm>
            <a:prstGeom prst="ellipse">
              <a:avLst/>
            </a:prstGeom>
            <a:solidFill>
              <a:srgbClr val="2B41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0677102" y="3295650"/>
              <a:ext cx="1042458" cy="104245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37B92161-1B8A-4A1B-A4DE-9F0BCB899B4C}"/>
              </a:ext>
            </a:extLst>
          </p:cNvPr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35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6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55469" y="2810577"/>
            <a:ext cx="50978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忘吃药的晓公子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824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7EA7D75-C87F-4D12-BA6A-20987C7F15D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rgbClr val="010307"/>
              </a:gs>
              <a:gs pos="100000">
                <a:srgbClr val="2B4147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918756C-4393-46EA-B723-93137FD91C65}"/>
              </a:ext>
            </a:extLst>
          </p:cNvPr>
          <p:cNvSpPr txBox="1"/>
          <p:nvPr/>
        </p:nvSpPr>
        <p:spPr>
          <a:xfrm>
            <a:off x="1133929" y="1944002"/>
            <a:ext cx="16187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27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  <a:endParaRPr lang="zh-CN" altLang="en-US" sz="1600"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27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6EFF85DD-66E7-4F5D-8729-00793E47F1F8}"/>
              </a:ext>
            </a:extLst>
          </p:cNvPr>
          <p:cNvSpPr txBox="1"/>
          <p:nvPr/>
        </p:nvSpPr>
        <p:spPr>
          <a:xfrm>
            <a:off x="1133929" y="2349436"/>
            <a:ext cx="314778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4400" b="1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27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Mini Program</a:t>
            </a:r>
            <a:endParaRPr lang="zh-CN" altLang="en-US" sz="4400" b="1"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27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F1309712-89A9-4448-9284-8C41558B68A9}"/>
              </a:ext>
            </a:extLst>
          </p:cNvPr>
          <p:cNvSpPr txBox="1"/>
          <p:nvPr/>
        </p:nvSpPr>
        <p:spPr>
          <a:xfrm>
            <a:off x="1133929" y="4124123"/>
            <a:ext cx="5092700" cy="1345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400">
                <a:solidFill>
                  <a:schemeClr val="bg1">
                    <a:lumMod val="75000"/>
                  </a:schemeClr>
                </a:solidFill>
                <a:latin typeface="+mn-ea"/>
                <a:cs typeface="Arial" panose="020B0604020202020204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 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D341B78F-B727-4129-801D-1A313ADA7F28}"/>
              </a:ext>
            </a:extLst>
          </p:cNvPr>
          <p:cNvGrpSpPr/>
          <p:nvPr/>
        </p:nvGrpSpPr>
        <p:grpSpPr>
          <a:xfrm>
            <a:off x="456686" y="415925"/>
            <a:ext cx="456216" cy="456216"/>
            <a:chOff x="477234" y="590586"/>
            <a:chExt cx="456216" cy="456216"/>
          </a:xfrm>
        </p:grpSpPr>
        <p:grpSp>
          <p:nvGrpSpPr>
            <p:cNvPr id="36" name="Group 4">
              <a:extLst>
                <a:ext uri="{FF2B5EF4-FFF2-40B4-BE49-F238E27FC236}">
                  <a16:creationId xmlns:a16="http://schemas.microsoft.com/office/drawing/2014/main" xmlns="" id="{B2806C80-92D7-4F1D-9D52-4F29A280AD4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53433" y="694839"/>
              <a:ext cx="303818" cy="247710"/>
              <a:chOff x="1" y="1"/>
              <a:chExt cx="2323" cy="1894"/>
            </a:xfrm>
            <a:noFill/>
          </p:grpSpPr>
          <p:sp>
            <p:nvSpPr>
              <p:cNvPr id="38" name="Freeform 5">
                <a:extLst>
                  <a:ext uri="{FF2B5EF4-FFF2-40B4-BE49-F238E27FC236}">
                    <a16:creationId xmlns:a16="http://schemas.microsoft.com/office/drawing/2014/main" xmlns="" id="{969150EE-6602-4FE1-A53B-922231E826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" y="1"/>
                <a:ext cx="1652" cy="1497"/>
              </a:xfrm>
              <a:custGeom>
                <a:avLst/>
                <a:gdLst>
                  <a:gd name="T0" fmla="*/ 662 w 695"/>
                  <a:gd name="T1" fmla="*/ 240 h 629"/>
                  <a:gd name="T2" fmla="*/ 695 w 695"/>
                  <a:gd name="T3" fmla="*/ 242 h 629"/>
                  <a:gd name="T4" fmla="*/ 345 w 695"/>
                  <a:gd name="T5" fmla="*/ 0 h 629"/>
                  <a:gd name="T6" fmla="*/ 0 w 695"/>
                  <a:gd name="T7" fmla="*/ 293 h 629"/>
                  <a:gd name="T8" fmla="*/ 137 w 695"/>
                  <a:gd name="T9" fmla="*/ 526 h 629"/>
                  <a:gd name="T10" fmla="*/ 103 w 695"/>
                  <a:gd name="T11" fmla="*/ 629 h 629"/>
                  <a:gd name="T12" fmla="*/ 224 w 695"/>
                  <a:gd name="T13" fmla="*/ 570 h 629"/>
                  <a:gd name="T14" fmla="*/ 345 w 695"/>
                  <a:gd name="T15" fmla="*/ 588 h 629"/>
                  <a:gd name="T16" fmla="*/ 380 w 695"/>
                  <a:gd name="T17" fmla="*/ 586 h 629"/>
                  <a:gd name="T18" fmla="*/ 369 w 695"/>
                  <a:gd name="T19" fmla="*/ 513 h 629"/>
                  <a:gd name="T20" fmla="*/ 662 w 695"/>
                  <a:gd name="T21" fmla="*/ 240 h 629"/>
                  <a:gd name="T22" fmla="*/ 476 w 695"/>
                  <a:gd name="T23" fmla="*/ 146 h 629"/>
                  <a:gd name="T24" fmla="*/ 519 w 695"/>
                  <a:gd name="T25" fmla="*/ 189 h 629"/>
                  <a:gd name="T26" fmla="*/ 476 w 695"/>
                  <a:gd name="T27" fmla="*/ 233 h 629"/>
                  <a:gd name="T28" fmla="*/ 423 w 695"/>
                  <a:gd name="T29" fmla="*/ 189 h 629"/>
                  <a:gd name="T30" fmla="*/ 476 w 695"/>
                  <a:gd name="T31" fmla="*/ 146 h 629"/>
                  <a:gd name="T32" fmla="*/ 236 w 695"/>
                  <a:gd name="T33" fmla="*/ 227 h 629"/>
                  <a:gd name="T34" fmla="*/ 183 w 695"/>
                  <a:gd name="T35" fmla="*/ 184 h 629"/>
                  <a:gd name="T36" fmla="*/ 236 w 695"/>
                  <a:gd name="T37" fmla="*/ 141 h 629"/>
                  <a:gd name="T38" fmla="*/ 280 w 695"/>
                  <a:gd name="T39" fmla="*/ 184 h 629"/>
                  <a:gd name="T40" fmla="*/ 236 w 695"/>
                  <a:gd name="T41" fmla="*/ 227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95" h="629">
                    <a:moveTo>
                      <a:pt x="662" y="240"/>
                    </a:moveTo>
                    <a:cubicBezTo>
                      <a:pt x="673" y="240"/>
                      <a:pt x="684" y="240"/>
                      <a:pt x="695" y="242"/>
                    </a:cubicBezTo>
                    <a:cubicBezTo>
                      <a:pt x="664" y="103"/>
                      <a:pt x="516" y="0"/>
                      <a:pt x="345" y="0"/>
                    </a:cubicBezTo>
                    <a:cubicBezTo>
                      <a:pt x="156" y="0"/>
                      <a:pt x="0" y="130"/>
                      <a:pt x="0" y="293"/>
                    </a:cubicBezTo>
                    <a:cubicBezTo>
                      <a:pt x="0" y="387"/>
                      <a:pt x="51" y="466"/>
                      <a:pt x="137" y="526"/>
                    </a:cubicBezTo>
                    <a:cubicBezTo>
                      <a:pt x="103" y="629"/>
                      <a:pt x="103" y="629"/>
                      <a:pt x="103" y="629"/>
                    </a:cubicBezTo>
                    <a:cubicBezTo>
                      <a:pt x="224" y="570"/>
                      <a:pt x="224" y="570"/>
                      <a:pt x="224" y="570"/>
                    </a:cubicBezTo>
                    <a:cubicBezTo>
                      <a:pt x="268" y="579"/>
                      <a:pt x="302" y="588"/>
                      <a:pt x="345" y="588"/>
                    </a:cubicBezTo>
                    <a:cubicBezTo>
                      <a:pt x="356" y="588"/>
                      <a:pt x="367" y="588"/>
                      <a:pt x="380" y="586"/>
                    </a:cubicBezTo>
                    <a:cubicBezTo>
                      <a:pt x="373" y="562"/>
                      <a:pt x="369" y="538"/>
                      <a:pt x="369" y="513"/>
                    </a:cubicBezTo>
                    <a:cubicBezTo>
                      <a:pt x="369" y="363"/>
                      <a:pt x="498" y="240"/>
                      <a:pt x="662" y="240"/>
                    </a:cubicBezTo>
                    <a:close/>
                    <a:moveTo>
                      <a:pt x="476" y="146"/>
                    </a:moveTo>
                    <a:cubicBezTo>
                      <a:pt x="503" y="146"/>
                      <a:pt x="519" y="164"/>
                      <a:pt x="519" y="189"/>
                    </a:cubicBezTo>
                    <a:cubicBezTo>
                      <a:pt x="519" y="215"/>
                      <a:pt x="501" y="233"/>
                      <a:pt x="476" y="233"/>
                    </a:cubicBezTo>
                    <a:cubicBezTo>
                      <a:pt x="449" y="233"/>
                      <a:pt x="423" y="215"/>
                      <a:pt x="423" y="189"/>
                    </a:cubicBezTo>
                    <a:cubicBezTo>
                      <a:pt x="423" y="162"/>
                      <a:pt x="450" y="146"/>
                      <a:pt x="476" y="146"/>
                    </a:cubicBezTo>
                    <a:close/>
                    <a:moveTo>
                      <a:pt x="236" y="227"/>
                    </a:moveTo>
                    <a:cubicBezTo>
                      <a:pt x="209" y="227"/>
                      <a:pt x="183" y="209"/>
                      <a:pt x="183" y="184"/>
                    </a:cubicBezTo>
                    <a:cubicBezTo>
                      <a:pt x="183" y="157"/>
                      <a:pt x="211" y="141"/>
                      <a:pt x="236" y="141"/>
                    </a:cubicBezTo>
                    <a:cubicBezTo>
                      <a:pt x="262" y="141"/>
                      <a:pt x="280" y="159"/>
                      <a:pt x="280" y="184"/>
                    </a:cubicBezTo>
                    <a:cubicBezTo>
                      <a:pt x="280" y="209"/>
                      <a:pt x="262" y="227"/>
                      <a:pt x="236" y="227"/>
                    </a:cubicBezTo>
                    <a:close/>
                  </a:path>
                </a:pathLst>
              </a:custGeom>
              <a:grpFill/>
              <a:ln w="9525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5400000" scaled="1"/>
                </a:gra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xmlns="" id="{70318B1F-DA6A-4E04-A197-52DCEFCF30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6" y="615"/>
                <a:ext cx="1398" cy="1280"/>
              </a:xfrm>
              <a:custGeom>
                <a:avLst/>
                <a:gdLst>
                  <a:gd name="T0" fmla="*/ 588 w 588"/>
                  <a:gd name="T1" fmla="*/ 252 h 538"/>
                  <a:gd name="T2" fmla="*/ 295 w 588"/>
                  <a:gd name="T3" fmla="*/ 0 h 538"/>
                  <a:gd name="T4" fmla="*/ 0 w 588"/>
                  <a:gd name="T5" fmla="*/ 252 h 538"/>
                  <a:gd name="T6" fmla="*/ 295 w 588"/>
                  <a:gd name="T7" fmla="*/ 503 h 538"/>
                  <a:gd name="T8" fmla="*/ 398 w 588"/>
                  <a:gd name="T9" fmla="*/ 485 h 538"/>
                  <a:gd name="T10" fmla="*/ 492 w 588"/>
                  <a:gd name="T11" fmla="*/ 538 h 538"/>
                  <a:gd name="T12" fmla="*/ 467 w 588"/>
                  <a:gd name="T13" fmla="*/ 451 h 538"/>
                  <a:gd name="T14" fmla="*/ 588 w 588"/>
                  <a:gd name="T15" fmla="*/ 252 h 538"/>
                  <a:gd name="T16" fmla="*/ 199 w 588"/>
                  <a:gd name="T17" fmla="*/ 208 h 538"/>
                  <a:gd name="T18" fmla="*/ 165 w 588"/>
                  <a:gd name="T19" fmla="*/ 174 h 538"/>
                  <a:gd name="T20" fmla="*/ 199 w 588"/>
                  <a:gd name="T21" fmla="*/ 140 h 538"/>
                  <a:gd name="T22" fmla="*/ 242 w 588"/>
                  <a:gd name="T23" fmla="*/ 174 h 538"/>
                  <a:gd name="T24" fmla="*/ 199 w 588"/>
                  <a:gd name="T25" fmla="*/ 208 h 538"/>
                  <a:gd name="T26" fmla="*/ 396 w 588"/>
                  <a:gd name="T27" fmla="*/ 200 h 538"/>
                  <a:gd name="T28" fmla="*/ 361 w 588"/>
                  <a:gd name="T29" fmla="*/ 166 h 538"/>
                  <a:gd name="T30" fmla="*/ 396 w 588"/>
                  <a:gd name="T31" fmla="*/ 132 h 538"/>
                  <a:gd name="T32" fmla="*/ 440 w 588"/>
                  <a:gd name="T33" fmla="*/ 166 h 538"/>
                  <a:gd name="T34" fmla="*/ 396 w 588"/>
                  <a:gd name="T35" fmla="*/ 200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88" h="538">
                    <a:moveTo>
                      <a:pt x="588" y="252"/>
                    </a:moveTo>
                    <a:cubicBezTo>
                      <a:pt x="588" y="112"/>
                      <a:pt x="451" y="0"/>
                      <a:pt x="295" y="0"/>
                    </a:cubicBezTo>
                    <a:cubicBezTo>
                      <a:pt x="130" y="0"/>
                      <a:pt x="0" y="114"/>
                      <a:pt x="0" y="252"/>
                    </a:cubicBezTo>
                    <a:cubicBezTo>
                      <a:pt x="0" y="391"/>
                      <a:pt x="130" y="503"/>
                      <a:pt x="295" y="503"/>
                    </a:cubicBezTo>
                    <a:cubicBezTo>
                      <a:pt x="329" y="503"/>
                      <a:pt x="364" y="494"/>
                      <a:pt x="398" y="485"/>
                    </a:cubicBezTo>
                    <a:cubicBezTo>
                      <a:pt x="492" y="538"/>
                      <a:pt x="492" y="538"/>
                      <a:pt x="492" y="538"/>
                    </a:cubicBezTo>
                    <a:cubicBezTo>
                      <a:pt x="467" y="451"/>
                      <a:pt x="467" y="451"/>
                      <a:pt x="467" y="451"/>
                    </a:cubicBezTo>
                    <a:cubicBezTo>
                      <a:pt x="536" y="398"/>
                      <a:pt x="588" y="330"/>
                      <a:pt x="588" y="252"/>
                    </a:cubicBezTo>
                    <a:close/>
                    <a:moveTo>
                      <a:pt x="199" y="208"/>
                    </a:moveTo>
                    <a:cubicBezTo>
                      <a:pt x="183" y="208"/>
                      <a:pt x="165" y="192"/>
                      <a:pt x="165" y="174"/>
                    </a:cubicBezTo>
                    <a:cubicBezTo>
                      <a:pt x="165" y="158"/>
                      <a:pt x="183" y="140"/>
                      <a:pt x="199" y="140"/>
                    </a:cubicBezTo>
                    <a:cubicBezTo>
                      <a:pt x="224" y="140"/>
                      <a:pt x="242" y="158"/>
                      <a:pt x="242" y="174"/>
                    </a:cubicBezTo>
                    <a:cubicBezTo>
                      <a:pt x="242" y="192"/>
                      <a:pt x="226" y="208"/>
                      <a:pt x="199" y="208"/>
                    </a:cubicBezTo>
                    <a:close/>
                    <a:moveTo>
                      <a:pt x="396" y="200"/>
                    </a:moveTo>
                    <a:cubicBezTo>
                      <a:pt x="380" y="200"/>
                      <a:pt x="361" y="184"/>
                      <a:pt x="361" y="166"/>
                    </a:cubicBezTo>
                    <a:cubicBezTo>
                      <a:pt x="361" y="150"/>
                      <a:pt x="380" y="132"/>
                      <a:pt x="396" y="132"/>
                    </a:cubicBezTo>
                    <a:cubicBezTo>
                      <a:pt x="422" y="132"/>
                      <a:pt x="440" y="150"/>
                      <a:pt x="440" y="166"/>
                    </a:cubicBezTo>
                    <a:cubicBezTo>
                      <a:pt x="440" y="184"/>
                      <a:pt x="422" y="200"/>
                      <a:pt x="396" y="200"/>
                    </a:cubicBezTo>
                    <a:close/>
                  </a:path>
                </a:pathLst>
              </a:custGeom>
              <a:grpFill/>
              <a:ln w="9525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5400000" scaled="1"/>
                </a:gra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xmlns="" id="{4889E33F-C683-49DE-9CEC-9F48037D02B5}"/>
                </a:ext>
              </a:extLst>
            </p:cNvPr>
            <p:cNvSpPr/>
            <p:nvPr/>
          </p:nvSpPr>
          <p:spPr>
            <a:xfrm>
              <a:off x="477234" y="590586"/>
              <a:ext cx="456216" cy="456216"/>
            </a:xfrm>
            <a:prstGeom prst="roundRect">
              <a:avLst>
                <a:gd name="adj" fmla="val 28903"/>
              </a:avLst>
            </a:prstGeom>
            <a:noFill/>
            <a:ln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矩形: 圆角 42">
            <a:extLst>
              <a:ext uri="{FF2B5EF4-FFF2-40B4-BE49-F238E27FC236}">
                <a16:creationId xmlns:a16="http://schemas.microsoft.com/office/drawing/2014/main" xmlns="" id="{4C94BA1F-A244-4EEF-B0A4-FEDA502F5C75}"/>
              </a:ext>
            </a:extLst>
          </p:cNvPr>
          <p:cNvSpPr/>
          <p:nvPr/>
        </p:nvSpPr>
        <p:spPr>
          <a:xfrm>
            <a:off x="6830448" y="909242"/>
            <a:ext cx="1811902" cy="3319857"/>
          </a:xfrm>
          <a:prstGeom prst="roundRect">
            <a:avLst>
              <a:gd name="adj" fmla="val 10458"/>
            </a:avLst>
          </a:prstGeom>
          <a:noFill/>
          <a:ln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xmlns="" id="{F31651D8-C863-4328-AD1C-1CFE98DDE7D9}"/>
              </a:ext>
            </a:extLst>
          </p:cNvPr>
          <p:cNvSpPr/>
          <p:nvPr/>
        </p:nvSpPr>
        <p:spPr>
          <a:xfrm>
            <a:off x="6909823" y="1054677"/>
            <a:ext cx="1653152" cy="3028987"/>
          </a:xfrm>
          <a:prstGeom prst="roundRect">
            <a:avLst>
              <a:gd name="adj" fmla="val 10458"/>
            </a:avLst>
          </a:prstGeom>
          <a:solidFill>
            <a:srgbClr val="F7F7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CDCCD5E3-5D82-4283-8E27-F243B73D49EA}"/>
              </a:ext>
            </a:extLst>
          </p:cNvPr>
          <p:cNvSpPr/>
          <p:nvPr/>
        </p:nvSpPr>
        <p:spPr>
          <a:xfrm>
            <a:off x="6909823" y="1054677"/>
            <a:ext cx="1653152" cy="231198"/>
          </a:xfrm>
          <a:custGeom>
            <a:avLst/>
            <a:gdLst>
              <a:gd name="connsiteX0" fmla="*/ 172887 w 1653152"/>
              <a:gd name="connsiteY0" fmla="*/ 0 h 231198"/>
              <a:gd name="connsiteX1" fmla="*/ 1480265 w 1653152"/>
              <a:gd name="connsiteY1" fmla="*/ 0 h 231198"/>
              <a:gd name="connsiteX2" fmla="*/ 1653152 w 1653152"/>
              <a:gd name="connsiteY2" fmla="*/ 172887 h 231198"/>
              <a:gd name="connsiteX3" fmla="*/ 1653152 w 1653152"/>
              <a:gd name="connsiteY3" fmla="*/ 231198 h 231198"/>
              <a:gd name="connsiteX4" fmla="*/ 0 w 1653152"/>
              <a:gd name="connsiteY4" fmla="*/ 231198 h 231198"/>
              <a:gd name="connsiteX5" fmla="*/ 0 w 1653152"/>
              <a:gd name="connsiteY5" fmla="*/ 172887 h 231198"/>
              <a:gd name="connsiteX6" fmla="*/ 172887 w 1653152"/>
              <a:gd name="connsiteY6" fmla="*/ 0 h 231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53152" h="231198">
                <a:moveTo>
                  <a:pt x="172887" y="0"/>
                </a:moveTo>
                <a:lnTo>
                  <a:pt x="1480265" y="0"/>
                </a:lnTo>
                <a:cubicBezTo>
                  <a:pt x="1575748" y="0"/>
                  <a:pt x="1653152" y="77404"/>
                  <a:pt x="1653152" y="172887"/>
                </a:cubicBezTo>
                <a:lnTo>
                  <a:pt x="1653152" y="231198"/>
                </a:lnTo>
                <a:lnTo>
                  <a:pt x="0" y="231198"/>
                </a:lnTo>
                <a:lnTo>
                  <a:pt x="0" y="172887"/>
                </a:lnTo>
                <a:cubicBezTo>
                  <a:pt x="0" y="77404"/>
                  <a:pt x="77404" y="0"/>
                  <a:pt x="172887" y="0"/>
                </a:cubicBezTo>
                <a:close/>
              </a:path>
            </a:pathLst>
          </a:custGeom>
          <a:solidFill>
            <a:srgbClr val="0103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xmlns="" id="{6232AD9A-8F9B-4016-AD5D-1E23CA64A5D8}"/>
              </a:ext>
            </a:extLst>
          </p:cNvPr>
          <p:cNvSpPr/>
          <p:nvPr/>
        </p:nvSpPr>
        <p:spPr>
          <a:xfrm>
            <a:off x="6909823" y="3738836"/>
            <a:ext cx="1653152" cy="344828"/>
          </a:xfrm>
          <a:custGeom>
            <a:avLst/>
            <a:gdLst>
              <a:gd name="connsiteX0" fmla="*/ 0 w 1653152"/>
              <a:gd name="connsiteY0" fmla="*/ 0 h 344828"/>
              <a:gd name="connsiteX1" fmla="*/ 1653152 w 1653152"/>
              <a:gd name="connsiteY1" fmla="*/ 0 h 344828"/>
              <a:gd name="connsiteX2" fmla="*/ 1653152 w 1653152"/>
              <a:gd name="connsiteY2" fmla="*/ 171941 h 344828"/>
              <a:gd name="connsiteX3" fmla="*/ 1480265 w 1653152"/>
              <a:gd name="connsiteY3" fmla="*/ 344828 h 344828"/>
              <a:gd name="connsiteX4" fmla="*/ 172887 w 1653152"/>
              <a:gd name="connsiteY4" fmla="*/ 344828 h 344828"/>
              <a:gd name="connsiteX5" fmla="*/ 0 w 1653152"/>
              <a:gd name="connsiteY5" fmla="*/ 171941 h 344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53152" h="344828">
                <a:moveTo>
                  <a:pt x="0" y="0"/>
                </a:moveTo>
                <a:lnTo>
                  <a:pt x="1653152" y="0"/>
                </a:lnTo>
                <a:lnTo>
                  <a:pt x="1653152" y="171941"/>
                </a:lnTo>
                <a:cubicBezTo>
                  <a:pt x="1653152" y="267424"/>
                  <a:pt x="1575748" y="344828"/>
                  <a:pt x="1480265" y="344828"/>
                </a:cubicBezTo>
                <a:lnTo>
                  <a:pt x="172887" y="344828"/>
                </a:lnTo>
                <a:cubicBezTo>
                  <a:pt x="77404" y="344828"/>
                  <a:pt x="0" y="267424"/>
                  <a:pt x="0" y="171941"/>
                </a:cubicBezTo>
                <a:close/>
              </a:path>
            </a:pathLst>
          </a:custGeom>
          <a:solidFill>
            <a:srgbClr val="0103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8A84EAAC-4427-47C9-B9B3-8C063E245804}"/>
              </a:ext>
            </a:extLst>
          </p:cNvPr>
          <p:cNvGrpSpPr/>
          <p:nvPr/>
        </p:nvGrpSpPr>
        <p:grpSpPr>
          <a:xfrm>
            <a:off x="7028138" y="1062554"/>
            <a:ext cx="1416522" cy="215444"/>
            <a:chOff x="7028138" y="1062554"/>
            <a:chExt cx="1416522" cy="215444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8B504542-F5B8-4911-85FF-0DEBBB007EF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135818" y="1150697"/>
              <a:ext cx="153524" cy="46300"/>
              <a:chOff x="8137529" y="1397739"/>
              <a:chExt cx="179059" cy="54000"/>
            </a:xfrm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</a:gradFill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xmlns="" id="{F9B3321D-F258-4470-BE45-92190806859C}"/>
                  </a:ext>
                </a:extLst>
              </p:cNvPr>
              <p:cNvSpPr/>
              <p:nvPr/>
            </p:nvSpPr>
            <p:spPr>
              <a:xfrm>
                <a:off x="8137529" y="1401879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xmlns="" id="{D9A9769F-6791-49E9-94CC-8B5445FF0C1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200058" y="1397739"/>
                <a:ext cx="54000" cy="5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xmlns="" id="{2B719C8D-7D23-4FB9-8897-A4F40DD6D4D6}"/>
                  </a:ext>
                </a:extLst>
              </p:cNvPr>
              <p:cNvSpPr/>
              <p:nvPr/>
            </p:nvSpPr>
            <p:spPr>
              <a:xfrm>
                <a:off x="8270869" y="1401879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xmlns="" id="{1C522592-AE36-4805-B888-BD5A584723B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346812" y="1124923"/>
              <a:ext cx="97848" cy="97848"/>
              <a:chOff x="8217299" y="1358806"/>
              <a:chExt cx="132717" cy="132717"/>
            </a:xfrm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xmlns="" id="{3CB03188-C6F9-4E6D-BA30-FDE7C9BA2F9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256802" y="1398309"/>
                <a:ext cx="53712" cy="53712"/>
              </a:xfrm>
              <a:prstGeom prst="ellipse">
                <a:avLst/>
              </a:prstGeom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xmlns="" id="{EBE74855-FE18-4F59-B580-0B7B57021281}"/>
                  </a:ext>
                </a:extLst>
              </p:cNvPr>
              <p:cNvSpPr/>
              <p:nvPr/>
            </p:nvSpPr>
            <p:spPr>
              <a:xfrm>
                <a:off x="8217299" y="1358806"/>
                <a:ext cx="132717" cy="132717"/>
              </a:xfrm>
              <a:prstGeom prst="ellipse">
                <a:avLst/>
              </a:prstGeom>
              <a:noFill/>
              <a:ln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xmlns="" id="{DC37E734-D4DA-479C-853B-317E2DF9B0D7}"/>
                </a:ext>
              </a:extLst>
            </p:cNvPr>
            <p:cNvGrpSpPr/>
            <p:nvPr/>
          </p:nvGrpSpPr>
          <p:grpSpPr>
            <a:xfrm>
              <a:off x="7028138" y="1124923"/>
              <a:ext cx="66675" cy="97848"/>
              <a:chOff x="7358063" y="1126331"/>
              <a:chExt cx="66675" cy="131822"/>
            </a:xfrm>
          </p:grpSpPr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xmlns="" id="{E67DF401-E67F-410E-94E5-BF7C6C52882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358063" y="1126331"/>
                <a:ext cx="66675" cy="66675"/>
              </a:xfrm>
              <a:prstGeom prst="line">
                <a:avLst/>
              </a:prstGeom>
              <a:noFill/>
              <a:ln w="12700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xmlns="" id="{F27E6DB8-FFBA-46A4-A365-C79CAB0F07F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7358063" y="1191478"/>
                <a:ext cx="66675" cy="66675"/>
              </a:xfrm>
              <a:prstGeom prst="line">
                <a:avLst/>
              </a:prstGeom>
              <a:noFill/>
              <a:ln w="12700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xmlns="" id="{7D853A4A-C80F-43C1-81F7-E4C58F367730}"/>
                </a:ext>
              </a:extLst>
            </p:cNvPr>
            <p:cNvSpPr txBox="1"/>
            <p:nvPr/>
          </p:nvSpPr>
          <p:spPr>
            <a:xfrm>
              <a:off x="7352183" y="1062554"/>
              <a:ext cx="76843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800">
                  <a:gradFill>
                    <a:gsLst>
                      <a:gs pos="40000">
                        <a:srgbClr val="58E2AD"/>
                      </a:gs>
                      <a:gs pos="60000">
                        <a:srgbClr val="70DDE8"/>
                      </a:gs>
                    </a:gsLst>
                    <a:lin ang="2700000" scaled="1"/>
                  </a:gradFill>
                  <a:latin typeface="Arial" panose="020B0604020202020204" pitchFamily="34" charset="0"/>
                  <a:cs typeface="Arial" panose="020B0604020202020204" pitchFamily="34" charset="0"/>
                </a:rPr>
                <a:t>TEXT HERE</a:t>
              </a:r>
              <a:endParaRPr lang="zh-CN" altLang="en-US" sz="800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2700000" scaled="1"/>
                </a:gra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C1285D5D-F003-4623-B4D0-2F0D8D87636E}"/>
              </a:ext>
            </a:extLst>
          </p:cNvPr>
          <p:cNvGrpSpPr/>
          <p:nvPr/>
        </p:nvGrpSpPr>
        <p:grpSpPr>
          <a:xfrm>
            <a:off x="7091160" y="3857503"/>
            <a:ext cx="1290479" cy="107494"/>
            <a:chOff x="7090266" y="3857503"/>
            <a:chExt cx="1290479" cy="107494"/>
          </a:xfrm>
        </p:grpSpPr>
        <p:grpSp>
          <p:nvGrpSpPr>
            <p:cNvPr id="85" name="Group 14">
              <a:extLst>
                <a:ext uri="{FF2B5EF4-FFF2-40B4-BE49-F238E27FC236}">
                  <a16:creationId xmlns:a16="http://schemas.microsoft.com/office/drawing/2014/main" xmlns="" id="{C37B0F98-2AA0-4AA0-936B-83390C328D8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090266" y="3857503"/>
              <a:ext cx="108136" cy="107494"/>
              <a:chOff x="-4" y="-6"/>
              <a:chExt cx="1676" cy="1666"/>
            </a:xfrm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</a:gradFill>
          </p:grpSpPr>
          <p:sp>
            <p:nvSpPr>
              <p:cNvPr id="87" name="Freeform 15">
                <a:extLst>
                  <a:ext uri="{FF2B5EF4-FFF2-40B4-BE49-F238E27FC236}">
                    <a16:creationId xmlns:a16="http://schemas.microsoft.com/office/drawing/2014/main" xmlns="" id="{5FBD1598-D217-4057-9EC0-08BED41183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" y="-6"/>
                <a:ext cx="1676" cy="750"/>
              </a:xfrm>
              <a:custGeom>
                <a:avLst/>
                <a:gdLst>
                  <a:gd name="T0" fmla="*/ 361 w 704"/>
                  <a:gd name="T1" fmla="*/ 42 h 315"/>
                  <a:gd name="T2" fmla="*/ 343 w 704"/>
                  <a:gd name="T3" fmla="*/ 42 h 315"/>
                  <a:gd name="T4" fmla="*/ 667 w 704"/>
                  <a:gd name="T5" fmla="*/ 302 h 315"/>
                  <a:gd name="T6" fmla="*/ 697 w 704"/>
                  <a:gd name="T7" fmla="*/ 299 h 315"/>
                  <a:gd name="T8" fmla="*/ 694 w 704"/>
                  <a:gd name="T9" fmla="*/ 269 h 315"/>
                  <a:gd name="T10" fmla="*/ 370 w 704"/>
                  <a:gd name="T11" fmla="*/ 8 h 315"/>
                  <a:gd name="T12" fmla="*/ 334 w 704"/>
                  <a:gd name="T13" fmla="*/ 9 h 315"/>
                  <a:gd name="T14" fmla="*/ 10 w 704"/>
                  <a:gd name="T15" fmla="*/ 274 h 315"/>
                  <a:gd name="T16" fmla="*/ 7 w 704"/>
                  <a:gd name="T17" fmla="*/ 304 h 315"/>
                  <a:gd name="T18" fmla="*/ 37 w 704"/>
                  <a:gd name="T19" fmla="*/ 307 h 315"/>
                  <a:gd name="T20" fmla="*/ 37 w 704"/>
                  <a:gd name="T21" fmla="*/ 307 h 315"/>
                  <a:gd name="T22" fmla="*/ 361 w 704"/>
                  <a:gd name="T23" fmla="*/ 42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4" h="315">
                    <a:moveTo>
                      <a:pt x="361" y="42"/>
                    </a:moveTo>
                    <a:cubicBezTo>
                      <a:pt x="356" y="46"/>
                      <a:pt x="348" y="46"/>
                      <a:pt x="343" y="42"/>
                    </a:cubicBezTo>
                    <a:cubicBezTo>
                      <a:pt x="667" y="302"/>
                      <a:pt x="667" y="302"/>
                      <a:pt x="667" y="302"/>
                    </a:cubicBezTo>
                    <a:cubicBezTo>
                      <a:pt x="676" y="310"/>
                      <a:pt x="690" y="308"/>
                      <a:pt x="697" y="299"/>
                    </a:cubicBezTo>
                    <a:cubicBezTo>
                      <a:pt x="704" y="290"/>
                      <a:pt x="703" y="276"/>
                      <a:pt x="694" y="269"/>
                    </a:cubicBezTo>
                    <a:cubicBezTo>
                      <a:pt x="370" y="8"/>
                      <a:pt x="370" y="8"/>
                      <a:pt x="370" y="8"/>
                    </a:cubicBezTo>
                    <a:cubicBezTo>
                      <a:pt x="359" y="0"/>
                      <a:pt x="344" y="0"/>
                      <a:pt x="334" y="9"/>
                    </a:cubicBezTo>
                    <a:cubicBezTo>
                      <a:pt x="10" y="274"/>
                      <a:pt x="10" y="274"/>
                      <a:pt x="10" y="274"/>
                    </a:cubicBezTo>
                    <a:cubicBezTo>
                      <a:pt x="1" y="282"/>
                      <a:pt x="0" y="295"/>
                      <a:pt x="7" y="304"/>
                    </a:cubicBezTo>
                    <a:cubicBezTo>
                      <a:pt x="15" y="314"/>
                      <a:pt x="28" y="315"/>
                      <a:pt x="37" y="307"/>
                    </a:cubicBezTo>
                    <a:cubicBezTo>
                      <a:pt x="37" y="307"/>
                      <a:pt x="37" y="307"/>
                      <a:pt x="37" y="307"/>
                    </a:cubicBezTo>
                    <a:lnTo>
                      <a:pt x="361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16">
                <a:extLst>
                  <a:ext uri="{FF2B5EF4-FFF2-40B4-BE49-F238E27FC236}">
                    <a16:creationId xmlns:a16="http://schemas.microsoft.com/office/drawing/2014/main" xmlns="" id="{51328E76-8D05-4A87-9C4A-5448E4CB2F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" y="277"/>
                <a:ext cx="1676" cy="1383"/>
              </a:xfrm>
              <a:custGeom>
                <a:avLst/>
                <a:gdLst>
                  <a:gd name="T0" fmla="*/ 694 w 704"/>
                  <a:gd name="T1" fmla="*/ 268 h 581"/>
                  <a:gd name="T2" fmla="*/ 370 w 704"/>
                  <a:gd name="T3" fmla="*/ 8 h 581"/>
                  <a:gd name="T4" fmla="*/ 334 w 704"/>
                  <a:gd name="T5" fmla="*/ 8 h 581"/>
                  <a:gd name="T6" fmla="*/ 10 w 704"/>
                  <a:gd name="T7" fmla="*/ 274 h 581"/>
                  <a:gd name="T8" fmla="*/ 7 w 704"/>
                  <a:gd name="T9" fmla="*/ 304 h 581"/>
                  <a:gd name="T10" fmla="*/ 7 w 704"/>
                  <a:gd name="T11" fmla="*/ 304 h 581"/>
                  <a:gd name="T12" fmla="*/ 37 w 704"/>
                  <a:gd name="T13" fmla="*/ 307 h 581"/>
                  <a:gd name="T14" fmla="*/ 37 w 704"/>
                  <a:gd name="T15" fmla="*/ 307 h 581"/>
                  <a:gd name="T16" fmla="*/ 83 w 704"/>
                  <a:gd name="T17" fmla="*/ 269 h 581"/>
                  <a:gd name="T18" fmla="*/ 83 w 704"/>
                  <a:gd name="T19" fmla="*/ 516 h 581"/>
                  <a:gd name="T20" fmla="*/ 148 w 704"/>
                  <a:gd name="T21" fmla="*/ 581 h 581"/>
                  <a:gd name="T22" fmla="*/ 304 w 704"/>
                  <a:gd name="T23" fmla="*/ 581 h 581"/>
                  <a:gd name="T24" fmla="*/ 304 w 704"/>
                  <a:gd name="T25" fmla="*/ 412 h 581"/>
                  <a:gd name="T26" fmla="*/ 314 w 704"/>
                  <a:gd name="T27" fmla="*/ 401 h 581"/>
                  <a:gd name="T28" fmla="*/ 390 w 704"/>
                  <a:gd name="T29" fmla="*/ 401 h 581"/>
                  <a:gd name="T30" fmla="*/ 400 w 704"/>
                  <a:gd name="T31" fmla="*/ 412 h 581"/>
                  <a:gd name="T32" fmla="*/ 400 w 704"/>
                  <a:gd name="T33" fmla="*/ 581 h 581"/>
                  <a:gd name="T34" fmla="*/ 556 w 704"/>
                  <a:gd name="T35" fmla="*/ 581 h 581"/>
                  <a:gd name="T36" fmla="*/ 621 w 704"/>
                  <a:gd name="T37" fmla="*/ 516 h 581"/>
                  <a:gd name="T38" fmla="*/ 621 w 704"/>
                  <a:gd name="T39" fmla="*/ 265 h 581"/>
                  <a:gd name="T40" fmla="*/ 667 w 704"/>
                  <a:gd name="T41" fmla="*/ 302 h 581"/>
                  <a:gd name="T42" fmla="*/ 697 w 704"/>
                  <a:gd name="T43" fmla="*/ 298 h 581"/>
                  <a:gd name="T44" fmla="*/ 697 w 704"/>
                  <a:gd name="T45" fmla="*/ 298 h 581"/>
                  <a:gd name="T46" fmla="*/ 694 w 704"/>
                  <a:gd name="T47" fmla="*/ 268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04" h="581">
                    <a:moveTo>
                      <a:pt x="694" y="268"/>
                    </a:moveTo>
                    <a:cubicBezTo>
                      <a:pt x="370" y="8"/>
                      <a:pt x="370" y="8"/>
                      <a:pt x="370" y="8"/>
                    </a:cubicBezTo>
                    <a:cubicBezTo>
                      <a:pt x="359" y="0"/>
                      <a:pt x="344" y="0"/>
                      <a:pt x="334" y="8"/>
                    </a:cubicBezTo>
                    <a:cubicBezTo>
                      <a:pt x="10" y="274"/>
                      <a:pt x="10" y="274"/>
                      <a:pt x="10" y="274"/>
                    </a:cubicBezTo>
                    <a:cubicBezTo>
                      <a:pt x="1" y="281"/>
                      <a:pt x="0" y="295"/>
                      <a:pt x="7" y="304"/>
                    </a:cubicBezTo>
                    <a:cubicBezTo>
                      <a:pt x="7" y="304"/>
                      <a:pt x="7" y="304"/>
                      <a:pt x="7" y="304"/>
                    </a:cubicBezTo>
                    <a:cubicBezTo>
                      <a:pt x="15" y="313"/>
                      <a:pt x="28" y="314"/>
                      <a:pt x="37" y="307"/>
                    </a:cubicBezTo>
                    <a:cubicBezTo>
                      <a:pt x="37" y="307"/>
                      <a:pt x="37" y="307"/>
                      <a:pt x="37" y="307"/>
                    </a:cubicBezTo>
                    <a:cubicBezTo>
                      <a:pt x="83" y="269"/>
                      <a:pt x="83" y="269"/>
                      <a:pt x="83" y="269"/>
                    </a:cubicBezTo>
                    <a:cubicBezTo>
                      <a:pt x="83" y="516"/>
                      <a:pt x="83" y="516"/>
                      <a:pt x="83" y="516"/>
                    </a:cubicBezTo>
                    <a:cubicBezTo>
                      <a:pt x="83" y="552"/>
                      <a:pt x="112" y="581"/>
                      <a:pt x="148" y="581"/>
                    </a:cubicBezTo>
                    <a:cubicBezTo>
                      <a:pt x="304" y="581"/>
                      <a:pt x="304" y="581"/>
                      <a:pt x="304" y="581"/>
                    </a:cubicBezTo>
                    <a:cubicBezTo>
                      <a:pt x="304" y="412"/>
                      <a:pt x="304" y="412"/>
                      <a:pt x="304" y="412"/>
                    </a:cubicBezTo>
                    <a:cubicBezTo>
                      <a:pt x="304" y="406"/>
                      <a:pt x="308" y="401"/>
                      <a:pt x="314" y="401"/>
                    </a:cubicBezTo>
                    <a:cubicBezTo>
                      <a:pt x="390" y="401"/>
                      <a:pt x="390" y="401"/>
                      <a:pt x="390" y="401"/>
                    </a:cubicBezTo>
                    <a:cubicBezTo>
                      <a:pt x="396" y="401"/>
                      <a:pt x="400" y="406"/>
                      <a:pt x="400" y="412"/>
                    </a:cubicBezTo>
                    <a:cubicBezTo>
                      <a:pt x="400" y="581"/>
                      <a:pt x="400" y="581"/>
                      <a:pt x="400" y="581"/>
                    </a:cubicBezTo>
                    <a:cubicBezTo>
                      <a:pt x="556" y="581"/>
                      <a:pt x="556" y="581"/>
                      <a:pt x="556" y="581"/>
                    </a:cubicBezTo>
                    <a:cubicBezTo>
                      <a:pt x="592" y="581"/>
                      <a:pt x="621" y="552"/>
                      <a:pt x="621" y="516"/>
                    </a:cubicBezTo>
                    <a:cubicBezTo>
                      <a:pt x="621" y="265"/>
                      <a:pt x="621" y="265"/>
                      <a:pt x="621" y="265"/>
                    </a:cubicBezTo>
                    <a:cubicBezTo>
                      <a:pt x="667" y="302"/>
                      <a:pt x="667" y="302"/>
                      <a:pt x="667" y="302"/>
                    </a:cubicBezTo>
                    <a:cubicBezTo>
                      <a:pt x="676" y="309"/>
                      <a:pt x="690" y="308"/>
                      <a:pt x="697" y="298"/>
                    </a:cubicBezTo>
                    <a:cubicBezTo>
                      <a:pt x="697" y="298"/>
                      <a:pt x="697" y="298"/>
                      <a:pt x="697" y="298"/>
                    </a:cubicBezTo>
                    <a:cubicBezTo>
                      <a:pt x="704" y="289"/>
                      <a:pt x="703" y="275"/>
                      <a:pt x="694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7" name="Freeform 25">
              <a:extLst>
                <a:ext uri="{FF2B5EF4-FFF2-40B4-BE49-F238E27FC236}">
                  <a16:creationId xmlns:a16="http://schemas.microsoft.com/office/drawing/2014/main" xmlns="" id="{CAB39CD1-1753-475A-93C3-2052A7A3AFD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691998" y="3857719"/>
              <a:ext cx="107114" cy="107062"/>
            </a:xfrm>
            <a:custGeom>
              <a:avLst/>
              <a:gdLst>
                <a:gd name="T0" fmla="*/ 438 w 800"/>
                <a:gd name="T1" fmla="*/ 64 h 800"/>
                <a:gd name="T2" fmla="*/ 438 w 800"/>
                <a:gd name="T3" fmla="*/ 298 h 800"/>
                <a:gd name="T4" fmla="*/ 502 w 800"/>
                <a:gd name="T5" fmla="*/ 362 h 800"/>
                <a:gd name="T6" fmla="*/ 736 w 800"/>
                <a:gd name="T7" fmla="*/ 362 h 800"/>
                <a:gd name="T8" fmla="*/ 800 w 800"/>
                <a:gd name="T9" fmla="*/ 298 h 800"/>
                <a:gd name="T10" fmla="*/ 736 w 800"/>
                <a:gd name="T11" fmla="*/ 0 h 800"/>
                <a:gd name="T12" fmla="*/ 502 w 800"/>
                <a:gd name="T13" fmla="*/ 0 h 800"/>
                <a:gd name="T14" fmla="*/ 64 w 800"/>
                <a:gd name="T15" fmla="*/ 437 h 800"/>
                <a:gd name="T16" fmla="*/ 0 w 800"/>
                <a:gd name="T17" fmla="*/ 502 h 800"/>
                <a:gd name="T18" fmla="*/ 64 w 800"/>
                <a:gd name="T19" fmla="*/ 800 h 800"/>
                <a:gd name="T20" fmla="*/ 298 w 800"/>
                <a:gd name="T21" fmla="*/ 800 h 800"/>
                <a:gd name="T22" fmla="*/ 362 w 800"/>
                <a:gd name="T23" fmla="*/ 736 h 800"/>
                <a:gd name="T24" fmla="*/ 362 w 800"/>
                <a:gd name="T25" fmla="*/ 502 h 800"/>
                <a:gd name="T26" fmla="*/ 298 w 800"/>
                <a:gd name="T27" fmla="*/ 438 h 800"/>
                <a:gd name="T28" fmla="*/ 64 w 800"/>
                <a:gd name="T29" fmla="*/ 437 h 800"/>
                <a:gd name="T30" fmla="*/ 502 w 800"/>
                <a:gd name="T31" fmla="*/ 437 h 800"/>
                <a:gd name="T32" fmla="*/ 438 w 800"/>
                <a:gd name="T33" fmla="*/ 502 h 800"/>
                <a:gd name="T34" fmla="*/ 502 w 800"/>
                <a:gd name="T35" fmla="*/ 800 h 800"/>
                <a:gd name="T36" fmla="*/ 736 w 800"/>
                <a:gd name="T37" fmla="*/ 800 h 800"/>
                <a:gd name="T38" fmla="*/ 800 w 800"/>
                <a:gd name="T39" fmla="*/ 736 h 800"/>
                <a:gd name="T40" fmla="*/ 800 w 800"/>
                <a:gd name="T41" fmla="*/ 502 h 800"/>
                <a:gd name="T42" fmla="*/ 736 w 800"/>
                <a:gd name="T43" fmla="*/ 438 h 800"/>
                <a:gd name="T44" fmla="*/ 502 w 800"/>
                <a:gd name="T45" fmla="*/ 437 h 800"/>
                <a:gd name="T46" fmla="*/ 298 w 800"/>
                <a:gd name="T47" fmla="*/ 437 h 800"/>
                <a:gd name="T48" fmla="*/ 64 w 800"/>
                <a:gd name="T49" fmla="*/ 0 h 800"/>
                <a:gd name="T50" fmla="*/ 0 w 800"/>
                <a:gd name="T51" fmla="*/ 64 h 800"/>
                <a:gd name="T52" fmla="*/ 64 w 800"/>
                <a:gd name="T53" fmla="*/ 362 h 800"/>
                <a:gd name="T54" fmla="*/ 298 w 800"/>
                <a:gd name="T55" fmla="*/ 362 h 800"/>
                <a:gd name="T56" fmla="*/ 362 w 800"/>
                <a:gd name="T57" fmla="*/ 298 h 800"/>
                <a:gd name="T58" fmla="*/ 362 w 800"/>
                <a:gd name="T59" fmla="*/ 64 h 800"/>
                <a:gd name="T60" fmla="*/ 298 w 800"/>
                <a:gd name="T61" fmla="*/ 0 h 800"/>
                <a:gd name="T62" fmla="*/ 64 w 800"/>
                <a:gd name="T63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800">
                  <a:moveTo>
                    <a:pt x="502" y="0"/>
                  </a:moveTo>
                  <a:cubicBezTo>
                    <a:pt x="466" y="0"/>
                    <a:pt x="438" y="29"/>
                    <a:pt x="438" y="64"/>
                  </a:cubicBezTo>
                  <a:cubicBezTo>
                    <a:pt x="438" y="64"/>
                    <a:pt x="438" y="64"/>
                    <a:pt x="438" y="64"/>
                  </a:cubicBezTo>
                  <a:cubicBezTo>
                    <a:pt x="438" y="298"/>
                    <a:pt x="438" y="298"/>
                    <a:pt x="438" y="298"/>
                  </a:cubicBezTo>
                  <a:cubicBezTo>
                    <a:pt x="437" y="334"/>
                    <a:pt x="466" y="362"/>
                    <a:pt x="502" y="362"/>
                  </a:cubicBezTo>
                  <a:cubicBezTo>
                    <a:pt x="502" y="362"/>
                    <a:pt x="502" y="362"/>
                    <a:pt x="502" y="362"/>
                  </a:cubicBezTo>
                  <a:cubicBezTo>
                    <a:pt x="736" y="362"/>
                    <a:pt x="736" y="362"/>
                    <a:pt x="736" y="362"/>
                  </a:cubicBezTo>
                  <a:cubicBezTo>
                    <a:pt x="736" y="362"/>
                    <a:pt x="736" y="362"/>
                    <a:pt x="736" y="362"/>
                  </a:cubicBezTo>
                  <a:cubicBezTo>
                    <a:pt x="771" y="362"/>
                    <a:pt x="800" y="334"/>
                    <a:pt x="800" y="298"/>
                  </a:cubicBezTo>
                  <a:cubicBezTo>
                    <a:pt x="800" y="298"/>
                    <a:pt x="800" y="298"/>
                    <a:pt x="800" y="298"/>
                  </a:cubicBezTo>
                  <a:cubicBezTo>
                    <a:pt x="800" y="64"/>
                    <a:pt x="800" y="64"/>
                    <a:pt x="800" y="64"/>
                  </a:cubicBezTo>
                  <a:cubicBezTo>
                    <a:pt x="800" y="29"/>
                    <a:pt x="771" y="0"/>
                    <a:pt x="736" y="0"/>
                  </a:cubicBezTo>
                  <a:cubicBezTo>
                    <a:pt x="736" y="0"/>
                    <a:pt x="736" y="0"/>
                    <a:pt x="736" y="0"/>
                  </a:cubicBezTo>
                  <a:cubicBezTo>
                    <a:pt x="502" y="0"/>
                    <a:pt x="502" y="0"/>
                    <a:pt x="502" y="0"/>
                  </a:cubicBezTo>
                  <a:cubicBezTo>
                    <a:pt x="502" y="0"/>
                    <a:pt x="502" y="0"/>
                    <a:pt x="502" y="0"/>
                  </a:cubicBezTo>
                  <a:moveTo>
                    <a:pt x="64" y="437"/>
                  </a:moveTo>
                  <a:cubicBezTo>
                    <a:pt x="29" y="437"/>
                    <a:pt x="0" y="466"/>
                    <a:pt x="0" y="502"/>
                  </a:cubicBezTo>
                  <a:cubicBezTo>
                    <a:pt x="0" y="502"/>
                    <a:pt x="0" y="502"/>
                    <a:pt x="0" y="502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71"/>
                    <a:pt x="29" y="800"/>
                    <a:pt x="64" y="800"/>
                  </a:cubicBezTo>
                  <a:cubicBezTo>
                    <a:pt x="64" y="800"/>
                    <a:pt x="64" y="800"/>
                    <a:pt x="64" y="800"/>
                  </a:cubicBezTo>
                  <a:cubicBezTo>
                    <a:pt x="298" y="800"/>
                    <a:pt x="298" y="800"/>
                    <a:pt x="298" y="800"/>
                  </a:cubicBezTo>
                  <a:cubicBezTo>
                    <a:pt x="298" y="800"/>
                    <a:pt x="298" y="800"/>
                    <a:pt x="298" y="800"/>
                  </a:cubicBezTo>
                  <a:cubicBezTo>
                    <a:pt x="334" y="800"/>
                    <a:pt x="362" y="771"/>
                    <a:pt x="362" y="736"/>
                  </a:cubicBezTo>
                  <a:cubicBezTo>
                    <a:pt x="362" y="736"/>
                    <a:pt x="362" y="736"/>
                    <a:pt x="362" y="736"/>
                  </a:cubicBezTo>
                  <a:cubicBezTo>
                    <a:pt x="362" y="502"/>
                    <a:pt x="362" y="502"/>
                    <a:pt x="362" y="502"/>
                  </a:cubicBezTo>
                  <a:cubicBezTo>
                    <a:pt x="363" y="466"/>
                    <a:pt x="334" y="438"/>
                    <a:pt x="298" y="438"/>
                  </a:cubicBezTo>
                  <a:cubicBezTo>
                    <a:pt x="298" y="438"/>
                    <a:pt x="298" y="438"/>
                    <a:pt x="298" y="438"/>
                  </a:cubicBezTo>
                  <a:cubicBezTo>
                    <a:pt x="298" y="437"/>
                    <a:pt x="298" y="437"/>
                    <a:pt x="298" y="437"/>
                  </a:cubicBezTo>
                  <a:cubicBezTo>
                    <a:pt x="64" y="437"/>
                    <a:pt x="64" y="437"/>
                    <a:pt x="64" y="437"/>
                  </a:cubicBezTo>
                  <a:cubicBezTo>
                    <a:pt x="64" y="437"/>
                    <a:pt x="64" y="437"/>
                    <a:pt x="64" y="437"/>
                  </a:cubicBezTo>
                  <a:moveTo>
                    <a:pt x="502" y="437"/>
                  </a:moveTo>
                  <a:cubicBezTo>
                    <a:pt x="466" y="437"/>
                    <a:pt x="438" y="466"/>
                    <a:pt x="438" y="502"/>
                  </a:cubicBezTo>
                  <a:cubicBezTo>
                    <a:pt x="438" y="502"/>
                    <a:pt x="438" y="502"/>
                    <a:pt x="438" y="502"/>
                  </a:cubicBezTo>
                  <a:cubicBezTo>
                    <a:pt x="438" y="736"/>
                    <a:pt x="438" y="736"/>
                    <a:pt x="438" y="736"/>
                  </a:cubicBezTo>
                  <a:cubicBezTo>
                    <a:pt x="437" y="771"/>
                    <a:pt x="466" y="800"/>
                    <a:pt x="502" y="800"/>
                  </a:cubicBezTo>
                  <a:cubicBezTo>
                    <a:pt x="502" y="800"/>
                    <a:pt x="502" y="800"/>
                    <a:pt x="502" y="800"/>
                  </a:cubicBezTo>
                  <a:cubicBezTo>
                    <a:pt x="736" y="800"/>
                    <a:pt x="736" y="800"/>
                    <a:pt x="736" y="800"/>
                  </a:cubicBezTo>
                  <a:cubicBezTo>
                    <a:pt x="736" y="800"/>
                    <a:pt x="736" y="800"/>
                    <a:pt x="736" y="800"/>
                  </a:cubicBezTo>
                  <a:cubicBezTo>
                    <a:pt x="771" y="800"/>
                    <a:pt x="800" y="771"/>
                    <a:pt x="800" y="736"/>
                  </a:cubicBezTo>
                  <a:cubicBezTo>
                    <a:pt x="800" y="736"/>
                    <a:pt x="800" y="736"/>
                    <a:pt x="800" y="736"/>
                  </a:cubicBezTo>
                  <a:cubicBezTo>
                    <a:pt x="800" y="502"/>
                    <a:pt x="800" y="502"/>
                    <a:pt x="800" y="502"/>
                  </a:cubicBezTo>
                  <a:cubicBezTo>
                    <a:pt x="800" y="466"/>
                    <a:pt x="771" y="438"/>
                    <a:pt x="736" y="438"/>
                  </a:cubicBezTo>
                  <a:cubicBezTo>
                    <a:pt x="736" y="438"/>
                    <a:pt x="736" y="438"/>
                    <a:pt x="736" y="438"/>
                  </a:cubicBezTo>
                  <a:cubicBezTo>
                    <a:pt x="736" y="437"/>
                    <a:pt x="736" y="437"/>
                    <a:pt x="736" y="437"/>
                  </a:cubicBezTo>
                  <a:cubicBezTo>
                    <a:pt x="502" y="437"/>
                    <a:pt x="502" y="437"/>
                    <a:pt x="502" y="437"/>
                  </a:cubicBezTo>
                  <a:cubicBezTo>
                    <a:pt x="502" y="437"/>
                    <a:pt x="502" y="437"/>
                    <a:pt x="502" y="437"/>
                  </a:cubicBezTo>
                  <a:moveTo>
                    <a:pt x="298" y="437"/>
                  </a:moveTo>
                  <a:cubicBezTo>
                    <a:pt x="298" y="437"/>
                    <a:pt x="298" y="437"/>
                    <a:pt x="298" y="437"/>
                  </a:cubicBezTo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34"/>
                    <a:pt x="29" y="362"/>
                    <a:pt x="64" y="362"/>
                  </a:cubicBezTo>
                  <a:cubicBezTo>
                    <a:pt x="64" y="362"/>
                    <a:pt x="64" y="362"/>
                    <a:pt x="64" y="362"/>
                  </a:cubicBezTo>
                  <a:cubicBezTo>
                    <a:pt x="298" y="362"/>
                    <a:pt x="298" y="362"/>
                    <a:pt x="298" y="362"/>
                  </a:cubicBezTo>
                  <a:cubicBezTo>
                    <a:pt x="298" y="362"/>
                    <a:pt x="298" y="362"/>
                    <a:pt x="298" y="362"/>
                  </a:cubicBezTo>
                  <a:cubicBezTo>
                    <a:pt x="334" y="362"/>
                    <a:pt x="362" y="334"/>
                    <a:pt x="362" y="298"/>
                  </a:cubicBezTo>
                  <a:cubicBezTo>
                    <a:pt x="362" y="298"/>
                    <a:pt x="362" y="298"/>
                    <a:pt x="362" y="298"/>
                  </a:cubicBezTo>
                  <a:cubicBezTo>
                    <a:pt x="362" y="64"/>
                    <a:pt x="362" y="64"/>
                    <a:pt x="362" y="64"/>
                  </a:cubicBezTo>
                  <a:cubicBezTo>
                    <a:pt x="363" y="29"/>
                    <a:pt x="334" y="0"/>
                    <a:pt x="298" y="0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9">
              <a:extLst>
                <a:ext uri="{FF2B5EF4-FFF2-40B4-BE49-F238E27FC236}">
                  <a16:creationId xmlns:a16="http://schemas.microsoft.com/office/drawing/2014/main" xmlns="" id="{6CEA46B0-9CF0-45B1-8154-535AEC0C635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292707" y="3857690"/>
              <a:ext cx="88038" cy="107120"/>
            </a:xfrm>
            <a:custGeom>
              <a:avLst/>
              <a:gdLst>
                <a:gd name="T0" fmla="*/ 482 w 552"/>
                <a:gd name="T1" fmla="*/ 672 h 672"/>
                <a:gd name="T2" fmla="*/ 486 w 552"/>
                <a:gd name="T3" fmla="*/ 668 h 672"/>
                <a:gd name="T4" fmla="*/ 69 w 552"/>
                <a:gd name="T5" fmla="*/ 672 h 672"/>
                <a:gd name="T6" fmla="*/ 73 w 552"/>
                <a:gd name="T7" fmla="*/ 668 h 672"/>
                <a:gd name="T8" fmla="*/ 0 w 552"/>
                <a:gd name="T9" fmla="*/ 603 h 672"/>
                <a:gd name="T10" fmla="*/ 224 w 552"/>
                <a:gd name="T11" fmla="*/ 379 h 672"/>
                <a:gd name="T12" fmla="*/ 327 w 552"/>
                <a:gd name="T13" fmla="*/ 379 h 672"/>
                <a:gd name="T14" fmla="*/ 551 w 552"/>
                <a:gd name="T15" fmla="*/ 603 h 672"/>
                <a:gd name="T16" fmla="*/ 486 w 552"/>
                <a:gd name="T17" fmla="*/ 668 h 672"/>
                <a:gd name="T18" fmla="*/ 482 w 552"/>
                <a:gd name="T19" fmla="*/ 672 h 672"/>
                <a:gd name="T20" fmla="*/ 280 w 552"/>
                <a:gd name="T21" fmla="*/ 345 h 672"/>
                <a:gd name="T22" fmla="*/ 108 w 552"/>
                <a:gd name="T23" fmla="*/ 173 h 672"/>
                <a:gd name="T24" fmla="*/ 280 w 552"/>
                <a:gd name="T25" fmla="*/ 0 h 672"/>
                <a:gd name="T26" fmla="*/ 452 w 552"/>
                <a:gd name="T27" fmla="*/ 173 h 672"/>
                <a:gd name="T28" fmla="*/ 277 w 552"/>
                <a:gd name="T29" fmla="*/ 345 h 672"/>
                <a:gd name="T30" fmla="*/ 280 w 552"/>
                <a:gd name="T31" fmla="*/ 345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2" h="672">
                  <a:moveTo>
                    <a:pt x="482" y="672"/>
                  </a:moveTo>
                  <a:cubicBezTo>
                    <a:pt x="486" y="668"/>
                    <a:pt x="486" y="668"/>
                    <a:pt x="486" y="668"/>
                  </a:cubicBezTo>
                  <a:cubicBezTo>
                    <a:pt x="69" y="672"/>
                    <a:pt x="69" y="672"/>
                    <a:pt x="69" y="672"/>
                  </a:cubicBezTo>
                  <a:cubicBezTo>
                    <a:pt x="73" y="668"/>
                    <a:pt x="73" y="668"/>
                    <a:pt x="73" y="668"/>
                  </a:cubicBezTo>
                  <a:cubicBezTo>
                    <a:pt x="35" y="668"/>
                    <a:pt x="0" y="641"/>
                    <a:pt x="0" y="603"/>
                  </a:cubicBezTo>
                  <a:cubicBezTo>
                    <a:pt x="0" y="479"/>
                    <a:pt x="100" y="379"/>
                    <a:pt x="224" y="379"/>
                  </a:cubicBezTo>
                  <a:cubicBezTo>
                    <a:pt x="327" y="379"/>
                    <a:pt x="327" y="379"/>
                    <a:pt x="327" y="379"/>
                  </a:cubicBezTo>
                  <a:cubicBezTo>
                    <a:pt x="451" y="379"/>
                    <a:pt x="551" y="479"/>
                    <a:pt x="551" y="603"/>
                  </a:cubicBezTo>
                  <a:cubicBezTo>
                    <a:pt x="552" y="641"/>
                    <a:pt x="525" y="668"/>
                    <a:pt x="486" y="668"/>
                  </a:cubicBezTo>
                  <a:cubicBezTo>
                    <a:pt x="482" y="672"/>
                    <a:pt x="482" y="672"/>
                    <a:pt x="482" y="672"/>
                  </a:cubicBezTo>
                  <a:close/>
                  <a:moveTo>
                    <a:pt x="280" y="345"/>
                  </a:moveTo>
                  <a:cubicBezTo>
                    <a:pt x="185" y="345"/>
                    <a:pt x="108" y="268"/>
                    <a:pt x="108" y="173"/>
                  </a:cubicBezTo>
                  <a:cubicBezTo>
                    <a:pt x="108" y="78"/>
                    <a:pt x="185" y="0"/>
                    <a:pt x="280" y="0"/>
                  </a:cubicBezTo>
                  <a:cubicBezTo>
                    <a:pt x="375" y="0"/>
                    <a:pt x="452" y="78"/>
                    <a:pt x="452" y="173"/>
                  </a:cubicBezTo>
                  <a:cubicBezTo>
                    <a:pt x="452" y="268"/>
                    <a:pt x="372" y="345"/>
                    <a:pt x="277" y="345"/>
                  </a:cubicBezTo>
                  <a:cubicBezTo>
                    <a:pt x="280" y="345"/>
                    <a:pt x="280" y="345"/>
                    <a:pt x="280" y="345"/>
                  </a:cubicBezTo>
                  <a:close/>
                </a:path>
              </a:pathLst>
            </a:custGeom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xmlns="" id="{F420544E-FB72-49DB-94A9-A7298889106C}"/>
              </a:ext>
            </a:extLst>
          </p:cNvPr>
          <p:cNvGrpSpPr/>
          <p:nvPr/>
        </p:nvGrpSpPr>
        <p:grpSpPr>
          <a:xfrm>
            <a:off x="7012112" y="1494102"/>
            <a:ext cx="101325" cy="59531"/>
            <a:chOff x="7028138" y="1421606"/>
            <a:chExt cx="171158" cy="59531"/>
          </a:xfrm>
        </p:grpSpPr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xmlns="" id="{B581DBC1-D031-44CE-806A-8E55CCCC8F6F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21606"/>
              <a:ext cx="171158" cy="0"/>
            </a:xfrm>
            <a:prstGeom prst="line">
              <a:avLst/>
            </a:prstGeom>
            <a:noFill/>
            <a:ln>
              <a:solidFill>
                <a:srgbClr val="0103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xmlns="" id="{09C98F9F-6276-4E6F-9A75-69370B2852CC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51371"/>
              <a:ext cx="171158" cy="0"/>
            </a:xfrm>
            <a:prstGeom prst="line">
              <a:avLst/>
            </a:prstGeom>
            <a:noFill/>
            <a:ln>
              <a:solidFill>
                <a:srgbClr val="0103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xmlns="" id="{BCADB63D-A3B0-480E-BCE7-FD2D7A4FE794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81137"/>
              <a:ext cx="171158" cy="0"/>
            </a:xfrm>
            <a:prstGeom prst="line">
              <a:avLst/>
            </a:prstGeom>
            <a:noFill/>
            <a:ln>
              <a:solidFill>
                <a:srgbClr val="0103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13" name="文本框 112">
            <a:extLst>
              <a:ext uri="{FF2B5EF4-FFF2-40B4-BE49-F238E27FC236}">
                <a16:creationId xmlns:a16="http://schemas.microsoft.com/office/drawing/2014/main" xmlns="" id="{462AEE6C-5BE1-4AAD-9E38-EB852FB4D948}"/>
              </a:ext>
            </a:extLst>
          </p:cNvPr>
          <p:cNvSpPr txBox="1"/>
          <p:nvPr/>
        </p:nvSpPr>
        <p:spPr>
          <a:xfrm>
            <a:off x="7133463" y="1400757"/>
            <a:ext cx="12058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000">
                <a:solidFill>
                  <a:srgbClr val="01030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Automation</a:t>
            </a:r>
            <a:endParaRPr lang="zh-CN" altLang="en-US" sz="1000">
              <a:solidFill>
                <a:srgbClr val="01030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9" name="组合 118">
            <a:extLst>
              <a:ext uri="{FF2B5EF4-FFF2-40B4-BE49-F238E27FC236}">
                <a16:creationId xmlns:a16="http://schemas.microsoft.com/office/drawing/2014/main" xmlns="" id="{918C8891-5DCA-4050-9E4D-F5780AC49591}"/>
              </a:ext>
            </a:extLst>
          </p:cNvPr>
          <p:cNvGrpSpPr/>
          <p:nvPr/>
        </p:nvGrpSpPr>
        <p:grpSpPr>
          <a:xfrm>
            <a:off x="8359361" y="1494102"/>
            <a:ext cx="101325" cy="59531"/>
            <a:chOff x="7028138" y="1421606"/>
            <a:chExt cx="171158" cy="59531"/>
          </a:xfrm>
        </p:grpSpPr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xmlns="" id="{EA23C6A9-17A8-4D7F-92DB-040F6DF6B780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21606"/>
              <a:ext cx="171158" cy="0"/>
            </a:xfrm>
            <a:prstGeom prst="line">
              <a:avLst/>
            </a:prstGeom>
            <a:noFill/>
            <a:ln>
              <a:solidFill>
                <a:srgbClr val="0103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xmlns="" id="{2A8FD5AF-03B1-44B6-959E-C7D3449654B2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51371"/>
              <a:ext cx="171158" cy="0"/>
            </a:xfrm>
            <a:prstGeom prst="line">
              <a:avLst/>
            </a:prstGeom>
            <a:noFill/>
            <a:ln>
              <a:solidFill>
                <a:srgbClr val="0103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xmlns="" id="{A4491581-C384-44B2-B046-00667FEB5920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81137"/>
              <a:ext cx="171158" cy="0"/>
            </a:xfrm>
            <a:prstGeom prst="line">
              <a:avLst/>
            </a:prstGeom>
            <a:noFill/>
            <a:ln>
              <a:solidFill>
                <a:srgbClr val="0103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xmlns="" id="{1BA853BE-800C-419A-93A9-2D79742555A6}"/>
              </a:ext>
            </a:extLst>
          </p:cNvPr>
          <p:cNvGrpSpPr/>
          <p:nvPr/>
        </p:nvGrpSpPr>
        <p:grpSpPr>
          <a:xfrm>
            <a:off x="6909823" y="2090140"/>
            <a:ext cx="1653152" cy="958060"/>
            <a:chOff x="6905709" y="2141084"/>
            <a:chExt cx="1653152" cy="958060"/>
          </a:xfrm>
        </p:grpSpPr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xmlns="" id="{2D3F07FC-204B-439D-9929-65333D95700E}"/>
                </a:ext>
              </a:extLst>
            </p:cNvPr>
            <p:cNvSpPr txBox="1"/>
            <p:nvPr/>
          </p:nvSpPr>
          <p:spPr>
            <a:xfrm>
              <a:off x="6905709" y="2425433"/>
              <a:ext cx="1653152" cy="6737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800">
                  <a:solidFill>
                    <a:srgbClr val="010307"/>
                  </a:solidFill>
                  <a:latin typeface="+mn-ea"/>
                  <a:cs typeface="Arial" panose="020B0604020202020204" pitchFamily="34" charset="0"/>
                </a:rPr>
                <a:t>maecenas porttitor congue massa. fusce posuere, magna sed pulvinar ultricies, purus lectus commodo magna eros quis urna. </a:t>
              </a: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xmlns="" id="{EBEAE8DF-82FC-4BA7-9A23-A51701785ED4}"/>
                </a:ext>
              </a:extLst>
            </p:cNvPr>
            <p:cNvSpPr txBox="1"/>
            <p:nvPr/>
          </p:nvSpPr>
          <p:spPr>
            <a:xfrm>
              <a:off x="6981720" y="2141084"/>
              <a:ext cx="15011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000">
                  <a:solidFill>
                    <a:srgbClr val="01030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POWER YOUR POINT</a:t>
              </a:r>
              <a:endParaRPr lang="zh-CN" altLang="en-US" sz="1000">
                <a:solidFill>
                  <a:srgbClr val="010307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8" name="矩形: 圆角 127">
            <a:extLst>
              <a:ext uri="{FF2B5EF4-FFF2-40B4-BE49-F238E27FC236}">
                <a16:creationId xmlns:a16="http://schemas.microsoft.com/office/drawing/2014/main" xmlns="" id="{9F9F23EB-7F7A-4DCC-9C26-DDFD0B47E5F6}"/>
              </a:ext>
            </a:extLst>
          </p:cNvPr>
          <p:cNvSpPr/>
          <p:nvPr/>
        </p:nvSpPr>
        <p:spPr>
          <a:xfrm>
            <a:off x="9246169" y="3034811"/>
            <a:ext cx="1811902" cy="3319857"/>
          </a:xfrm>
          <a:prstGeom prst="roundRect">
            <a:avLst>
              <a:gd name="adj" fmla="val 10458"/>
            </a:avLst>
          </a:prstGeom>
          <a:solidFill>
            <a:srgbClr val="010307"/>
          </a:solidFill>
          <a:ln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2" name="Group 32">
            <a:extLst>
              <a:ext uri="{FF2B5EF4-FFF2-40B4-BE49-F238E27FC236}">
                <a16:creationId xmlns:a16="http://schemas.microsoft.com/office/drawing/2014/main" xmlns="" id="{38E97A31-20C8-4607-8338-FFFB7FF85CD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771017" y="4024541"/>
            <a:ext cx="762206" cy="699878"/>
            <a:chOff x="7" y="-65"/>
            <a:chExt cx="2030" cy="1864"/>
          </a:xfrm>
          <a:gradFill>
            <a:gsLst>
              <a:gs pos="40000">
                <a:srgbClr val="58E2AD"/>
              </a:gs>
              <a:gs pos="60000">
                <a:srgbClr val="70DDE8"/>
              </a:gs>
            </a:gsLst>
            <a:lin ang="5400000" scaled="1"/>
          </a:gradFill>
        </p:grpSpPr>
        <p:sp>
          <p:nvSpPr>
            <p:cNvPr id="134" name="Freeform 33">
              <a:extLst>
                <a:ext uri="{FF2B5EF4-FFF2-40B4-BE49-F238E27FC236}">
                  <a16:creationId xmlns:a16="http://schemas.microsoft.com/office/drawing/2014/main" xmlns="" id="{B25BB22F-2E54-4925-8934-83B63DAE1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" y="-65"/>
              <a:ext cx="1349" cy="1245"/>
            </a:xfrm>
            <a:custGeom>
              <a:avLst/>
              <a:gdLst>
                <a:gd name="T0" fmla="*/ 359 w 567"/>
                <a:gd name="T1" fmla="*/ 523 h 523"/>
                <a:gd name="T2" fmla="*/ 303 w 567"/>
                <a:gd name="T3" fmla="*/ 468 h 523"/>
                <a:gd name="T4" fmla="*/ 338 w 567"/>
                <a:gd name="T5" fmla="*/ 416 h 523"/>
                <a:gd name="T6" fmla="*/ 417 w 567"/>
                <a:gd name="T7" fmla="*/ 228 h 523"/>
                <a:gd name="T8" fmla="*/ 229 w 567"/>
                <a:gd name="T9" fmla="*/ 149 h 523"/>
                <a:gd name="T10" fmla="*/ 150 w 567"/>
                <a:gd name="T11" fmla="*/ 337 h 523"/>
                <a:gd name="T12" fmla="*/ 185 w 567"/>
                <a:gd name="T13" fmla="*/ 388 h 523"/>
                <a:gd name="T14" fmla="*/ 187 w 567"/>
                <a:gd name="T15" fmla="*/ 467 h 523"/>
                <a:gd name="T16" fmla="*/ 109 w 567"/>
                <a:gd name="T17" fmla="*/ 470 h 523"/>
                <a:gd name="T18" fmla="*/ 97 w 567"/>
                <a:gd name="T19" fmla="*/ 108 h 523"/>
                <a:gd name="T20" fmla="*/ 458 w 567"/>
                <a:gd name="T21" fmla="*/ 96 h 523"/>
                <a:gd name="T22" fmla="*/ 470 w 567"/>
                <a:gd name="T23" fmla="*/ 457 h 523"/>
                <a:gd name="T24" fmla="*/ 380 w 567"/>
                <a:gd name="T25" fmla="*/ 519 h 523"/>
                <a:gd name="T26" fmla="*/ 359 w 567"/>
                <a:gd name="T27" fmla="*/ 523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7" h="523">
                  <a:moveTo>
                    <a:pt x="359" y="523"/>
                  </a:moveTo>
                  <a:cubicBezTo>
                    <a:pt x="329" y="523"/>
                    <a:pt x="304" y="499"/>
                    <a:pt x="303" y="468"/>
                  </a:cubicBezTo>
                  <a:cubicBezTo>
                    <a:pt x="303" y="445"/>
                    <a:pt x="317" y="425"/>
                    <a:pt x="338" y="416"/>
                  </a:cubicBezTo>
                  <a:cubicBezTo>
                    <a:pt x="412" y="386"/>
                    <a:pt x="447" y="302"/>
                    <a:pt x="417" y="228"/>
                  </a:cubicBezTo>
                  <a:cubicBezTo>
                    <a:pt x="387" y="154"/>
                    <a:pt x="303" y="119"/>
                    <a:pt x="229" y="149"/>
                  </a:cubicBezTo>
                  <a:cubicBezTo>
                    <a:pt x="155" y="179"/>
                    <a:pt x="119" y="263"/>
                    <a:pt x="150" y="337"/>
                  </a:cubicBezTo>
                  <a:cubicBezTo>
                    <a:pt x="158" y="357"/>
                    <a:pt x="170" y="374"/>
                    <a:pt x="185" y="388"/>
                  </a:cubicBezTo>
                  <a:cubicBezTo>
                    <a:pt x="207" y="410"/>
                    <a:pt x="208" y="445"/>
                    <a:pt x="187" y="467"/>
                  </a:cubicBezTo>
                  <a:cubicBezTo>
                    <a:pt x="166" y="489"/>
                    <a:pt x="132" y="490"/>
                    <a:pt x="109" y="470"/>
                  </a:cubicBezTo>
                  <a:cubicBezTo>
                    <a:pt x="6" y="373"/>
                    <a:pt x="0" y="212"/>
                    <a:pt x="97" y="108"/>
                  </a:cubicBezTo>
                  <a:cubicBezTo>
                    <a:pt x="193" y="5"/>
                    <a:pt x="354" y="0"/>
                    <a:pt x="458" y="96"/>
                  </a:cubicBezTo>
                  <a:cubicBezTo>
                    <a:pt x="561" y="192"/>
                    <a:pt x="567" y="354"/>
                    <a:pt x="470" y="457"/>
                  </a:cubicBezTo>
                  <a:cubicBezTo>
                    <a:pt x="445" y="484"/>
                    <a:pt x="414" y="505"/>
                    <a:pt x="380" y="519"/>
                  </a:cubicBezTo>
                  <a:cubicBezTo>
                    <a:pt x="374" y="522"/>
                    <a:pt x="366" y="523"/>
                    <a:pt x="359" y="5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4">
              <a:extLst>
                <a:ext uri="{FF2B5EF4-FFF2-40B4-BE49-F238E27FC236}">
                  <a16:creationId xmlns:a16="http://schemas.microsoft.com/office/drawing/2014/main" xmlns="" id="{A82423FE-61F7-4510-9536-AE4D4171C4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609"/>
              <a:ext cx="1302" cy="1190"/>
            </a:xfrm>
            <a:custGeom>
              <a:avLst/>
              <a:gdLst>
                <a:gd name="T0" fmla="*/ 255 w 547"/>
                <a:gd name="T1" fmla="*/ 500 h 500"/>
                <a:gd name="T2" fmla="*/ 1 w 547"/>
                <a:gd name="T3" fmla="*/ 243 h 500"/>
                <a:gd name="T4" fmla="*/ 152 w 547"/>
                <a:gd name="T5" fmla="*/ 11 h 500"/>
                <a:gd name="T6" fmla="*/ 223 w 547"/>
                <a:gd name="T7" fmla="*/ 43 h 500"/>
                <a:gd name="T8" fmla="*/ 196 w 547"/>
                <a:gd name="T9" fmla="*/ 113 h 500"/>
                <a:gd name="T10" fmla="*/ 122 w 547"/>
                <a:gd name="T11" fmla="*/ 303 h 500"/>
                <a:gd name="T12" fmla="*/ 312 w 547"/>
                <a:gd name="T13" fmla="*/ 377 h 500"/>
                <a:gd name="T14" fmla="*/ 399 w 547"/>
                <a:gd name="T15" fmla="*/ 245 h 500"/>
                <a:gd name="T16" fmla="*/ 375 w 547"/>
                <a:gd name="T17" fmla="*/ 158 h 500"/>
                <a:gd name="T18" fmla="*/ 352 w 547"/>
                <a:gd name="T19" fmla="*/ 129 h 500"/>
                <a:gd name="T20" fmla="*/ 345 w 547"/>
                <a:gd name="T21" fmla="*/ 51 h 500"/>
                <a:gd name="T22" fmla="*/ 423 w 547"/>
                <a:gd name="T23" fmla="*/ 43 h 500"/>
                <a:gd name="T24" fmla="*/ 423 w 547"/>
                <a:gd name="T25" fmla="*/ 43 h 500"/>
                <a:gd name="T26" fmla="*/ 467 w 547"/>
                <a:gd name="T27" fmla="*/ 96 h 500"/>
                <a:gd name="T28" fmla="*/ 394 w 547"/>
                <a:gd name="T29" fmla="*/ 457 h 500"/>
                <a:gd name="T30" fmla="*/ 255 w 547"/>
                <a:gd name="T31" fmla="*/ 50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7" h="500">
                  <a:moveTo>
                    <a:pt x="255" y="500"/>
                  </a:moveTo>
                  <a:cubicBezTo>
                    <a:pt x="113" y="499"/>
                    <a:pt x="0" y="384"/>
                    <a:pt x="1" y="243"/>
                  </a:cubicBezTo>
                  <a:cubicBezTo>
                    <a:pt x="1" y="143"/>
                    <a:pt x="60" y="52"/>
                    <a:pt x="152" y="11"/>
                  </a:cubicBezTo>
                  <a:cubicBezTo>
                    <a:pt x="180" y="0"/>
                    <a:pt x="212" y="15"/>
                    <a:pt x="223" y="43"/>
                  </a:cubicBezTo>
                  <a:cubicBezTo>
                    <a:pt x="234" y="70"/>
                    <a:pt x="222" y="100"/>
                    <a:pt x="196" y="113"/>
                  </a:cubicBezTo>
                  <a:cubicBezTo>
                    <a:pt x="123" y="145"/>
                    <a:pt x="90" y="230"/>
                    <a:pt x="122" y="303"/>
                  </a:cubicBezTo>
                  <a:cubicBezTo>
                    <a:pt x="154" y="376"/>
                    <a:pt x="239" y="409"/>
                    <a:pt x="312" y="377"/>
                  </a:cubicBezTo>
                  <a:cubicBezTo>
                    <a:pt x="365" y="354"/>
                    <a:pt x="399" y="302"/>
                    <a:pt x="399" y="245"/>
                  </a:cubicBezTo>
                  <a:cubicBezTo>
                    <a:pt x="400" y="214"/>
                    <a:pt x="391" y="184"/>
                    <a:pt x="375" y="158"/>
                  </a:cubicBezTo>
                  <a:cubicBezTo>
                    <a:pt x="368" y="148"/>
                    <a:pt x="361" y="138"/>
                    <a:pt x="352" y="129"/>
                  </a:cubicBezTo>
                  <a:cubicBezTo>
                    <a:pt x="329" y="110"/>
                    <a:pt x="325" y="75"/>
                    <a:pt x="345" y="51"/>
                  </a:cubicBezTo>
                  <a:cubicBezTo>
                    <a:pt x="364" y="27"/>
                    <a:pt x="399" y="24"/>
                    <a:pt x="423" y="43"/>
                  </a:cubicBezTo>
                  <a:cubicBezTo>
                    <a:pt x="423" y="43"/>
                    <a:pt x="423" y="43"/>
                    <a:pt x="423" y="43"/>
                  </a:cubicBezTo>
                  <a:cubicBezTo>
                    <a:pt x="440" y="59"/>
                    <a:pt x="455" y="77"/>
                    <a:pt x="467" y="96"/>
                  </a:cubicBezTo>
                  <a:cubicBezTo>
                    <a:pt x="547" y="216"/>
                    <a:pt x="514" y="378"/>
                    <a:pt x="394" y="457"/>
                  </a:cubicBezTo>
                  <a:cubicBezTo>
                    <a:pt x="353" y="484"/>
                    <a:pt x="304" y="499"/>
                    <a:pt x="255" y="5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xmlns="" id="{3FDDB742-694F-49E0-B9E1-CDC16FBF5104}"/>
              </a:ext>
            </a:extLst>
          </p:cNvPr>
          <p:cNvSpPr txBox="1"/>
          <p:nvPr/>
        </p:nvSpPr>
        <p:spPr>
          <a:xfrm>
            <a:off x="9246169" y="4964828"/>
            <a:ext cx="18119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2000" b="1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27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Mini Program</a:t>
            </a:r>
            <a:endParaRPr lang="zh-CN" altLang="en-US" sz="2000" b="1"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27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xmlns="" id="{71AB7BA0-64B2-4671-9336-49836A52EF47}"/>
              </a:ext>
            </a:extLst>
          </p:cNvPr>
          <p:cNvSpPr txBox="1"/>
          <p:nvPr/>
        </p:nvSpPr>
        <p:spPr>
          <a:xfrm>
            <a:off x="9735612" y="380860"/>
            <a:ext cx="1999702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+mn-ea"/>
                <a:cs typeface="Arial" panose="020B0604020202020204" pitchFamily="34" charset="0"/>
              </a:rPr>
              <a:t> Your Corporate Name Goes Here</a:t>
            </a:r>
            <a:endParaRPr lang="fr-FR" altLang="zh-CN" sz="1200">
              <a:solidFill>
                <a:schemeClr val="bg1">
                  <a:lumMod val="7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4" name="梯形 13">
            <a:extLst>
              <a:ext uri="{FF2B5EF4-FFF2-40B4-BE49-F238E27FC236}">
                <a16:creationId xmlns:a16="http://schemas.microsoft.com/office/drawing/2014/main" xmlns="" id="{0246D823-167A-4AE1-BF1A-035462BF9882}"/>
              </a:ext>
            </a:extLst>
          </p:cNvPr>
          <p:cNvSpPr/>
          <p:nvPr/>
        </p:nvSpPr>
        <p:spPr>
          <a:xfrm rot="5400000">
            <a:off x="8475243" y="2077542"/>
            <a:ext cx="364595" cy="25200"/>
          </a:xfrm>
          <a:prstGeom prst="trapezoid">
            <a:avLst/>
          </a:prstGeom>
          <a:solidFill>
            <a:srgbClr val="58E2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梯形 68">
            <a:extLst>
              <a:ext uri="{FF2B5EF4-FFF2-40B4-BE49-F238E27FC236}">
                <a16:creationId xmlns:a16="http://schemas.microsoft.com/office/drawing/2014/main" xmlns="" id="{421BC1E9-0B13-458D-BEF9-389353B6BE4D}"/>
              </a:ext>
            </a:extLst>
          </p:cNvPr>
          <p:cNvSpPr/>
          <p:nvPr/>
        </p:nvSpPr>
        <p:spPr>
          <a:xfrm rot="16200000" flipH="1">
            <a:off x="6544292" y="1675556"/>
            <a:ext cx="540000" cy="25200"/>
          </a:xfrm>
          <a:prstGeom prst="trapezoid">
            <a:avLst/>
          </a:prstGeom>
          <a:solidFill>
            <a:srgbClr val="58E2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梯形 69">
            <a:extLst>
              <a:ext uri="{FF2B5EF4-FFF2-40B4-BE49-F238E27FC236}">
                <a16:creationId xmlns:a16="http://schemas.microsoft.com/office/drawing/2014/main" xmlns="" id="{19E2B83D-EA15-45F1-A65B-58D930EFC8BD}"/>
              </a:ext>
            </a:extLst>
          </p:cNvPr>
          <p:cNvSpPr/>
          <p:nvPr/>
        </p:nvSpPr>
        <p:spPr>
          <a:xfrm rot="16200000" flipH="1">
            <a:off x="6706292" y="2367839"/>
            <a:ext cx="216000" cy="25200"/>
          </a:xfrm>
          <a:prstGeom prst="trapezoid">
            <a:avLst/>
          </a:prstGeom>
          <a:solidFill>
            <a:srgbClr val="58E2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415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6221B93-413B-47C5-90E2-520456A3F7A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4FB01FB-7690-4A82-9C2D-C180246CB222}"/>
              </a:ext>
            </a:extLst>
          </p:cNvPr>
          <p:cNvSpPr/>
          <p:nvPr/>
        </p:nvSpPr>
        <p:spPr>
          <a:xfrm>
            <a:off x="0" y="5194300"/>
            <a:ext cx="12192000" cy="1663700"/>
          </a:xfrm>
          <a:prstGeom prst="rect">
            <a:avLst/>
          </a:prstGeom>
          <a:solidFill>
            <a:srgbClr val="0103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F2584874-C2F6-4C3C-8950-36E789CDB2D3}"/>
              </a:ext>
            </a:extLst>
          </p:cNvPr>
          <p:cNvSpPr txBox="1"/>
          <p:nvPr/>
        </p:nvSpPr>
        <p:spPr>
          <a:xfrm>
            <a:off x="539750" y="288925"/>
            <a:ext cx="450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01.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D2C94599-F1CF-47E6-9626-50ECCD61F447}"/>
              </a:ext>
            </a:extLst>
          </p:cNvPr>
          <p:cNvSpPr txBox="1"/>
          <p:nvPr/>
        </p:nvSpPr>
        <p:spPr>
          <a:xfrm>
            <a:off x="1651000" y="288925"/>
            <a:ext cx="2451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8F9ECEDC-81E6-430A-A291-EB27D82F1F8F}"/>
              </a:ext>
            </a:extLst>
          </p:cNvPr>
          <p:cNvSpPr txBox="1"/>
          <p:nvPr/>
        </p:nvSpPr>
        <p:spPr>
          <a:xfrm>
            <a:off x="9201150" y="288925"/>
            <a:ext cx="2451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 Program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69247ADF-2F6A-45D0-8CE0-209387743F77}"/>
              </a:ext>
            </a:extLst>
          </p:cNvPr>
          <p:cNvSpPr txBox="1"/>
          <p:nvPr/>
        </p:nvSpPr>
        <p:spPr>
          <a:xfrm>
            <a:off x="1406861" y="1281753"/>
            <a:ext cx="1238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Infodata</a:t>
            </a:r>
            <a:endParaRPr lang="zh-CN" altLang="en-US" sz="14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86803767-4763-4374-8F02-CDAA920DB337}"/>
              </a:ext>
            </a:extLst>
          </p:cNvPr>
          <p:cNvSpPr txBox="1"/>
          <p:nvPr/>
        </p:nvSpPr>
        <p:spPr>
          <a:xfrm>
            <a:off x="4946367" y="1281753"/>
            <a:ext cx="1238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Infodata</a:t>
            </a:r>
            <a:endParaRPr lang="zh-CN" altLang="en-US" sz="14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6EBBE4B6-080F-492F-81DF-0FF8CEDA02DE}"/>
              </a:ext>
            </a:extLst>
          </p:cNvPr>
          <p:cNvSpPr txBox="1"/>
          <p:nvPr/>
        </p:nvSpPr>
        <p:spPr>
          <a:xfrm>
            <a:off x="8485873" y="1281753"/>
            <a:ext cx="1238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Infodata</a:t>
            </a:r>
            <a:endParaRPr lang="zh-CN" altLang="en-US" sz="14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B3AB5C22-E3BD-4500-89E4-DAFE96CDBF09}"/>
              </a:ext>
            </a:extLst>
          </p:cNvPr>
          <p:cNvGrpSpPr/>
          <p:nvPr/>
        </p:nvGrpSpPr>
        <p:grpSpPr>
          <a:xfrm>
            <a:off x="1412328" y="1790808"/>
            <a:ext cx="2298392" cy="4682134"/>
            <a:chOff x="7425872" y="1487128"/>
            <a:chExt cx="2298392" cy="4682134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BBB41637-F779-44EE-B2D9-D8A3D812C4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 radius="1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7425872" y="1487128"/>
              <a:ext cx="2298391" cy="4682134"/>
            </a:xfrm>
            <a:custGeom>
              <a:avLst/>
              <a:gdLst>
                <a:gd name="connsiteX0" fmla="*/ 230667 w 2298391"/>
                <a:gd name="connsiteY0" fmla="*/ 0 h 4682134"/>
                <a:gd name="connsiteX1" fmla="*/ 2067725 w 2298391"/>
                <a:gd name="connsiteY1" fmla="*/ 0 h 4682134"/>
                <a:gd name="connsiteX2" fmla="*/ 2293706 w 2298391"/>
                <a:gd name="connsiteY2" fmla="*/ 184180 h 4682134"/>
                <a:gd name="connsiteX3" fmla="*/ 2298391 w 2298391"/>
                <a:gd name="connsiteY3" fmla="*/ 230657 h 4682134"/>
                <a:gd name="connsiteX4" fmla="*/ 2298391 w 2298391"/>
                <a:gd name="connsiteY4" fmla="*/ 4451478 h 4682134"/>
                <a:gd name="connsiteX5" fmla="*/ 2293706 w 2298391"/>
                <a:gd name="connsiteY5" fmla="*/ 4497956 h 4682134"/>
                <a:gd name="connsiteX6" fmla="*/ 2157511 w 2298391"/>
                <a:gd name="connsiteY6" fmla="*/ 4664008 h 4682134"/>
                <a:gd name="connsiteX7" fmla="*/ 2067730 w 2298391"/>
                <a:gd name="connsiteY7" fmla="*/ 4682134 h 4682134"/>
                <a:gd name="connsiteX8" fmla="*/ 230662 w 2298391"/>
                <a:gd name="connsiteY8" fmla="*/ 4682134 h 4682134"/>
                <a:gd name="connsiteX9" fmla="*/ 140881 w 2298391"/>
                <a:gd name="connsiteY9" fmla="*/ 4664008 h 4682134"/>
                <a:gd name="connsiteX10" fmla="*/ 0 w 2298391"/>
                <a:gd name="connsiteY10" fmla="*/ 4451468 h 4682134"/>
                <a:gd name="connsiteX11" fmla="*/ 0 w 2298391"/>
                <a:gd name="connsiteY11" fmla="*/ 230667 h 4682134"/>
                <a:gd name="connsiteX12" fmla="*/ 230667 w 2298391"/>
                <a:gd name="connsiteY12" fmla="*/ 0 h 468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98391" h="4682134">
                  <a:moveTo>
                    <a:pt x="230667" y="0"/>
                  </a:moveTo>
                  <a:lnTo>
                    <a:pt x="2067725" y="0"/>
                  </a:lnTo>
                  <a:cubicBezTo>
                    <a:pt x="2179195" y="0"/>
                    <a:pt x="2272197" y="79069"/>
                    <a:pt x="2293706" y="184180"/>
                  </a:cubicBezTo>
                  <a:lnTo>
                    <a:pt x="2298391" y="230657"/>
                  </a:lnTo>
                  <a:lnTo>
                    <a:pt x="2298391" y="4451478"/>
                  </a:lnTo>
                  <a:lnTo>
                    <a:pt x="2293706" y="4497956"/>
                  </a:lnTo>
                  <a:cubicBezTo>
                    <a:pt x="2278342" y="4573035"/>
                    <a:pt x="2226503" y="4634827"/>
                    <a:pt x="2157511" y="4664008"/>
                  </a:cubicBezTo>
                  <a:lnTo>
                    <a:pt x="2067730" y="4682134"/>
                  </a:lnTo>
                  <a:lnTo>
                    <a:pt x="230662" y="4682134"/>
                  </a:lnTo>
                  <a:lnTo>
                    <a:pt x="140881" y="4664008"/>
                  </a:lnTo>
                  <a:cubicBezTo>
                    <a:pt x="58091" y="4628991"/>
                    <a:pt x="0" y="4547014"/>
                    <a:pt x="0" y="4451468"/>
                  </a:cubicBezTo>
                  <a:lnTo>
                    <a:pt x="0" y="230667"/>
                  </a:lnTo>
                  <a:cubicBezTo>
                    <a:pt x="0" y="103273"/>
                    <a:pt x="103273" y="0"/>
                    <a:pt x="230667" y="0"/>
                  </a:cubicBezTo>
                  <a:close/>
                </a:path>
              </a:pathLst>
            </a:custGeom>
          </p:spPr>
        </p:pic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7D798D60-1002-46DB-A757-12A3E82D16F4}"/>
                </a:ext>
              </a:extLst>
            </p:cNvPr>
            <p:cNvSpPr/>
            <p:nvPr/>
          </p:nvSpPr>
          <p:spPr>
            <a:xfrm>
              <a:off x="7444828" y="1487128"/>
              <a:ext cx="2257268" cy="139652"/>
            </a:xfrm>
            <a:custGeom>
              <a:avLst/>
              <a:gdLst>
                <a:gd name="connsiteX0" fmla="*/ 211711 w 2257268"/>
                <a:gd name="connsiteY0" fmla="*/ 0 h 139652"/>
                <a:gd name="connsiteX1" fmla="*/ 2048769 w 2257268"/>
                <a:gd name="connsiteY1" fmla="*/ 0 h 139652"/>
                <a:gd name="connsiteX2" fmla="*/ 2246042 w 2257268"/>
                <a:gd name="connsiteY2" fmla="*/ 111058 h 139652"/>
                <a:gd name="connsiteX3" fmla="*/ 2257268 w 2257268"/>
                <a:gd name="connsiteY3" fmla="*/ 139652 h 139652"/>
                <a:gd name="connsiteX4" fmla="*/ 0 w 2257268"/>
                <a:gd name="connsiteY4" fmla="*/ 139652 h 139652"/>
                <a:gd name="connsiteX5" fmla="*/ 48605 w 2257268"/>
                <a:gd name="connsiteY5" fmla="*/ 67561 h 139652"/>
                <a:gd name="connsiteX6" fmla="*/ 211711 w 2257268"/>
                <a:gd name="connsiteY6" fmla="*/ 0 h 139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7268" h="139652">
                  <a:moveTo>
                    <a:pt x="211711" y="0"/>
                  </a:moveTo>
                  <a:lnTo>
                    <a:pt x="2048769" y="0"/>
                  </a:lnTo>
                  <a:cubicBezTo>
                    <a:pt x="2132371" y="0"/>
                    <a:pt x="2205586" y="44476"/>
                    <a:pt x="2246042" y="111058"/>
                  </a:cubicBezTo>
                  <a:lnTo>
                    <a:pt x="2257268" y="139652"/>
                  </a:lnTo>
                  <a:lnTo>
                    <a:pt x="0" y="139652"/>
                  </a:lnTo>
                  <a:lnTo>
                    <a:pt x="48605" y="67561"/>
                  </a:lnTo>
                  <a:cubicBezTo>
                    <a:pt x="90348" y="25818"/>
                    <a:pt x="148014" y="0"/>
                    <a:pt x="211711" y="0"/>
                  </a:cubicBezTo>
                  <a:close/>
                </a:path>
              </a:pathLst>
            </a:custGeom>
            <a:solidFill>
              <a:srgbClr val="C9C9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39946917-3884-469C-9398-C7ECAD224D0A}"/>
                </a:ext>
              </a:extLst>
            </p:cNvPr>
            <p:cNvSpPr/>
            <p:nvPr/>
          </p:nvSpPr>
          <p:spPr>
            <a:xfrm>
              <a:off x="7425872" y="1626781"/>
              <a:ext cx="2298391" cy="360770"/>
            </a:xfrm>
            <a:custGeom>
              <a:avLst/>
              <a:gdLst>
                <a:gd name="connsiteX0" fmla="*/ 18955 w 2298391"/>
                <a:gd name="connsiteY0" fmla="*/ 0 h 360770"/>
                <a:gd name="connsiteX1" fmla="*/ 2276224 w 2298391"/>
                <a:gd name="connsiteY1" fmla="*/ 0 h 360770"/>
                <a:gd name="connsiteX2" fmla="*/ 2293706 w 2298391"/>
                <a:gd name="connsiteY2" fmla="*/ 44527 h 360770"/>
                <a:gd name="connsiteX3" fmla="*/ 2298391 w 2298391"/>
                <a:gd name="connsiteY3" fmla="*/ 91004 h 360770"/>
                <a:gd name="connsiteX4" fmla="*/ 2298391 w 2298391"/>
                <a:gd name="connsiteY4" fmla="*/ 360770 h 360770"/>
                <a:gd name="connsiteX5" fmla="*/ 0 w 2298391"/>
                <a:gd name="connsiteY5" fmla="*/ 360770 h 360770"/>
                <a:gd name="connsiteX6" fmla="*/ 0 w 2298391"/>
                <a:gd name="connsiteY6" fmla="*/ 91014 h 360770"/>
                <a:gd name="connsiteX7" fmla="*/ 18127 w 2298391"/>
                <a:gd name="connsiteY7" fmla="*/ 1228 h 36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98391" h="360770">
                  <a:moveTo>
                    <a:pt x="18955" y="0"/>
                  </a:moveTo>
                  <a:lnTo>
                    <a:pt x="2276224" y="0"/>
                  </a:lnTo>
                  <a:lnTo>
                    <a:pt x="2293706" y="44527"/>
                  </a:lnTo>
                  <a:lnTo>
                    <a:pt x="2298391" y="91004"/>
                  </a:lnTo>
                  <a:lnTo>
                    <a:pt x="2298391" y="360770"/>
                  </a:lnTo>
                  <a:lnTo>
                    <a:pt x="0" y="360770"/>
                  </a:lnTo>
                  <a:lnTo>
                    <a:pt x="0" y="91014"/>
                  </a:lnTo>
                  <a:cubicBezTo>
                    <a:pt x="0" y="59166"/>
                    <a:pt x="6455" y="28825"/>
                    <a:pt x="18127" y="1228"/>
                  </a:cubicBezTo>
                  <a:close/>
                </a:path>
              </a:pathLst>
            </a:custGeom>
            <a:solidFill>
              <a:srgbClr val="DADA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EAC0F56D-80F0-42CB-8F74-42C9DB60324A}"/>
                </a:ext>
              </a:extLst>
            </p:cNvPr>
            <p:cNvSpPr/>
            <p:nvPr/>
          </p:nvSpPr>
          <p:spPr>
            <a:xfrm>
              <a:off x="7425873" y="1982380"/>
              <a:ext cx="2298391" cy="360770"/>
            </a:xfrm>
            <a:custGeom>
              <a:avLst/>
              <a:gdLst>
                <a:gd name="connsiteX0" fmla="*/ 0 w 2298391"/>
                <a:gd name="connsiteY0" fmla="*/ 0 h 360770"/>
                <a:gd name="connsiteX1" fmla="*/ 2298391 w 2298391"/>
                <a:gd name="connsiteY1" fmla="*/ 0 h 360770"/>
                <a:gd name="connsiteX2" fmla="*/ 2298391 w 2298391"/>
                <a:gd name="connsiteY2" fmla="*/ 360770 h 360770"/>
                <a:gd name="connsiteX3" fmla="*/ 0 w 2298391"/>
                <a:gd name="connsiteY3" fmla="*/ 360770 h 36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391" h="360770">
                  <a:moveTo>
                    <a:pt x="0" y="0"/>
                  </a:moveTo>
                  <a:lnTo>
                    <a:pt x="2298391" y="0"/>
                  </a:lnTo>
                  <a:lnTo>
                    <a:pt x="2298391" y="360770"/>
                  </a:lnTo>
                  <a:lnTo>
                    <a:pt x="0" y="360770"/>
                  </a:lnTo>
                  <a:close/>
                </a:path>
              </a:pathLst>
            </a:custGeom>
            <a:solidFill>
              <a:srgbClr val="E4E4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739779D9-AF27-457D-8EEE-AC48E473F3BF}"/>
                </a:ext>
              </a:extLst>
            </p:cNvPr>
            <p:cNvSpPr/>
            <p:nvPr/>
          </p:nvSpPr>
          <p:spPr>
            <a:xfrm>
              <a:off x="7425873" y="5829300"/>
              <a:ext cx="2298391" cy="339962"/>
            </a:xfrm>
            <a:custGeom>
              <a:avLst/>
              <a:gdLst>
                <a:gd name="connsiteX0" fmla="*/ 0 w 2298391"/>
                <a:gd name="connsiteY0" fmla="*/ 0 h 339962"/>
                <a:gd name="connsiteX1" fmla="*/ 2298391 w 2298391"/>
                <a:gd name="connsiteY1" fmla="*/ 0 h 339962"/>
                <a:gd name="connsiteX2" fmla="*/ 2298391 w 2298391"/>
                <a:gd name="connsiteY2" fmla="*/ 109306 h 339962"/>
                <a:gd name="connsiteX3" fmla="*/ 2293706 w 2298391"/>
                <a:gd name="connsiteY3" fmla="*/ 155784 h 339962"/>
                <a:gd name="connsiteX4" fmla="*/ 2157511 w 2298391"/>
                <a:gd name="connsiteY4" fmla="*/ 321836 h 339962"/>
                <a:gd name="connsiteX5" fmla="*/ 2067730 w 2298391"/>
                <a:gd name="connsiteY5" fmla="*/ 339962 h 339962"/>
                <a:gd name="connsiteX6" fmla="*/ 230662 w 2298391"/>
                <a:gd name="connsiteY6" fmla="*/ 339962 h 339962"/>
                <a:gd name="connsiteX7" fmla="*/ 140881 w 2298391"/>
                <a:gd name="connsiteY7" fmla="*/ 321836 h 339962"/>
                <a:gd name="connsiteX8" fmla="*/ 0 w 2298391"/>
                <a:gd name="connsiteY8" fmla="*/ 109296 h 339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98391" h="339962">
                  <a:moveTo>
                    <a:pt x="0" y="0"/>
                  </a:moveTo>
                  <a:lnTo>
                    <a:pt x="2298391" y="0"/>
                  </a:lnTo>
                  <a:lnTo>
                    <a:pt x="2298391" y="109306"/>
                  </a:lnTo>
                  <a:lnTo>
                    <a:pt x="2293706" y="155784"/>
                  </a:lnTo>
                  <a:cubicBezTo>
                    <a:pt x="2278342" y="230863"/>
                    <a:pt x="2226503" y="292655"/>
                    <a:pt x="2157511" y="321836"/>
                  </a:cubicBezTo>
                  <a:lnTo>
                    <a:pt x="2067730" y="339962"/>
                  </a:lnTo>
                  <a:lnTo>
                    <a:pt x="230662" y="339962"/>
                  </a:lnTo>
                  <a:lnTo>
                    <a:pt x="140881" y="321836"/>
                  </a:lnTo>
                  <a:cubicBezTo>
                    <a:pt x="58091" y="286819"/>
                    <a:pt x="0" y="204842"/>
                    <a:pt x="0" y="109296"/>
                  </a:cubicBezTo>
                  <a:close/>
                </a:path>
              </a:pathLst>
            </a:custGeom>
            <a:solidFill>
              <a:srgbClr val="6D6D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E54D3038-B903-451B-A650-6F9BBE5611D3}"/>
              </a:ext>
            </a:extLst>
          </p:cNvPr>
          <p:cNvGrpSpPr>
            <a:grpSpLocks noChangeAspect="1"/>
          </p:cNvGrpSpPr>
          <p:nvPr/>
        </p:nvGrpSpPr>
        <p:grpSpPr>
          <a:xfrm>
            <a:off x="3243388" y="2085645"/>
            <a:ext cx="167119" cy="50400"/>
            <a:chOff x="8137529" y="1397739"/>
            <a:chExt cx="179059" cy="54000"/>
          </a:xfrm>
          <a:solidFill>
            <a:schemeClr val="bg1"/>
          </a:solidFill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A85BA23D-E947-4BE1-9E8B-BF1F1B105838}"/>
                </a:ext>
              </a:extLst>
            </p:cNvPr>
            <p:cNvSpPr/>
            <p:nvPr/>
          </p:nvSpPr>
          <p:spPr>
            <a:xfrm>
              <a:off x="8137529" y="1401879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4D21E1AB-7FAF-49DD-BC0E-8EB5D7E39B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00058" y="1397739"/>
              <a:ext cx="54000" cy="5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FA6E4811-5D6B-4F61-838F-D7188E5BED3C}"/>
                </a:ext>
              </a:extLst>
            </p:cNvPr>
            <p:cNvSpPr/>
            <p:nvPr/>
          </p:nvSpPr>
          <p:spPr>
            <a:xfrm>
              <a:off x="8270869" y="1401879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56E23C31-466E-4A85-BE3D-D9EB387AF2B2}"/>
              </a:ext>
            </a:extLst>
          </p:cNvPr>
          <p:cNvGrpSpPr>
            <a:grpSpLocks noChangeAspect="1"/>
          </p:cNvGrpSpPr>
          <p:nvPr/>
        </p:nvGrpSpPr>
        <p:grpSpPr>
          <a:xfrm>
            <a:off x="3486177" y="2056845"/>
            <a:ext cx="108000" cy="108000"/>
            <a:chOff x="8217299" y="1358806"/>
            <a:chExt cx="132717" cy="132717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58A69F95-C927-473C-9E20-C1CAB1212D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56802" y="1398309"/>
              <a:ext cx="53712" cy="537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072459FE-BE41-4A44-86CF-136A3348FBDA}"/>
                </a:ext>
              </a:extLst>
            </p:cNvPr>
            <p:cNvSpPr/>
            <p:nvPr/>
          </p:nvSpPr>
          <p:spPr>
            <a:xfrm>
              <a:off x="8217299" y="1358806"/>
              <a:ext cx="132717" cy="13271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DA3B24F1-C30C-40FF-ABDB-3E5F9D6CD844}"/>
              </a:ext>
            </a:extLst>
          </p:cNvPr>
          <p:cNvGrpSpPr/>
          <p:nvPr/>
        </p:nvGrpSpPr>
        <p:grpSpPr>
          <a:xfrm>
            <a:off x="1528871" y="2057065"/>
            <a:ext cx="97848" cy="107561"/>
            <a:chOff x="7358063" y="1126331"/>
            <a:chExt cx="66675" cy="131822"/>
          </a:xfrm>
        </p:grpSpPr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xmlns="" id="{AFA7565E-D4D4-404C-8E9F-55EFF08954A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58063" y="1126331"/>
              <a:ext cx="66675" cy="66675"/>
            </a:xfrm>
            <a:prstGeom prst="lin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xmlns="" id="{C5B9C5C2-8D6F-4CF1-8FC4-6DC4B8240FD2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7358063" y="1191478"/>
              <a:ext cx="66675" cy="66675"/>
            </a:xfrm>
            <a:prstGeom prst="lin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360269DD-9E51-422F-9AC1-818294C0D0DF}"/>
              </a:ext>
            </a:extLst>
          </p:cNvPr>
          <p:cNvSpPr txBox="1"/>
          <p:nvPr/>
        </p:nvSpPr>
        <p:spPr>
          <a:xfrm>
            <a:off x="2025909" y="1972346"/>
            <a:ext cx="10610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1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B8818C7E-E3CD-45F4-A667-280B43728314}"/>
              </a:ext>
            </a:extLst>
          </p:cNvPr>
          <p:cNvGrpSpPr/>
          <p:nvPr/>
        </p:nvGrpSpPr>
        <p:grpSpPr>
          <a:xfrm>
            <a:off x="1531409" y="2434175"/>
            <a:ext cx="97848" cy="59531"/>
            <a:chOff x="7028138" y="1421606"/>
            <a:chExt cx="171158" cy="59531"/>
          </a:xfrm>
        </p:grpSpPr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xmlns="" id="{0A6E00C8-B54B-43A5-AC9C-FBF3E52FDCAB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21606"/>
              <a:ext cx="171158" cy="0"/>
            </a:xfrm>
            <a:prstGeom prst="line">
              <a:avLst/>
            </a:prstGeom>
            <a:noFill/>
            <a:ln>
              <a:solidFill>
                <a:srgbClr val="CFCF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xmlns="" id="{1DA2E3FD-3CF5-4A6E-94EC-0704801CB2FC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51371"/>
              <a:ext cx="171158" cy="0"/>
            </a:xfrm>
            <a:prstGeom prst="line">
              <a:avLst/>
            </a:prstGeom>
            <a:noFill/>
            <a:ln>
              <a:solidFill>
                <a:srgbClr val="CFCF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xmlns="" id="{F926F63D-F395-4B9F-9AB9-A9CD1E462062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81137"/>
              <a:ext cx="171158" cy="0"/>
            </a:xfrm>
            <a:prstGeom prst="line">
              <a:avLst/>
            </a:prstGeom>
            <a:noFill/>
            <a:ln>
              <a:solidFill>
                <a:srgbClr val="CFCF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5F9B8C21-3C9E-4F13-AB5F-47A1CB028165}"/>
              </a:ext>
            </a:extLst>
          </p:cNvPr>
          <p:cNvGrpSpPr/>
          <p:nvPr/>
        </p:nvGrpSpPr>
        <p:grpSpPr>
          <a:xfrm>
            <a:off x="3493791" y="2434175"/>
            <a:ext cx="97848" cy="59531"/>
            <a:chOff x="7028138" y="1421606"/>
            <a:chExt cx="171158" cy="59531"/>
          </a:xfrm>
        </p:grpSpPr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xmlns="" id="{D0643504-5CA7-45C8-B44B-6E1CDF0FFFA7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21606"/>
              <a:ext cx="171158" cy="0"/>
            </a:xfrm>
            <a:prstGeom prst="line">
              <a:avLst/>
            </a:prstGeom>
            <a:noFill/>
            <a:ln>
              <a:solidFill>
                <a:srgbClr val="CFCF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xmlns="" id="{B1F92C19-C92E-470B-BEE5-22988804C11D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51371"/>
              <a:ext cx="171158" cy="0"/>
            </a:xfrm>
            <a:prstGeom prst="line">
              <a:avLst/>
            </a:prstGeom>
            <a:noFill/>
            <a:ln>
              <a:solidFill>
                <a:srgbClr val="CFCF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xmlns="" id="{8E375D7B-0BAD-4CC9-9B18-5F97C2802B27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81137"/>
              <a:ext cx="171158" cy="0"/>
            </a:xfrm>
            <a:prstGeom prst="line">
              <a:avLst/>
            </a:prstGeom>
            <a:noFill/>
            <a:ln>
              <a:solidFill>
                <a:srgbClr val="CFCF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843D94CB-3B66-4566-84B6-B67A1F2059D7}"/>
              </a:ext>
            </a:extLst>
          </p:cNvPr>
          <p:cNvSpPr txBox="1"/>
          <p:nvPr/>
        </p:nvSpPr>
        <p:spPr>
          <a:xfrm>
            <a:off x="1636871" y="2325441"/>
            <a:ext cx="18493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solidFill>
                  <a:srgbClr val="CFCF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morbi tristique senectus</a:t>
            </a:r>
            <a:endParaRPr lang="zh-CN" altLang="en-US" sz="1200">
              <a:solidFill>
                <a:srgbClr val="CFCFD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6B70818D-4345-47E5-81FF-F568D39D2A4D}"/>
              </a:ext>
            </a:extLst>
          </p:cNvPr>
          <p:cNvSpPr txBox="1"/>
          <p:nvPr/>
        </p:nvSpPr>
        <p:spPr>
          <a:xfrm>
            <a:off x="1445573" y="2844974"/>
            <a:ext cx="13978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A0A0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your point</a:t>
            </a:r>
            <a:endParaRPr lang="zh-CN" altLang="en-US" sz="1200">
              <a:solidFill>
                <a:srgbClr val="A0A0A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矩形: 圆角 80">
            <a:extLst>
              <a:ext uri="{FF2B5EF4-FFF2-40B4-BE49-F238E27FC236}">
                <a16:creationId xmlns:a16="http://schemas.microsoft.com/office/drawing/2014/main" xmlns="" id="{120BC551-FB90-4E4C-8AFD-F1F984463205}"/>
              </a:ext>
            </a:extLst>
          </p:cNvPr>
          <p:cNvSpPr/>
          <p:nvPr/>
        </p:nvSpPr>
        <p:spPr>
          <a:xfrm>
            <a:off x="1527794" y="3178580"/>
            <a:ext cx="2067460" cy="1132551"/>
          </a:xfrm>
          <a:prstGeom prst="roundRect">
            <a:avLst>
              <a:gd name="adj" fmla="val 657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4" name="图表 83">
            <a:extLst>
              <a:ext uri="{FF2B5EF4-FFF2-40B4-BE49-F238E27FC236}">
                <a16:creationId xmlns:a16="http://schemas.microsoft.com/office/drawing/2014/main" xmlns="" id="{9E62E949-FB81-4B56-9B68-5C69B3B667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5744835"/>
              </p:ext>
            </p:extLst>
          </p:nvPr>
        </p:nvGraphicFramePr>
        <p:xfrm>
          <a:off x="2436019" y="3289070"/>
          <a:ext cx="1367357" cy="9115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74A099C9-C8BA-4F45-B03C-F614117C3B0A}"/>
              </a:ext>
            </a:extLst>
          </p:cNvPr>
          <p:cNvSpPr txBox="1"/>
          <p:nvPr/>
        </p:nvSpPr>
        <p:spPr>
          <a:xfrm>
            <a:off x="1594187" y="3421690"/>
            <a:ext cx="11610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CFCF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habitant morbi senectus et malesuada</a:t>
            </a:r>
            <a:endParaRPr lang="zh-CN" altLang="en-US" sz="1200">
              <a:solidFill>
                <a:srgbClr val="CFCFD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1306C41B-4C18-4723-8256-A71D3B837905}"/>
              </a:ext>
            </a:extLst>
          </p:cNvPr>
          <p:cNvSpPr txBox="1"/>
          <p:nvPr/>
        </p:nvSpPr>
        <p:spPr>
          <a:xfrm>
            <a:off x="1445573" y="4447307"/>
            <a:ext cx="13978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A0A0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your point</a:t>
            </a:r>
            <a:endParaRPr lang="zh-CN" altLang="en-US" sz="1200">
              <a:solidFill>
                <a:srgbClr val="A0A0A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矩形: 圆角 88">
            <a:extLst>
              <a:ext uri="{FF2B5EF4-FFF2-40B4-BE49-F238E27FC236}">
                <a16:creationId xmlns:a16="http://schemas.microsoft.com/office/drawing/2014/main" xmlns="" id="{778B52B1-EF16-43EA-9182-A885082575A7}"/>
              </a:ext>
            </a:extLst>
          </p:cNvPr>
          <p:cNvSpPr/>
          <p:nvPr/>
        </p:nvSpPr>
        <p:spPr>
          <a:xfrm>
            <a:off x="1524815" y="4780913"/>
            <a:ext cx="908225" cy="1132551"/>
          </a:xfrm>
          <a:prstGeom prst="roundRect">
            <a:avLst>
              <a:gd name="adj" fmla="val 657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: 圆角 89">
            <a:extLst>
              <a:ext uri="{FF2B5EF4-FFF2-40B4-BE49-F238E27FC236}">
                <a16:creationId xmlns:a16="http://schemas.microsoft.com/office/drawing/2014/main" xmlns="" id="{64504385-F6B6-4040-9A4E-9AF7DD0E5F24}"/>
              </a:ext>
            </a:extLst>
          </p:cNvPr>
          <p:cNvSpPr/>
          <p:nvPr/>
        </p:nvSpPr>
        <p:spPr>
          <a:xfrm>
            <a:off x="2685415" y="4780913"/>
            <a:ext cx="908225" cy="1132551"/>
          </a:xfrm>
          <a:prstGeom prst="roundRect">
            <a:avLst>
              <a:gd name="adj" fmla="val 657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91" name="图表 90">
            <a:extLst>
              <a:ext uri="{FF2B5EF4-FFF2-40B4-BE49-F238E27FC236}">
                <a16:creationId xmlns:a16="http://schemas.microsoft.com/office/drawing/2014/main" xmlns="" id="{8D7533AA-884A-4BE8-A8FF-D0263EBA9D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2816079"/>
              </p:ext>
            </p:extLst>
          </p:nvPr>
        </p:nvGraphicFramePr>
        <p:xfrm>
          <a:off x="1295249" y="4891403"/>
          <a:ext cx="1367357" cy="9115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2" name="图表 91">
            <a:extLst>
              <a:ext uri="{FF2B5EF4-FFF2-40B4-BE49-F238E27FC236}">
                <a16:creationId xmlns:a16="http://schemas.microsoft.com/office/drawing/2014/main" xmlns="" id="{8FF93E24-3751-4B8E-B86C-55D6C4AAE1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0158419"/>
              </p:ext>
            </p:extLst>
          </p:nvPr>
        </p:nvGraphicFramePr>
        <p:xfrm>
          <a:off x="2455849" y="4891403"/>
          <a:ext cx="1367357" cy="9115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100" name="组合 99">
            <a:extLst>
              <a:ext uri="{FF2B5EF4-FFF2-40B4-BE49-F238E27FC236}">
                <a16:creationId xmlns:a16="http://schemas.microsoft.com/office/drawing/2014/main" xmlns="" id="{9985EFE5-A8E3-4DAE-852D-4FEB77D36970}"/>
              </a:ext>
            </a:extLst>
          </p:cNvPr>
          <p:cNvGrpSpPr/>
          <p:nvPr/>
        </p:nvGrpSpPr>
        <p:grpSpPr>
          <a:xfrm>
            <a:off x="1755333" y="6226552"/>
            <a:ext cx="1612382" cy="152818"/>
            <a:chOff x="1757687" y="6226552"/>
            <a:chExt cx="1612382" cy="152818"/>
          </a:xfrm>
        </p:grpSpPr>
        <p:grpSp>
          <p:nvGrpSpPr>
            <p:cNvPr id="94" name="Group 14">
              <a:extLst>
                <a:ext uri="{FF2B5EF4-FFF2-40B4-BE49-F238E27FC236}">
                  <a16:creationId xmlns:a16="http://schemas.microsoft.com/office/drawing/2014/main" xmlns="" id="{78557717-2101-4BDA-98E8-BD87175E90A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757687" y="6226552"/>
              <a:ext cx="153730" cy="152818"/>
              <a:chOff x="-4" y="-6"/>
              <a:chExt cx="1676" cy="1666"/>
            </a:xfrm>
            <a:solidFill>
              <a:schemeClr val="bg1"/>
            </a:solidFill>
          </p:grpSpPr>
          <p:sp>
            <p:nvSpPr>
              <p:cNvPr id="97" name="Freeform 15">
                <a:extLst>
                  <a:ext uri="{FF2B5EF4-FFF2-40B4-BE49-F238E27FC236}">
                    <a16:creationId xmlns:a16="http://schemas.microsoft.com/office/drawing/2014/main" xmlns="" id="{338F6409-1400-4B56-A7C8-7E0785DF5C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" y="-6"/>
                <a:ext cx="1676" cy="750"/>
              </a:xfrm>
              <a:custGeom>
                <a:avLst/>
                <a:gdLst>
                  <a:gd name="T0" fmla="*/ 361 w 704"/>
                  <a:gd name="T1" fmla="*/ 42 h 315"/>
                  <a:gd name="T2" fmla="*/ 343 w 704"/>
                  <a:gd name="T3" fmla="*/ 42 h 315"/>
                  <a:gd name="T4" fmla="*/ 667 w 704"/>
                  <a:gd name="T5" fmla="*/ 302 h 315"/>
                  <a:gd name="T6" fmla="*/ 697 w 704"/>
                  <a:gd name="T7" fmla="*/ 299 h 315"/>
                  <a:gd name="T8" fmla="*/ 694 w 704"/>
                  <a:gd name="T9" fmla="*/ 269 h 315"/>
                  <a:gd name="T10" fmla="*/ 370 w 704"/>
                  <a:gd name="T11" fmla="*/ 8 h 315"/>
                  <a:gd name="T12" fmla="*/ 334 w 704"/>
                  <a:gd name="T13" fmla="*/ 9 h 315"/>
                  <a:gd name="T14" fmla="*/ 10 w 704"/>
                  <a:gd name="T15" fmla="*/ 274 h 315"/>
                  <a:gd name="T16" fmla="*/ 7 w 704"/>
                  <a:gd name="T17" fmla="*/ 304 h 315"/>
                  <a:gd name="T18" fmla="*/ 37 w 704"/>
                  <a:gd name="T19" fmla="*/ 307 h 315"/>
                  <a:gd name="T20" fmla="*/ 37 w 704"/>
                  <a:gd name="T21" fmla="*/ 307 h 315"/>
                  <a:gd name="T22" fmla="*/ 361 w 704"/>
                  <a:gd name="T23" fmla="*/ 42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4" h="315">
                    <a:moveTo>
                      <a:pt x="361" y="42"/>
                    </a:moveTo>
                    <a:cubicBezTo>
                      <a:pt x="356" y="46"/>
                      <a:pt x="348" y="46"/>
                      <a:pt x="343" y="42"/>
                    </a:cubicBezTo>
                    <a:cubicBezTo>
                      <a:pt x="667" y="302"/>
                      <a:pt x="667" y="302"/>
                      <a:pt x="667" y="302"/>
                    </a:cubicBezTo>
                    <a:cubicBezTo>
                      <a:pt x="676" y="310"/>
                      <a:pt x="690" y="308"/>
                      <a:pt x="697" y="299"/>
                    </a:cubicBezTo>
                    <a:cubicBezTo>
                      <a:pt x="704" y="290"/>
                      <a:pt x="703" y="276"/>
                      <a:pt x="694" y="269"/>
                    </a:cubicBezTo>
                    <a:cubicBezTo>
                      <a:pt x="370" y="8"/>
                      <a:pt x="370" y="8"/>
                      <a:pt x="370" y="8"/>
                    </a:cubicBezTo>
                    <a:cubicBezTo>
                      <a:pt x="359" y="0"/>
                      <a:pt x="344" y="0"/>
                      <a:pt x="334" y="9"/>
                    </a:cubicBezTo>
                    <a:cubicBezTo>
                      <a:pt x="10" y="274"/>
                      <a:pt x="10" y="274"/>
                      <a:pt x="10" y="274"/>
                    </a:cubicBezTo>
                    <a:cubicBezTo>
                      <a:pt x="1" y="282"/>
                      <a:pt x="0" y="295"/>
                      <a:pt x="7" y="304"/>
                    </a:cubicBezTo>
                    <a:cubicBezTo>
                      <a:pt x="15" y="314"/>
                      <a:pt x="28" y="315"/>
                      <a:pt x="37" y="307"/>
                    </a:cubicBezTo>
                    <a:cubicBezTo>
                      <a:pt x="37" y="307"/>
                      <a:pt x="37" y="307"/>
                      <a:pt x="37" y="307"/>
                    </a:cubicBezTo>
                    <a:lnTo>
                      <a:pt x="361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16">
                <a:extLst>
                  <a:ext uri="{FF2B5EF4-FFF2-40B4-BE49-F238E27FC236}">
                    <a16:creationId xmlns:a16="http://schemas.microsoft.com/office/drawing/2014/main" xmlns="" id="{23B2C407-C5EE-4A6E-811F-F3083FBD05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" y="277"/>
                <a:ext cx="1676" cy="1383"/>
              </a:xfrm>
              <a:custGeom>
                <a:avLst/>
                <a:gdLst>
                  <a:gd name="T0" fmla="*/ 694 w 704"/>
                  <a:gd name="T1" fmla="*/ 268 h 581"/>
                  <a:gd name="T2" fmla="*/ 370 w 704"/>
                  <a:gd name="T3" fmla="*/ 8 h 581"/>
                  <a:gd name="T4" fmla="*/ 334 w 704"/>
                  <a:gd name="T5" fmla="*/ 8 h 581"/>
                  <a:gd name="T6" fmla="*/ 10 w 704"/>
                  <a:gd name="T7" fmla="*/ 274 h 581"/>
                  <a:gd name="T8" fmla="*/ 7 w 704"/>
                  <a:gd name="T9" fmla="*/ 304 h 581"/>
                  <a:gd name="T10" fmla="*/ 7 w 704"/>
                  <a:gd name="T11" fmla="*/ 304 h 581"/>
                  <a:gd name="T12" fmla="*/ 37 w 704"/>
                  <a:gd name="T13" fmla="*/ 307 h 581"/>
                  <a:gd name="T14" fmla="*/ 37 w 704"/>
                  <a:gd name="T15" fmla="*/ 307 h 581"/>
                  <a:gd name="T16" fmla="*/ 83 w 704"/>
                  <a:gd name="T17" fmla="*/ 269 h 581"/>
                  <a:gd name="T18" fmla="*/ 83 w 704"/>
                  <a:gd name="T19" fmla="*/ 516 h 581"/>
                  <a:gd name="T20" fmla="*/ 148 w 704"/>
                  <a:gd name="T21" fmla="*/ 581 h 581"/>
                  <a:gd name="T22" fmla="*/ 304 w 704"/>
                  <a:gd name="T23" fmla="*/ 581 h 581"/>
                  <a:gd name="T24" fmla="*/ 304 w 704"/>
                  <a:gd name="T25" fmla="*/ 412 h 581"/>
                  <a:gd name="T26" fmla="*/ 314 w 704"/>
                  <a:gd name="T27" fmla="*/ 401 h 581"/>
                  <a:gd name="T28" fmla="*/ 390 w 704"/>
                  <a:gd name="T29" fmla="*/ 401 h 581"/>
                  <a:gd name="T30" fmla="*/ 400 w 704"/>
                  <a:gd name="T31" fmla="*/ 412 h 581"/>
                  <a:gd name="T32" fmla="*/ 400 w 704"/>
                  <a:gd name="T33" fmla="*/ 581 h 581"/>
                  <a:gd name="T34" fmla="*/ 556 w 704"/>
                  <a:gd name="T35" fmla="*/ 581 h 581"/>
                  <a:gd name="T36" fmla="*/ 621 w 704"/>
                  <a:gd name="T37" fmla="*/ 516 h 581"/>
                  <a:gd name="T38" fmla="*/ 621 w 704"/>
                  <a:gd name="T39" fmla="*/ 265 h 581"/>
                  <a:gd name="T40" fmla="*/ 667 w 704"/>
                  <a:gd name="T41" fmla="*/ 302 h 581"/>
                  <a:gd name="T42" fmla="*/ 697 w 704"/>
                  <a:gd name="T43" fmla="*/ 298 h 581"/>
                  <a:gd name="T44" fmla="*/ 697 w 704"/>
                  <a:gd name="T45" fmla="*/ 298 h 581"/>
                  <a:gd name="T46" fmla="*/ 694 w 704"/>
                  <a:gd name="T47" fmla="*/ 268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04" h="581">
                    <a:moveTo>
                      <a:pt x="694" y="268"/>
                    </a:moveTo>
                    <a:cubicBezTo>
                      <a:pt x="370" y="8"/>
                      <a:pt x="370" y="8"/>
                      <a:pt x="370" y="8"/>
                    </a:cubicBezTo>
                    <a:cubicBezTo>
                      <a:pt x="359" y="0"/>
                      <a:pt x="344" y="0"/>
                      <a:pt x="334" y="8"/>
                    </a:cubicBezTo>
                    <a:cubicBezTo>
                      <a:pt x="10" y="274"/>
                      <a:pt x="10" y="274"/>
                      <a:pt x="10" y="274"/>
                    </a:cubicBezTo>
                    <a:cubicBezTo>
                      <a:pt x="1" y="281"/>
                      <a:pt x="0" y="295"/>
                      <a:pt x="7" y="304"/>
                    </a:cubicBezTo>
                    <a:cubicBezTo>
                      <a:pt x="7" y="304"/>
                      <a:pt x="7" y="304"/>
                      <a:pt x="7" y="304"/>
                    </a:cubicBezTo>
                    <a:cubicBezTo>
                      <a:pt x="15" y="313"/>
                      <a:pt x="28" y="314"/>
                      <a:pt x="37" y="307"/>
                    </a:cubicBezTo>
                    <a:cubicBezTo>
                      <a:pt x="37" y="307"/>
                      <a:pt x="37" y="307"/>
                      <a:pt x="37" y="307"/>
                    </a:cubicBezTo>
                    <a:cubicBezTo>
                      <a:pt x="83" y="269"/>
                      <a:pt x="83" y="269"/>
                      <a:pt x="83" y="269"/>
                    </a:cubicBezTo>
                    <a:cubicBezTo>
                      <a:pt x="83" y="516"/>
                      <a:pt x="83" y="516"/>
                      <a:pt x="83" y="516"/>
                    </a:cubicBezTo>
                    <a:cubicBezTo>
                      <a:pt x="83" y="552"/>
                      <a:pt x="112" y="581"/>
                      <a:pt x="148" y="581"/>
                    </a:cubicBezTo>
                    <a:cubicBezTo>
                      <a:pt x="304" y="581"/>
                      <a:pt x="304" y="581"/>
                      <a:pt x="304" y="581"/>
                    </a:cubicBezTo>
                    <a:cubicBezTo>
                      <a:pt x="304" y="412"/>
                      <a:pt x="304" y="412"/>
                      <a:pt x="304" y="412"/>
                    </a:cubicBezTo>
                    <a:cubicBezTo>
                      <a:pt x="304" y="406"/>
                      <a:pt x="308" y="401"/>
                      <a:pt x="314" y="401"/>
                    </a:cubicBezTo>
                    <a:cubicBezTo>
                      <a:pt x="390" y="401"/>
                      <a:pt x="390" y="401"/>
                      <a:pt x="390" y="401"/>
                    </a:cubicBezTo>
                    <a:cubicBezTo>
                      <a:pt x="396" y="401"/>
                      <a:pt x="400" y="406"/>
                      <a:pt x="400" y="412"/>
                    </a:cubicBezTo>
                    <a:cubicBezTo>
                      <a:pt x="400" y="581"/>
                      <a:pt x="400" y="581"/>
                      <a:pt x="400" y="581"/>
                    </a:cubicBezTo>
                    <a:cubicBezTo>
                      <a:pt x="556" y="581"/>
                      <a:pt x="556" y="581"/>
                      <a:pt x="556" y="581"/>
                    </a:cubicBezTo>
                    <a:cubicBezTo>
                      <a:pt x="592" y="581"/>
                      <a:pt x="621" y="552"/>
                      <a:pt x="621" y="516"/>
                    </a:cubicBezTo>
                    <a:cubicBezTo>
                      <a:pt x="621" y="265"/>
                      <a:pt x="621" y="265"/>
                      <a:pt x="621" y="265"/>
                    </a:cubicBezTo>
                    <a:cubicBezTo>
                      <a:pt x="667" y="302"/>
                      <a:pt x="667" y="302"/>
                      <a:pt x="667" y="302"/>
                    </a:cubicBezTo>
                    <a:cubicBezTo>
                      <a:pt x="676" y="309"/>
                      <a:pt x="690" y="308"/>
                      <a:pt x="697" y="298"/>
                    </a:cubicBezTo>
                    <a:cubicBezTo>
                      <a:pt x="697" y="298"/>
                      <a:pt x="697" y="298"/>
                      <a:pt x="697" y="298"/>
                    </a:cubicBezTo>
                    <a:cubicBezTo>
                      <a:pt x="704" y="289"/>
                      <a:pt x="703" y="275"/>
                      <a:pt x="694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5" name="Freeform 25">
              <a:extLst>
                <a:ext uri="{FF2B5EF4-FFF2-40B4-BE49-F238E27FC236}">
                  <a16:creationId xmlns:a16="http://schemas.microsoft.com/office/drawing/2014/main" xmlns="" id="{90F477CE-28EA-4859-8908-35C1B71855B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500502" y="6226858"/>
              <a:ext cx="152278" cy="152204"/>
            </a:xfrm>
            <a:custGeom>
              <a:avLst/>
              <a:gdLst>
                <a:gd name="T0" fmla="*/ 438 w 800"/>
                <a:gd name="T1" fmla="*/ 64 h 800"/>
                <a:gd name="T2" fmla="*/ 438 w 800"/>
                <a:gd name="T3" fmla="*/ 298 h 800"/>
                <a:gd name="T4" fmla="*/ 502 w 800"/>
                <a:gd name="T5" fmla="*/ 362 h 800"/>
                <a:gd name="T6" fmla="*/ 736 w 800"/>
                <a:gd name="T7" fmla="*/ 362 h 800"/>
                <a:gd name="T8" fmla="*/ 800 w 800"/>
                <a:gd name="T9" fmla="*/ 298 h 800"/>
                <a:gd name="T10" fmla="*/ 736 w 800"/>
                <a:gd name="T11" fmla="*/ 0 h 800"/>
                <a:gd name="T12" fmla="*/ 502 w 800"/>
                <a:gd name="T13" fmla="*/ 0 h 800"/>
                <a:gd name="T14" fmla="*/ 64 w 800"/>
                <a:gd name="T15" fmla="*/ 437 h 800"/>
                <a:gd name="T16" fmla="*/ 0 w 800"/>
                <a:gd name="T17" fmla="*/ 502 h 800"/>
                <a:gd name="T18" fmla="*/ 64 w 800"/>
                <a:gd name="T19" fmla="*/ 800 h 800"/>
                <a:gd name="T20" fmla="*/ 298 w 800"/>
                <a:gd name="T21" fmla="*/ 800 h 800"/>
                <a:gd name="T22" fmla="*/ 362 w 800"/>
                <a:gd name="T23" fmla="*/ 736 h 800"/>
                <a:gd name="T24" fmla="*/ 362 w 800"/>
                <a:gd name="T25" fmla="*/ 502 h 800"/>
                <a:gd name="T26" fmla="*/ 298 w 800"/>
                <a:gd name="T27" fmla="*/ 438 h 800"/>
                <a:gd name="T28" fmla="*/ 64 w 800"/>
                <a:gd name="T29" fmla="*/ 437 h 800"/>
                <a:gd name="T30" fmla="*/ 502 w 800"/>
                <a:gd name="T31" fmla="*/ 437 h 800"/>
                <a:gd name="T32" fmla="*/ 438 w 800"/>
                <a:gd name="T33" fmla="*/ 502 h 800"/>
                <a:gd name="T34" fmla="*/ 502 w 800"/>
                <a:gd name="T35" fmla="*/ 800 h 800"/>
                <a:gd name="T36" fmla="*/ 736 w 800"/>
                <a:gd name="T37" fmla="*/ 800 h 800"/>
                <a:gd name="T38" fmla="*/ 800 w 800"/>
                <a:gd name="T39" fmla="*/ 736 h 800"/>
                <a:gd name="T40" fmla="*/ 800 w 800"/>
                <a:gd name="T41" fmla="*/ 502 h 800"/>
                <a:gd name="T42" fmla="*/ 736 w 800"/>
                <a:gd name="T43" fmla="*/ 438 h 800"/>
                <a:gd name="T44" fmla="*/ 502 w 800"/>
                <a:gd name="T45" fmla="*/ 437 h 800"/>
                <a:gd name="T46" fmla="*/ 298 w 800"/>
                <a:gd name="T47" fmla="*/ 437 h 800"/>
                <a:gd name="T48" fmla="*/ 64 w 800"/>
                <a:gd name="T49" fmla="*/ 0 h 800"/>
                <a:gd name="T50" fmla="*/ 0 w 800"/>
                <a:gd name="T51" fmla="*/ 64 h 800"/>
                <a:gd name="T52" fmla="*/ 64 w 800"/>
                <a:gd name="T53" fmla="*/ 362 h 800"/>
                <a:gd name="T54" fmla="*/ 298 w 800"/>
                <a:gd name="T55" fmla="*/ 362 h 800"/>
                <a:gd name="T56" fmla="*/ 362 w 800"/>
                <a:gd name="T57" fmla="*/ 298 h 800"/>
                <a:gd name="T58" fmla="*/ 362 w 800"/>
                <a:gd name="T59" fmla="*/ 64 h 800"/>
                <a:gd name="T60" fmla="*/ 298 w 800"/>
                <a:gd name="T61" fmla="*/ 0 h 800"/>
                <a:gd name="T62" fmla="*/ 64 w 800"/>
                <a:gd name="T63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800">
                  <a:moveTo>
                    <a:pt x="502" y="0"/>
                  </a:moveTo>
                  <a:cubicBezTo>
                    <a:pt x="466" y="0"/>
                    <a:pt x="438" y="29"/>
                    <a:pt x="438" y="64"/>
                  </a:cubicBezTo>
                  <a:cubicBezTo>
                    <a:pt x="438" y="64"/>
                    <a:pt x="438" y="64"/>
                    <a:pt x="438" y="64"/>
                  </a:cubicBezTo>
                  <a:cubicBezTo>
                    <a:pt x="438" y="298"/>
                    <a:pt x="438" y="298"/>
                    <a:pt x="438" y="298"/>
                  </a:cubicBezTo>
                  <a:cubicBezTo>
                    <a:pt x="437" y="334"/>
                    <a:pt x="466" y="362"/>
                    <a:pt x="502" y="362"/>
                  </a:cubicBezTo>
                  <a:cubicBezTo>
                    <a:pt x="502" y="362"/>
                    <a:pt x="502" y="362"/>
                    <a:pt x="502" y="362"/>
                  </a:cubicBezTo>
                  <a:cubicBezTo>
                    <a:pt x="736" y="362"/>
                    <a:pt x="736" y="362"/>
                    <a:pt x="736" y="362"/>
                  </a:cubicBezTo>
                  <a:cubicBezTo>
                    <a:pt x="736" y="362"/>
                    <a:pt x="736" y="362"/>
                    <a:pt x="736" y="362"/>
                  </a:cubicBezTo>
                  <a:cubicBezTo>
                    <a:pt x="771" y="362"/>
                    <a:pt x="800" y="334"/>
                    <a:pt x="800" y="298"/>
                  </a:cubicBezTo>
                  <a:cubicBezTo>
                    <a:pt x="800" y="298"/>
                    <a:pt x="800" y="298"/>
                    <a:pt x="800" y="298"/>
                  </a:cubicBezTo>
                  <a:cubicBezTo>
                    <a:pt x="800" y="64"/>
                    <a:pt x="800" y="64"/>
                    <a:pt x="800" y="64"/>
                  </a:cubicBezTo>
                  <a:cubicBezTo>
                    <a:pt x="800" y="29"/>
                    <a:pt x="771" y="0"/>
                    <a:pt x="736" y="0"/>
                  </a:cubicBezTo>
                  <a:cubicBezTo>
                    <a:pt x="736" y="0"/>
                    <a:pt x="736" y="0"/>
                    <a:pt x="736" y="0"/>
                  </a:cubicBezTo>
                  <a:cubicBezTo>
                    <a:pt x="502" y="0"/>
                    <a:pt x="502" y="0"/>
                    <a:pt x="502" y="0"/>
                  </a:cubicBezTo>
                  <a:cubicBezTo>
                    <a:pt x="502" y="0"/>
                    <a:pt x="502" y="0"/>
                    <a:pt x="502" y="0"/>
                  </a:cubicBezTo>
                  <a:moveTo>
                    <a:pt x="64" y="437"/>
                  </a:moveTo>
                  <a:cubicBezTo>
                    <a:pt x="29" y="437"/>
                    <a:pt x="0" y="466"/>
                    <a:pt x="0" y="502"/>
                  </a:cubicBezTo>
                  <a:cubicBezTo>
                    <a:pt x="0" y="502"/>
                    <a:pt x="0" y="502"/>
                    <a:pt x="0" y="502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71"/>
                    <a:pt x="29" y="800"/>
                    <a:pt x="64" y="800"/>
                  </a:cubicBezTo>
                  <a:cubicBezTo>
                    <a:pt x="64" y="800"/>
                    <a:pt x="64" y="800"/>
                    <a:pt x="64" y="800"/>
                  </a:cubicBezTo>
                  <a:cubicBezTo>
                    <a:pt x="298" y="800"/>
                    <a:pt x="298" y="800"/>
                    <a:pt x="298" y="800"/>
                  </a:cubicBezTo>
                  <a:cubicBezTo>
                    <a:pt x="298" y="800"/>
                    <a:pt x="298" y="800"/>
                    <a:pt x="298" y="800"/>
                  </a:cubicBezTo>
                  <a:cubicBezTo>
                    <a:pt x="334" y="800"/>
                    <a:pt x="362" y="771"/>
                    <a:pt x="362" y="736"/>
                  </a:cubicBezTo>
                  <a:cubicBezTo>
                    <a:pt x="362" y="736"/>
                    <a:pt x="362" y="736"/>
                    <a:pt x="362" y="736"/>
                  </a:cubicBezTo>
                  <a:cubicBezTo>
                    <a:pt x="362" y="502"/>
                    <a:pt x="362" y="502"/>
                    <a:pt x="362" y="502"/>
                  </a:cubicBezTo>
                  <a:cubicBezTo>
                    <a:pt x="363" y="466"/>
                    <a:pt x="334" y="438"/>
                    <a:pt x="298" y="438"/>
                  </a:cubicBezTo>
                  <a:cubicBezTo>
                    <a:pt x="298" y="438"/>
                    <a:pt x="298" y="438"/>
                    <a:pt x="298" y="438"/>
                  </a:cubicBezTo>
                  <a:cubicBezTo>
                    <a:pt x="298" y="437"/>
                    <a:pt x="298" y="437"/>
                    <a:pt x="298" y="437"/>
                  </a:cubicBezTo>
                  <a:cubicBezTo>
                    <a:pt x="64" y="437"/>
                    <a:pt x="64" y="437"/>
                    <a:pt x="64" y="437"/>
                  </a:cubicBezTo>
                  <a:cubicBezTo>
                    <a:pt x="64" y="437"/>
                    <a:pt x="64" y="437"/>
                    <a:pt x="64" y="437"/>
                  </a:cubicBezTo>
                  <a:moveTo>
                    <a:pt x="502" y="437"/>
                  </a:moveTo>
                  <a:cubicBezTo>
                    <a:pt x="466" y="437"/>
                    <a:pt x="438" y="466"/>
                    <a:pt x="438" y="502"/>
                  </a:cubicBezTo>
                  <a:cubicBezTo>
                    <a:pt x="438" y="502"/>
                    <a:pt x="438" y="502"/>
                    <a:pt x="438" y="502"/>
                  </a:cubicBezTo>
                  <a:cubicBezTo>
                    <a:pt x="438" y="736"/>
                    <a:pt x="438" y="736"/>
                    <a:pt x="438" y="736"/>
                  </a:cubicBezTo>
                  <a:cubicBezTo>
                    <a:pt x="437" y="771"/>
                    <a:pt x="466" y="800"/>
                    <a:pt x="502" y="800"/>
                  </a:cubicBezTo>
                  <a:cubicBezTo>
                    <a:pt x="502" y="800"/>
                    <a:pt x="502" y="800"/>
                    <a:pt x="502" y="800"/>
                  </a:cubicBezTo>
                  <a:cubicBezTo>
                    <a:pt x="736" y="800"/>
                    <a:pt x="736" y="800"/>
                    <a:pt x="736" y="800"/>
                  </a:cubicBezTo>
                  <a:cubicBezTo>
                    <a:pt x="736" y="800"/>
                    <a:pt x="736" y="800"/>
                    <a:pt x="736" y="800"/>
                  </a:cubicBezTo>
                  <a:cubicBezTo>
                    <a:pt x="771" y="800"/>
                    <a:pt x="800" y="771"/>
                    <a:pt x="800" y="736"/>
                  </a:cubicBezTo>
                  <a:cubicBezTo>
                    <a:pt x="800" y="736"/>
                    <a:pt x="800" y="736"/>
                    <a:pt x="800" y="736"/>
                  </a:cubicBezTo>
                  <a:cubicBezTo>
                    <a:pt x="800" y="502"/>
                    <a:pt x="800" y="502"/>
                    <a:pt x="800" y="502"/>
                  </a:cubicBezTo>
                  <a:cubicBezTo>
                    <a:pt x="800" y="466"/>
                    <a:pt x="771" y="438"/>
                    <a:pt x="736" y="438"/>
                  </a:cubicBezTo>
                  <a:cubicBezTo>
                    <a:pt x="736" y="438"/>
                    <a:pt x="736" y="438"/>
                    <a:pt x="736" y="438"/>
                  </a:cubicBezTo>
                  <a:cubicBezTo>
                    <a:pt x="736" y="437"/>
                    <a:pt x="736" y="437"/>
                    <a:pt x="736" y="437"/>
                  </a:cubicBezTo>
                  <a:cubicBezTo>
                    <a:pt x="502" y="437"/>
                    <a:pt x="502" y="437"/>
                    <a:pt x="502" y="437"/>
                  </a:cubicBezTo>
                  <a:cubicBezTo>
                    <a:pt x="502" y="437"/>
                    <a:pt x="502" y="437"/>
                    <a:pt x="502" y="437"/>
                  </a:cubicBezTo>
                  <a:moveTo>
                    <a:pt x="298" y="437"/>
                  </a:moveTo>
                  <a:cubicBezTo>
                    <a:pt x="298" y="437"/>
                    <a:pt x="298" y="437"/>
                    <a:pt x="298" y="437"/>
                  </a:cubicBezTo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34"/>
                    <a:pt x="29" y="362"/>
                    <a:pt x="64" y="362"/>
                  </a:cubicBezTo>
                  <a:cubicBezTo>
                    <a:pt x="64" y="362"/>
                    <a:pt x="64" y="362"/>
                    <a:pt x="64" y="362"/>
                  </a:cubicBezTo>
                  <a:cubicBezTo>
                    <a:pt x="298" y="362"/>
                    <a:pt x="298" y="362"/>
                    <a:pt x="298" y="362"/>
                  </a:cubicBezTo>
                  <a:cubicBezTo>
                    <a:pt x="298" y="362"/>
                    <a:pt x="298" y="362"/>
                    <a:pt x="298" y="362"/>
                  </a:cubicBezTo>
                  <a:cubicBezTo>
                    <a:pt x="334" y="362"/>
                    <a:pt x="362" y="334"/>
                    <a:pt x="362" y="298"/>
                  </a:cubicBezTo>
                  <a:cubicBezTo>
                    <a:pt x="362" y="298"/>
                    <a:pt x="362" y="298"/>
                    <a:pt x="362" y="298"/>
                  </a:cubicBezTo>
                  <a:cubicBezTo>
                    <a:pt x="362" y="64"/>
                    <a:pt x="362" y="64"/>
                    <a:pt x="362" y="64"/>
                  </a:cubicBezTo>
                  <a:cubicBezTo>
                    <a:pt x="363" y="29"/>
                    <a:pt x="334" y="0"/>
                    <a:pt x="298" y="0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9">
              <a:extLst>
                <a:ext uri="{FF2B5EF4-FFF2-40B4-BE49-F238E27FC236}">
                  <a16:creationId xmlns:a16="http://schemas.microsoft.com/office/drawing/2014/main" xmlns="" id="{1B739BC5-B49B-4046-B865-80DB714FE60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44911" y="6226818"/>
              <a:ext cx="125158" cy="152284"/>
            </a:xfrm>
            <a:custGeom>
              <a:avLst/>
              <a:gdLst>
                <a:gd name="T0" fmla="*/ 482 w 552"/>
                <a:gd name="T1" fmla="*/ 672 h 672"/>
                <a:gd name="T2" fmla="*/ 486 w 552"/>
                <a:gd name="T3" fmla="*/ 668 h 672"/>
                <a:gd name="T4" fmla="*/ 69 w 552"/>
                <a:gd name="T5" fmla="*/ 672 h 672"/>
                <a:gd name="T6" fmla="*/ 73 w 552"/>
                <a:gd name="T7" fmla="*/ 668 h 672"/>
                <a:gd name="T8" fmla="*/ 0 w 552"/>
                <a:gd name="T9" fmla="*/ 603 h 672"/>
                <a:gd name="T10" fmla="*/ 224 w 552"/>
                <a:gd name="T11" fmla="*/ 379 h 672"/>
                <a:gd name="T12" fmla="*/ 327 w 552"/>
                <a:gd name="T13" fmla="*/ 379 h 672"/>
                <a:gd name="T14" fmla="*/ 551 w 552"/>
                <a:gd name="T15" fmla="*/ 603 h 672"/>
                <a:gd name="T16" fmla="*/ 486 w 552"/>
                <a:gd name="T17" fmla="*/ 668 h 672"/>
                <a:gd name="T18" fmla="*/ 482 w 552"/>
                <a:gd name="T19" fmla="*/ 672 h 672"/>
                <a:gd name="T20" fmla="*/ 280 w 552"/>
                <a:gd name="T21" fmla="*/ 345 h 672"/>
                <a:gd name="T22" fmla="*/ 108 w 552"/>
                <a:gd name="T23" fmla="*/ 173 h 672"/>
                <a:gd name="T24" fmla="*/ 280 w 552"/>
                <a:gd name="T25" fmla="*/ 0 h 672"/>
                <a:gd name="T26" fmla="*/ 452 w 552"/>
                <a:gd name="T27" fmla="*/ 173 h 672"/>
                <a:gd name="T28" fmla="*/ 277 w 552"/>
                <a:gd name="T29" fmla="*/ 345 h 672"/>
                <a:gd name="T30" fmla="*/ 280 w 552"/>
                <a:gd name="T31" fmla="*/ 345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2" h="672">
                  <a:moveTo>
                    <a:pt x="482" y="672"/>
                  </a:moveTo>
                  <a:cubicBezTo>
                    <a:pt x="486" y="668"/>
                    <a:pt x="486" y="668"/>
                    <a:pt x="486" y="668"/>
                  </a:cubicBezTo>
                  <a:cubicBezTo>
                    <a:pt x="69" y="672"/>
                    <a:pt x="69" y="672"/>
                    <a:pt x="69" y="672"/>
                  </a:cubicBezTo>
                  <a:cubicBezTo>
                    <a:pt x="73" y="668"/>
                    <a:pt x="73" y="668"/>
                    <a:pt x="73" y="668"/>
                  </a:cubicBezTo>
                  <a:cubicBezTo>
                    <a:pt x="35" y="668"/>
                    <a:pt x="0" y="641"/>
                    <a:pt x="0" y="603"/>
                  </a:cubicBezTo>
                  <a:cubicBezTo>
                    <a:pt x="0" y="479"/>
                    <a:pt x="100" y="379"/>
                    <a:pt x="224" y="379"/>
                  </a:cubicBezTo>
                  <a:cubicBezTo>
                    <a:pt x="327" y="379"/>
                    <a:pt x="327" y="379"/>
                    <a:pt x="327" y="379"/>
                  </a:cubicBezTo>
                  <a:cubicBezTo>
                    <a:pt x="451" y="379"/>
                    <a:pt x="551" y="479"/>
                    <a:pt x="551" y="603"/>
                  </a:cubicBezTo>
                  <a:cubicBezTo>
                    <a:pt x="552" y="641"/>
                    <a:pt x="525" y="668"/>
                    <a:pt x="486" y="668"/>
                  </a:cubicBezTo>
                  <a:cubicBezTo>
                    <a:pt x="482" y="672"/>
                    <a:pt x="482" y="672"/>
                    <a:pt x="482" y="672"/>
                  </a:cubicBezTo>
                  <a:close/>
                  <a:moveTo>
                    <a:pt x="280" y="345"/>
                  </a:moveTo>
                  <a:cubicBezTo>
                    <a:pt x="185" y="345"/>
                    <a:pt x="108" y="268"/>
                    <a:pt x="108" y="173"/>
                  </a:cubicBezTo>
                  <a:cubicBezTo>
                    <a:pt x="108" y="78"/>
                    <a:pt x="185" y="0"/>
                    <a:pt x="280" y="0"/>
                  </a:cubicBezTo>
                  <a:cubicBezTo>
                    <a:pt x="375" y="0"/>
                    <a:pt x="452" y="78"/>
                    <a:pt x="452" y="173"/>
                  </a:cubicBezTo>
                  <a:cubicBezTo>
                    <a:pt x="452" y="268"/>
                    <a:pt x="372" y="345"/>
                    <a:pt x="277" y="345"/>
                  </a:cubicBezTo>
                  <a:cubicBezTo>
                    <a:pt x="280" y="345"/>
                    <a:pt x="280" y="345"/>
                    <a:pt x="280" y="3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xmlns="" id="{47A33FF9-D0F6-4833-AD3F-41E9C9CFAFD5}"/>
              </a:ext>
            </a:extLst>
          </p:cNvPr>
          <p:cNvGrpSpPr/>
          <p:nvPr/>
        </p:nvGrpSpPr>
        <p:grpSpPr>
          <a:xfrm>
            <a:off x="4947733" y="1790808"/>
            <a:ext cx="2298392" cy="4682134"/>
            <a:chOff x="7425872" y="1487128"/>
            <a:chExt cx="2298392" cy="4682134"/>
          </a:xfrm>
        </p:grpSpPr>
        <p:pic>
          <p:nvPicPr>
            <p:cNvPr id="139" name="图片 138">
              <a:extLst>
                <a:ext uri="{FF2B5EF4-FFF2-40B4-BE49-F238E27FC236}">
                  <a16:creationId xmlns:a16="http://schemas.microsoft.com/office/drawing/2014/main" xmlns="" id="{76230CC7-1374-4A0E-B48D-81144D56A4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 radius="1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7425872" y="1487128"/>
              <a:ext cx="2298391" cy="4682134"/>
            </a:xfrm>
            <a:custGeom>
              <a:avLst/>
              <a:gdLst>
                <a:gd name="connsiteX0" fmla="*/ 230667 w 2298391"/>
                <a:gd name="connsiteY0" fmla="*/ 0 h 4682134"/>
                <a:gd name="connsiteX1" fmla="*/ 2067725 w 2298391"/>
                <a:gd name="connsiteY1" fmla="*/ 0 h 4682134"/>
                <a:gd name="connsiteX2" fmla="*/ 2293706 w 2298391"/>
                <a:gd name="connsiteY2" fmla="*/ 184180 h 4682134"/>
                <a:gd name="connsiteX3" fmla="*/ 2298391 w 2298391"/>
                <a:gd name="connsiteY3" fmla="*/ 230657 h 4682134"/>
                <a:gd name="connsiteX4" fmla="*/ 2298391 w 2298391"/>
                <a:gd name="connsiteY4" fmla="*/ 4451478 h 4682134"/>
                <a:gd name="connsiteX5" fmla="*/ 2293706 w 2298391"/>
                <a:gd name="connsiteY5" fmla="*/ 4497956 h 4682134"/>
                <a:gd name="connsiteX6" fmla="*/ 2157511 w 2298391"/>
                <a:gd name="connsiteY6" fmla="*/ 4664008 h 4682134"/>
                <a:gd name="connsiteX7" fmla="*/ 2067730 w 2298391"/>
                <a:gd name="connsiteY7" fmla="*/ 4682134 h 4682134"/>
                <a:gd name="connsiteX8" fmla="*/ 230662 w 2298391"/>
                <a:gd name="connsiteY8" fmla="*/ 4682134 h 4682134"/>
                <a:gd name="connsiteX9" fmla="*/ 140881 w 2298391"/>
                <a:gd name="connsiteY9" fmla="*/ 4664008 h 4682134"/>
                <a:gd name="connsiteX10" fmla="*/ 0 w 2298391"/>
                <a:gd name="connsiteY10" fmla="*/ 4451468 h 4682134"/>
                <a:gd name="connsiteX11" fmla="*/ 0 w 2298391"/>
                <a:gd name="connsiteY11" fmla="*/ 230667 h 4682134"/>
                <a:gd name="connsiteX12" fmla="*/ 230667 w 2298391"/>
                <a:gd name="connsiteY12" fmla="*/ 0 h 468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98391" h="4682134">
                  <a:moveTo>
                    <a:pt x="230667" y="0"/>
                  </a:moveTo>
                  <a:lnTo>
                    <a:pt x="2067725" y="0"/>
                  </a:lnTo>
                  <a:cubicBezTo>
                    <a:pt x="2179195" y="0"/>
                    <a:pt x="2272197" y="79069"/>
                    <a:pt x="2293706" y="184180"/>
                  </a:cubicBezTo>
                  <a:lnTo>
                    <a:pt x="2298391" y="230657"/>
                  </a:lnTo>
                  <a:lnTo>
                    <a:pt x="2298391" y="4451478"/>
                  </a:lnTo>
                  <a:lnTo>
                    <a:pt x="2293706" y="4497956"/>
                  </a:lnTo>
                  <a:cubicBezTo>
                    <a:pt x="2278342" y="4573035"/>
                    <a:pt x="2226503" y="4634827"/>
                    <a:pt x="2157511" y="4664008"/>
                  </a:cubicBezTo>
                  <a:lnTo>
                    <a:pt x="2067730" y="4682134"/>
                  </a:lnTo>
                  <a:lnTo>
                    <a:pt x="230662" y="4682134"/>
                  </a:lnTo>
                  <a:lnTo>
                    <a:pt x="140881" y="4664008"/>
                  </a:lnTo>
                  <a:cubicBezTo>
                    <a:pt x="58091" y="4628991"/>
                    <a:pt x="0" y="4547014"/>
                    <a:pt x="0" y="4451468"/>
                  </a:cubicBezTo>
                  <a:lnTo>
                    <a:pt x="0" y="230667"/>
                  </a:lnTo>
                  <a:cubicBezTo>
                    <a:pt x="0" y="103273"/>
                    <a:pt x="103273" y="0"/>
                    <a:pt x="230667" y="0"/>
                  </a:cubicBezTo>
                  <a:close/>
                </a:path>
              </a:pathLst>
            </a:custGeom>
          </p:spPr>
        </p:pic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xmlns="" id="{69C3BDA3-C612-49F7-8227-1520257079D7}"/>
                </a:ext>
              </a:extLst>
            </p:cNvPr>
            <p:cNvSpPr/>
            <p:nvPr/>
          </p:nvSpPr>
          <p:spPr>
            <a:xfrm>
              <a:off x="7444828" y="1487128"/>
              <a:ext cx="2257268" cy="139652"/>
            </a:xfrm>
            <a:custGeom>
              <a:avLst/>
              <a:gdLst>
                <a:gd name="connsiteX0" fmla="*/ 211711 w 2257268"/>
                <a:gd name="connsiteY0" fmla="*/ 0 h 139652"/>
                <a:gd name="connsiteX1" fmla="*/ 2048769 w 2257268"/>
                <a:gd name="connsiteY1" fmla="*/ 0 h 139652"/>
                <a:gd name="connsiteX2" fmla="*/ 2246042 w 2257268"/>
                <a:gd name="connsiteY2" fmla="*/ 111058 h 139652"/>
                <a:gd name="connsiteX3" fmla="*/ 2257268 w 2257268"/>
                <a:gd name="connsiteY3" fmla="*/ 139652 h 139652"/>
                <a:gd name="connsiteX4" fmla="*/ 0 w 2257268"/>
                <a:gd name="connsiteY4" fmla="*/ 139652 h 139652"/>
                <a:gd name="connsiteX5" fmla="*/ 48605 w 2257268"/>
                <a:gd name="connsiteY5" fmla="*/ 67561 h 139652"/>
                <a:gd name="connsiteX6" fmla="*/ 211711 w 2257268"/>
                <a:gd name="connsiteY6" fmla="*/ 0 h 139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7268" h="139652">
                  <a:moveTo>
                    <a:pt x="211711" y="0"/>
                  </a:moveTo>
                  <a:lnTo>
                    <a:pt x="2048769" y="0"/>
                  </a:lnTo>
                  <a:cubicBezTo>
                    <a:pt x="2132371" y="0"/>
                    <a:pt x="2205586" y="44476"/>
                    <a:pt x="2246042" y="111058"/>
                  </a:cubicBezTo>
                  <a:lnTo>
                    <a:pt x="2257268" y="139652"/>
                  </a:lnTo>
                  <a:lnTo>
                    <a:pt x="0" y="139652"/>
                  </a:lnTo>
                  <a:lnTo>
                    <a:pt x="48605" y="67561"/>
                  </a:lnTo>
                  <a:cubicBezTo>
                    <a:pt x="90348" y="25818"/>
                    <a:pt x="148014" y="0"/>
                    <a:pt x="211711" y="0"/>
                  </a:cubicBezTo>
                  <a:close/>
                </a:path>
              </a:pathLst>
            </a:custGeom>
            <a:solidFill>
              <a:srgbClr val="C9C9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xmlns="" id="{34A692B3-538A-4FC9-AD64-105747BB2935}"/>
                </a:ext>
              </a:extLst>
            </p:cNvPr>
            <p:cNvSpPr/>
            <p:nvPr/>
          </p:nvSpPr>
          <p:spPr>
            <a:xfrm>
              <a:off x="7425872" y="1626781"/>
              <a:ext cx="2298391" cy="360770"/>
            </a:xfrm>
            <a:custGeom>
              <a:avLst/>
              <a:gdLst>
                <a:gd name="connsiteX0" fmla="*/ 18955 w 2298391"/>
                <a:gd name="connsiteY0" fmla="*/ 0 h 360770"/>
                <a:gd name="connsiteX1" fmla="*/ 2276224 w 2298391"/>
                <a:gd name="connsiteY1" fmla="*/ 0 h 360770"/>
                <a:gd name="connsiteX2" fmla="*/ 2293706 w 2298391"/>
                <a:gd name="connsiteY2" fmla="*/ 44527 h 360770"/>
                <a:gd name="connsiteX3" fmla="*/ 2298391 w 2298391"/>
                <a:gd name="connsiteY3" fmla="*/ 91004 h 360770"/>
                <a:gd name="connsiteX4" fmla="*/ 2298391 w 2298391"/>
                <a:gd name="connsiteY4" fmla="*/ 360770 h 360770"/>
                <a:gd name="connsiteX5" fmla="*/ 0 w 2298391"/>
                <a:gd name="connsiteY5" fmla="*/ 360770 h 360770"/>
                <a:gd name="connsiteX6" fmla="*/ 0 w 2298391"/>
                <a:gd name="connsiteY6" fmla="*/ 91014 h 360770"/>
                <a:gd name="connsiteX7" fmla="*/ 18127 w 2298391"/>
                <a:gd name="connsiteY7" fmla="*/ 1228 h 36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98391" h="360770">
                  <a:moveTo>
                    <a:pt x="18955" y="0"/>
                  </a:moveTo>
                  <a:lnTo>
                    <a:pt x="2276224" y="0"/>
                  </a:lnTo>
                  <a:lnTo>
                    <a:pt x="2293706" y="44527"/>
                  </a:lnTo>
                  <a:lnTo>
                    <a:pt x="2298391" y="91004"/>
                  </a:lnTo>
                  <a:lnTo>
                    <a:pt x="2298391" y="360770"/>
                  </a:lnTo>
                  <a:lnTo>
                    <a:pt x="0" y="360770"/>
                  </a:lnTo>
                  <a:lnTo>
                    <a:pt x="0" y="91014"/>
                  </a:lnTo>
                  <a:cubicBezTo>
                    <a:pt x="0" y="59166"/>
                    <a:pt x="6455" y="28825"/>
                    <a:pt x="18127" y="1228"/>
                  </a:cubicBezTo>
                  <a:close/>
                </a:path>
              </a:pathLst>
            </a:custGeom>
            <a:solidFill>
              <a:srgbClr val="DADA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xmlns="" id="{E5CA1F32-9B29-456F-BC46-A3A9DB9BD2C3}"/>
                </a:ext>
              </a:extLst>
            </p:cNvPr>
            <p:cNvSpPr/>
            <p:nvPr/>
          </p:nvSpPr>
          <p:spPr>
            <a:xfrm>
              <a:off x="7425873" y="1982380"/>
              <a:ext cx="2298391" cy="360770"/>
            </a:xfrm>
            <a:custGeom>
              <a:avLst/>
              <a:gdLst>
                <a:gd name="connsiteX0" fmla="*/ 0 w 2298391"/>
                <a:gd name="connsiteY0" fmla="*/ 0 h 360770"/>
                <a:gd name="connsiteX1" fmla="*/ 2298391 w 2298391"/>
                <a:gd name="connsiteY1" fmla="*/ 0 h 360770"/>
                <a:gd name="connsiteX2" fmla="*/ 2298391 w 2298391"/>
                <a:gd name="connsiteY2" fmla="*/ 360770 h 360770"/>
                <a:gd name="connsiteX3" fmla="*/ 0 w 2298391"/>
                <a:gd name="connsiteY3" fmla="*/ 360770 h 36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391" h="360770">
                  <a:moveTo>
                    <a:pt x="0" y="0"/>
                  </a:moveTo>
                  <a:lnTo>
                    <a:pt x="2298391" y="0"/>
                  </a:lnTo>
                  <a:lnTo>
                    <a:pt x="2298391" y="360770"/>
                  </a:lnTo>
                  <a:lnTo>
                    <a:pt x="0" y="360770"/>
                  </a:lnTo>
                  <a:close/>
                </a:path>
              </a:pathLst>
            </a:custGeom>
            <a:solidFill>
              <a:srgbClr val="E4E4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xmlns="" id="{E7BBCF7C-A8FE-4B9B-864C-D8DE10F29F24}"/>
                </a:ext>
              </a:extLst>
            </p:cNvPr>
            <p:cNvSpPr/>
            <p:nvPr/>
          </p:nvSpPr>
          <p:spPr>
            <a:xfrm>
              <a:off x="7425873" y="5829300"/>
              <a:ext cx="2298391" cy="339962"/>
            </a:xfrm>
            <a:custGeom>
              <a:avLst/>
              <a:gdLst>
                <a:gd name="connsiteX0" fmla="*/ 0 w 2298391"/>
                <a:gd name="connsiteY0" fmla="*/ 0 h 339962"/>
                <a:gd name="connsiteX1" fmla="*/ 2298391 w 2298391"/>
                <a:gd name="connsiteY1" fmla="*/ 0 h 339962"/>
                <a:gd name="connsiteX2" fmla="*/ 2298391 w 2298391"/>
                <a:gd name="connsiteY2" fmla="*/ 109306 h 339962"/>
                <a:gd name="connsiteX3" fmla="*/ 2293706 w 2298391"/>
                <a:gd name="connsiteY3" fmla="*/ 155784 h 339962"/>
                <a:gd name="connsiteX4" fmla="*/ 2157511 w 2298391"/>
                <a:gd name="connsiteY4" fmla="*/ 321836 h 339962"/>
                <a:gd name="connsiteX5" fmla="*/ 2067730 w 2298391"/>
                <a:gd name="connsiteY5" fmla="*/ 339962 h 339962"/>
                <a:gd name="connsiteX6" fmla="*/ 230662 w 2298391"/>
                <a:gd name="connsiteY6" fmla="*/ 339962 h 339962"/>
                <a:gd name="connsiteX7" fmla="*/ 140881 w 2298391"/>
                <a:gd name="connsiteY7" fmla="*/ 321836 h 339962"/>
                <a:gd name="connsiteX8" fmla="*/ 0 w 2298391"/>
                <a:gd name="connsiteY8" fmla="*/ 109296 h 339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98391" h="339962">
                  <a:moveTo>
                    <a:pt x="0" y="0"/>
                  </a:moveTo>
                  <a:lnTo>
                    <a:pt x="2298391" y="0"/>
                  </a:lnTo>
                  <a:lnTo>
                    <a:pt x="2298391" y="109306"/>
                  </a:lnTo>
                  <a:lnTo>
                    <a:pt x="2293706" y="155784"/>
                  </a:lnTo>
                  <a:cubicBezTo>
                    <a:pt x="2278342" y="230863"/>
                    <a:pt x="2226503" y="292655"/>
                    <a:pt x="2157511" y="321836"/>
                  </a:cubicBezTo>
                  <a:lnTo>
                    <a:pt x="2067730" y="339962"/>
                  </a:lnTo>
                  <a:lnTo>
                    <a:pt x="230662" y="339962"/>
                  </a:lnTo>
                  <a:lnTo>
                    <a:pt x="140881" y="321836"/>
                  </a:lnTo>
                  <a:cubicBezTo>
                    <a:pt x="58091" y="286819"/>
                    <a:pt x="0" y="204842"/>
                    <a:pt x="0" y="109296"/>
                  </a:cubicBezTo>
                  <a:close/>
                </a:path>
              </a:pathLst>
            </a:custGeom>
            <a:solidFill>
              <a:srgbClr val="6D6D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9C38EE8F-EBE9-4575-B4EE-EEB7F629B7F9}"/>
              </a:ext>
            </a:extLst>
          </p:cNvPr>
          <p:cNvGrpSpPr>
            <a:grpSpLocks noChangeAspect="1"/>
          </p:cNvGrpSpPr>
          <p:nvPr/>
        </p:nvGrpSpPr>
        <p:grpSpPr>
          <a:xfrm>
            <a:off x="6780160" y="2085645"/>
            <a:ext cx="167119" cy="50400"/>
            <a:chOff x="8137529" y="1397739"/>
            <a:chExt cx="179059" cy="54000"/>
          </a:xfrm>
          <a:solidFill>
            <a:schemeClr val="bg1"/>
          </a:solidFill>
        </p:grpSpPr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8F8BE78F-1C70-4EF6-A122-6C45C0FDEB3C}"/>
                </a:ext>
              </a:extLst>
            </p:cNvPr>
            <p:cNvSpPr/>
            <p:nvPr/>
          </p:nvSpPr>
          <p:spPr>
            <a:xfrm>
              <a:off x="8137529" y="1401879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2D481D5A-95FB-4AC2-90DE-BB1CF6E0FF1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00058" y="1397739"/>
              <a:ext cx="54000" cy="5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BD2A90AB-95A2-4350-9CB7-6D0FAAFE2AB2}"/>
                </a:ext>
              </a:extLst>
            </p:cNvPr>
            <p:cNvSpPr/>
            <p:nvPr/>
          </p:nvSpPr>
          <p:spPr>
            <a:xfrm>
              <a:off x="8270869" y="1401879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B41DE477-F1B9-4E5F-8976-610BC1E4A8E2}"/>
              </a:ext>
            </a:extLst>
          </p:cNvPr>
          <p:cNvGrpSpPr>
            <a:grpSpLocks noChangeAspect="1"/>
          </p:cNvGrpSpPr>
          <p:nvPr/>
        </p:nvGrpSpPr>
        <p:grpSpPr>
          <a:xfrm>
            <a:off x="7022949" y="2056845"/>
            <a:ext cx="108000" cy="108000"/>
            <a:chOff x="8217299" y="1358806"/>
            <a:chExt cx="132717" cy="132717"/>
          </a:xfrm>
        </p:grpSpPr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9EDAA4EA-59F0-4CB8-9F0D-077935B76F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56802" y="1398309"/>
              <a:ext cx="53712" cy="537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C1DC2F64-28C3-42D9-8883-53C0B67DF161}"/>
                </a:ext>
              </a:extLst>
            </p:cNvPr>
            <p:cNvSpPr/>
            <p:nvPr/>
          </p:nvSpPr>
          <p:spPr>
            <a:xfrm>
              <a:off x="8217299" y="1358806"/>
              <a:ext cx="132717" cy="13271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xmlns="" id="{2F1AAEAB-9193-4C27-8CE5-9C3646BE25CD}"/>
              </a:ext>
            </a:extLst>
          </p:cNvPr>
          <p:cNvGrpSpPr/>
          <p:nvPr/>
        </p:nvGrpSpPr>
        <p:grpSpPr>
          <a:xfrm>
            <a:off x="5065643" y="2057065"/>
            <a:ext cx="97848" cy="107561"/>
            <a:chOff x="7358063" y="1126331"/>
            <a:chExt cx="66675" cy="131822"/>
          </a:xfrm>
        </p:grpSpPr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xmlns="" id="{77E03FC0-AFA7-4335-9598-C54262558BF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58063" y="1126331"/>
              <a:ext cx="66675" cy="66675"/>
            </a:xfrm>
            <a:prstGeom prst="lin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xmlns="" id="{785B1B60-BCAB-41B1-834D-7C831B03B7EA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7358063" y="1191478"/>
              <a:ext cx="66675" cy="66675"/>
            </a:xfrm>
            <a:prstGeom prst="lin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54060219-71C1-43DA-A19A-FC186D34E460}"/>
              </a:ext>
            </a:extLst>
          </p:cNvPr>
          <p:cNvSpPr txBox="1"/>
          <p:nvPr/>
        </p:nvSpPr>
        <p:spPr>
          <a:xfrm>
            <a:off x="5562681" y="1972346"/>
            <a:ext cx="10610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1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xmlns="" id="{6B524E06-6C9A-428D-8667-E6F757B9EED6}"/>
              </a:ext>
            </a:extLst>
          </p:cNvPr>
          <p:cNvGrpSpPr/>
          <p:nvPr/>
        </p:nvGrpSpPr>
        <p:grpSpPr>
          <a:xfrm>
            <a:off x="5068181" y="2434175"/>
            <a:ext cx="97848" cy="59531"/>
            <a:chOff x="7028138" y="1421606"/>
            <a:chExt cx="171158" cy="59531"/>
          </a:xfrm>
        </p:grpSpPr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xmlns="" id="{BAFF7EC0-714C-44C2-9EE5-274411E5495D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21606"/>
              <a:ext cx="171158" cy="0"/>
            </a:xfrm>
            <a:prstGeom prst="line">
              <a:avLst/>
            </a:prstGeom>
            <a:noFill/>
            <a:ln>
              <a:solidFill>
                <a:srgbClr val="CFCF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xmlns="" id="{D9DA7B2C-28B9-4538-8E0F-D7B000F48D85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51371"/>
              <a:ext cx="171158" cy="0"/>
            </a:xfrm>
            <a:prstGeom prst="line">
              <a:avLst/>
            </a:prstGeom>
            <a:noFill/>
            <a:ln>
              <a:solidFill>
                <a:srgbClr val="CFCF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xmlns="" id="{D4C4C60E-4737-4A5D-BB73-14F273DD1461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81137"/>
              <a:ext cx="171158" cy="0"/>
            </a:xfrm>
            <a:prstGeom prst="line">
              <a:avLst/>
            </a:prstGeom>
            <a:noFill/>
            <a:ln>
              <a:solidFill>
                <a:srgbClr val="CFCF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xmlns="" id="{4C91709C-3AB1-4F58-994A-DF4DEFDEE874}"/>
              </a:ext>
            </a:extLst>
          </p:cNvPr>
          <p:cNvGrpSpPr/>
          <p:nvPr/>
        </p:nvGrpSpPr>
        <p:grpSpPr>
          <a:xfrm>
            <a:off x="7030563" y="2434175"/>
            <a:ext cx="97848" cy="59531"/>
            <a:chOff x="7028138" y="1421606"/>
            <a:chExt cx="171158" cy="59531"/>
          </a:xfrm>
        </p:grpSpPr>
        <p:cxnSp>
          <p:nvCxnSpPr>
            <p:cNvPr id="126" name="直接连接符 125">
              <a:extLst>
                <a:ext uri="{FF2B5EF4-FFF2-40B4-BE49-F238E27FC236}">
                  <a16:creationId xmlns:a16="http://schemas.microsoft.com/office/drawing/2014/main" xmlns="" id="{B353EE8B-FAC8-4C7A-B8FC-77160EAA6773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21606"/>
              <a:ext cx="171158" cy="0"/>
            </a:xfrm>
            <a:prstGeom prst="line">
              <a:avLst/>
            </a:prstGeom>
            <a:noFill/>
            <a:ln>
              <a:solidFill>
                <a:srgbClr val="CFCF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xmlns="" id="{E536A60B-FF89-45CE-8F35-8354FBD8CDEA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51371"/>
              <a:ext cx="171158" cy="0"/>
            </a:xfrm>
            <a:prstGeom prst="line">
              <a:avLst/>
            </a:prstGeom>
            <a:noFill/>
            <a:ln>
              <a:solidFill>
                <a:srgbClr val="CFCF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xmlns="" id="{E50FABDD-7017-4BB2-9020-B589AC9BC8A4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81137"/>
              <a:ext cx="171158" cy="0"/>
            </a:xfrm>
            <a:prstGeom prst="line">
              <a:avLst/>
            </a:prstGeom>
            <a:noFill/>
            <a:ln>
              <a:solidFill>
                <a:srgbClr val="CFCF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xmlns="" id="{54F2C9FE-8C22-457D-8916-57E78B6E9689}"/>
              </a:ext>
            </a:extLst>
          </p:cNvPr>
          <p:cNvSpPr txBox="1"/>
          <p:nvPr/>
        </p:nvSpPr>
        <p:spPr>
          <a:xfrm>
            <a:off x="5173643" y="2325441"/>
            <a:ext cx="18493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solidFill>
                  <a:srgbClr val="CFCF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morbi tristique senectus</a:t>
            </a:r>
            <a:endParaRPr lang="zh-CN" altLang="en-US" sz="1200">
              <a:solidFill>
                <a:srgbClr val="CFCFD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0" name="组合 119">
            <a:extLst>
              <a:ext uri="{FF2B5EF4-FFF2-40B4-BE49-F238E27FC236}">
                <a16:creationId xmlns:a16="http://schemas.microsoft.com/office/drawing/2014/main" xmlns="" id="{43315CF2-EB59-4E6C-AE3F-DFC3F675736C}"/>
              </a:ext>
            </a:extLst>
          </p:cNvPr>
          <p:cNvGrpSpPr/>
          <p:nvPr/>
        </p:nvGrpSpPr>
        <p:grpSpPr>
          <a:xfrm>
            <a:off x="5292105" y="6226552"/>
            <a:ext cx="1612382" cy="152818"/>
            <a:chOff x="1757687" y="6226552"/>
            <a:chExt cx="1612382" cy="152818"/>
          </a:xfrm>
        </p:grpSpPr>
        <p:grpSp>
          <p:nvGrpSpPr>
            <p:cNvPr id="121" name="Group 14">
              <a:extLst>
                <a:ext uri="{FF2B5EF4-FFF2-40B4-BE49-F238E27FC236}">
                  <a16:creationId xmlns:a16="http://schemas.microsoft.com/office/drawing/2014/main" xmlns="" id="{276FCCA7-9C15-4617-B3F0-134E7481356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757687" y="6226552"/>
              <a:ext cx="153730" cy="152818"/>
              <a:chOff x="-4" y="-6"/>
              <a:chExt cx="1676" cy="1666"/>
            </a:xfrm>
            <a:solidFill>
              <a:schemeClr val="bg1"/>
            </a:solidFill>
          </p:grpSpPr>
          <p:sp>
            <p:nvSpPr>
              <p:cNvPr id="124" name="Freeform 15">
                <a:extLst>
                  <a:ext uri="{FF2B5EF4-FFF2-40B4-BE49-F238E27FC236}">
                    <a16:creationId xmlns:a16="http://schemas.microsoft.com/office/drawing/2014/main" xmlns="" id="{61789751-62DF-4CCA-A4FB-B9E3DE7DBF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" y="-6"/>
                <a:ext cx="1676" cy="750"/>
              </a:xfrm>
              <a:custGeom>
                <a:avLst/>
                <a:gdLst>
                  <a:gd name="T0" fmla="*/ 361 w 704"/>
                  <a:gd name="T1" fmla="*/ 42 h 315"/>
                  <a:gd name="T2" fmla="*/ 343 w 704"/>
                  <a:gd name="T3" fmla="*/ 42 h 315"/>
                  <a:gd name="T4" fmla="*/ 667 w 704"/>
                  <a:gd name="T5" fmla="*/ 302 h 315"/>
                  <a:gd name="T6" fmla="*/ 697 w 704"/>
                  <a:gd name="T7" fmla="*/ 299 h 315"/>
                  <a:gd name="T8" fmla="*/ 694 w 704"/>
                  <a:gd name="T9" fmla="*/ 269 h 315"/>
                  <a:gd name="T10" fmla="*/ 370 w 704"/>
                  <a:gd name="T11" fmla="*/ 8 h 315"/>
                  <a:gd name="T12" fmla="*/ 334 w 704"/>
                  <a:gd name="T13" fmla="*/ 9 h 315"/>
                  <a:gd name="T14" fmla="*/ 10 w 704"/>
                  <a:gd name="T15" fmla="*/ 274 h 315"/>
                  <a:gd name="T16" fmla="*/ 7 w 704"/>
                  <a:gd name="T17" fmla="*/ 304 h 315"/>
                  <a:gd name="T18" fmla="*/ 37 w 704"/>
                  <a:gd name="T19" fmla="*/ 307 h 315"/>
                  <a:gd name="T20" fmla="*/ 37 w 704"/>
                  <a:gd name="T21" fmla="*/ 307 h 315"/>
                  <a:gd name="T22" fmla="*/ 361 w 704"/>
                  <a:gd name="T23" fmla="*/ 42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4" h="315">
                    <a:moveTo>
                      <a:pt x="361" y="42"/>
                    </a:moveTo>
                    <a:cubicBezTo>
                      <a:pt x="356" y="46"/>
                      <a:pt x="348" y="46"/>
                      <a:pt x="343" y="42"/>
                    </a:cubicBezTo>
                    <a:cubicBezTo>
                      <a:pt x="667" y="302"/>
                      <a:pt x="667" y="302"/>
                      <a:pt x="667" y="302"/>
                    </a:cubicBezTo>
                    <a:cubicBezTo>
                      <a:pt x="676" y="310"/>
                      <a:pt x="690" y="308"/>
                      <a:pt x="697" y="299"/>
                    </a:cubicBezTo>
                    <a:cubicBezTo>
                      <a:pt x="704" y="290"/>
                      <a:pt x="703" y="276"/>
                      <a:pt x="694" y="269"/>
                    </a:cubicBezTo>
                    <a:cubicBezTo>
                      <a:pt x="370" y="8"/>
                      <a:pt x="370" y="8"/>
                      <a:pt x="370" y="8"/>
                    </a:cubicBezTo>
                    <a:cubicBezTo>
                      <a:pt x="359" y="0"/>
                      <a:pt x="344" y="0"/>
                      <a:pt x="334" y="9"/>
                    </a:cubicBezTo>
                    <a:cubicBezTo>
                      <a:pt x="10" y="274"/>
                      <a:pt x="10" y="274"/>
                      <a:pt x="10" y="274"/>
                    </a:cubicBezTo>
                    <a:cubicBezTo>
                      <a:pt x="1" y="282"/>
                      <a:pt x="0" y="295"/>
                      <a:pt x="7" y="304"/>
                    </a:cubicBezTo>
                    <a:cubicBezTo>
                      <a:pt x="15" y="314"/>
                      <a:pt x="28" y="315"/>
                      <a:pt x="37" y="307"/>
                    </a:cubicBezTo>
                    <a:cubicBezTo>
                      <a:pt x="37" y="307"/>
                      <a:pt x="37" y="307"/>
                      <a:pt x="37" y="307"/>
                    </a:cubicBezTo>
                    <a:lnTo>
                      <a:pt x="361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6">
                <a:extLst>
                  <a:ext uri="{FF2B5EF4-FFF2-40B4-BE49-F238E27FC236}">
                    <a16:creationId xmlns:a16="http://schemas.microsoft.com/office/drawing/2014/main" xmlns="" id="{B6C1D423-17DF-46EC-A4E1-65D65D5A3C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" y="277"/>
                <a:ext cx="1676" cy="1383"/>
              </a:xfrm>
              <a:custGeom>
                <a:avLst/>
                <a:gdLst>
                  <a:gd name="T0" fmla="*/ 694 w 704"/>
                  <a:gd name="T1" fmla="*/ 268 h 581"/>
                  <a:gd name="T2" fmla="*/ 370 w 704"/>
                  <a:gd name="T3" fmla="*/ 8 h 581"/>
                  <a:gd name="T4" fmla="*/ 334 w 704"/>
                  <a:gd name="T5" fmla="*/ 8 h 581"/>
                  <a:gd name="T6" fmla="*/ 10 w 704"/>
                  <a:gd name="T7" fmla="*/ 274 h 581"/>
                  <a:gd name="T8" fmla="*/ 7 w 704"/>
                  <a:gd name="T9" fmla="*/ 304 h 581"/>
                  <a:gd name="T10" fmla="*/ 7 w 704"/>
                  <a:gd name="T11" fmla="*/ 304 h 581"/>
                  <a:gd name="T12" fmla="*/ 37 w 704"/>
                  <a:gd name="T13" fmla="*/ 307 h 581"/>
                  <a:gd name="T14" fmla="*/ 37 w 704"/>
                  <a:gd name="T15" fmla="*/ 307 h 581"/>
                  <a:gd name="T16" fmla="*/ 83 w 704"/>
                  <a:gd name="T17" fmla="*/ 269 h 581"/>
                  <a:gd name="T18" fmla="*/ 83 w 704"/>
                  <a:gd name="T19" fmla="*/ 516 h 581"/>
                  <a:gd name="T20" fmla="*/ 148 w 704"/>
                  <a:gd name="T21" fmla="*/ 581 h 581"/>
                  <a:gd name="T22" fmla="*/ 304 w 704"/>
                  <a:gd name="T23" fmla="*/ 581 h 581"/>
                  <a:gd name="T24" fmla="*/ 304 w 704"/>
                  <a:gd name="T25" fmla="*/ 412 h 581"/>
                  <a:gd name="T26" fmla="*/ 314 w 704"/>
                  <a:gd name="T27" fmla="*/ 401 h 581"/>
                  <a:gd name="T28" fmla="*/ 390 w 704"/>
                  <a:gd name="T29" fmla="*/ 401 h 581"/>
                  <a:gd name="T30" fmla="*/ 400 w 704"/>
                  <a:gd name="T31" fmla="*/ 412 h 581"/>
                  <a:gd name="T32" fmla="*/ 400 w 704"/>
                  <a:gd name="T33" fmla="*/ 581 h 581"/>
                  <a:gd name="T34" fmla="*/ 556 w 704"/>
                  <a:gd name="T35" fmla="*/ 581 h 581"/>
                  <a:gd name="T36" fmla="*/ 621 w 704"/>
                  <a:gd name="T37" fmla="*/ 516 h 581"/>
                  <a:gd name="T38" fmla="*/ 621 w 704"/>
                  <a:gd name="T39" fmla="*/ 265 h 581"/>
                  <a:gd name="T40" fmla="*/ 667 w 704"/>
                  <a:gd name="T41" fmla="*/ 302 h 581"/>
                  <a:gd name="T42" fmla="*/ 697 w 704"/>
                  <a:gd name="T43" fmla="*/ 298 h 581"/>
                  <a:gd name="T44" fmla="*/ 697 w 704"/>
                  <a:gd name="T45" fmla="*/ 298 h 581"/>
                  <a:gd name="T46" fmla="*/ 694 w 704"/>
                  <a:gd name="T47" fmla="*/ 268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04" h="581">
                    <a:moveTo>
                      <a:pt x="694" y="268"/>
                    </a:moveTo>
                    <a:cubicBezTo>
                      <a:pt x="370" y="8"/>
                      <a:pt x="370" y="8"/>
                      <a:pt x="370" y="8"/>
                    </a:cubicBezTo>
                    <a:cubicBezTo>
                      <a:pt x="359" y="0"/>
                      <a:pt x="344" y="0"/>
                      <a:pt x="334" y="8"/>
                    </a:cubicBezTo>
                    <a:cubicBezTo>
                      <a:pt x="10" y="274"/>
                      <a:pt x="10" y="274"/>
                      <a:pt x="10" y="274"/>
                    </a:cubicBezTo>
                    <a:cubicBezTo>
                      <a:pt x="1" y="281"/>
                      <a:pt x="0" y="295"/>
                      <a:pt x="7" y="304"/>
                    </a:cubicBezTo>
                    <a:cubicBezTo>
                      <a:pt x="7" y="304"/>
                      <a:pt x="7" y="304"/>
                      <a:pt x="7" y="304"/>
                    </a:cubicBezTo>
                    <a:cubicBezTo>
                      <a:pt x="15" y="313"/>
                      <a:pt x="28" y="314"/>
                      <a:pt x="37" y="307"/>
                    </a:cubicBezTo>
                    <a:cubicBezTo>
                      <a:pt x="37" y="307"/>
                      <a:pt x="37" y="307"/>
                      <a:pt x="37" y="307"/>
                    </a:cubicBezTo>
                    <a:cubicBezTo>
                      <a:pt x="83" y="269"/>
                      <a:pt x="83" y="269"/>
                      <a:pt x="83" y="269"/>
                    </a:cubicBezTo>
                    <a:cubicBezTo>
                      <a:pt x="83" y="516"/>
                      <a:pt x="83" y="516"/>
                      <a:pt x="83" y="516"/>
                    </a:cubicBezTo>
                    <a:cubicBezTo>
                      <a:pt x="83" y="552"/>
                      <a:pt x="112" y="581"/>
                      <a:pt x="148" y="581"/>
                    </a:cubicBezTo>
                    <a:cubicBezTo>
                      <a:pt x="304" y="581"/>
                      <a:pt x="304" y="581"/>
                      <a:pt x="304" y="581"/>
                    </a:cubicBezTo>
                    <a:cubicBezTo>
                      <a:pt x="304" y="412"/>
                      <a:pt x="304" y="412"/>
                      <a:pt x="304" y="412"/>
                    </a:cubicBezTo>
                    <a:cubicBezTo>
                      <a:pt x="304" y="406"/>
                      <a:pt x="308" y="401"/>
                      <a:pt x="314" y="401"/>
                    </a:cubicBezTo>
                    <a:cubicBezTo>
                      <a:pt x="390" y="401"/>
                      <a:pt x="390" y="401"/>
                      <a:pt x="390" y="401"/>
                    </a:cubicBezTo>
                    <a:cubicBezTo>
                      <a:pt x="396" y="401"/>
                      <a:pt x="400" y="406"/>
                      <a:pt x="400" y="412"/>
                    </a:cubicBezTo>
                    <a:cubicBezTo>
                      <a:pt x="400" y="581"/>
                      <a:pt x="400" y="581"/>
                      <a:pt x="400" y="581"/>
                    </a:cubicBezTo>
                    <a:cubicBezTo>
                      <a:pt x="556" y="581"/>
                      <a:pt x="556" y="581"/>
                      <a:pt x="556" y="581"/>
                    </a:cubicBezTo>
                    <a:cubicBezTo>
                      <a:pt x="592" y="581"/>
                      <a:pt x="621" y="552"/>
                      <a:pt x="621" y="516"/>
                    </a:cubicBezTo>
                    <a:cubicBezTo>
                      <a:pt x="621" y="265"/>
                      <a:pt x="621" y="265"/>
                      <a:pt x="621" y="265"/>
                    </a:cubicBezTo>
                    <a:cubicBezTo>
                      <a:pt x="667" y="302"/>
                      <a:pt x="667" y="302"/>
                      <a:pt x="667" y="302"/>
                    </a:cubicBezTo>
                    <a:cubicBezTo>
                      <a:pt x="676" y="309"/>
                      <a:pt x="690" y="308"/>
                      <a:pt x="697" y="298"/>
                    </a:cubicBezTo>
                    <a:cubicBezTo>
                      <a:pt x="697" y="298"/>
                      <a:pt x="697" y="298"/>
                      <a:pt x="697" y="298"/>
                    </a:cubicBezTo>
                    <a:cubicBezTo>
                      <a:pt x="704" y="289"/>
                      <a:pt x="703" y="275"/>
                      <a:pt x="694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2" name="Freeform 25">
              <a:extLst>
                <a:ext uri="{FF2B5EF4-FFF2-40B4-BE49-F238E27FC236}">
                  <a16:creationId xmlns:a16="http://schemas.microsoft.com/office/drawing/2014/main" xmlns="" id="{E43B1A34-6940-4CEF-AFC4-C1992C2E066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500502" y="6226858"/>
              <a:ext cx="152278" cy="152204"/>
            </a:xfrm>
            <a:custGeom>
              <a:avLst/>
              <a:gdLst>
                <a:gd name="T0" fmla="*/ 438 w 800"/>
                <a:gd name="T1" fmla="*/ 64 h 800"/>
                <a:gd name="T2" fmla="*/ 438 w 800"/>
                <a:gd name="T3" fmla="*/ 298 h 800"/>
                <a:gd name="T4" fmla="*/ 502 w 800"/>
                <a:gd name="T5" fmla="*/ 362 h 800"/>
                <a:gd name="T6" fmla="*/ 736 w 800"/>
                <a:gd name="T7" fmla="*/ 362 h 800"/>
                <a:gd name="T8" fmla="*/ 800 w 800"/>
                <a:gd name="T9" fmla="*/ 298 h 800"/>
                <a:gd name="T10" fmla="*/ 736 w 800"/>
                <a:gd name="T11" fmla="*/ 0 h 800"/>
                <a:gd name="T12" fmla="*/ 502 w 800"/>
                <a:gd name="T13" fmla="*/ 0 h 800"/>
                <a:gd name="T14" fmla="*/ 64 w 800"/>
                <a:gd name="T15" fmla="*/ 437 h 800"/>
                <a:gd name="T16" fmla="*/ 0 w 800"/>
                <a:gd name="T17" fmla="*/ 502 h 800"/>
                <a:gd name="T18" fmla="*/ 64 w 800"/>
                <a:gd name="T19" fmla="*/ 800 h 800"/>
                <a:gd name="T20" fmla="*/ 298 w 800"/>
                <a:gd name="T21" fmla="*/ 800 h 800"/>
                <a:gd name="T22" fmla="*/ 362 w 800"/>
                <a:gd name="T23" fmla="*/ 736 h 800"/>
                <a:gd name="T24" fmla="*/ 362 w 800"/>
                <a:gd name="T25" fmla="*/ 502 h 800"/>
                <a:gd name="T26" fmla="*/ 298 w 800"/>
                <a:gd name="T27" fmla="*/ 438 h 800"/>
                <a:gd name="T28" fmla="*/ 64 w 800"/>
                <a:gd name="T29" fmla="*/ 437 h 800"/>
                <a:gd name="T30" fmla="*/ 502 w 800"/>
                <a:gd name="T31" fmla="*/ 437 h 800"/>
                <a:gd name="T32" fmla="*/ 438 w 800"/>
                <a:gd name="T33" fmla="*/ 502 h 800"/>
                <a:gd name="T34" fmla="*/ 502 w 800"/>
                <a:gd name="T35" fmla="*/ 800 h 800"/>
                <a:gd name="T36" fmla="*/ 736 w 800"/>
                <a:gd name="T37" fmla="*/ 800 h 800"/>
                <a:gd name="T38" fmla="*/ 800 w 800"/>
                <a:gd name="T39" fmla="*/ 736 h 800"/>
                <a:gd name="T40" fmla="*/ 800 w 800"/>
                <a:gd name="T41" fmla="*/ 502 h 800"/>
                <a:gd name="T42" fmla="*/ 736 w 800"/>
                <a:gd name="T43" fmla="*/ 438 h 800"/>
                <a:gd name="T44" fmla="*/ 502 w 800"/>
                <a:gd name="T45" fmla="*/ 437 h 800"/>
                <a:gd name="T46" fmla="*/ 298 w 800"/>
                <a:gd name="T47" fmla="*/ 437 h 800"/>
                <a:gd name="T48" fmla="*/ 64 w 800"/>
                <a:gd name="T49" fmla="*/ 0 h 800"/>
                <a:gd name="T50" fmla="*/ 0 w 800"/>
                <a:gd name="T51" fmla="*/ 64 h 800"/>
                <a:gd name="T52" fmla="*/ 64 w 800"/>
                <a:gd name="T53" fmla="*/ 362 h 800"/>
                <a:gd name="T54" fmla="*/ 298 w 800"/>
                <a:gd name="T55" fmla="*/ 362 h 800"/>
                <a:gd name="T56" fmla="*/ 362 w 800"/>
                <a:gd name="T57" fmla="*/ 298 h 800"/>
                <a:gd name="T58" fmla="*/ 362 w 800"/>
                <a:gd name="T59" fmla="*/ 64 h 800"/>
                <a:gd name="T60" fmla="*/ 298 w 800"/>
                <a:gd name="T61" fmla="*/ 0 h 800"/>
                <a:gd name="T62" fmla="*/ 64 w 800"/>
                <a:gd name="T63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800">
                  <a:moveTo>
                    <a:pt x="502" y="0"/>
                  </a:moveTo>
                  <a:cubicBezTo>
                    <a:pt x="466" y="0"/>
                    <a:pt x="438" y="29"/>
                    <a:pt x="438" y="64"/>
                  </a:cubicBezTo>
                  <a:cubicBezTo>
                    <a:pt x="438" y="64"/>
                    <a:pt x="438" y="64"/>
                    <a:pt x="438" y="64"/>
                  </a:cubicBezTo>
                  <a:cubicBezTo>
                    <a:pt x="438" y="298"/>
                    <a:pt x="438" y="298"/>
                    <a:pt x="438" y="298"/>
                  </a:cubicBezTo>
                  <a:cubicBezTo>
                    <a:pt x="437" y="334"/>
                    <a:pt x="466" y="362"/>
                    <a:pt x="502" y="362"/>
                  </a:cubicBezTo>
                  <a:cubicBezTo>
                    <a:pt x="502" y="362"/>
                    <a:pt x="502" y="362"/>
                    <a:pt x="502" y="362"/>
                  </a:cubicBezTo>
                  <a:cubicBezTo>
                    <a:pt x="736" y="362"/>
                    <a:pt x="736" y="362"/>
                    <a:pt x="736" y="362"/>
                  </a:cubicBezTo>
                  <a:cubicBezTo>
                    <a:pt x="736" y="362"/>
                    <a:pt x="736" y="362"/>
                    <a:pt x="736" y="362"/>
                  </a:cubicBezTo>
                  <a:cubicBezTo>
                    <a:pt x="771" y="362"/>
                    <a:pt x="800" y="334"/>
                    <a:pt x="800" y="298"/>
                  </a:cubicBezTo>
                  <a:cubicBezTo>
                    <a:pt x="800" y="298"/>
                    <a:pt x="800" y="298"/>
                    <a:pt x="800" y="298"/>
                  </a:cubicBezTo>
                  <a:cubicBezTo>
                    <a:pt x="800" y="64"/>
                    <a:pt x="800" y="64"/>
                    <a:pt x="800" y="64"/>
                  </a:cubicBezTo>
                  <a:cubicBezTo>
                    <a:pt x="800" y="29"/>
                    <a:pt x="771" y="0"/>
                    <a:pt x="736" y="0"/>
                  </a:cubicBezTo>
                  <a:cubicBezTo>
                    <a:pt x="736" y="0"/>
                    <a:pt x="736" y="0"/>
                    <a:pt x="736" y="0"/>
                  </a:cubicBezTo>
                  <a:cubicBezTo>
                    <a:pt x="502" y="0"/>
                    <a:pt x="502" y="0"/>
                    <a:pt x="502" y="0"/>
                  </a:cubicBezTo>
                  <a:cubicBezTo>
                    <a:pt x="502" y="0"/>
                    <a:pt x="502" y="0"/>
                    <a:pt x="502" y="0"/>
                  </a:cubicBezTo>
                  <a:moveTo>
                    <a:pt x="64" y="437"/>
                  </a:moveTo>
                  <a:cubicBezTo>
                    <a:pt x="29" y="437"/>
                    <a:pt x="0" y="466"/>
                    <a:pt x="0" y="502"/>
                  </a:cubicBezTo>
                  <a:cubicBezTo>
                    <a:pt x="0" y="502"/>
                    <a:pt x="0" y="502"/>
                    <a:pt x="0" y="502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71"/>
                    <a:pt x="29" y="800"/>
                    <a:pt x="64" y="800"/>
                  </a:cubicBezTo>
                  <a:cubicBezTo>
                    <a:pt x="64" y="800"/>
                    <a:pt x="64" y="800"/>
                    <a:pt x="64" y="800"/>
                  </a:cubicBezTo>
                  <a:cubicBezTo>
                    <a:pt x="298" y="800"/>
                    <a:pt x="298" y="800"/>
                    <a:pt x="298" y="800"/>
                  </a:cubicBezTo>
                  <a:cubicBezTo>
                    <a:pt x="298" y="800"/>
                    <a:pt x="298" y="800"/>
                    <a:pt x="298" y="800"/>
                  </a:cubicBezTo>
                  <a:cubicBezTo>
                    <a:pt x="334" y="800"/>
                    <a:pt x="362" y="771"/>
                    <a:pt x="362" y="736"/>
                  </a:cubicBezTo>
                  <a:cubicBezTo>
                    <a:pt x="362" y="736"/>
                    <a:pt x="362" y="736"/>
                    <a:pt x="362" y="736"/>
                  </a:cubicBezTo>
                  <a:cubicBezTo>
                    <a:pt x="362" y="502"/>
                    <a:pt x="362" y="502"/>
                    <a:pt x="362" y="502"/>
                  </a:cubicBezTo>
                  <a:cubicBezTo>
                    <a:pt x="363" y="466"/>
                    <a:pt x="334" y="438"/>
                    <a:pt x="298" y="438"/>
                  </a:cubicBezTo>
                  <a:cubicBezTo>
                    <a:pt x="298" y="438"/>
                    <a:pt x="298" y="438"/>
                    <a:pt x="298" y="438"/>
                  </a:cubicBezTo>
                  <a:cubicBezTo>
                    <a:pt x="298" y="437"/>
                    <a:pt x="298" y="437"/>
                    <a:pt x="298" y="437"/>
                  </a:cubicBezTo>
                  <a:cubicBezTo>
                    <a:pt x="64" y="437"/>
                    <a:pt x="64" y="437"/>
                    <a:pt x="64" y="437"/>
                  </a:cubicBezTo>
                  <a:cubicBezTo>
                    <a:pt x="64" y="437"/>
                    <a:pt x="64" y="437"/>
                    <a:pt x="64" y="437"/>
                  </a:cubicBezTo>
                  <a:moveTo>
                    <a:pt x="502" y="437"/>
                  </a:moveTo>
                  <a:cubicBezTo>
                    <a:pt x="466" y="437"/>
                    <a:pt x="438" y="466"/>
                    <a:pt x="438" y="502"/>
                  </a:cubicBezTo>
                  <a:cubicBezTo>
                    <a:pt x="438" y="502"/>
                    <a:pt x="438" y="502"/>
                    <a:pt x="438" y="502"/>
                  </a:cubicBezTo>
                  <a:cubicBezTo>
                    <a:pt x="438" y="736"/>
                    <a:pt x="438" y="736"/>
                    <a:pt x="438" y="736"/>
                  </a:cubicBezTo>
                  <a:cubicBezTo>
                    <a:pt x="437" y="771"/>
                    <a:pt x="466" y="800"/>
                    <a:pt x="502" y="800"/>
                  </a:cubicBezTo>
                  <a:cubicBezTo>
                    <a:pt x="502" y="800"/>
                    <a:pt x="502" y="800"/>
                    <a:pt x="502" y="800"/>
                  </a:cubicBezTo>
                  <a:cubicBezTo>
                    <a:pt x="736" y="800"/>
                    <a:pt x="736" y="800"/>
                    <a:pt x="736" y="800"/>
                  </a:cubicBezTo>
                  <a:cubicBezTo>
                    <a:pt x="736" y="800"/>
                    <a:pt x="736" y="800"/>
                    <a:pt x="736" y="800"/>
                  </a:cubicBezTo>
                  <a:cubicBezTo>
                    <a:pt x="771" y="800"/>
                    <a:pt x="800" y="771"/>
                    <a:pt x="800" y="736"/>
                  </a:cubicBezTo>
                  <a:cubicBezTo>
                    <a:pt x="800" y="736"/>
                    <a:pt x="800" y="736"/>
                    <a:pt x="800" y="736"/>
                  </a:cubicBezTo>
                  <a:cubicBezTo>
                    <a:pt x="800" y="502"/>
                    <a:pt x="800" y="502"/>
                    <a:pt x="800" y="502"/>
                  </a:cubicBezTo>
                  <a:cubicBezTo>
                    <a:pt x="800" y="466"/>
                    <a:pt x="771" y="438"/>
                    <a:pt x="736" y="438"/>
                  </a:cubicBezTo>
                  <a:cubicBezTo>
                    <a:pt x="736" y="438"/>
                    <a:pt x="736" y="438"/>
                    <a:pt x="736" y="438"/>
                  </a:cubicBezTo>
                  <a:cubicBezTo>
                    <a:pt x="736" y="437"/>
                    <a:pt x="736" y="437"/>
                    <a:pt x="736" y="437"/>
                  </a:cubicBezTo>
                  <a:cubicBezTo>
                    <a:pt x="502" y="437"/>
                    <a:pt x="502" y="437"/>
                    <a:pt x="502" y="437"/>
                  </a:cubicBezTo>
                  <a:cubicBezTo>
                    <a:pt x="502" y="437"/>
                    <a:pt x="502" y="437"/>
                    <a:pt x="502" y="437"/>
                  </a:cubicBezTo>
                  <a:moveTo>
                    <a:pt x="298" y="437"/>
                  </a:moveTo>
                  <a:cubicBezTo>
                    <a:pt x="298" y="437"/>
                    <a:pt x="298" y="437"/>
                    <a:pt x="298" y="437"/>
                  </a:cubicBezTo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34"/>
                    <a:pt x="29" y="362"/>
                    <a:pt x="64" y="362"/>
                  </a:cubicBezTo>
                  <a:cubicBezTo>
                    <a:pt x="64" y="362"/>
                    <a:pt x="64" y="362"/>
                    <a:pt x="64" y="362"/>
                  </a:cubicBezTo>
                  <a:cubicBezTo>
                    <a:pt x="298" y="362"/>
                    <a:pt x="298" y="362"/>
                    <a:pt x="298" y="362"/>
                  </a:cubicBezTo>
                  <a:cubicBezTo>
                    <a:pt x="298" y="362"/>
                    <a:pt x="298" y="362"/>
                    <a:pt x="298" y="362"/>
                  </a:cubicBezTo>
                  <a:cubicBezTo>
                    <a:pt x="334" y="362"/>
                    <a:pt x="362" y="334"/>
                    <a:pt x="362" y="298"/>
                  </a:cubicBezTo>
                  <a:cubicBezTo>
                    <a:pt x="362" y="298"/>
                    <a:pt x="362" y="298"/>
                    <a:pt x="362" y="298"/>
                  </a:cubicBezTo>
                  <a:cubicBezTo>
                    <a:pt x="362" y="64"/>
                    <a:pt x="362" y="64"/>
                    <a:pt x="362" y="64"/>
                  </a:cubicBezTo>
                  <a:cubicBezTo>
                    <a:pt x="363" y="29"/>
                    <a:pt x="334" y="0"/>
                    <a:pt x="298" y="0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9">
              <a:extLst>
                <a:ext uri="{FF2B5EF4-FFF2-40B4-BE49-F238E27FC236}">
                  <a16:creationId xmlns:a16="http://schemas.microsoft.com/office/drawing/2014/main" xmlns="" id="{BBE03C7B-EA4D-4F74-9F8C-E7CB7F94C22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44911" y="6226818"/>
              <a:ext cx="125158" cy="152284"/>
            </a:xfrm>
            <a:custGeom>
              <a:avLst/>
              <a:gdLst>
                <a:gd name="T0" fmla="*/ 482 w 552"/>
                <a:gd name="T1" fmla="*/ 672 h 672"/>
                <a:gd name="T2" fmla="*/ 486 w 552"/>
                <a:gd name="T3" fmla="*/ 668 h 672"/>
                <a:gd name="T4" fmla="*/ 69 w 552"/>
                <a:gd name="T5" fmla="*/ 672 h 672"/>
                <a:gd name="T6" fmla="*/ 73 w 552"/>
                <a:gd name="T7" fmla="*/ 668 h 672"/>
                <a:gd name="T8" fmla="*/ 0 w 552"/>
                <a:gd name="T9" fmla="*/ 603 h 672"/>
                <a:gd name="T10" fmla="*/ 224 w 552"/>
                <a:gd name="T11" fmla="*/ 379 h 672"/>
                <a:gd name="T12" fmla="*/ 327 w 552"/>
                <a:gd name="T13" fmla="*/ 379 h 672"/>
                <a:gd name="T14" fmla="*/ 551 w 552"/>
                <a:gd name="T15" fmla="*/ 603 h 672"/>
                <a:gd name="T16" fmla="*/ 486 w 552"/>
                <a:gd name="T17" fmla="*/ 668 h 672"/>
                <a:gd name="T18" fmla="*/ 482 w 552"/>
                <a:gd name="T19" fmla="*/ 672 h 672"/>
                <a:gd name="T20" fmla="*/ 280 w 552"/>
                <a:gd name="T21" fmla="*/ 345 h 672"/>
                <a:gd name="T22" fmla="*/ 108 w 552"/>
                <a:gd name="T23" fmla="*/ 173 h 672"/>
                <a:gd name="T24" fmla="*/ 280 w 552"/>
                <a:gd name="T25" fmla="*/ 0 h 672"/>
                <a:gd name="T26" fmla="*/ 452 w 552"/>
                <a:gd name="T27" fmla="*/ 173 h 672"/>
                <a:gd name="T28" fmla="*/ 277 w 552"/>
                <a:gd name="T29" fmla="*/ 345 h 672"/>
                <a:gd name="T30" fmla="*/ 280 w 552"/>
                <a:gd name="T31" fmla="*/ 345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2" h="672">
                  <a:moveTo>
                    <a:pt x="482" y="672"/>
                  </a:moveTo>
                  <a:cubicBezTo>
                    <a:pt x="486" y="668"/>
                    <a:pt x="486" y="668"/>
                    <a:pt x="486" y="668"/>
                  </a:cubicBezTo>
                  <a:cubicBezTo>
                    <a:pt x="69" y="672"/>
                    <a:pt x="69" y="672"/>
                    <a:pt x="69" y="672"/>
                  </a:cubicBezTo>
                  <a:cubicBezTo>
                    <a:pt x="73" y="668"/>
                    <a:pt x="73" y="668"/>
                    <a:pt x="73" y="668"/>
                  </a:cubicBezTo>
                  <a:cubicBezTo>
                    <a:pt x="35" y="668"/>
                    <a:pt x="0" y="641"/>
                    <a:pt x="0" y="603"/>
                  </a:cubicBezTo>
                  <a:cubicBezTo>
                    <a:pt x="0" y="479"/>
                    <a:pt x="100" y="379"/>
                    <a:pt x="224" y="379"/>
                  </a:cubicBezTo>
                  <a:cubicBezTo>
                    <a:pt x="327" y="379"/>
                    <a:pt x="327" y="379"/>
                    <a:pt x="327" y="379"/>
                  </a:cubicBezTo>
                  <a:cubicBezTo>
                    <a:pt x="451" y="379"/>
                    <a:pt x="551" y="479"/>
                    <a:pt x="551" y="603"/>
                  </a:cubicBezTo>
                  <a:cubicBezTo>
                    <a:pt x="552" y="641"/>
                    <a:pt x="525" y="668"/>
                    <a:pt x="486" y="668"/>
                  </a:cubicBezTo>
                  <a:cubicBezTo>
                    <a:pt x="482" y="672"/>
                    <a:pt x="482" y="672"/>
                    <a:pt x="482" y="672"/>
                  </a:cubicBezTo>
                  <a:close/>
                  <a:moveTo>
                    <a:pt x="280" y="345"/>
                  </a:moveTo>
                  <a:cubicBezTo>
                    <a:pt x="185" y="345"/>
                    <a:pt x="108" y="268"/>
                    <a:pt x="108" y="173"/>
                  </a:cubicBezTo>
                  <a:cubicBezTo>
                    <a:pt x="108" y="78"/>
                    <a:pt x="185" y="0"/>
                    <a:pt x="280" y="0"/>
                  </a:cubicBezTo>
                  <a:cubicBezTo>
                    <a:pt x="375" y="0"/>
                    <a:pt x="452" y="78"/>
                    <a:pt x="452" y="173"/>
                  </a:cubicBezTo>
                  <a:cubicBezTo>
                    <a:pt x="452" y="268"/>
                    <a:pt x="372" y="345"/>
                    <a:pt x="277" y="345"/>
                  </a:cubicBezTo>
                  <a:cubicBezTo>
                    <a:pt x="280" y="345"/>
                    <a:pt x="280" y="345"/>
                    <a:pt x="280" y="3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8" name="组合 187">
            <a:extLst>
              <a:ext uri="{FF2B5EF4-FFF2-40B4-BE49-F238E27FC236}">
                <a16:creationId xmlns:a16="http://schemas.microsoft.com/office/drawing/2014/main" xmlns="" id="{6C73375A-6141-46B3-96CA-D361DE8357EB}"/>
              </a:ext>
            </a:extLst>
          </p:cNvPr>
          <p:cNvGrpSpPr/>
          <p:nvPr/>
        </p:nvGrpSpPr>
        <p:grpSpPr>
          <a:xfrm>
            <a:off x="8485873" y="1790808"/>
            <a:ext cx="2298392" cy="4682134"/>
            <a:chOff x="7425872" y="1487128"/>
            <a:chExt cx="2298392" cy="4682134"/>
          </a:xfrm>
        </p:grpSpPr>
        <p:pic>
          <p:nvPicPr>
            <p:cNvPr id="224" name="图片 223">
              <a:extLst>
                <a:ext uri="{FF2B5EF4-FFF2-40B4-BE49-F238E27FC236}">
                  <a16:creationId xmlns:a16="http://schemas.microsoft.com/office/drawing/2014/main" xmlns="" id="{12A06FC8-C73F-47E5-B5A5-AB4EFC7FB8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 radius="1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7425872" y="1487128"/>
              <a:ext cx="2298391" cy="4682134"/>
            </a:xfrm>
            <a:custGeom>
              <a:avLst/>
              <a:gdLst>
                <a:gd name="connsiteX0" fmla="*/ 230667 w 2298391"/>
                <a:gd name="connsiteY0" fmla="*/ 0 h 4682134"/>
                <a:gd name="connsiteX1" fmla="*/ 2067725 w 2298391"/>
                <a:gd name="connsiteY1" fmla="*/ 0 h 4682134"/>
                <a:gd name="connsiteX2" fmla="*/ 2293706 w 2298391"/>
                <a:gd name="connsiteY2" fmla="*/ 184180 h 4682134"/>
                <a:gd name="connsiteX3" fmla="*/ 2298391 w 2298391"/>
                <a:gd name="connsiteY3" fmla="*/ 230657 h 4682134"/>
                <a:gd name="connsiteX4" fmla="*/ 2298391 w 2298391"/>
                <a:gd name="connsiteY4" fmla="*/ 4451478 h 4682134"/>
                <a:gd name="connsiteX5" fmla="*/ 2293706 w 2298391"/>
                <a:gd name="connsiteY5" fmla="*/ 4497956 h 4682134"/>
                <a:gd name="connsiteX6" fmla="*/ 2157511 w 2298391"/>
                <a:gd name="connsiteY6" fmla="*/ 4664008 h 4682134"/>
                <a:gd name="connsiteX7" fmla="*/ 2067730 w 2298391"/>
                <a:gd name="connsiteY7" fmla="*/ 4682134 h 4682134"/>
                <a:gd name="connsiteX8" fmla="*/ 230662 w 2298391"/>
                <a:gd name="connsiteY8" fmla="*/ 4682134 h 4682134"/>
                <a:gd name="connsiteX9" fmla="*/ 140881 w 2298391"/>
                <a:gd name="connsiteY9" fmla="*/ 4664008 h 4682134"/>
                <a:gd name="connsiteX10" fmla="*/ 0 w 2298391"/>
                <a:gd name="connsiteY10" fmla="*/ 4451468 h 4682134"/>
                <a:gd name="connsiteX11" fmla="*/ 0 w 2298391"/>
                <a:gd name="connsiteY11" fmla="*/ 230667 h 4682134"/>
                <a:gd name="connsiteX12" fmla="*/ 230667 w 2298391"/>
                <a:gd name="connsiteY12" fmla="*/ 0 h 468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98391" h="4682134">
                  <a:moveTo>
                    <a:pt x="230667" y="0"/>
                  </a:moveTo>
                  <a:lnTo>
                    <a:pt x="2067725" y="0"/>
                  </a:lnTo>
                  <a:cubicBezTo>
                    <a:pt x="2179195" y="0"/>
                    <a:pt x="2272197" y="79069"/>
                    <a:pt x="2293706" y="184180"/>
                  </a:cubicBezTo>
                  <a:lnTo>
                    <a:pt x="2298391" y="230657"/>
                  </a:lnTo>
                  <a:lnTo>
                    <a:pt x="2298391" y="4451478"/>
                  </a:lnTo>
                  <a:lnTo>
                    <a:pt x="2293706" y="4497956"/>
                  </a:lnTo>
                  <a:cubicBezTo>
                    <a:pt x="2278342" y="4573035"/>
                    <a:pt x="2226503" y="4634827"/>
                    <a:pt x="2157511" y="4664008"/>
                  </a:cubicBezTo>
                  <a:lnTo>
                    <a:pt x="2067730" y="4682134"/>
                  </a:lnTo>
                  <a:lnTo>
                    <a:pt x="230662" y="4682134"/>
                  </a:lnTo>
                  <a:lnTo>
                    <a:pt x="140881" y="4664008"/>
                  </a:lnTo>
                  <a:cubicBezTo>
                    <a:pt x="58091" y="4628991"/>
                    <a:pt x="0" y="4547014"/>
                    <a:pt x="0" y="4451468"/>
                  </a:cubicBezTo>
                  <a:lnTo>
                    <a:pt x="0" y="230667"/>
                  </a:lnTo>
                  <a:cubicBezTo>
                    <a:pt x="0" y="103273"/>
                    <a:pt x="103273" y="0"/>
                    <a:pt x="230667" y="0"/>
                  </a:cubicBezTo>
                  <a:close/>
                </a:path>
              </a:pathLst>
            </a:custGeom>
          </p:spPr>
        </p:pic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xmlns="" id="{7CC97F78-E2AE-4972-B36A-321BBC1D0495}"/>
                </a:ext>
              </a:extLst>
            </p:cNvPr>
            <p:cNvSpPr/>
            <p:nvPr/>
          </p:nvSpPr>
          <p:spPr>
            <a:xfrm>
              <a:off x="7444828" y="1487128"/>
              <a:ext cx="2257268" cy="139652"/>
            </a:xfrm>
            <a:custGeom>
              <a:avLst/>
              <a:gdLst>
                <a:gd name="connsiteX0" fmla="*/ 211711 w 2257268"/>
                <a:gd name="connsiteY0" fmla="*/ 0 h 139652"/>
                <a:gd name="connsiteX1" fmla="*/ 2048769 w 2257268"/>
                <a:gd name="connsiteY1" fmla="*/ 0 h 139652"/>
                <a:gd name="connsiteX2" fmla="*/ 2246042 w 2257268"/>
                <a:gd name="connsiteY2" fmla="*/ 111058 h 139652"/>
                <a:gd name="connsiteX3" fmla="*/ 2257268 w 2257268"/>
                <a:gd name="connsiteY3" fmla="*/ 139652 h 139652"/>
                <a:gd name="connsiteX4" fmla="*/ 0 w 2257268"/>
                <a:gd name="connsiteY4" fmla="*/ 139652 h 139652"/>
                <a:gd name="connsiteX5" fmla="*/ 48605 w 2257268"/>
                <a:gd name="connsiteY5" fmla="*/ 67561 h 139652"/>
                <a:gd name="connsiteX6" fmla="*/ 211711 w 2257268"/>
                <a:gd name="connsiteY6" fmla="*/ 0 h 139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7268" h="139652">
                  <a:moveTo>
                    <a:pt x="211711" y="0"/>
                  </a:moveTo>
                  <a:lnTo>
                    <a:pt x="2048769" y="0"/>
                  </a:lnTo>
                  <a:cubicBezTo>
                    <a:pt x="2132371" y="0"/>
                    <a:pt x="2205586" y="44476"/>
                    <a:pt x="2246042" y="111058"/>
                  </a:cubicBezTo>
                  <a:lnTo>
                    <a:pt x="2257268" y="139652"/>
                  </a:lnTo>
                  <a:lnTo>
                    <a:pt x="0" y="139652"/>
                  </a:lnTo>
                  <a:lnTo>
                    <a:pt x="48605" y="67561"/>
                  </a:lnTo>
                  <a:cubicBezTo>
                    <a:pt x="90348" y="25818"/>
                    <a:pt x="148014" y="0"/>
                    <a:pt x="211711" y="0"/>
                  </a:cubicBezTo>
                  <a:close/>
                </a:path>
              </a:pathLst>
            </a:custGeom>
            <a:solidFill>
              <a:srgbClr val="C9C9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xmlns="" id="{C7598C7C-ABF0-4AA7-A79D-C89C2AB49758}"/>
                </a:ext>
              </a:extLst>
            </p:cNvPr>
            <p:cNvSpPr/>
            <p:nvPr/>
          </p:nvSpPr>
          <p:spPr>
            <a:xfrm>
              <a:off x="7425872" y="1626781"/>
              <a:ext cx="2298391" cy="360770"/>
            </a:xfrm>
            <a:custGeom>
              <a:avLst/>
              <a:gdLst>
                <a:gd name="connsiteX0" fmla="*/ 18955 w 2298391"/>
                <a:gd name="connsiteY0" fmla="*/ 0 h 360770"/>
                <a:gd name="connsiteX1" fmla="*/ 2276224 w 2298391"/>
                <a:gd name="connsiteY1" fmla="*/ 0 h 360770"/>
                <a:gd name="connsiteX2" fmla="*/ 2293706 w 2298391"/>
                <a:gd name="connsiteY2" fmla="*/ 44527 h 360770"/>
                <a:gd name="connsiteX3" fmla="*/ 2298391 w 2298391"/>
                <a:gd name="connsiteY3" fmla="*/ 91004 h 360770"/>
                <a:gd name="connsiteX4" fmla="*/ 2298391 w 2298391"/>
                <a:gd name="connsiteY4" fmla="*/ 360770 h 360770"/>
                <a:gd name="connsiteX5" fmla="*/ 0 w 2298391"/>
                <a:gd name="connsiteY5" fmla="*/ 360770 h 360770"/>
                <a:gd name="connsiteX6" fmla="*/ 0 w 2298391"/>
                <a:gd name="connsiteY6" fmla="*/ 91014 h 360770"/>
                <a:gd name="connsiteX7" fmla="*/ 18127 w 2298391"/>
                <a:gd name="connsiteY7" fmla="*/ 1228 h 36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98391" h="360770">
                  <a:moveTo>
                    <a:pt x="18955" y="0"/>
                  </a:moveTo>
                  <a:lnTo>
                    <a:pt x="2276224" y="0"/>
                  </a:lnTo>
                  <a:lnTo>
                    <a:pt x="2293706" y="44527"/>
                  </a:lnTo>
                  <a:lnTo>
                    <a:pt x="2298391" y="91004"/>
                  </a:lnTo>
                  <a:lnTo>
                    <a:pt x="2298391" y="360770"/>
                  </a:lnTo>
                  <a:lnTo>
                    <a:pt x="0" y="360770"/>
                  </a:lnTo>
                  <a:lnTo>
                    <a:pt x="0" y="91014"/>
                  </a:lnTo>
                  <a:cubicBezTo>
                    <a:pt x="0" y="59166"/>
                    <a:pt x="6455" y="28825"/>
                    <a:pt x="18127" y="1228"/>
                  </a:cubicBezTo>
                  <a:close/>
                </a:path>
              </a:pathLst>
            </a:custGeom>
            <a:solidFill>
              <a:srgbClr val="DADA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xmlns="" id="{D5337C8B-D91C-42AA-9DF1-F4062CF69CDA}"/>
                </a:ext>
              </a:extLst>
            </p:cNvPr>
            <p:cNvSpPr/>
            <p:nvPr/>
          </p:nvSpPr>
          <p:spPr>
            <a:xfrm>
              <a:off x="7425873" y="1982380"/>
              <a:ext cx="2298391" cy="360770"/>
            </a:xfrm>
            <a:custGeom>
              <a:avLst/>
              <a:gdLst>
                <a:gd name="connsiteX0" fmla="*/ 0 w 2298391"/>
                <a:gd name="connsiteY0" fmla="*/ 0 h 360770"/>
                <a:gd name="connsiteX1" fmla="*/ 2298391 w 2298391"/>
                <a:gd name="connsiteY1" fmla="*/ 0 h 360770"/>
                <a:gd name="connsiteX2" fmla="*/ 2298391 w 2298391"/>
                <a:gd name="connsiteY2" fmla="*/ 360770 h 360770"/>
                <a:gd name="connsiteX3" fmla="*/ 0 w 2298391"/>
                <a:gd name="connsiteY3" fmla="*/ 360770 h 36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391" h="360770">
                  <a:moveTo>
                    <a:pt x="0" y="0"/>
                  </a:moveTo>
                  <a:lnTo>
                    <a:pt x="2298391" y="0"/>
                  </a:lnTo>
                  <a:lnTo>
                    <a:pt x="2298391" y="360770"/>
                  </a:lnTo>
                  <a:lnTo>
                    <a:pt x="0" y="360770"/>
                  </a:lnTo>
                  <a:close/>
                </a:path>
              </a:pathLst>
            </a:custGeom>
            <a:solidFill>
              <a:srgbClr val="E4E4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xmlns="" id="{69719A43-E206-4631-B5B5-51966A9F5EF2}"/>
                </a:ext>
              </a:extLst>
            </p:cNvPr>
            <p:cNvSpPr/>
            <p:nvPr/>
          </p:nvSpPr>
          <p:spPr>
            <a:xfrm>
              <a:off x="7425873" y="5829300"/>
              <a:ext cx="2298391" cy="339962"/>
            </a:xfrm>
            <a:custGeom>
              <a:avLst/>
              <a:gdLst>
                <a:gd name="connsiteX0" fmla="*/ 0 w 2298391"/>
                <a:gd name="connsiteY0" fmla="*/ 0 h 339962"/>
                <a:gd name="connsiteX1" fmla="*/ 2298391 w 2298391"/>
                <a:gd name="connsiteY1" fmla="*/ 0 h 339962"/>
                <a:gd name="connsiteX2" fmla="*/ 2298391 w 2298391"/>
                <a:gd name="connsiteY2" fmla="*/ 109306 h 339962"/>
                <a:gd name="connsiteX3" fmla="*/ 2293706 w 2298391"/>
                <a:gd name="connsiteY3" fmla="*/ 155784 h 339962"/>
                <a:gd name="connsiteX4" fmla="*/ 2157511 w 2298391"/>
                <a:gd name="connsiteY4" fmla="*/ 321836 h 339962"/>
                <a:gd name="connsiteX5" fmla="*/ 2067730 w 2298391"/>
                <a:gd name="connsiteY5" fmla="*/ 339962 h 339962"/>
                <a:gd name="connsiteX6" fmla="*/ 230662 w 2298391"/>
                <a:gd name="connsiteY6" fmla="*/ 339962 h 339962"/>
                <a:gd name="connsiteX7" fmla="*/ 140881 w 2298391"/>
                <a:gd name="connsiteY7" fmla="*/ 321836 h 339962"/>
                <a:gd name="connsiteX8" fmla="*/ 0 w 2298391"/>
                <a:gd name="connsiteY8" fmla="*/ 109296 h 339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98391" h="339962">
                  <a:moveTo>
                    <a:pt x="0" y="0"/>
                  </a:moveTo>
                  <a:lnTo>
                    <a:pt x="2298391" y="0"/>
                  </a:lnTo>
                  <a:lnTo>
                    <a:pt x="2298391" y="109306"/>
                  </a:lnTo>
                  <a:lnTo>
                    <a:pt x="2293706" y="155784"/>
                  </a:lnTo>
                  <a:cubicBezTo>
                    <a:pt x="2278342" y="230863"/>
                    <a:pt x="2226503" y="292655"/>
                    <a:pt x="2157511" y="321836"/>
                  </a:cubicBezTo>
                  <a:lnTo>
                    <a:pt x="2067730" y="339962"/>
                  </a:lnTo>
                  <a:lnTo>
                    <a:pt x="230662" y="339962"/>
                  </a:lnTo>
                  <a:lnTo>
                    <a:pt x="140881" y="321836"/>
                  </a:lnTo>
                  <a:cubicBezTo>
                    <a:pt x="58091" y="286819"/>
                    <a:pt x="0" y="204842"/>
                    <a:pt x="0" y="109296"/>
                  </a:cubicBezTo>
                  <a:close/>
                </a:path>
              </a:pathLst>
            </a:custGeom>
            <a:solidFill>
              <a:srgbClr val="6D6D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9" name="组合 188">
            <a:extLst>
              <a:ext uri="{FF2B5EF4-FFF2-40B4-BE49-F238E27FC236}">
                <a16:creationId xmlns:a16="http://schemas.microsoft.com/office/drawing/2014/main" xmlns="" id="{121457C0-3A46-4718-912D-5910608C98A0}"/>
              </a:ext>
            </a:extLst>
          </p:cNvPr>
          <p:cNvGrpSpPr>
            <a:grpSpLocks noChangeAspect="1"/>
          </p:cNvGrpSpPr>
          <p:nvPr/>
        </p:nvGrpSpPr>
        <p:grpSpPr>
          <a:xfrm>
            <a:off x="10316933" y="2085645"/>
            <a:ext cx="167119" cy="50400"/>
            <a:chOff x="8137529" y="1397739"/>
            <a:chExt cx="179059" cy="54000"/>
          </a:xfrm>
          <a:solidFill>
            <a:schemeClr val="bg1"/>
          </a:solidFill>
        </p:grpSpPr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xmlns="" id="{105B7BF9-7DA5-4735-98A4-FC57E1773025}"/>
                </a:ext>
              </a:extLst>
            </p:cNvPr>
            <p:cNvSpPr/>
            <p:nvPr/>
          </p:nvSpPr>
          <p:spPr>
            <a:xfrm>
              <a:off x="8137529" y="1401879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xmlns="" id="{97246F5D-070E-48E2-B71D-7828E1926E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00058" y="1397739"/>
              <a:ext cx="54000" cy="5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xmlns="" id="{FEED0344-DABC-4633-94FD-E08DC89F1C64}"/>
                </a:ext>
              </a:extLst>
            </p:cNvPr>
            <p:cNvSpPr/>
            <p:nvPr/>
          </p:nvSpPr>
          <p:spPr>
            <a:xfrm>
              <a:off x="8270869" y="1401879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0" name="组合 189">
            <a:extLst>
              <a:ext uri="{FF2B5EF4-FFF2-40B4-BE49-F238E27FC236}">
                <a16:creationId xmlns:a16="http://schemas.microsoft.com/office/drawing/2014/main" xmlns="" id="{79F1B68B-0849-4C04-8652-FA50988AAE39}"/>
              </a:ext>
            </a:extLst>
          </p:cNvPr>
          <p:cNvGrpSpPr>
            <a:grpSpLocks noChangeAspect="1"/>
          </p:cNvGrpSpPr>
          <p:nvPr/>
        </p:nvGrpSpPr>
        <p:grpSpPr>
          <a:xfrm>
            <a:off x="10559722" y="2056845"/>
            <a:ext cx="108000" cy="108000"/>
            <a:chOff x="8217299" y="1358806"/>
            <a:chExt cx="132717" cy="132717"/>
          </a:xfrm>
        </p:grpSpPr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xmlns="" id="{38DCD1E6-57AF-4775-889D-F7B0E10D7B7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56802" y="1398309"/>
              <a:ext cx="53712" cy="537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xmlns="" id="{7A5711CF-35AB-4DE7-BDAB-504CE4EC14A8}"/>
                </a:ext>
              </a:extLst>
            </p:cNvPr>
            <p:cNvSpPr/>
            <p:nvPr/>
          </p:nvSpPr>
          <p:spPr>
            <a:xfrm>
              <a:off x="8217299" y="1358806"/>
              <a:ext cx="132717" cy="13271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1" name="组合 190">
            <a:extLst>
              <a:ext uri="{FF2B5EF4-FFF2-40B4-BE49-F238E27FC236}">
                <a16:creationId xmlns:a16="http://schemas.microsoft.com/office/drawing/2014/main" xmlns="" id="{562D81B2-7051-4677-9092-17BD856B6121}"/>
              </a:ext>
            </a:extLst>
          </p:cNvPr>
          <p:cNvGrpSpPr/>
          <p:nvPr/>
        </p:nvGrpSpPr>
        <p:grpSpPr>
          <a:xfrm>
            <a:off x="8602416" y="2057065"/>
            <a:ext cx="97848" cy="107561"/>
            <a:chOff x="7358063" y="1126331"/>
            <a:chExt cx="66675" cy="131822"/>
          </a:xfrm>
        </p:grpSpPr>
        <p:cxnSp>
          <p:nvCxnSpPr>
            <p:cNvPr id="217" name="直接连接符 216">
              <a:extLst>
                <a:ext uri="{FF2B5EF4-FFF2-40B4-BE49-F238E27FC236}">
                  <a16:creationId xmlns:a16="http://schemas.microsoft.com/office/drawing/2014/main" xmlns="" id="{1D441DC0-8768-462A-BD0A-233FDDADC9A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58063" y="1126331"/>
              <a:ext cx="66675" cy="66675"/>
            </a:xfrm>
            <a:prstGeom prst="lin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8" name="直接连接符 217">
              <a:extLst>
                <a:ext uri="{FF2B5EF4-FFF2-40B4-BE49-F238E27FC236}">
                  <a16:creationId xmlns:a16="http://schemas.microsoft.com/office/drawing/2014/main" xmlns="" id="{3A487778-58B0-4D27-B205-BE9306F9E09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7358063" y="1191478"/>
              <a:ext cx="66675" cy="66675"/>
            </a:xfrm>
            <a:prstGeom prst="lin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92" name="文本框 191">
            <a:extLst>
              <a:ext uri="{FF2B5EF4-FFF2-40B4-BE49-F238E27FC236}">
                <a16:creationId xmlns:a16="http://schemas.microsoft.com/office/drawing/2014/main" xmlns="" id="{86E94E06-D315-43BE-A5E2-11E42AD72B8A}"/>
              </a:ext>
            </a:extLst>
          </p:cNvPr>
          <p:cNvSpPr txBox="1"/>
          <p:nvPr/>
        </p:nvSpPr>
        <p:spPr>
          <a:xfrm>
            <a:off x="9099454" y="1972346"/>
            <a:ext cx="10610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1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3" name="组合 192">
            <a:extLst>
              <a:ext uri="{FF2B5EF4-FFF2-40B4-BE49-F238E27FC236}">
                <a16:creationId xmlns:a16="http://schemas.microsoft.com/office/drawing/2014/main" xmlns="" id="{F2FD5068-6B60-48DC-9A26-27D3CA1846E7}"/>
              </a:ext>
            </a:extLst>
          </p:cNvPr>
          <p:cNvGrpSpPr/>
          <p:nvPr/>
        </p:nvGrpSpPr>
        <p:grpSpPr>
          <a:xfrm>
            <a:off x="8604954" y="2434175"/>
            <a:ext cx="97848" cy="59531"/>
            <a:chOff x="7028138" y="1421606"/>
            <a:chExt cx="171158" cy="59531"/>
          </a:xfrm>
        </p:grpSpPr>
        <p:cxnSp>
          <p:nvCxnSpPr>
            <p:cNvPr id="214" name="直接连接符 213">
              <a:extLst>
                <a:ext uri="{FF2B5EF4-FFF2-40B4-BE49-F238E27FC236}">
                  <a16:creationId xmlns:a16="http://schemas.microsoft.com/office/drawing/2014/main" xmlns="" id="{ECC04CC3-DA46-467C-B726-633F5CD7EFBA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21606"/>
              <a:ext cx="171158" cy="0"/>
            </a:xfrm>
            <a:prstGeom prst="line">
              <a:avLst/>
            </a:prstGeom>
            <a:noFill/>
            <a:ln>
              <a:solidFill>
                <a:srgbClr val="CFCF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5" name="直接连接符 214">
              <a:extLst>
                <a:ext uri="{FF2B5EF4-FFF2-40B4-BE49-F238E27FC236}">
                  <a16:creationId xmlns:a16="http://schemas.microsoft.com/office/drawing/2014/main" xmlns="" id="{457D1870-A975-4A2B-B92F-3626775B3D3D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51371"/>
              <a:ext cx="171158" cy="0"/>
            </a:xfrm>
            <a:prstGeom prst="line">
              <a:avLst/>
            </a:prstGeom>
            <a:noFill/>
            <a:ln>
              <a:solidFill>
                <a:srgbClr val="CFCF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6" name="直接连接符 215">
              <a:extLst>
                <a:ext uri="{FF2B5EF4-FFF2-40B4-BE49-F238E27FC236}">
                  <a16:creationId xmlns:a16="http://schemas.microsoft.com/office/drawing/2014/main" xmlns="" id="{9BB6FA31-ADBB-4B8E-B2C0-686CE0FAD58A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81137"/>
              <a:ext cx="171158" cy="0"/>
            </a:xfrm>
            <a:prstGeom prst="line">
              <a:avLst/>
            </a:prstGeom>
            <a:noFill/>
            <a:ln>
              <a:solidFill>
                <a:srgbClr val="CFCF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4" name="组合 193">
            <a:extLst>
              <a:ext uri="{FF2B5EF4-FFF2-40B4-BE49-F238E27FC236}">
                <a16:creationId xmlns:a16="http://schemas.microsoft.com/office/drawing/2014/main" xmlns="" id="{1F343A7F-491B-49CF-8B6B-64F709C1DA5C}"/>
              </a:ext>
            </a:extLst>
          </p:cNvPr>
          <p:cNvGrpSpPr/>
          <p:nvPr/>
        </p:nvGrpSpPr>
        <p:grpSpPr>
          <a:xfrm>
            <a:off x="10567336" y="2434175"/>
            <a:ext cx="97848" cy="59531"/>
            <a:chOff x="7028138" y="1421606"/>
            <a:chExt cx="171158" cy="59531"/>
          </a:xfrm>
        </p:grpSpPr>
        <p:cxnSp>
          <p:nvCxnSpPr>
            <p:cNvPr id="211" name="直接连接符 210">
              <a:extLst>
                <a:ext uri="{FF2B5EF4-FFF2-40B4-BE49-F238E27FC236}">
                  <a16:creationId xmlns:a16="http://schemas.microsoft.com/office/drawing/2014/main" xmlns="" id="{34862D4B-D649-43C5-8F8A-3B34B1F26354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21606"/>
              <a:ext cx="171158" cy="0"/>
            </a:xfrm>
            <a:prstGeom prst="line">
              <a:avLst/>
            </a:prstGeom>
            <a:noFill/>
            <a:ln>
              <a:solidFill>
                <a:srgbClr val="CFCF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2" name="直接连接符 211">
              <a:extLst>
                <a:ext uri="{FF2B5EF4-FFF2-40B4-BE49-F238E27FC236}">
                  <a16:creationId xmlns:a16="http://schemas.microsoft.com/office/drawing/2014/main" xmlns="" id="{A175511B-09EF-4FA1-AD81-C4AE69DDAD0F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51371"/>
              <a:ext cx="171158" cy="0"/>
            </a:xfrm>
            <a:prstGeom prst="line">
              <a:avLst/>
            </a:prstGeom>
            <a:noFill/>
            <a:ln>
              <a:solidFill>
                <a:srgbClr val="CFCF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3" name="直接连接符 212">
              <a:extLst>
                <a:ext uri="{FF2B5EF4-FFF2-40B4-BE49-F238E27FC236}">
                  <a16:creationId xmlns:a16="http://schemas.microsoft.com/office/drawing/2014/main" xmlns="" id="{A038C04B-218C-4537-B4B3-435E41EB0A77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81137"/>
              <a:ext cx="171158" cy="0"/>
            </a:xfrm>
            <a:prstGeom prst="line">
              <a:avLst/>
            </a:prstGeom>
            <a:noFill/>
            <a:ln>
              <a:solidFill>
                <a:srgbClr val="CFCF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95" name="文本框 194">
            <a:extLst>
              <a:ext uri="{FF2B5EF4-FFF2-40B4-BE49-F238E27FC236}">
                <a16:creationId xmlns:a16="http://schemas.microsoft.com/office/drawing/2014/main" xmlns="" id="{0A79DAAB-B479-48D5-B2BD-E86C2F1CAD2E}"/>
              </a:ext>
            </a:extLst>
          </p:cNvPr>
          <p:cNvSpPr txBox="1"/>
          <p:nvPr/>
        </p:nvSpPr>
        <p:spPr>
          <a:xfrm>
            <a:off x="8710416" y="2325441"/>
            <a:ext cx="18493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solidFill>
                  <a:srgbClr val="CFCF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morbi tristique senectus</a:t>
            </a:r>
            <a:endParaRPr lang="zh-CN" altLang="en-US" sz="1200">
              <a:solidFill>
                <a:srgbClr val="CFCFD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5" name="组合 204">
            <a:extLst>
              <a:ext uri="{FF2B5EF4-FFF2-40B4-BE49-F238E27FC236}">
                <a16:creationId xmlns:a16="http://schemas.microsoft.com/office/drawing/2014/main" xmlns="" id="{B0D97BAA-0E6B-4705-BFCE-542C074E210A}"/>
              </a:ext>
            </a:extLst>
          </p:cNvPr>
          <p:cNvGrpSpPr/>
          <p:nvPr/>
        </p:nvGrpSpPr>
        <p:grpSpPr>
          <a:xfrm>
            <a:off x="8828878" y="6226552"/>
            <a:ext cx="1612382" cy="152818"/>
            <a:chOff x="1757687" y="6226552"/>
            <a:chExt cx="1612382" cy="152818"/>
          </a:xfrm>
        </p:grpSpPr>
        <p:grpSp>
          <p:nvGrpSpPr>
            <p:cNvPr id="206" name="Group 14">
              <a:extLst>
                <a:ext uri="{FF2B5EF4-FFF2-40B4-BE49-F238E27FC236}">
                  <a16:creationId xmlns:a16="http://schemas.microsoft.com/office/drawing/2014/main" xmlns="" id="{6CA5D8F9-241D-4397-8F1F-A3251EFC019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757687" y="6226552"/>
              <a:ext cx="153730" cy="152818"/>
              <a:chOff x="-4" y="-6"/>
              <a:chExt cx="1676" cy="1666"/>
            </a:xfrm>
            <a:solidFill>
              <a:schemeClr val="bg1"/>
            </a:solidFill>
          </p:grpSpPr>
          <p:sp>
            <p:nvSpPr>
              <p:cNvPr id="209" name="Freeform 15">
                <a:extLst>
                  <a:ext uri="{FF2B5EF4-FFF2-40B4-BE49-F238E27FC236}">
                    <a16:creationId xmlns:a16="http://schemas.microsoft.com/office/drawing/2014/main" xmlns="" id="{627EDB28-E8CB-43E0-8DED-14AE84ED6F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" y="-6"/>
                <a:ext cx="1676" cy="750"/>
              </a:xfrm>
              <a:custGeom>
                <a:avLst/>
                <a:gdLst>
                  <a:gd name="T0" fmla="*/ 361 w 704"/>
                  <a:gd name="T1" fmla="*/ 42 h 315"/>
                  <a:gd name="T2" fmla="*/ 343 w 704"/>
                  <a:gd name="T3" fmla="*/ 42 h 315"/>
                  <a:gd name="T4" fmla="*/ 667 w 704"/>
                  <a:gd name="T5" fmla="*/ 302 h 315"/>
                  <a:gd name="T6" fmla="*/ 697 w 704"/>
                  <a:gd name="T7" fmla="*/ 299 h 315"/>
                  <a:gd name="T8" fmla="*/ 694 w 704"/>
                  <a:gd name="T9" fmla="*/ 269 h 315"/>
                  <a:gd name="T10" fmla="*/ 370 w 704"/>
                  <a:gd name="T11" fmla="*/ 8 h 315"/>
                  <a:gd name="T12" fmla="*/ 334 w 704"/>
                  <a:gd name="T13" fmla="*/ 9 h 315"/>
                  <a:gd name="T14" fmla="*/ 10 w 704"/>
                  <a:gd name="T15" fmla="*/ 274 h 315"/>
                  <a:gd name="T16" fmla="*/ 7 w 704"/>
                  <a:gd name="T17" fmla="*/ 304 h 315"/>
                  <a:gd name="T18" fmla="*/ 37 w 704"/>
                  <a:gd name="T19" fmla="*/ 307 h 315"/>
                  <a:gd name="T20" fmla="*/ 37 w 704"/>
                  <a:gd name="T21" fmla="*/ 307 h 315"/>
                  <a:gd name="T22" fmla="*/ 361 w 704"/>
                  <a:gd name="T23" fmla="*/ 42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4" h="315">
                    <a:moveTo>
                      <a:pt x="361" y="42"/>
                    </a:moveTo>
                    <a:cubicBezTo>
                      <a:pt x="356" y="46"/>
                      <a:pt x="348" y="46"/>
                      <a:pt x="343" y="42"/>
                    </a:cubicBezTo>
                    <a:cubicBezTo>
                      <a:pt x="667" y="302"/>
                      <a:pt x="667" y="302"/>
                      <a:pt x="667" y="302"/>
                    </a:cubicBezTo>
                    <a:cubicBezTo>
                      <a:pt x="676" y="310"/>
                      <a:pt x="690" y="308"/>
                      <a:pt x="697" y="299"/>
                    </a:cubicBezTo>
                    <a:cubicBezTo>
                      <a:pt x="704" y="290"/>
                      <a:pt x="703" y="276"/>
                      <a:pt x="694" y="269"/>
                    </a:cubicBezTo>
                    <a:cubicBezTo>
                      <a:pt x="370" y="8"/>
                      <a:pt x="370" y="8"/>
                      <a:pt x="370" y="8"/>
                    </a:cubicBezTo>
                    <a:cubicBezTo>
                      <a:pt x="359" y="0"/>
                      <a:pt x="344" y="0"/>
                      <a:pt x="334" y="9"/>
                    </a:cubicBezTo>
                    <a:cubicBezTo>
                      <a:pt x="10" y="274"/>
                      <a:pt x="10" y="274"/>
                      <a:pt x="10" y="274"/>
                    </a:cubicBezTo>
                    <a:cubicBezTo>
                      <a:pt x="1" y="282"/>
                      <a:pt x="0" y="295"/>
                      <a:pt x="7" y="304"/>
                    </a:cubicBezTo>
                    <a:cubicBezTo>
                      <a:pt x="15" y="314"/>
                      <a:pt x="28" y="315"/>
                      <a:pt x="37" y="307"/>
                    </a:cubicBezTo>
                    <a:cubicBezTo>
                      <a:pt x="37" y="307"/>
                      <a:pt x="37" y="307"/>
                      <a:pt x="37" y="307"/>
                    </a:cubicBezTo>
                    <a:lnTo>
                      <a:pt x="361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6">
                <a:extLst>
                  <a:ext uri="{FF2B5EF4-FFF2-40B4-BE49-F238E27FC236}">
                    <a16:creationId xmlns:a16="http://schemas.microsoft.com/office/drawing/2014/main" xmlns="" id="{F96A19D3-49E7-49F0-BE4B-98724840A8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" y="277"/>
                <a:ext cx="1676" cy="1383"/>
              </a:xfrm>
              <a:custGeom>
                <a:avLst/>
                <a:gdLst>
                  <a:gd name="T0" fmla="*/ 694 w 704"/>
                  <a:gd name="T1" fmla="*/ 268 h 581"/>
                  <a:gd name="T2" fmla="*/ 370 w 704"/>
                  <a:gd name="T3" fmla="*/ 8 h 581"/>
                  <a:gd name="T4" fmla="*/ 334 w 704"/>
                  <a:gd name="T5" fmla="*/ 8 h 581"/>
                  <a:gd name="T6" fmla="*/ 10 w 704"/>
                  <a:gd name="T7" fmla="*/ 274 h 581"/>
                  <a:gd name="T8" fmla="*/ 7 w 704"/>
                  <a:gd name="T9" fmla="*/ 304 h 581"/>
                  <a:gd name="T10" fmla="*/ 7 w 704"/>
                  <a:gd name="T11" fmla="*/ 304 h 581"/>
                  <a:gd name="T12" fmla="*/ 37 w 704"/>
                  <a:gd name="T13" fmla="*/ 307 h 581"/>
                  <a:gd name="T14" fmla="*/ 37 w 704"/>
                  <a:gd name="T15" fmla="*/ 307 h 581"/>
                  <a:gd name="T16" fmla="*/ 83 w 704"/>
                  <a:gd name="T17" fmla="*/ 269 h 581"/>
                  <a:gd name="T18" fmla="*/ 83 w 704"/>
                  <a:gd name="T19" fmla="*/ 516 h 581"/>
                  <a:gd name="T20" fmla="*/ 148 w 704"/>
                  <a:gd name="T21" fmla="*/ 581 h 581"/>
                  <a:gd name="T22" fmla="*/ 304 w 704"/>
                  <a:gd name="T23" fmla="*/ 581 h 581"/>
                  <a:gd name="T24" fmla="*/ 304 w 704"/>
                  <a:gd name="T25" fmla="*/ 412 h 581"/>
                  <a:gd name="T26" fmla="*/ 314 w 704"/>
                  <a:gd name="T27" fmla="*/ 401 h 581"/>
                  <a:gd name="T28" fmla="*/ 390 w 704"/>
                  <a:gd name="T29" fmla="*/ 401 h 581"/>
                  <a:gd name="T30" fmla="*/ 400 w 704"/>
                  <a:gd name="T31" fmla="*/ 412 h 581"/>
                  <a:gd name="T32" fmla="*/ 400 w 704"/>
                  <a:gd name="T33" fmla="*/ 581 h 581"/>
                  <a:gd name="T34" fmla="*/ 556 w 704"/>
                  <a:gd name="T35" fmla="*/ 581 h 581"/>
                  <a:gd name="T36" fmla="*/ 621 w 704"/>
                  <a:gd name="T37" fmla="*/ 516 h 581"/>
                  <a:gd name="T38" fmla="*/ 621 w 704"/>
                  <a:gd name="T39" fmla="*/ 265 h 581"/>
                  <a:gd name="T40" fmla="*/ 667 w 704"/>
                  <a:gd name="T41" fmla="*/ 302 h 581"/>
                  <a:gd name="T42" fmla="*/ 697 w 704"/>
                  <a:gd name="T43" fmla="*/ 298 h 581"/>
                  <a:gd name="T44" fmla="*/ 697 w 704"/>
                  <a:gd name="T45" fmla="*/ 298 h 581"/>
                  <a:gd name="T46" fmla="*/ 694 w 704"/>
                  <a:gd name="T47" fmla="*/ 268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04" h="581">
                    <a:moveTo>
                      <a:pt x="694" y="268"/>
                    </a:moveTo>
                    <a:cubicBezTo>
                      <a:pt x="370" y="8"/>
                      <a:pt x="370" y="8"/>
                      <a:pt x="370" y="8"/>
                    </a:cubicBezTo>
                    <a:cubicBezTo>
                      <a:pt x="359" y="0"/>
                      <a:pt x="344" y="0"/>
                      <a:pt x="334" y="8"/>
                    </a:cubicBezTo>
                    <a:cubicBezTo>
                      <a:pt x="10" y="274"/>
                      <a:pt x="10" y="274"/>
                      <a:pt x="10" y="274"/>
                    </a:cubicBezTo>
                    <a:cubicBezTo>
                      <a:pt x="1" y="281"/>
                      <a:pt x="0" y="295"/>
                      <a:pt x="7" y="304"/>
                    </a:cubicBezTo>
                    <a:cubicBezTo>
                      <a:pt x="7" y="304"/>
                      <a:pt x="7" y="304"/>
                      <a:pt x="7" y="304"/>
                    </a:cubicBezTo>
                    <a:cubicBezTo>
                      <a:pt x="15" y="313"/>
                      <a:pt x="28" y="314"/>
                      <a:pt x="37" y="307"/>
                    </a:cubicBezTo>
                    <a:cubicBezTo>
                      <a:pt x="37" y="307"/>
                      <a:pt x="37" y="307"/>
                      <a:pt x="37" y="307"/>
                    </a:cubicBezTo>
                    <a:cubicBezTo>
                      <a:pt x="83" y="269"/>
                      <a:pt x="83" y="269"/>
                      <a:pt x="83" y="269"/>
                    </a:cubicBezTo>
                    <a:cubicBezTo>
                      <a:pt x="83" y="516"/>
                      <a:pt x="83" y="516"/>
                      <a:pt x="83" y="516"/>
                    </a:cubicBezTo>
                    <a:cubicBezTo>
                      <a:pt x="83" y="552"/>
                      <a:pt x="112" y="581"/>
                      <a:pt x="148" y="581"/>
                    </a:cubicBezTo>
                    <a:cubicBezTo>
                      <a:pt x="304" y="581"/>
                      <a:pt x="304" y="581"/>
                      <a:pt x="304" y="581"/>
                    </a:cubicBezTo>
                    <a:cubicBezTo>
                      <a:pt x="304" y="412"/>
                      <a:pt x="304" y="412"/>
                      <a:pt x="304" y="412"/>
                    </a:cubicBezTo>
                    <a:cubicBezTo>
                      <a:pt x="304" y="406"/>
                      <a:pt x="308" y="401"/>
                      <a:pt x="314" y="401"/>
                    </a:cubicBezTo>
                    <a:cubicBezTo>
                      <a:pt x="390" y="401"/>
                      <a:pt x="390" y="401"/>
                      <a:pt x="390" y="401"/>
                    </a:cubicBezTo>
                    <a:cubicBezTo>
                      <a:pt x="396" y="401"/>
                      <a:pt x="400" y="406"/>
                      <a:pt x="400" y="412"/>
                    </a:cubicBezTo>
                    <a:cubicBezTo>
                      <a:pt x="400" y="581"/>
                      <a:pt x="400" y="581"/>
                      <a:pt x="400" y="581"/>
                    </a:cubicBezTo>
                    <a:cubicBezTo>
                      <a:pt x="556" y="581"/>
                      <a:pt x="556" y="581"/>
                      <a:pt x="556" y="581"/>
                    </a:cubicBezTo>
                    <a:cubicBezTo>
                      <a:pt x="592" y="581"/>
                      <a:pt x="621" y="552"/>
                      <a:pt x="621" y="516"/>
                    </a:cubicBezTo>
                    <a:cubicBezTo>
                      <a:pt x="621" y="265"/>
                      <a:pt x="621" y="265"/>
                      <a:pt x="621" y="265"/>
                    </a:cubicBezTo>
                    <a:cubicBezTo>
                      <a:pt x="667" y="302"/>
                      <a:pt x="667" y="302"/>
                      <a:pt x="667" y="302"/>
                    </a:cubicBezTo>
                    <a:cubicBezTo>
                      <a:pt x="676" y="309"/>
                      <a:pt x="690" y="308"/>
                      <a:pt x="697" y="298"/>
                    </a:cubicBezTo>
                    <a:cubicBezTo>
                      <a:pt x="697" y="298"/>
                      <a:pt x="697" y="298"/>
                      <a:pt x="697" y="298"/>
                    </a:cubicBezTo>
                    <a:cubicBezTo>
                      <a:pt x="704" y="289"/>
                      <a:pt x="703" y="275"/>
                      <a:pt x="694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7" name="Freeform 25">
              <a:extLst>
                <a:ext uri="{FF2B5EF4-FFF2-40B4-BE49-F238E27FC236}">
                  <a16:creationId xmlns:a16="http://schemas.microsoft.com/office/drawing/2014/main" xmlns="" id="{86609A85-34E2-444E-8C37-03ED25EFACE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500502" y="6226858"/>
              <a:ext cx="152278" cy="152204"/>
            </a:xfrm>
            <a:custGeom>
              <a:avLst/>
              <a:gdLst>
                <a:gd name="T0" fmla="*/ 438 w 800"/>
                <a:gd name="T1" fmla="*/ 64 h 800"/>
                <a:gd name="T2" fmla="*/ 438 w 800"/>
                <a:gd name="T3" fmla="*/ 298 h 800"/>
                <a:gd name="T4" fmla="*/ 502 w 800"/>
                <a:gd name="T5" fmla="*/ 362 h 800"/>
                <a:gd name="T6" fmla="*/ 736 w 800"/>
                <a:gd name="T7" fmla="*/ 362 h 800"/>
                <a:gd name="T8" fmla="*/ 800 w 800"/>
                <a:gd name="T9" fmla="*/ 298 h 800"/>
                <a:gd name="T10" fmla="*/ 736 w 800"/>
                <a:gd name="T11" fmla="*/ 0 h 800"/>
                <a:gd name="T12" fmla="*/ 502 w 800"/>
                <a:gd name="T13" fmla="*/ 0 h 800"/>
                <a:gd name="T14" fmla="*/ 64 w 800"/>
                <a:gd name="T15" fmla="*/ 437 h 800"/>
                <a:gd name="T16" fmla="*/ 0 w 800"/>
                <a:gd name="T17" fmla="*/ 502 h 800"/>
                <a:gd name="T18" fmla="*/ 64 w 800"/>
                <a:gd name="T19" fmla="*/ 800 h 800"/>
                <a:gd name="T20" fmla="*/ 298 w 800"/>
                <a:gd name="T21" fmla="*/ 800 h 800"/>
                <a:gd name="T22" fmla="*/ 362 w 800"/>
                <a:gd name="T23" fmla="*/ 736 h 800"/>
                <a:gd name="T24" fmla="*/ 362 w 800"/>
                <a:gd name="T25" fmla="*/ 502 h 800"/>
                <a:gd name="T26" fmla="*/ 298 w 800"/>
                <a:gd name="T27" fmla="*/ 438 h 800"/>
                <a:gd name="T28" fmla="*/ 64 w 800"/>
                <a:gd name="T29" fmla="*/ 437 h 800"/>
                <a:gd name="T30" fmla="*/ 502 w 800"/>
                <a:gd name="T31" fmla="*/ 437 h 800"/>
                <a:gd name="T32" fmla="*/ 438 w 800"/>
                <a:gd name="T33" fmla="*/ 502 h 800"/>
                <a:gd name="T34" fmla="*/ 502 w 800"/>
                <a:gd name="T35" fmla="*/ 800 h 800"/>
                <a:gd name="T36" fmla="*/ 736 w 800"/>
                <a:gd name="T37" fmla="*/ 800 h 800"/>
                <a:gd name="T38" fmla="*/ 800 w 800"/>
                <a:gd name="T39" fmla="*/ 736 h 800"/>
                <a:gd name="T40" fmla="*/ 800 w 800"/>
                <a:gd name="T41" fmla="*/ 502 h 800"/>
                <a:gd name="T42" fmla="*/ 736 w 800"/>
                <a:gd name="T43" fmla="*/ 438 h 800"/>
                <a:gd name="T44" fmla="*/ 502 w 800"/>
                <a:gd name="T45" fmla="*/ 437 h 800"/>
                <a:gd name="T46" fmla="*/ 298 w 800"/>
                <a:gd name="T47" fmla="*/ 437 h 800"/>
                <a:gd name="T48" fmla="*/ 64 w 800"/>
                <a:gd name="T49" fmla="*/ 0 h 800"/>
                <a:gd name="T50" fmla="*/ 0 w 800"/>
                <a:gd name="T51" fmla="*/ 64 h 800"/>
                <a:gd name="T52" fmla="*/ 64 w 800"/>
                <a:gd name="T53" fmla="*/ 362 h 800"/>
                <a:gd name="T54" fmla="*/ 298 w 800"/>
                <a:gd name="T55" fmla="*/ 362 h 800"/>
                <a:gd name="T56" fmla="*/ 362 w 800"/>
                <a:gd name="T57" fmla="*/ 298 h 800"/>
                <a:gd name="T58" fmla="*/ 362 w 800"/>
                <a:gd name="T59" fmla="*/ 64 h 800"/>
                <a:gd name="T60" fmla="*/ 298 w 800"/>
                <a:gd name="T61" fmla="*/ 0 h 800"/>
                <a:gd name="T62" fmla="*/ 64 w 800"/>
                <a:gd name="T63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800">
                  <a:moveTo>
                    <a:pt x="502" y="0"/>
                  </a:moveTo>
                  <a:cubicBezTo>
                    <a:pt x="466" y="0"/>
                    <a:pt x="438" y="29"/>
                    <a:pt x="438" y="64"/>
                  </a:cubicBezTo>
                  <a:cubicBezTo>
                    <a:pt x="438" y="64"/>
                    <a:pt x="438" y="64"/>
                    <a:pt x="438" y="64"/>
                  </a:cubicBezTo>
                  <a:cubicBezTo>
                    <a:pt x="438" y="298"/>
                    <a:pt x="438" y="298"/>
                    <a:pt x="438" y="298"/>
                  </a:cubicBezTo>
                  <a:cubicBezTo>
                    <a:pt x="437" y="334"/>
                    <a:pt x="466" y="362"/>
                    <a:pt x="502" y="362"/>
                  </a:cubicBezTo>
                  <a:cubicBezTo>
                    <a:pt x="502" y="362"/>
                    <a:pt x="502" y="362"/>
                    <a:pt x="502" y="362"/>
                  </a:cubicBezTo>
                  <a:cubicBezTo>
                    <a:pt x="736" y="362"/>
                    <a:pt x="736" y="362"/>
                    <a:pt x="736" y="362"/>
                  </a:cubicBezTo>
                  <a:cubicBezTo>
                    <a:pt x="736" y="362"/>
                    <a:pt x="736" y="362"/>
                    <a:pt x="736" y="362"/>
                  </a:cubicBezTo>
                  <a:cubicBezTo>
                    <a:pt x="771" y="362"/>
                    <a:pt x="800" y="334"/>
                    <a:pt x="800" y="298"/>
                  </a:cubicBezTo>
                  <a:cubicBezTo>
                    <a:pt x="800" y="298"/>
                    <a:pt x="800" y="298"/>
                    <a:pt x="800" y="298"/>
                  </a:cubicBezTo>
                  <a:cubicBezTo>
                    <a:pt x="800" y="64"/>
                    <a:pt x="800" y="64"/>
                    <a:pt x="800" y="64"/>
                  </a:cubicBezTo>
                  <a:cubicBezTo>
                    <a:pt x="800" y="29"/>
                    <a:pt x="771" y="0"/>
                    <a:pt x="736" y="0"/>
                  </a:cubicBezTo>
                  <a:cubicBezTo>
                    <a:pt x="736" y="0"/>
                    <a:pt x="736" y="0"/>
                    <a:pt x="736" y="0"/>
                  </a:cubicBezTo>
                  <a:cubicBezTo>
                    <a:pt x="502" y="0"/>
                    <a:pt x="502" y="0"/>
                    <a:pt x="502" y="0"/>
                  </a:cubicBezTo>
                  <a:cubicBezTo>
                    <a:pt x="502" y="0"/>
                    <a:pt x="502" y="0"/>
                    <a:pt x="502" y="0"/>
                  </a:cubicBezTo>
                  <a:moveTo>
                    <a:pt x="64" y="437"/>
                  </a:moveTo>
                  <a:cubicBezTo>
                    <a:pt x="29" y="437"/>
                    <a:pt x="0" y="466"/>
                    <a:pt x="0" y="502"/>
                  </a:cubicBezTo>
                  <a:cubicBezTo>
                    <a:pt x="0" y="502"/>
                    <a:pt x="0" y="502"/>
                    <a:pt x="0" y="502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71"/>
                    <a:pt x="29" y="800"/>
                    <a:pt x="64" y="800"/>
                  </a:cubicBezTo>
                  <a:cubicBezTo>
                    <a:pt x="64" y="800"/>
                    <a:pt x="64" y="800"/>
                    <a:pt x="64" y="800"/>
                  </a:cubicBezTo>
                  <a:cubicBezTo>
                    <a:pt x="298" y="800"/>
                    <a:pt x="298" y="800"/>
                    <a:pt x="298" y="800"/>
                  </a:cubicBezTo>
                  <a:cubicBezTo>
                    <a:pt x="298" y="800"/>
                    <a:pt x="298" y="800"/>
                    <a:pt x="298" y="800"/>
                  </a:cubicBezTo>
                  <a:cubicBezTo>
                    <a:pt x="334" y="800"/>
                    <a:pt x="362" y="771"/>
                    <a:pt x="362" y="736"/>
                  </a:cubicBezTo>
                  <a:cubicBezTo>
                    <a:pt x="362" y="736"/>
                    <a:pt x="362" y="736"/>
                    <a:pt x="362" y="736"/>
                  </a:cubicBezTo>
                  <a:cubicBezTo>
                    <a:pt x="362" y="502"/>
                    <a:pt x="362" y="502"/>
                    <a:pt x="362" y="502"/>
                  </a:cubicBezTo>
                  <a:cubicBezTo>
                    <a:pt x="363" y="466"/>
                    <a:pt x="334" y="438"/>
                    <a:pt x="298" y="438"/>
                  </a:cubicBezTo>
                  <a:cubicBezTo>
                    <a:pt x="298" y="438"/>
                    <a:pt x="298" y="438"/>
                    <a:pt x="298" y="438"/>
                  </a:cubicBezTo>
                  <a:cubicBezTo>
                    <a:pt x="298" y="437"/>
                    <a:pt x="298" y="437"/>
                    <a:pt x="298" y="437"/>
                  </a:cubicBezTo>
                  <a:cubicBezTo>
                    <a:pt x="64" y="437"/>
                    <a:pt x="64" y="437"/>
                    <a:pt x="64" y="437"/>
                  </a:cubicBezTo>
                  <a:cubicBezTo>
                    <a:pt x="64" y="437"/>
                    <a:pt x="64" y="437"/>
                    <a:pt x="64" y="437"/>
                  </a:cubicBezTo>
                  <a:moveTo>
                    <a:pt x="502" y="437"/>
                  </a:moveTo>
                  <a:cubicBezTo>
                    <a:pt x="466" y="437"/>
                    <a:pt x="438" y="466"/>
                    <a:pt x="438" y="502"/>
                  </a:cubicBezTo>
                  <a:cubicBezTo>
                    <a:pt x="438" y="502"/>
                    <a:pt x="438" y="502"/>
                    <a:pt x="438" y="502"/>
                  </a:cubicBezTo>
                  <a:cubicBezTo>
                    <a:pt x="438" y="736"/>
                    <a:pt x="438" y="736"/>
                    <a:pt x="438" y="736"/>
                  </a:cubicBezTo>
                  <a:cubicBezTo>
                    <a:pt x="437" y="771"/>
                    <a:pt x="466" y="800"/>
                    <a:pt x="502" y="800"/>
                  </a:cubicBezTo>
                  <a:cubicBezTo>
                    <a:pt x="502" y="800"/>
                    <a:pt x="502" y="800"/>
                    <a:pt x="502" y="800"/>
                  </a:cubicBezTo>
                  <a:cubicBezTo>
                    <a:pt x="736" y="800"/>
                    <a:pt x="736" y="800"/>
                    <a:pt x="736" y="800"/>
                  </a:cubicBezTo>
                  <a:cubicBezTo>
                    <a:pt x="736" y="800"/>
                    <a:pt x="736" y="800"/>
                    <a:pt x="736" y="800"/>
                  </a:cubicBezTo>
                  <a:cubicBezTo>
                    <a:pt x="771" y="800"/>
                    <a:pt x="800" y="771"/>
                    <a:pt x="800" y="736"/>
                  </a:cubicBezTo>
                  <a:cubicBezTo>
                    <a:pt x="800" y="736"/>
                    <a:pt x="800" y="736"/>
                    <a:pt x="800" y="736"/>
                  </a:cubicBezTo>
                  <a:cubicBezTo>
                    <a:pt x="800" y="502"/>
                    <a:pt x="800" y="502"/>
                    <a:pt x="800" y="502"/>
                  </a:cubicBezTo>
                  <a:cubicBezTo>
                    <a:pt x="800" y="466"/>
                    <a:pt x="771" y="438"/>
                    <a:pt x="736" y="438"/>
                  </a:cubicBezTo>
                  <a:cubicBezTo>
                    <a:pt x="736" y="438"/>
                    <a:pt x="736" y="438"/>
                    <a:pt x="736" y="438"/>
                  </a:cubicBezTo>
                  <a:cubicBezTo>
                    <a:pt x="736" y="437"/>
                    <a:pt x="736" y="437"/>
                    <a:pt x="736" y="437"/>
                  </a:cubicBezTo>
                  <a:cubicBezTo>
                    <a:pt x="502" y="437"/>
                    <a:pt x="502" y="437"/>
                    <a:pt x="502" y="437"/>
                  </a:cubicBezTo>
                  <a:cubicBezTo>
                    <a:pt x="502" y="437"/>
                    <a:pt x="502" y="437"/>
                    <a:pt x="502" y="437"/>
                  </a:cubicBezTo>
                  <a:moveTo>
                    <a:pt x="298" y="437"/>
                  </a:moveTo>
                  <a:cubicBezTo>
                    <a:pt x="298" y="437"/>
                    <a:pt x="298" y="437"/>
                    <a:pt x="298" y="437"/>
                  </a:cubicBezTo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34"/>
                    <a:pt x="29" y="362"/>
                    <a:pt x="64" y="362"/>
                  </a:cubicBezTo>
                  <a:cubicBezTo>
                    <a:pt x="64" y="362"/>
                    <a:pt x="64" y="362"/>
                    <a:pt x="64" y="362"/>
                  </a:cubicBezTo>
                  <a:cubicBezTo>
                    <a:pt x="298" y="362"/>
                    <a:pt x="298" y="362"/>
                    <a:pt x="298" y="362"/>
                  </a:cubicBezTo>
                  <a:cubicBezTo>
                    <a:pt x="298" y="362"/>
                    <a:pt x="298" y="362"/>
                    <a:pt x="298" y="362"/>
                  </a:cubicBezTo>
                  <a:cubicBezTo>
                    <a:pt x="334" y="362"/>
                    <a:pt x="362" y="334"/>
                    <a:pt x="362" y="298"/>
                  </a:cubicBezTo>
                  <a:cubicBezTo>
                    <a:pt x="362" y="298"/>
                    <a:pt x="362" y="298"/>
                    <a:pt x="362" y="298"/>
                  </a:cubicBezTo>
                  <a:cubicBezTo>
                    <a:pt x="362" y="64"/>
                    <a:pt x="362" y="64"/>
                    <a:pt x="362" y="64"/>
                  </a:cubicBezTo>
                  <a:cubicBezTo>
                    <a:pt x="363" y="29"/>
                    <a:pt x="334" y="0"/>
                    <a:pt x="298" y="0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9">
              <a:extLst>
                <a:ext uri="{FF2B5EF4-FFF2-40B4-BE49-F238E27FC236}">
                  <a16:creationId xmlns:a16="http://schemas.microsoft.com/office/drawing/2014/main" xmlns="" id="{12866F9B-28F8-4A6F-B0C3-B846DFFF11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44911" y="6226818"/>
              <a:ext cx="125158" cy="152284"/>
            </a:xfrm>
            <a:custGeom>
              <a:avLst/>
              <a:gdLst>
                <a:gd name="T0" fmla="*/ 482 w 552"/>
                <a:gd name="T1" fmla="*/ 672 h 672"/>
                <a:gd name="T2" fmla="*/ 486 w 552"/>
                <a:gd name="T3" fmla="*/ 668 h 672"/>
                <a:gd name="T4" fmla="*/ 69 w 552"/>
                <a:gd name="T5" fmla="*/ 672 h 672"/>
                <a:gd name="T6" fmla="*/ 73 w 552"/>
                <a:gd name="T7" fmla="*/ 668 h 672"/>
                <a:gd name="T8" fmla="*/ 0 w 552"/>
                <a:gd name="T9" fmla="*/ 603 h 672"/>
                <a:gd name="T10" fmla="*/ 224 w 552"/>
                <a:gd name="T11" fmla="*/ 379 h 672"/>
                <a:gd name="T12" fmla="*/ 327 w 552"/>
                <a:gd name="T13" fmla="*/ 379 h 672"/>
                <a:gd name="T14" fmla="*/ 551 w 552"/>
                <a:gd name="T15" fmla="*/ 603 h 672"/>
                <a:gd name="T16" fmla="*/ 486 w 552"/>
                <a:gd name="T17" fmla="*/ 668 h 672"/>
                <a:gd name="T18" fmla="*/ 482 w 552"/>
                <a:gd name="T19" fmla="*/ 672 h 672"/>
                <a:gd name="T20" fmla="*/ 280 w 552"/>
                <a:gd name="T21" fmla="*/ 345 h 672"/>
                <a:gd name="T22" fmla="*/ 108 w 552"/>
                <a:gd name="T23" fmla="*/ 173 h 672"/>
                <a:gd name="T24" fmla="*/ 280 w 552"/>
                <a:gd name="T25" fmla="*/ 0 h 672"/>
                <a:gd name="T26" fmla="*/ 452 w 552"/>
                <a:gd name="T27" fmla="*/ 173 h 672"/>
                <a:gd name="T28" fmla="*/ 277 w 552"/>
                <a:gd name="T29" fmla="*/ 345 h 672"/>
                <a:gd name="T30" fmla="*/ 280 w 552"/>
                <a:gd name="T31" fmla="*/ 345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2" h="672">
                  <a:moveTo>
                    <a:pt x="482" y="672"/>
                  </a:moveTo>
                  <a:cubicBezTo>
                    <a:pt x="486" y="668"/>
                    <a:pt x="486" y="668"/>
                    <a:pt x="486" y="668"/>
                  </a:cubicBezTo>
                  <a:cubicBezTo>
                    <a:pt x="69" y="672"/>
                    <a:pt x="69" y="672"/>
                    <a:pt x="69" y="672"/>
                  </a:cubicBezTo>
                  <a:cubicBezTo>
                    <a:pt x="73" y="668"/>
                    <a:pt x="73" y="668"/>
                    <a:pt x="73" y="668"/>
                  </a:cubicBezTo>
                  <a:cubicBezTo>
                    <a:pt x="35" y="668"/>
                    <a:pt x="0" y="641"/>
                    <a:pt x="0" y="603"/>
                  </a:cubicBezTo>
                  <a:cubicBezTo>
                    <a:pt x="0" y="479"/>
                    <a:pt x="100" y="379"/>
                    <a:pt x="224" y="379"/>
                  </a:cubicBezTo>
                  <a:cubicBezTo>
                    <a:pt x="327" y="379"/>
                    <a:pt x="327" y="379"/>
                    <a:pt x="327" y="379"/>
                  </a:cubicBezTo>
                  <a:cubicBezTo>
                    <a:pt x="451" y="379"/>
                    <a:pt x="551" y="479"/>
                    <a:pt x="551" y="603"/>
                  </a:cubicBezTo>
                  <a:cubicBezTo>
                    <a:pt x="552" y="641"/>
                    <a:pt x="525" y="668"/>
                    <a:pt x="486" y="668"/>
                  </a:cubicBezTo>
                  <a:cubicBezTo>
                    <a:pt x="482" y="672"/>
                    <a:pt x="482" y="672"/>
                    <a:pt x="482" y="672"/>
                  </a:cubicBezTo>
                  <a:close/>
                  <a:moveTo>
                    <a:pt x="280" y="345"/>
                  </a:moveTo>
                  <a:cubicBezTo>
                    <a:pt x="185" y="345"/>
                    <a:pt x="108" y="268"/>
                    <a:pt x="108" y="173"/>
                  </a:cubicBezTo>
                  <a:cubicBezTo>
                    <a:pt x="108" y="78"/>
                    <a:pt x="185" y="0"/>
                    <a:pt x="280" y="0"/>
                  </a:cubicBezTo>
                  <a:cubicBezTo>
                    <a:pt x="375" y="0"/>
                    <a:pt x="452" y="78"/>
                    <a:pt x="452" y="173"/>
                  </a:cubicBezTo>
                  <a:cubicBezTo>
                    <a:pt x="452" y="268"/>
                    <a:pt x="372" y="345"/>
                    <a:pt x="277" y="345"/>
                  </a:cubicBezTo>
                  <a:cubicBezTo>
                    <a:pt x="280" y="345"/>
                    <a:pt x="280" y="345"/>
                    <a:pt x="280" y="3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8" name="组合 237">
            <a:extLst>
              <a:ext uri="{FF2B5EF4-FFF2-40B4-BE49-F238E27FC236}">
                <a16:creationId xmlns:a16="http://schemas.microsoft.com/office/drawing/2014/main" xmlns="" id="{FC0C0E7C-AD8A-4E9C-AC92-7258CDF69457}"/>
              </a:ext>
            </a:extLst>
          </p:cNvPr>
          <p:cNvGrpSpPr/>
          <p:nvPr/>
        </p:nvGrpSpPr>
        <p:grpSpPr>
          <a:xfrm>
            <a:off x="4992857" y="2673748"/>
            <a:ext cx="2208145" cy="716056"/>
            <a:chOff x="4982344" y="2844974"/>
            <a:chExt cx="2208145" cy="716056"/>
          </a:xfrm>
        </p:grpSpPr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xmlns="" id="{6FBF55AF-B404-412D-AB94-19268D7DF110}"/>
                </a:ext>
              </a:extLst>
            </p:cNvPr>
            <p:cNvSpPr txBox="1"/>
            <p:nvPr/>
          </p:nvSpPr>
          <p:spPr>
            <a:xfrm>
              <a:off x="4982345" y="2844974"/>
              <a:ext cx="22081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>
                  <a:solidFill>
                    <a:srgbClr val="A0A0A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Pellentesque habitant morbi</a:t>
              </a:r>
              <a:endParaRPr lang="zh-CN" altLang="en-US" sz="1200">
                <a:solidFill>
                  <a:srgbClr val="A0A0A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xmlns="" id="{0A68ADC1-414C-494D-AD3A-846729E165E9}"/>
                </a:ext>
              </a:extLst>
            </p:cNvPr>
            <p:cNvSpPr txBox="1"/>
            <p:nvPr/>
          </p:nvSpPr>
          <p:spPr>
            <a:xfrm>
              <a:off x="4982344" y="3099365"/>
              <a:ext cx="2208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>
                  <a:solidFill>
                    <a:srgbClr val="CFCFD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et netus et malesuada fames ac turpis egestas</a:t>
              </a:r>
              <a:endParaRPr lang="zh-CN" altLang="en-US" sz="1200">
                <a:solidFill>
                  <a:srgbClr val="CFCFD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31" name="直接连接符 230">
            <a:extLst>
              <a:ext uri="{FF2B5EF4-FFF2-40B4-BE49-F238E27FC236}">
                <a16:creationId xmlns:a16="http://schemas.microsoft.com/office/drawing/2014/main" xmlns="" id="{08D6334E-BEA5-4126-B652-64A311F5399F}"/>
              </a:ext>
            </a:extLst>
          </p:cNvPr>
          <p:cNvCxnSpPr>
            <a:cxnSpLocks/>
          </p:cNvCxnSpPr>
          <p:nvPr/>
        </p:nvCxnSpPr>
        <p:spPr>
          <a:xfrm>
            <a:off x="4947734" y="3514889"/>
            <a:ext cx="2298391" cy="0"/>
          </a:xfrm>
          <a:prstGeom prst="line">
            <a:avLst/>
          </a:prstGeom>
          <a:ln w="12700">
            <a:solidFill>
              <a:srgbClr val="C9C9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直接连接符 234">
            <a:extLst>
              <a:ext uri="{FF2B5EF4-FFF2-40B4-BE49-F238E27FC236}">
                <a16:creationId xmlns:a16="http://schemas.microsoft.com/office/drawing/2014/main" xmlns="" id="{72970DE7-3ADB-4133-BBBF-597F01498ACB}"/>
              </a:ext>
            </a:extLst>
          </p:cNvPr>
          <p:cNvCxnSpPr>
            <a:cxnSpLocks/>
          </p:cNvCxnSpPr>
          <p:nvPr/>
        </p:nvCxnSpPr>
        <p:spPr>
          <a:xfrm>
            <a:off x="4947734" y="4481115"/>
            <a:ext cx="2298391" cy="0"/>
          </a:xfrm>
          <a:prstGeom prst="line">
            <a:avLst/>
          </a:prstGeom>
          <a:ln w="12700">
            <a:solidFill>
              <a:srgbClr val="C9C9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直接连接符 235">
            <a:extLst>
              <a:ext uri="{FF2B5EF4-FFF2-40B4-BE49-F238E27FC236}">
                <a16:creationId xmlns:a16="http://schemas.microsoft.com/office/drawing/2014/main" xmlns="" id="{FB7AC7DA-A7E9-49E2-9803-8F16488D596C}"/>
              </a:ext>
            </a:extLst>
          </p:cNvPr>
          <p:cNvCxnSpPr>
            <a:cxnSpLocks/>
          </p:cNvCxnSpPr>
          <p:nvPr/>
        </p:nvCxnSpPr>
        <p:spPr>
          <a:xfrm>
            <a:off x="4947734" y="5447341"/>
            <a:ext cx="2298391" cy="0"/>
          </a:xfrm>
          <a:prstGeom prst="line">
            <a:avLst/>
          </a:prstGeom>
          <a:ln w="12700">
            <a:solidFill>
              <a:srgbClr val="C9C9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9" name="组合 238">
            <a:extLst>
              <a:ext uri="{FF2B5EF4-FFF2-40B4-BE49-F238E27FC236}">
                <a16:creationId xmlns:a16="http://schemas.microsoft.com/office/drawing/2014/main" xmlns="" id="{31A82457-11CF-40D6-A623-6D65AFB072E7}"/>
              </a:ext>
            </a:extLst>
          </p:cNvPr>
          <p:cNvGrpSpPr/>
          <p:nvPr/>
        </p:nvGrpSpPr>
        <p:grpSpPr>
          <a:xfrm>
            <a:off x="4992857" y="3639974"/>
            <a:ext cx="2208145" cy="716056"/>
            <a:chOff x="4982344" y="2844974"/>
            <a:chExt cx="2208145" cy="716056"/>
          </a:xfrm>
        </p:grpSpPr>
        <p:sp>
          <p:nvSpPr>
            <p:cNvPr id="240" name="文本框 239">
              <a:extLst>
                <a:ext uri="{FF2B5EF4-FFF2-40B4-BE49-F238E27FC236}">
                  <a16:creationId xmlns:a16="http://schemas.microsoft.com/office/drawing/2014/main" xmlns="" id="{7A212C94-8E3A-4D3C-8BD7-AB329710B303}"/>
                </a:ext>
              </a:extLst>
            </p:cNvPr>
            <p:cNvSpPr txBox="1"/>
            <p:nvPr/>
          </p:nvSpPr>
          <p:spPr>
            <a:xfrm>
              <a:off x="4982345" y="2844974"/>
              <a:ext cx="22081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>
                  <a:solidFill>
                    <a:srgbClr val="A0A0A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Pellentesque habitant morbi</a:t>
              </a:r>
              <a:endParaRPr lang="zh-CN" altLang="en-US" sz="1200">
                <a:solidFill>
                  <a:srgbClr val="A0A0A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1" name="文本框 240">
              <a:extLst>
                <a:ext uri="{FF2B5EF4-FFF2-40B4-BE49-F238E27FC236}">
                  <a16:creationId xmlns:a16="http://schemas.microsoft.com/office/drawing/2014/main" xmlns="" id="{F8616D4C-4B82-484F-AFAF-1FAEFB1F1653}"/>
                </a:ext>
              </a:extLst>
            </p:cNvPr>
            <p:cNvSpPr txBox="1"/>
            <p:nvPr/>
          </p:nvSpPr>
          <p:spPr>
            <a:xfrm>
              <a:off x="4982344" y="3099365"/>
              <a:ext cx="2208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>
                  <a:solidFill>
                    <a:srgbClr val="CFCFD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et netus et malesuada fames ac turpis egestas</a:t>
              </a:r>
              <a:endParaRPr lang="zh-CN" altLang="en-US" sz="1200">
                <a:solidFill>
                  <a:srgbClr val="CFCFD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2" name="组合 241">
            <a:extLst>
              <a:ext uri="{FF2B5EF4-FFF2-40B4-BE49-F238E27FC236}">
                <a16:creationId xmlns:a16="http://schemas.microsoft.com/office/drawing/2014/main" xmlns="" id="{F8D53ACC-ACB9-4F00-8C96-B35080330E0D}"/>
              </a:ext>
            </a:extLst>
          </p:cNvPr>
          <p:cNvGrpSpPr/>
          <p:nvPr/>
        </p:nvGrpSpPr>
        <p:grpSpPr>
          <a:xfrm>
            <a:off x="4992857" y="4606200"/>
            <a:ext cx="2208145" cy="716056"/>
            <a:chOff x="4982344" y="2844974"/>
            <a:chExt cx="2208145" cy="716056"/>
          </a:xfrm>
        </p:grpSpPr>
        <p:sp>
          <p:nvSpPr>
            <p:cNvPr id="243" name="文本框 242">
              <a:extLst>
                <a:ext uri="{FF2B5EF4-FFF2-40B4-BE49-F238E27FC236}">
                  <a16:creationId xmlns:a16="http://schemas.microsoft.com/office/drawing/2014/main" xmlns="" id="{E06DB5B0-8D70-48E4-83D4-F6A9ECD3EA16}"/>
                </a:ext>
              </a:extLst>
            </p:cNvPr>
            <p:cNvSpPr txBox="1"/>
            <p:nvPr/>
          </p:nvSpPr>
          <p:spPr>
            <a:xfrm>
              <a:off x="4982345" y="2844974"/>
              <a:ext cx="22081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>
                  <a:solidFill>
                    <a:srgbClr val="A0A0A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Pellentesque habitant morbi</a:t>
              </a:r>
              <a:endParaRPr lang="zh-CN" altLang="en-US" sz="1200">
                <a:solidFill>
                  <a:srgbClr val="A0A0A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4" name="文本框 243">
              <a:extLst>
                <a:ext uri="{FF2B5EF4-FFF2-40B4-BE49-F238E27FC236}">
                  <a16:creationId xmlns:a16="http://schemas.microsoft.com/office/drawing/2014/main" xmlns="" id="{B7AC5420-667A-4CD7-86F9-EA66F8A41277}"/>
                </a:ext>
              </a:extLst>
            </p:cNvPr>
            <p:cNvSpPr txBox="1"/>
            <p:nvPr/>
          </p:nvSpPr>
          <p:spPr>
            <a:xfrm>
              <a:off x="4982344" y="3099365"/>
              <a:ext cx="2208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>
                  <a:solidFill>
                    <a:srgbClr val="CFCFD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et netus et malesuada fames ac turpis egestas</a:t>
              </a:r>
              <a:endParaRPr lang="zh-CN" altLang="en-US" sz="1200">
                <a:solidFill>
                  <a:srgbClr val="CFCFD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5" name="组合 244">
            <a:extLst>
              <a:ext uri="{FF2B5EF4-FFF2-40B4-BE49-F238E27FC236}">
                <a16:creationId xmlns:a16="http://schemas.microsoft.com/office/drawing/2014/main" xmlns="" id="{54A52D1E-31F3-4E95-BAB1-D31A3D4744AB}"/>
              </a:ext>
            </a:extLst>
          </p:cNvPr>
          <p:cNvGrpSpPr/>
          <p:nvPr/>
        </p:nvGrpSpPr>
        <p:grpSpPr>
          <a:xfrm>
            <a:off x="4992857" y="5572428"/>
            <a:ext cx="2208145" cy="531390"/>
            <a:chOff x="4982344" y="2844974"/>
            <a:chExt cx="2208145" cy="531390"/>
          </a:xfrm>
        </p:grpSpPr>
        <p:sp>
          <p:nvSpPr>
            <p:cNvPr id="246" name="文本框 245">
              <a:extLst>
                <a:ext uri="{FF2B5EF4-FFF2-40B4-BE49-F238E27FC236}">
                  <a16:creationId xmlns:a16="http://schemas.microsoft.com/office/drawing/2014/main" xmlns="" id="{263F3C19-2878-4614-833B-88F1A17805D1}"/>
                </a:ext>
              </a:extLst>
            </p:cNvPr>
            <p:cNvSpPr txBox="1"/>
            <p:nvPr/>
          </p:nvSpPr>
          <p:spPr>
            <a:xfrm>
              <a:off x="4982345" y="2844974"/>
              <a:ext cx="22081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>
                  <a:solidFill>
                    <a:srgbClr val="A0A0A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Pellentesque habitant morbi</a:t>
              </a:r>
              <a:endParaRPr lang="zh-CN" altLang="en-US" sz="1200">
                <a:solidFill>
                  <a:srgbClr val="A0A0A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7" name="文本框 246">
              <a:extLst>
                <a:ext uri="{FF2B5EF4-FFF2-40B4-BE49-F238E27FC236}">
                  <a16:creationId xmlns:a16="http://schemas.microsoft.com/office/drawing/2014/main" xmlns="" id="{E550C4E4-D852-446C-93AA-66FC021D601C}"/>
                </a:ext>
              </a:extLst>
            </p:cNvPr>
            <p:cNvSpPr txBox="1"/>
            <p:nvPr/>
          </p:nvSpPr>
          <p:spPr>
            <a:xfrm>
              <a:off x="4982344" y="3099365"/>
              <a:ext cx="22081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>
                  <a:solidFill>
                    <a:srgbClr val="CFCFD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et netus et malesuada fames</a:t>
              </a:r>
              <a:endParaRPr lang="zh-CN" altLang="en-US" sz="1200">
                <a:solidFill>
                  <a:srgbClr val="CFCFD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9" name="矩形: 圆角 248">
            <a:extLst>
              <a:ext uri="{FF2B5EF4-FFF2-40B4-BE49-F238E27FC236}">
                <a16:creationId xmlns:a16="http://schemas.microsoft.com/office/drawing/2014/main" xmlns="" id="{3E8BE7F3-F058-43CE-9EB7-C619F4A246B3}"/>
              </a:ext>
            </a:extLst>
          </p:cNvPr>
          <p:cNvSpPr/>
          <p:nvPr/>
        </p:nvSpPr>
        <p:spPr>
          <a:xfrm>
            <a:off x="8601339" y="3045113"/>
            <a:ext cx="2067460" cy="303788"/>
          </a:xfrm>
          <a:prstGeom prst="roundRect">
            <a:avLst>
              <a:gd name="adj" fmla="val 15276"/>
            </a:avLst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solidFill>
                  <a:srgbClr val="A0A0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ellentesque habitan morbi</a:t>
            </a:r>
            <a:endParaRPr lang="zh-CN" altLang="en-US" sz="1200">
              <a:solidFill>
                <a:srgbClr val="A0A0A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0" name="矩形: 圆角 249">
            <a:extLst>
              <a:ext uri="{FF2B5EF4-FFF2-40B4-BE49-F238E27FC236}">
                <a16:creationId xmlns:a16="http://schemas.microsoft.com/office/drawing/2014/main" xmlns="" id="{7272BCD9-B335-4168-A124-B19833CFA986}"/>
              </a:ext>
            </a:extLst>
          </p:cNvPr>
          <p:cNvSpPr/>
          <p:nvPr/>
        </p:nvSpPr>
        <p:spPr>
          <a:xfrm>
            <a:off x="8601339" y="3637545"/>
            <a:ext cx="2067460" cy="303788"/>
          </a:xfrm>
          <a:prstGeom prst="roundRect">
            <a:avLst>
              <a:gd name="adj" fmla="val 15276"/>
            </a:avLst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solidFill>
                  <a:srgbClr val="A0A0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ellentesque habitan morbi</a:t>
            </a:r>
            <a:endParaRPr lang="zh-CN" altLang="en-US" sz="1200">
              <a:solidFill>
                <a:srgbClr val="A0A0A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1" name="矩形: 圆角 250">
            <a:extLst>
              <a:ext uri="{FF2B5EF4-FFF2-40B4-BE49-F238E27FC236}">
                <a16:creationId xmlns:a16="http://schemas.microsoft.com/office/drawing/2014/main" xmlns="" id="{E702653A-960E-46A0-950D-D3CDD428CF9D}"/>
              </a:ext>
            </a:extLst>
          </p:cNvPr>
          <p:cNvSpPr/>
          <p:nvPr/>
        </p:nvSpPr>
        <p:spPr>
          <a:xfrm>
            <a:off x="8601339" y="4229977"/>
            <a:ext cx="2067460" cy="303788"/>
          </a:xfrm>
          <a:prstGeom prst="roundRect">
            <a:avLst>
              <a:gd name="adj" fmla="val 15276"/>
            </a:avLst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solidFill>
                  <a:srgbClr val="A0A0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ellentesque habitan morbi</a:t>
            </a:r>
            <a:endParaRPr lang="zh-CN" altLang="en-US" sz="1200">
              <a:solidFill>
                <a:srgbClr val="A0A0A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2" name="矩形: 圆角 251">
            <a:extLst>
              <a:ext uri="{FF2B5EF4-FFF2-40B4-BE49-F238E27FC236}">
                <a16:creationId xmlns:a16="http://schemas.microsoft.com/office/drawing/2014/main" xmlns="" id="{82968013-430A-42CD-BB64-7B45E8B410F4}"/>
              </a:ext>
            </a:extLst>
          </p:cNvPr>
          <p:cNvSpPr/>
          <p:nvPr/>
        </p:nvSpPr>
        <p:spPr>
          <a:xfrm>
            <a:off x="8601339" y="4822409"/>
            <a:ext cx="2067460" cy="303788"/>
          </a:xfrm>
          <a:prstGeom prst="roundRect">
            <a:avLst>
              <a:gd name="adj" fmla="val 15276"/>
            </a:avLst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solidFill>
                  <a:srgbClr val="A0A0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ellentesque habitan morbi</a:t>
            </a:r>
            <a:endParaRPr lang="zh-CN" altLang="en-US" sz="1200">
              <a:solidFill>
                <a:srgbClr val="A0A0A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3" name="矩形: 圆角 252">
            <a:extLst>
              <a:ext uri="{FF2B5EF4-FFF2-40B4-BE49-F238E27FC236}">
                <a16:creationId xmlns:a16="http://schemas.microsoft.com/office/drawing/2014/main" xmlns="" id="{CCEE4D37-CF0C-4C64-B5DE-A87511143B1B}"/>
              </a:ext>
            </a:extLst>
          </p:cNvPr>
          <p:cNvSpPr/>
          <p:nvPr/>
        </p:nvSpPr>
        <p:spPr>
          <a:xfrm>
            <a:off x="8601339" y="5414840"/>
            <a:ext cx="2067460" cy="303788"/>
          </a:xfrm>
          <a:prstGeom prst="roundRect">
            <a:avLst>
              <a:gd name="adj" fmla="val 15276"/>
            </a:avLst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solidFill>
                  <a:srgbClr val="A0A0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ellentesque habitan morbi</a:t>
            </a:r>
            <a:endParaRPr lang="zh-CN" altLang="en-US" sz="1200">
              <a:solidFill>
                <a:srgbClr val="A0A0A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405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440B6D1-58BB-4657-9B32-5D32391B60C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5E959A38-14D2-44E4-981D-A527104F653D}"/>
              </a:ext>
            </a:extLst>
          </p:cNvPr>
          <p:cNvSpPr txBox="1"/>
          <p:nvPr/>
        </p:nvSpPr>
        <p:spPr>
          <a:xfrm>
            <a:off x="539750" y="288925"/>
            <a:ext cx="450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02.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3101D73-DF4A-405F-8CD1-79146FA501C9}"/>
              </a:ext>
            </a:extLst>
          </p:cNvPr>
          <p:cNvSpPr txBox="1"/>
          <p:nvPr/>
        </p:nvSpPr>
        <p:spPr>
          <a:xfrm>
            <a:off x="1651000" y="288925"/>
            <a:ext cx="2451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FB357AA-EAD4-4F6B-9A75-B9333974421C}"/>
              </a:ext>
            </a:extLst>
          </p:cNvPr>
          <p:cNvSpPr txBox="1"/>
          <p:nvPr/>
        </p:nvSpPr>
        <p:spPr>
          <a:xfrm>
            <a:off x="9201150" y="288925"/>
            <a:ext cx="2451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 Program</a:t>
            </a:r>
          </a:p>
        </p:txBody>
      </p:sp>
      <p:sp>
        <p:nvSpPr>
          <p:cNvPr id="9" name="PA-图片 7">
            <a:extLst>
              <a:ext uri="{FF2B5EF4-FFF2-40B4-BE49-F238E27FC236}">
                <a16:creationId xmlns:a16="http://schemas.microsoft.com/office/drawing/2014/main" xmlns="" id="{6815AE19-9802-4401-8935-C220F41B952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68792" y="2015671"/>
            <a:ext cx="2116836" cy="3849916"/>
          </a:xfrm>
          <a:prstGeom prst="roundRect">
            <a:avLst>
              <a:gd name="adj" fmla="val 9089"/>
            </a:avLst>
          </a:prstGeom>
          <a:solidFill>
            <a:srgbClr val="01030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Group 32">
            <a:extLst>
              <a:ext uri="{FF2B5EF4-FFF2-40B4-BE49-F238E27FC236}">
                <a16:creationId xmlns:a16="http://schemas.microsoft.com/office/drawing/2014/main" xmlns="" id="{81C220DF-288C-479E-A878-EF841E7A66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46107" y="3270431"/>
            <a:ext cx="762206" cy="699878"/>
            <a:chOff x="7" y="-65"/>
            <a:chExt cx="2030" cy="1864"/>
          </a:xfrm>
          <a:gradFill>
            <a:gsLst>
              <a:gs pos="40000">
                <a:srgbClr val="58E2AD"/>
              </a:gs>
              <a:gs pos="60000">
                <a:srgbClr val="70DDE8"/>
              </a:gs>
            </a:gsLst>
            <a:lin ang="5400000" scaled="1"/>
          </a:gra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xmlns="" id="{F17EF578-7879-4A3B-844F-0125178DDE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" y="-65"/>
              <a:ext cx="1349" cy="1245"/>
            </a:xfrm>
            <a:custGeom>
              <a:avLst/>
              <a:gdLst>
                <a:gd name="T0" fmla="*/ 359 w 567"/>
                <a:gd name="T1" fmla="*/ 523 h 523"/>
                <a:gd name="T2" fmla="*/ 303 w 567"/>
                <a:gd name="T3" fmla="*/ 468 h 523"/>
                <a:gd name="T4" fmla="*/ 338 w 567"/>
                <a:gd name="T5" fmla="*/ 416 h 523"/>
                <a:gd name="T6" fmla="*/ 417 w 567"/>
                <a:gd name="T7" fmla="*/ 228 h 523"/>
                <a:gd name="T8" fmla="*/ 229 w 567"/>
                <a:gd name="T9" fmla="*/ 149 h 523"/>
                <a:gd name="T10" fmla="*/ 150 w 567"/>
                <a:gd name="T11" fmla="*/ 337 h 523"/>
                <a:gd name="T12" fmla="*/ 185 w 567"/>
                <a:gd name="T13" fmla="*/ 388 h 523"/>
                <a:gd name="T14" fmla="*/ 187 w 567"/>
                <a:gd name="T15" fmla="*/ 467 h 523"/>
                <a:gd name="T16" fmla="*/ 109 w 567"/>
                <a:gd name="T17" fmla="*/ 470 h 523"/>
                <a:gd name="T18" fmla="*/ 97 w 567"/>
                <a:gd name="T19" fmla="*/ 108 h 523"/>
                <a:gd name="T20" fmla="*/ 458 w 567"/>
                <a:gd name="T21" fmla="*/ 96 h 523"/>
                <a:gd name="T22" fmla="*/ 470 w 567"/>
                <a:gd name="T23" fmla="*/ 457 h 523"/>
                <a:gd name="T24" fmla="*/ 380 w 567"/>
                <a:gd name="T25" fmla="*/ 519 h 523"/>
                <a:gd name="T26" fmla="*/ 359 w 567"/>
                <a:gd name="T27" fmla="*/ 523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7" h="523">
                  <a:moveTo>
                    <a:pt x="359" y="523"/>
                  </a:moveTo>
                  <a:cubicBezTo>
                    <a:pt x="329" y="523"/>
                    <a:pt x="304" y="499"/>
                    <a:pt x="303" y="468"/>
                  </a:cubicBezTo>
                  <a:cubicBezTo>
                    <a:pt x="303" y="445"/>
                    <a:pt x="317" y="425"/>
                    <a:pt x="338" y="416"/>
                  </a:cubicBezTo>
                  <a:cubicBezTo>
                    <a:pt x="412" y="386"/>
                    <a:pt x="447" y="302"/>
                    <a:pt x="417" y="228"/>
                  </a:cubicBezTo>
                  <a:cubicBezTo>
                    <a:pt x="387" y="154"/>
                    <a:pt x="303" y="119"/>
                    <a:pt x="229" y="149"/>
                  </a:cubicBezTo>
                  <a:cubicBezTo>
                    <a:pt x="155" y="179"/>
                    <a:pt x="119" y="263"/>
                    <a:pt x="150" y="337"/>
                  </a:cubicBezTo>
                  <a:cubicBezTo>
                    <a:pt x="158" y="357"/>
                    <a:pt x="170" y="374"/>
                    <a:pt x="185" y="388"/>
                  </a:cubicBezTo>
                  <a:cubicBezTo>
                    <a:pt x="207" y="410"/>
                    <a:pt x="208" y="445"/>
                    <a:pt x="187" y="467"/>
                  </a:cubicBezTo>
                  <a:cubicBezTo>
                    <a:pt x="166" y="489"/>
                    <a:pt x="132" y="490"/>
                    <a:pt x="109" y="470"/>
                  </a:cubicBezTo>
                  <a:cubicBezTo>
                    <a:pt x="6" y="373"/>
                    <a:pt x="0" y="212"/>
                    <a:pt x="97" y="108"/>
                  </a:cubicBezTo>
                  <a:cubicBezTo>
                    <a:pt x="193" y="5"/>
                    <a:pt x="354" y="0"/>
                    <a:pt x="458" y="96"/>
                  </a:cubicBezTo>
                  <a:cubicBezTo>
                    <a:pt x="561" y="192"/>
                    <a:pt x="567" y="354"/>
                    <a:pt x="470" y="457"/>
                  </a:cubicBezTo>
                  <a:cubicBezTo>
                    <a:pt x="445" y="484"/>
                    <a:pt x="414" y="505"/>
                    <a:pt x="380" y="519"/>
                  </a:cubicBezTo>
                  <a:cubicBezTo>
                    <a:pt x="374" y="522"/>
                    <a:pt x="366" y="523"/>
                    <a:pt x="359" y="5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xmlns="" id="{72F67735-C2E5-4704-B428-FF3B664329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609"/>
              <a:ext cx="1302" cy="1190"/>
            </a:xfrm>
            <a:custGeom>
              <a:avLst/>
              <a:gdLst>
                <a:gd name="T0" fmla="*/ 255 w 547"/>
                <a:gd name="T1" fmla="*/ 500 h 500"/>
                <a:gd name="T2" fmla="*/ 1 w 547"/>
                <a:gd name="T3" fmla="*/ 243 h 500"/>
                <a:gd name="T4" fmla="*/ 152 w 547"/>
                <a:gd name="T5" fmla="*/ 11 h 500"/>
                <a:gd name="T6" fmla="*/ 223 w 547"/>
                <a:gd name="T7" fmla="*/ 43 h 500"/>
                <a:gd name="T8" fmla="*/ 196 w 547"/>
                <a:gd name="T9" fmla="*/ 113 h 500"/>
                <a:gd name="T10" fmla="*/ 122 w 547"/>
                <a:gd name="T11" fmla="*/ 303 h 500"/>
                <a:gd name="T12" fmla="*/ 312 w 547"/>
                <a:gd name="T13" fmla="*/ 377 h 500"/>
                <a:gd name="T14" fmla="*/ 399 w 547"/>
                <a:gd name="T15" fmla="*/ 245 h 500"/>
                <a:gd name="T16" fmla="*/ 375 w 547"/>
                <a:gd name="T17" fmla="*/ 158 h 500"/>
                <a:gd name="T18" fmla="*/ 352 w 547"/>
                <a:gd name="T19" fmla="*/ 129 h 500"/>
                <a:gd name="T20" fmla="*/ 345 w 547"/>
                <a:gd name="T21" fmla="*/ 51 h 500"/>
                <a:gd name="T22" fmla="*/ 423 w 547"/>
                <a:gd name="T23" fmla="*/ 43 h 500"/>
                <a:gd name="T24" fmla="*/ 423 w 547"/>
                <a:gd name="T25" fmla="*/ 43 h 500"/>
                <a:gd name="T26" fmla="*/ 467 w 547"/>
                <a:gd name="T27" fmla="*/ 96 h 500"/>
                <a:gd name="T28" fmla="*/ 394 w 547"/>
                <a:gd name="T29" fmla="*/ 457 h 500"/>
                <a:gd name="T30" fmla="*/ 255 w 547"/>
                <a:gd name="T31" fmla="*/ 50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7" h="500">
                  <a:moveTo>
                    <a:pt x="255" y="500"/>
                  </a:moveTo>
                  <a:cubicBezTo>
                    <a:pt x="113" y="499"/>
                    <a:pt x="0" y="384"/>
                    <a:pt x="1" y="243"/>
                  </a:cubicBezTo>
                  <a:cubicBezTo>
                    <a:pt x="1" y="143"/>
                    <a:pt x="60" y="52"/>
                    <a:pt x="152" y="11"/>
                  </a:cubicBezTo>
                  <a:cubicBezTo>
                    <a:pt x="180" y="0"/>
                    <a:pt x="212" y="15"/>
                    <a:pt x="223" y="43"/>
                  </a:cubicBezTo>
                  <a:cubicBezTo>
                    <a:pt x="234" y="70"/>
                    <a:pt x="222" y="100"/>
                    <a:pt x="196" y="113"/>
                  </a:cubicBezTo>
                  <a:cubicBezTo>
                    <a:pt x="123" y="145"/>
                    <a:pt x="90" y="230"/>
                    <a:pt x="122" y="303"/>
                  </a:cubicBezTo>
                  <a:cubicBezTo>
                    <a:pt x="154" y="376"/>
                    <a:pt x="239" y="409"/>
                    <a:pt x="312" y="377"/>
                  </a:cubicBezTo>
                  <a:cubicBezTo>
                    <a:pt x="365" y="354"/>
                    <a:pt x="399" y="302"/>
                    <a:pt x="399" y="245"/>
                  </a:cubicBezTo>
                  <a:cubicBezTo>
                    <a:pt x="400" y="214"/>
                    <a:pt x="391" y="184"/>
                    <a:pt x="375" y="158"/>
                  </a:cubicBezTo>
                  <a:cubicBezTo>
                    <a:pt x="368" y="148"/>
                    <a:pt x="361" y="138"/>
                    <a:pt x="352" y="129"/>
                  </a:cubicBezTo>
                  <a:cubicBezTo>
                    <a:pt x="329" y="110"/>
                    <a:pt x="325" y="75"/>
                    <a:pt x="345" y="51"/>
                  </a:cubicBezTo>
                  <a:cubicBezTo>
                    <a:pt x="364" y="27"/>
                    <a:pt x="399" y="24"/>
                    <a:pt x="423" y="43"/>
                  </a:cubicBezTo>
                  <a:cubicBezTo>
                    <a:pt x="423" y="43"/>
                    <a:pt x="423" y="43"/>
                    <a:pt x="423" y="43"/>
                  </a:cubicBezTo>
                  <a:cubicBezTo>
                    <a:pt x="440" y="59"/>
                    <a:pt x="455" y="77"/>
                    <a:pt x="467" y="96"/>
                  </a:cubicBezTo>
                  <a:cubicBezTo>
                    <a:pt x="547" y="216"/>
                    <a:pt x="514" y="378"/>
                    <a:pt x="394" y="457"/>
                  </a:cubicBezTo>
                  <a:cubicBezTo>
                    <a:pt x="353" y="484"/>
                    <a:pt x="304" y="499"/>
                    <a:pt x="255" y="5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EB9464F-470A-42DD-B546-85FA4BFEA77C}"/>
              </a:ext>
            </a:extLst>
          </p:cNvPr>
          <p:cNvSpPr txBox="1"/>
          <p:nvPr/>
        </p:nvSpPr>
        <p:spPr>
          <a:xfrm>
            <a:off x="621259" y="4210718"/>
            <a:ext cx="18119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2000" b="1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27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Mini Program</a:t>
            </a:r>
            <a:endParaRPr lang="zh-CN" altLang="en-US" sz="2000" b="1"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27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PA-图片 7">
            <a:extLst>
              <a:ext uri="{FF2B5EF4-FFF2-40B4-BE49-F238E27FC236}">
                <a16:creationId xmlns:a16="http://schemas.microsoft.com/office/drawing/2014/main" xmlns="" id="{A154839E-2284-48EE-95B6-F732D2797B6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605375" y="2015671"/>
            <a:ext cx="2116836" cy="3849916"/>
          </a:xfrm>
          <a:prstGeom prst="roundRect">
            <a:avLst>
              <a:gd name="adj" fmla="val 9089"/>
            </a:avLst>
          </a:prstGeom>
          <a:solidFill>
            <a:srgbClr val="01030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6" name="组合 125">
            <a:extLst>
              <a:ext uri="{FF2B5EF4-FFF2-40B4-BE49-F238E27FC236}">
                <a16:creationId xmlns:a16="http://schemas.microsoft.com/office/drawing/2014/main" xmlns="" id="{C1E90145-B0F9-41B9-9C3A-57CB9DF69EA3}"/>
              </a:ext>
            </a:extLst>
          </p:cNvPr>
          <p:cNvGrpSpPr/>
          <p:nvPr/>
        </p:nvGrpSpPr>
        <p:grpSpPr>
          <a:xfrm>
            <a:off x="3514652" y="617132"/>
            <a:ext cx="2120823" cy="3849916"/>
            <a:chOff x="3514652" y="473591"/>
            <a:chExt cx="2120823" cy="3849916"/>
          </a:xfrm>
        </p:grpSpPr>
        <p:sp>
          <p:nvSpPr>
            <p:cNvPr id="15" name="PA-图片 7">
              <a:extLst>
                <a:ext uri="{FF2B5EF4-FFF2-40B4-BE49-F238E27FC236}">
                  <a16:creationId xmlns:a16="http://schemas.microsoft.com/office/drawing/2014/main" xmlns="" id="{9C7581ED-D7C0-4893-A2C9-B8038ED11599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3514652" y="473591"/>
              <a:ext cx="2116836" cy="3849916"/>
            </a:xfrm>
            <a:prstGeom prst="roundRect">
              <a:avLst>
                <a:gd name="adj" fmla="val 9089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EA43FEE5-B5CC-4A81-9ABD-68E305740FDC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3520200" y="473591"/>
              <a:ext cx="2113714" cy="184666"/>
            </a:xfrm>
            <a:custGeom>
              <a:avLst/>
              <a:gdLst>
                <a:gd name="connsiteX0" fmla="*/ 190838 w 2113714"/>
                <a:gd name="connsiteY0" fmla="*/ 0 h 184666"/>
                <a:gd name="connsiteX1" fmla="*/ 1922876 w 2113714"/>
                <a:gd name="connsiteY1" fmla="*/ 0 h 184666"/>
                <a:gd name="connsiteX2" fmla="*/ 2100156 w 2113714"/>
                <a:gd name="connsiteY2" fmla="*/ 117509 h 184666"/>
                <a:gd name="connsiteX3" fmla="*/ 2113714 w 2113714"/>
                <a:gd name="connsiteY3" fmla="*/ 184666 h 184666"/>
                <a:gd name="connsiteX4" fmla="*/ 0 w 2113714"/>
                <a:gd name="connsiteY4" fmla="*/ 184666 h 184666"/>
                <a:gd name="connsiteX5" fmla="*/ 13559 w 2113714"/>
                <a:gd name="connsiteY5" fmla="*/ 117509 h 184666"/>
                <a:gd name="connsiteX6" fmla="*/ 190838 w 2113714"/>
                <a:gd name="connsiteY6" fmla="*/ 0 h 18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3714" h="184666">
                  <a:moveTo>
                    <a:pt x="190838" y="0"/>
                  </a:moveTo>
                  <a:lnTo>
                    <a:pt x="1922876" y="0"/>
                  </a:lnTo>
                  <a:cubicBezTo>
                    <a:pt x="2002571" y="0"/>
                    <a:pt x="2070948" y="48454"/>
                    <a:pt x="2100156" y="117509"/>
                  </a:cubicBezTo>
                  <a:lnTo>
                    <a:pt x="2113714" y="184666"/>
                  </a:lnTo>
                  <a:lnTo>
                    <a:pt x="0" y="184666"/>
                  </a:lnTo>
                  <a:lnTo>
                    <a:pt x="13559" y="117509"/>
                  </a:lnTo>
                  <a:cubicBezTo>
                    <a:pt x="42767" y="48454"/>
                    <a:pt x="111144" y="0"/>
                    <a:pt x="190838" y="0"/>
                  </a:cubicBezTo>
                  <a:close/>
                </a:path>
              </a:pathLst>
            </a:custGeom>
            <a:solidFill>
              <a:srgbClr val="010307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FD4BCBEF-0158-431A-B906-B2006DE78C64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3518639" y="658258"/>
              <a:ext cx="2116836" cy="1017968"/>
            </a:xfrm>
            <a:custGeom>
              <a:avLst/>
              <a:gdLst>
                <a:gd name="connsiteX0" fmla="*/ 1561 w 2116836"/>
                <a:gd name="connsiteY0" fmla="*/ 0 h 1017968"/>
                <a:gd name="connsiteX1" fmla="*/ 2115275 w 2116836"/>
                <a:gd name="connsiteY1" fmla="*/ 0 h 1017968"/>
                <a:gd name="connsiteX2" fmla="*/ 2116836 w 2116836"/>
                <a:gd name="connsiteY2" fmla="*/ 7732 h 1017968"/>
                <a:gd name="connsiteX3" fmla="*/ 2116836 w 2116836"/>
                <a:gd name="connsiteY3" fmla="*/ 1017968 h 1017968"/>
                <a:gd name="connsiteX4" fmla="*/ 0 w 2116836"/>
                <a:gd name="connsiteY4" fmla="*/ 1017968 h 1017968"/>
                <a:gd name="connsiteX5" fmla="*/ 0 w 2116836"/>
                <a:gd name="connsiteY5" fmla="*/ 7732 h 1017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16836" h="1017968">
                  <a:moveTo>
                    <a:pt x="1561" y="0"/>
                  </a:moveTo>
                  <a:lnTo>
                    <a:pt x="2115275" y="0"/>
                  </a:lnTo>
                  <a:lnTo>
                    <a:pt x="2116836" y="7732"/>
                  </a:lnTo>
                  <a:lnTo>
                    <a:pt x="2116836" y="1017968"/>
                  </a:lnTo>
                  <a:lnTo>
                    <a:pt x="0" y="1017968"/>
                  </a:lnTo>
                  <a:lnTo>
                    <a:pt x="0" y="7732"/>
                  </a:lnTo>
                  <a:close/>
                </a:path>
              </a:pathLst>
            </a:custGeom>
            <a:solidFill>
              <a:srgbClr val="EFF0F4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D9FAB9FC-4A9A-474E-9971-0626041B5A77}"/>
                </a:ext>
              </a:extLst>
            </p:cNvPr>
            <p:cNvGrpSpPr/>
            <p:nvPr/>
          </p:nvGrpSpPr>
          <p:grpSpPr>
            <a:xfrm>
              <a:off x="5128573" y="920119"/>
              <a:ext cx="416862" cy="132315"/>
              <a:chOff x="5726985" y="1059792"/>
              <a:chExt cx="340257" cy="108000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B187502A-A924-4329-8A47-8FCEEEF2441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726985" y="1088592"/>
                <a:ext cx="167119" cy="50400"/>
                <a:chOff x="8137529" y="1397739"/>
                <a:chExt cx="179059" cy="54000"/>
              </a:xfrm>
              <a:solidFill>
                <a:srgbClr val="010307"/>
              </a:solidFill>
            </p:grpSpPr>
            <p:sp>
              <p:nvSpPr>
                <p:cNvPr id="23" name="椭圆 22">
                  <a:extLst>
                    <a:ext uri="{FF2B5EF4-FFF2-40B4-BE49-F238E27FC236}">
                      <a16:creationId xmlns:a16="http://schemas.microsoft.com/office/drawing/2014/main" xmlns="" id="{03E714C0-BFFA-4828-8C2C-98117720C5C1}"/>
                    </a:ext>
                  </a:extLst>
                </p:cNvPr>
                <p:cNvSpPr/>
                <p:nvPr/>
              </p:nvSpPr>
              <p:spPr>
                <a:xfrm>
                  <a:off x="8137529" y="1401879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椭圆 23">
                  <a:extLst>
                    <a:ext uri="{FF2B5EF4-FFF2-40B4-BE49-F238E27FC236}">
                      <a16:creationId xmlns:a16="http://schemas.microsoft.com/office/drawing/2014/main" xmlns="" id="{10EDBA96-1D54-4DCD-9644-FEE2D7E5F86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8200058" y="1397739"/>
                  <a:ext cx="54000" cy="54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椭圆 24">
                  <a:extLst>
                    <a:ext uri="{FF2B5EF4-FFF2-40B4-BE49-F238E27FC236}">
                      <a16:creationId xmlns:a16="http://schemas.microsoft.com/office/drawing/2014/main" xmlns="" id="{134EB9C2-724F-4BEF-8FD9-B196BF5359C8}"/>
                    </a:ext>
                  </a:extLst>
                </p:cNvPr>
                <p:cNvSpPr/>
                <p:nvPr/>
              </p:nvSpPr>
              <p:spPr>
                <a:xfrm>
                  <a:off x="8270869" y="1401879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xmlns="" id="{755F6585-7210-4199-A149-001201301503}"/>
                  </a:ext>
                </a:extLst>
              </p:cNvPr>
              <p:cNvGrpSpPr/>
              <p:nvPr/>
            </p:nvGrpSpPr>
            <p:grpSpPr>
              <a:xfrm>
                <a:off x="5959242" y="1059792"/>
                <a:ext cx="108000" cy="108000"/>
                <a:chOff x="5961590" y="1027456"/>
                <a:chExt cx="108000" cy="108000"/>
              </a:xfrm>
            </p:grpSpPr>
            <p:sp>
              <p:nvSpPr>
                <p:cNvPr id="27" name="椭圆 26">
                  <a:extLst>
                    <a:ext uri="{FF2B5EF4-FFF2-40B4-BE49-F238E27FC236}">
                      <a16:creationId xmlns:a16="http://schemas.microsoft.com/office/drawing/2014/main" xmlns="" id="{50B8BB10-3808-4A7E-B736-3FB9128FC27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993736" y="1059602"/>
                  <a:ext cx="43709" cy="43709"/>
                </a:xfrm>
                <a:prstGeom prst="ellipse">
                  <a:avLst/>
                </a:prstGeom>
                <a:solidFill>
                  <a:srgbClr val="01030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椭圆 27">
                  <a:extLst>
                    <a:ext uri="{FF2B5EF4-FFF2-40B4-BE49-F238E27FC236}">
                      <a16:creationId xmlns:a16="http://schemas.microsoft.com/office/drawing/2014/main" xmlns="" id="{04D805C6-2327-40CE-8A15-F1BC9729019E}"/>
                    </a:ext>
                  </a:extLst>
                </p:cNvPr>
                <p:cNvSpPr/>
                <p:nvPr/>
              </p:nvSpPr>
              <p:spPr>
                <a:xfrm>
                  <a:off x="5961590" y="1027456"/>
                  <a:ext cx="108000" cy="108000"/>
                </a:xfrm>
                <a:prstGeom prst="ellipse">
                  <a:avLst/>
                </a:prstGeom>
                <a:noFill/>
                <a:ln>
                  <a:solidFill>
                    <a:srgbClr val="01030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937A26C4-EA07-4AB7-9B19-EE46BBFB2EB4}"/>
                </a:ext>
              </a:extLst>
            </p:cNvPr>
            <p:cNvSpPr txBox="1"/>
            <p:nvPr/>
          </p:nvSpPr>
          <p:spPr>
            <a:xfrm>
              <a:off x="3517686" y="832388"/>
              <a:ext cx="12344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400">
                  <a:solidFill>
                    <a:srgbClr val="01030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TEXT HERE</a:t>
              </a:r>
              <a:endParaRPr lang="zh-CN" altLang="en-US" sz="1400">
                <a:solidFill>
                  <a:srgbClr val="010307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B39FB1B9-94EE-4D04-AA1B-833FC7029D70}"/>
                </a:ext>
              </a:extLst>
            </p:cNvPr>
            <p:cNvGrpSpPr/>
            <p:nvPr/>
          </p:nvGrpSpPr>
          <p:grpSpPr>
            <a:xfrm>
              <a:off x="3611150" y="1303266"/>
              <a:ext cx="97848" cy="59531"/>
              <a:chOff x="7028138" y="1421606"/>
              <a:chExt cx="171158" cy="59531"/>
            </a:xfrm>
          </p:grpSpPr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xmlns="" id="{A7F1818F-9460-4DDA-8B84-A905DD9975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8138" y="1421606"/>
                <a:ext cx="171158" cy="0"/>
              </a:xfrm>
              <a:prstGeom prst="line">
                <a:avLst/>
              </a:prstGeom>
              <a:noFill/>
              <a:ln>
                <a:solidFill>
                  <a:srgbClr val="01030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xmlns="" id="{F8D8337C-A1B0-42A1-BC28-50A64713467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8138" y="1451371"/>
                <a:ext cx="171158" cy="0"/>
              </a:xfrm>
              <a:prstGeom prst="line">
                <a:avLst/>
              </a:prstGeom>
              <a:noFill/>
              <a:ln>
                <a:solidFill>
                  <a:srgbClr val="01030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xmlns="" id="{7CADBC12-6CF7-4474-9D89-7EE480730D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8138" y="1481137"/>
                <a:ext cx="171158" cy="0"/>
              </a:xfrm>
              <a:prstGeom prst="line">
                <a:avLst/>
              </a:prstGeom>
              <a:noFill/>
              <a:ln>
                <a:solidFill>
                  <a:srgbClr val="01030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8A5BF667-7A55-49CE-9047-C87BD0A40B3D}"/>
                </a:ext>
              </a:extLst>
            </p:cNvPr>
            <p:cNvGrpSpPr/>
            <p:nvPr/>
          </p:nvGrpSpPr>
          <p:grpSpPr>
            <a:xfrm>
              <a:off x="5445117" y="1303266"/>
              <a:ext cx="97848" cy="59531"/>
              <a:chOff x="7028138" y="1421606"/>
              <a:chExt cx="171158" cy="59531"/>
            </a:xfrm>
          </p:grpSpPr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xmlns="" id="{9AD4451D-4ABD-406D-AF1A-25946396D1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8138" y="1421606"/>
                <a:ext cx="171158" cy="0"/>
              </a:xfrm>
              <a:prstGeom prst="line">
                <a:avLst/>
              </a:prstGeom>
              <a:noFill/>
              <a:ln>
                <a:solidFill>
                  <a:srgbClr val="01030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xmlns="" id="{69DB59B4-32EB-4835-ACC9-8597275C39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8138" y="1451371"/>
                <a:ext cx="171158" cy="0"/>
              </a:xfrm>
              <a:prstGeom prst="line">
                <a:avLst/>
              </a:prstGeom>
              <a:noFill/>
              <a:ln>
                <a:solidFill>
                  <a:srgbClr val="01030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xmlns="" id="{BABB5E04-284A-4852-8EE6-8A68ED8E85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8138" y="1481137"/>
                <a:ext cx="171158" cy="0"/>
              </a:xfrm>
              <a:prstGeom prst="line">
                <a:avLst/>
              </a:prstGeom>
              <a:noFill/>
              <a:ln>
                <a:solidFill>
                  <a:srgbClr val="01030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803ED9E9-5DE5-4B8C-81BF-2AEE8CCA7B0C}"/>
                </a:ext>
              </a:extLst>
            </p:cNvPr>
            <p:cNvSpPr txBox="1"/>
            <p:nvPr/>
          </p:nvSpPr>
          <p:spPr>
            <a:xfrm>
              <a:off x="3662682" y="1194532"/>
              <a:ext cx="18287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200">
                  <a:solidFill>
                    <a:srgbClr val="01030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morbi tristique senectus</a:t>
              </a:r>
              <a:endParaRPr lang="zh-CN" altLang="en-US" sz="1200">
                <a:solidFill>
                  <a:srgbClr val="010307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66C2CD2C-BD8F-4D24-BF60-9A961C7A3418}"/>
                </a:ext>
              </a:extLst>
            </p:cNvPr>
            <p:cNvGrpSpPr/>
            <p:nvPr/>
          </p:nvGrpSpPr>
          <p:grpSpPr>
            <a:xfrm>
              <a:off x="3770866" y="4008764"/>
              <a:ext cx="1612382" cy="152818"/>
              <a:chOff x="1757687" y="6226552"/>
              <a:chExt cx="1612382" cy="152818"/>
            </a:xfrm>
            <a:solidFill>
              <a:srgbClr val="A0A0AB"/>
            </a:solidFill>
          </p:grpSpPr>
          <p:grpSp>
            <p:nvGrpSpPr>
              <p:cNvPr id="48" name="Group 14">
                <a:extLst>
                  <a:ext uri="{FF2B5EF4-FFF2-40B4-BE49-F238E27FC236}">
                    <a16:creationId xmlns:a16="http://schemas.microsoft.com/office/drawing/2014/main" xmlns="" id="{DAED7EAF-7575-46DC-87F4-7EFCD64C45FF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757687" y="6226552"/>
                <a:ext cx="153730" cy="152818"/>
                <a:chOff x="-4" y="-6"/>
                <a:chExt cx="1676" cy="1666"/>
              </a:xfrm>
              <a:grpFill/>
            </p:grpSpPr>
            <p:sp>
              <p:nvSpPr>
                <p:cNvPr id="51" name="Freeform 15">
                  <a:extLst>
                    <a:ext uri="{FF2B5EF4-FFF2-40B4-BE49-F238E27FC236}">
                      <a16:creationId xmlns:a16="http://schemas.microsoft.com/office/drawing/2014/main" xmlns="" id="{18D6A36C-BF6D-43A3-942C-92B2FDDAC4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" y="-6"/>
                  <a:ext cx="1676" cy="750"/>
                </a:xfrm>
                <a:custGeom>
                  <a:avLst/>
                  <a:gdLst>
                    <a:gd name="T0" fmla="*/ 361 w 704"/>
                    <a:gd name="T1" fmla="*/ 42 h 315"/>
                    <a:gd name="T2" fmla="*/ 343 w 704"/>
                    <a:gd name="T3" fmla="*/ 42 h 315"/>
                    <a:gd name="T4" fmla="*/ 667 w 704"/>
                    <a:gd name="T5" fmla="*/ 302 h 315"/>
                    <a:gd name="T6" fmla="*/ 697 w 704"/>
                    <a:gd name="T7" fmla="*/ 299 h 315"/>
                    <a:gd name="T8" fmla="*/ 694 w 704"/>
                    <a:gd name="T9" fmla="*/ 269 h 315"/>
                    <a:gd name="T10" fmla="*/ 370 w 704"/>
                    <a:gd name="T11" fmla="*/ 8 h 315"/>
                    <a:gd name="T12" fmla="*/ 334 w 704"/>
                    <a:gd name="T13" fmla="*/ 9 h 315"/>
                    <a:gd name="T14" fmla="*/ 10 w 704"/>
                    <a:gd name="T15" fmla="*/ 274 h 315"/>
                    <a:gd name="T16" fmla="*/ 7 w 704"/>
                    <a:gd name="T17" fmla="*/ 304 h 315"/>
                    <a:gd name="T18" fmla="*/ 37 w 704"/>
                    <a:gd name="T19" fmla="*/ 307 h 315"/>
                    <a:gd name="T20" fmla="*/ 37 w 704"/>
                    <a:gd name="T21" fmla="*/ 307 h 315"/>
                    <a:gd name="T22" fmla="*/ 361 w 704"/>
                    <a:gd name="T23" fmla="*/ 42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04" h="315">
                      <a:moveTo>
                        <a:pt x="361" y="42"/>
                      </a:moveTo>
                      <a:cubicBezTo>
                        <a:pt x="356" y="46"/>
                        <a:pt x="348" y="46"/>
                        <a:pt x="343" y="42"/>
                      </a:cubicBezTo>
                      <a:cubicBezTo>
                        <a:pt x="667" y="302"/>
                        <a:pt x="667" y="302"/>
                        <a:pt x="667" y="302"/>
                      </a:cubicBezTo>
                      <a:cubicBezTo>
                        <a:pt x="676" y="310"/>
                        <a:pt x="690" y="308"/>
                        <a:pt x="697" y="299"/>
                      </a:cubicBezTo>
                      <a:cubicBezTo>
                        <a:pt x="704" y="290"/>
                        <a:pt x="703" y="276"/>
                        <a:pt x="694" y="269"/>
                      </a:cubicBezTo>
                      <a:cubicBezTo>
                        <a:pt x="370" y="8"/>
                        <a:pt x="370" y="8"/>
                        <a:pt x="370" y="8"/>
                      </a:cubicBezTo>
                      <a:cubicBezTo>
                        <a:pt x="359" y="0"/>
                        <a:pt x="344" y="0"/>
                        <a:pt x="334" y="9"/>
                      </a:cubicBezTo>
                      <a:cubicBezTo>
                        <a:pt x="10" y="274"/>
                        <a:pt x="10" y="274"/>
                        <a:pt x="10" y="274"/>
                      </a:cubicBezTo>
                      <a:cubicBezTo>
                        <a:pt x="1" y="282"/>
                        <a:pt x="0" y="295"/>
                        <a:pt x="7" y="304"/>
                      </a:cubicBezTo>
                      <a:cubicBezTo>
                        <a:pt x="15" y="314"/>
                        <a:pt x="28" y="315"/>
                        <a:pt x="37" y="307"/>
                      </a:cubicBezTo>
                      <a:cubicBezTo>
                        <a:pt x="37" y="307"/>
                        <a:pt x="37" y="307"/>
                        <a:pt x="37" y="307"/>
                      </a:cubicBezTo>
                      <a:lnTo>
                        <a:pt x="361" y="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16">
                  <a:extLst>
                    <a:ext uri="{FF2B5EF4-FFF2-40B4-BE49-F238E27FC236}">
                      <a16:creationId xmlns:a16="http://schemas.microsoft.com/office/drawing/2014/main" xmlns="" id="{996793E7-2AED-4DB4-A65F-1BE9BF0192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" y="277"/>
                  <a:ext cx="1676" cy="1383"/>
                </a:xfrm>
                <a:custGeom>
                  <a:avLst/>
                  <a:gdLst>
                    <a:gd name="T0" fmla="*/ 694 w 704"/>
                    <a:gd name="T1" fmla="*/ 268 h 581"/>
                    <a:gd name="T2" fmla="*/ 370 w 704"/>
                    <a:gd name="T3" fmla="*/ 8 h 581"/>
                    <a:gd name="T4" fmla="*/ 334 w 704"/>
                    <a:gd name="T5" fmla="*/ 8 h 581"/>
                    <a:gd name="T6" fmla="*/ 10 w 704"/>
                    <a:gd name="T7" fmla="*/ 274 h 581"/>
                    <a:gd name="T8" fmla="*/ 7 w 704"/>
                    <a:gd name="T9" fmla="*/ 304 h 581"/>
                    <a:gd name="T10" fmla="*/ 7 w 704"/>
                    <a:gd name="T11" fmla="*/ 304 h 581"/>
                    <a:gd name="T12" fmla="*/ 37 w 704"/>
                    <a:gd name="T13" fmla="*/ 307 h 581"/>
                    <a:gd name="T14" fmla="*/ 37 w 704"/>
                    <a:gd name="T15" fmla="*/ 307 h 581"/>
                    <a:gd name="T16" fmla="*/ 83 w 704"/>
                    <a:gd name="T17" fmla="*/ 269 h 581"/>
                    <a:gd name="T18" fmla="*/ 83 w 704"/>
                    <a:gd name="T19" fmla="*/ 516 h 581"/>
                    <a:gd name="T20" fmla="*/ 148 w 704"/>
                    <a:gd name="T21" fmla="*/ 581 h 581"/>
                    <a:gd name="T22" fmla="*/ 304 w 704"/>
                    <a:gd name="T23" fmla="*/ 581 h 581"/>
                    <a:gd name="T24" fmla="*/ 304 w 704"/>
                    <a:gd name="T25" fmla="*/ 412 h 581"/>
                    <a:gd name="T26" fmla="*/ 314 w 704"/>
                    <a:gd name="T27" fmla="*/ 401 h 581"/>
                    <a:gd name="T28" fmla="*/ 390 w 704"/>
                    <a:gd name="T29" fmla="*/ 401 h 581"/>
                    <a:gd name="T30" fmla="*/ 400 w 704"/>
                    <a:gd name="T31" fmla="*/ 412 h 581"/>
                    <a:gd name="T32" fmla="*/ 400 w 704"/>
                    <a:gd name="T33" fmla="*/ 581 h 581"/>
                    <a:gd name="T34" fmla="*/ 556 w 704"/>
                    <a:gd name="T35" fmla="*/ 581 h 581"/>
                    <a:gd name="T36" fmla="*/ 621 w 704"/>
                    <a:gd name="T37" fmla="*/ 516 h 581"/>
                    <a:gd name="T38" fmla="*/ 621 w 704"/>
                    <a:gd name="T39" fmla="*/ 265 h 581"/>
                    <a:gd name="T40" fmla="*/ 667 w 704"/>
                    <a:gd name="T41" fmla="*/ 302 h 581"/>
                    <a:gd name="T42" fmla="*/ 697 w 704"/>
                    <a:gd name="T43" fmla="*/ 298 h 581"/>
                    <a:gd name="T44" fmla="*/ 697 w 704"/>
                    <a:gd name="T45" fmla="*/ 298 h 581"/>
                    <a:gd name="T46" fmla="*/ 694 w 704"/>
                    <a:gd name="T47" fmla="*/ 268 h 5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04" h="581">
                      <a:moveTo>
                        <a:pt x="694" y="268"/>
                      </a:moveTo>
                      <a:cubicBezTo>
                        <a:pt x="370" y="8"/>
                        <a:pt x="370" y="8"/>
                        <a:pt x="370" y="8"/>
                      </a:cubicBezTo>
                      <a:cubicBezTo>
                        <a:pt x="359" y="0"/>
                        <a:pt x="344" y="0"/>
                        <a:pt x="334" y="8"/>
                      </a:cubicBezTo>
                      <a:cubicBezTo>
                        <a:pt x="10" y="274"/>
                        <a:pt x="10" y="274"/>
                        <a:pt x="10" y="274"/>
                      </a:cubicBezTo>
                      <a:cubicBezTo>
                        <a:pt x="1" y="281"/>
                        <a:pt x="0" y="295"/>
                        <a:pt x="7" y="304"/>
                      </a:cubicBezTo>
                      <a:cubicBezTo>
                        <a:pt x="7" y="304"/>
                        <a:pt x="7" y="304"/>
                        <a:pt x="7" y="304"/>
                      </a:cubicBezTo>
                      <a:cubicBezTo>
                        <a:pt x="15" y="313"/>
                        <a:pt x="28" y="314"/>
                        <a:pt x="37" y="307"/>
                      </a:cubicBezTo>
                      <a:cubicBezTo>
                        <a:pt x="37" y="307"/>
                        <a:pt x="37" y="307"/>
                        <a:pt x="37" y="307"/>
                      </a:cubicBezTo>
                      <a:cubicBezTo>
                        <a:pt x="83" y="269"/>
                        <a:pt x="83" y="269"/>
                        <a:pt x="83" y="269"/>
                      </a:cubicBezTo>
                      <a:cubicBezTo>
                        <a:pt x="83" y="516"/>
                        <a:pt x="83" y="516"/>
                        <a:pt x="83" y="516"/>
                      </a:cubicBezTo>
                      <a:cubicBezTo>
                        <a:pt x="83" y="552"/>
                        <a:pt x="112" y="581"/>
                        <a:pt x="148" y="581"/>
                      </a:cubicBezTo>
                      <a:cubicBezTo>
                        <a:pt x="304" y="581"/>
                        <a:pt x="304" y="581"/>
                        <a:pt x="304" y="581"/>
                      </a:cubicBezTo>
                      <a:cubicBezTo>
                        <a:pt x="304" y="412"/>
                        <a:pt x="304" y="412"/>
                        <a:pt x="304" y="412"/>
                      </a:cubicBezTo>
                      <a:cubicBezTo>
                        <a:pt x="304" y="406"/>
                        <a:pt x="308" y="401"/>
                        <a:pt x="314" y="401"/>
                      </a:cubicBezTo>
                      <a:cubicBezTo>
                        <a:pt x="390" y="401"/>
                        <a:pt x="390" y="401"/>
                        <a:pt x="390" y="401"/>
                      </a:cubicBezTo>
                      <a:cubicBezTo>
                        <a:pt x="396" y="401"/>
                        <a:pt x="400" y="406"/>
                        <a:pt x="400" y="412"/>
                      </a:cubicBezTo>
                      <a:cubicBezTo>
                        <a:pt x="400" y="581"/>
                        <a:pt x="400" y="581"/>
                        <a:pt x="400" y="581"/>
                      </a:cubicBezTo>
                      <a:cubicBezTo>
                        <a:pt x="556" y="581"/>
                        <a:pt x="556" y="581"/>
                        <a:pt x="556" y="581"/>
                      </a:cubicBezTo>
                      <a:cubicBezTo>
                        <a:pt x="592" y="581"/>
                        <a:pt x="621" y="552"/>
                        <a:pt x="621" y="516"/>
                      </a:cubicBezTo>
                      <a:cubicBezTo>
                        <a:pt x="621" y="265"/>
                        <a:pt x="621" y="265"/>
                        <a:pt x="621" y="265"/>
                      </a:cubicBezTo>
                      <a:cubicBezTo>
                        <a:pt x="667" y="302"/>
                        <a:pt x="667" y="302"/>
                        <a:pt x="667" y="302"/>
                      </a:cubicBezTo>
                      <a:cubicBezTo>
                        <a:pt x="676" y="309"/>
                        <a:pt x="690" y="308"/>
                        <a:pt x="697" y="298"/>
                      </a:cubicBezTo>
                      <a:cubicBezTo>
                        <a:pt x="697" y="298"/>
                        <a:pt x="697" y="298"/>
                        <a:pt x="697" y="298"/>
                      </a:cubicBezTo>
                      <a:cubicBezTo>
                        <a:pt x="704" y="289"/>
                        <a:pt x="703" y="275"/>
                        <a:pt x="694" y="2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49" name="Freeform 25">
                <a:extLst>
                  <a:ext uri="{FF2B5EF4-FFF2-40B4-BE49-F238E27FC236}">
                    <a16:creationId xmlns:a16="http://schemas.microsoft.com/office/drawing/2014/main" xmlns="" id="{D3D7A3AC-EED4-46B5-99EC-B5A4C67D7BAF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500502" y="6226858"/>
                <a:ext cx="152278" cy="152204"/>
              </a:xfrm>
              <a:custGeom>
                <a:avLst/>
                <a:gdLst>
                  <a:gd name="T0" fmla="*/ 438 w 800"/>
                  <a:gd name="T1" fmla="*/ 64 h 800"/>
                  <a:gd name="T2" fmla="*/ 438 w 800"/>
                  <a:gd name="T3" fmla="*/ 298 h 800"/>
                  <a:gd name="T4" fmla="*/ 502 w 800"/>
                  <a:gd name="T5" fmla="*/ 362 h 800"/>
                  <a:gd name="T6" fmla="*/ 736 w 800"/>
                  <a:gd name="T7" fmla="*/ 362 h 800"/>
                  <a:gd name="T8" fmla="*/ 800 w 800"/>
                  <a:gd name="T9" fmla="*/ 298 h 800"/>
                  <a:gd name="T10" fmla="*/ 736 w 800"/>
                  <a:gd name="T11" fmla="*/ 0 h 800"/>
                  <a:gd name="T12" fmla="*/ 502 w 800"/>
                  <a:gd name="T13" fmla="*/ 0 h 800"/>
                  <a:gd name="T14" fmla="*/ 64 w 800"/>
                  <a:gd name="T15" fmla="*/ 437 h 800"/>
                  <a:gd name="T16" fmla="*/ 0 w 800"/>
                  <a:gd name="T17" fmla="*/ 502 h 800"/>
                  <a:gd name="T18" fmla="*/ 64 w 800"/>
                  <a:gd name="T19" fmla="*/ 800 h 800"/>
                  <a:gd name="T20" fmla="*/ 298 w 800"/>
                  <a:gd name="T21" fmla="*/ 800 h 800"/>
                  <a:gd name="T22" fmla="*/ 362 w 800"/>
                  <a:gd name="T23" fmla="*/ 736 h 800"/>
                  <a:gd name="T24" fmla="*/ 362 w 800"/>
                  <a:gd name="T25" fmla="*/ 502 h 800"/>
                  <a:gd name="T26" fmla="*/ 298 w 800"/>
                  <a:gd name="T27" fmla="*/ 438 h 800"/>
                  <a:gd name="T28" fmla="*/ 64 w 800"/>
                  <a:gd name="T29" fmla="*/ 437 h 800"/>
                  <a:gd name="T30" fmla="*/ 502 w 800"/>
                  <a:gd name="T31" fmla="*/ 437 h 800"/>
                  <a:gd name="T32" fmla="*/ 438 w 800"/>
                  <a:gd name="T33" fmla="*/ 502 h 800"/>
                  <a:gd name="T34" fmla="*/ 502 w 800"/>
                  <a:gd name="T35" fmla="*/ 800 h 800"/>
                  <a:gd name="T36" fmla="*/ 736 w 800"/>
                  <a:gd name="T37" fmla="*/ 800 h 800"/>
                  <a:gd name="T38" fmla="*/ 800 w 800"/>
                  <a:gd name="T39" fmla="*/ 736 h 800"/>
                  <a:gd name="T40" fmla="*/ 800 w 800"/>
                  <a:gd name="T41" fmla="*/ 502 h 800"/>
                  <a:gd name="T42" fmla="*/ 736 w 800"/>
                  <a:gd name="T43" fmla="*/ 438 h 800"/>
                  <a:gd name="T44" fmla="*/ 502 w 800"/>
                  <a:gd name="T45" fmla="*/ 437 h 800"/>
                  <a:gd name="T46" fmla="*/ 298 w 800"/>
                  <a:gd name="T47" fmla="*/ 437 h 800"/>
                  <a:gd name="T48" fmla="*/ 64 w 800"/>
                  <a:gd name="T49" fmla="*/ 0 h 800"/>
                  <a:gd name="T50" fmla="*/ 0 w 800"/>
                  <a:gd name="T51" fmla="*/ 64 h 800"/>
                  <a:gd name="T52" fmla="*/ 64 w 800"/>
                  <a:gd name="T53" fmla="*/ 362 h 800"/>
                  <a:gd name="T54" fmla="*/ 298 w 800"/>
                  <a:gd name="T55" fmla="*/ 362 h 800"/>
                  <a:gd name="T56" fmla="*/ 362 w 800"/>
                  <a:gd name="T57" fmla="*/ 298 h 800"/>
                  <a:gd name="T58" fmla="*/ 362 w 800"/>
                  <a:gd name="T59" fmla="*/ 64 h 800"/>
                  <a:gd name="T60" fmla="*/ 298 w 800"/>
                  <a:gd name="T61" fmla="*/ 0 h 800"/>
                  <a:gd name="T62" fmla="*/ 64 w 800"/>
                  <a:gd name="T63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00" h="800">
                    <a:moveTo>
                      <a:pt x="502" y="0"/>
                    </a:moveTo>
                    <a:cubicBezTo>
                      <a:pt x="466" y="0"/>
                      <a:pt x="438" y="29"/>
                      <a:pt x="438" y="64"/>
                    </a:cubicBezTo>
                    <a:cubicBezTo>
                      <a:pt x="438" y="64"/>
                      <a:pt x="438" y="64"/>
                      <a:pt x="438" y="64"/>
                    </a:cubicBezTo>
                    <a:cubicBezTo>
                      <a:pt x="438" y="298"/>
                      <a:pt x="438" y="298"/>
                      <a:pt x="438" y="298"/>
                    </a:cubicBezTo>
                    <a:cubicBezTo>
                      <a:pt x="437" y="334"/>
                      <a:pt x="466" y="362"/>
                      <a:pt x="502" y="362"/>
                    </a:cubicBezTo>
                    <a:cubicBezTo>
                      <a:pt x="502" y="362"/>
                      <a:pt x="502" y="362"/>
                      <a:pt x="502" y="362"/>
                    </a:cubicBezTo>
                    <a:cubicBezTo>
                      <a:pt x="736" y="362"/>
                      <a:pt x="736" y="362"/>
                      <a:pt x="736" y="362"/>
                    </a:cubicBezTo>
                    <a:cubicBezTo>
                      <a:pt x="736" y="362"/>
                      <a:pt x="736" y="362"/>
                      <a:pt x="736" y="362"/>
                    </a:cubicBezTo>
                    <a:cubicBezTo>
                      <a:pt x="771" y="362"/>
                      <a:pt x="800" y="334"/>
                      <a:pt x="800" y="298"/>
                    </a:cubicBezTo>
                    <a:cubicBezTo>
                      <a:pt x="800" y="298"/>
                      <a:pt x="800" y="298"/>
                      <a:pt x="800" y="298"/>
                    </a:cubicBezTo>
                    <a:cubicBezTo>
                      <a:pt x="800" y="64"/>
                      <a:pt x="800" y="64"/>
                      <a:pt x="800" y="64"/>
                    </a:cubicBezTo>
                    <a:cubicBezTo>
                      <a:pt x="800" y="29"/>
                      <a:pt x="771" y="0"/>
                      <a:pt x="736" y="0"/>
                    </a:cubicBezTo>
                    <a:cubicBezTo>
                      <a:pt x="736" y="0"/>
                      <a:pt x="736" y="0"/>
                      <a:pt x="736" y="0"/>
                    </a:cubicBezTo>
                    <a:cubicBezTo>
                      <a:pt x="502" y="0"/>
                      <a:pt x="502" y="0"/>
                      <a:pt x="502" y="0"/>
                    </a:cubicBezTo>
                    <a:cubicBezTo>
                      <a:pt x="502" y="0"/>
                      <a:pt x="502" y="0"/>
                      <a:pt x="502" y="0"/>
                    </a:cubicBezTo>
                    <a:moveTo>
                      <a:pt x="64" y="437"/>
                    </a:moveTo>
                    <a:cubicBezTo>
                      <a:pt x="29" y="437"/>
                      <a:pt x="0" y="466"/>
                      <a:pt x="0" y="502"/>
                    </a:cubicBezTo>
                    <a:cubicBezTo>
                      <a:pt x="0" y="502"/>
                      <a:pt x="0" y="502"/>
                      <a:pt x="0" y="502"/>
                    </a:cubicBezTo>
                    <a:cubicBezTo>
                      <a:pt x="0" y="736"/>
                      <a:pt x="0" y="736"/>
                      <a:pt x="0" y="736"/>
                    </a:cubicBezTo>
                    <a:cubicBezTo>
                      <a:pt x="0" y="771"/>
                      <a:pt x="29" y="800"/>
                      <a:pt x="64" y="800"/>
                    </a:cubicBezTo>
                    <a:cubicBezTo>
                      <a:pt x="64" y="800"/>
                      <a:pt x="64" y="800"/>
                      <a:pt x="64" y="800"/>
                    </a:cubicBezTo>
                    <a:cubicBezTo>
                      <a:pt x="298" y="800"/>
                      <a:pt x="298" y="800"/>
                      <a:pt x="298" y="800"/>
                    </a:cubicBezTo>
                    <a:cubicBezTo>
                      <a:pt x="298" y="800"/>
                      <a:pt x="298" y="800"/>
                      <a:pt x="298" y="800"/>
                    </a:cubicBezTo>
                    <a:cubicBezTo>
                      <a:pt x="334" y="800"/>
                      <a:pt x="362" y="771"/>
                      <a:pt x="362" y="736"/>
                    </a:cubicBezTo>
                    <a:cubicBezTo>
                      <a:pt x="362" y="736"/>
                      <a:pt x="362" y="736"/>
                      <a:pt x="362" y="736"/>
                    </a:cubicBezTo>
                    <a:cubicBezTo>
                      <a:pt x="362" y="502"/>
                      <a:pt x="362" y="502"/>
                      <a:pt x="362" y="502"/>
                    </a:cubicBezTo>
                    <a:cubicBezTo>
                      <a:pt x="363" y="466"/>
                      <a:pt x="334" y="438"/>
                      <a:pt x="298" y="438"/>
                    </a:cubicBezTo>
                    <a:cubicBezTo>
                      <a:pt x="298" y="438"/>
                      <a:pt x="298" y="438"/>
                      <a:pt x="298" y="438"/>
                    </a:cubicBezTo>
                    <a:cubicBezTo>
                      <a:pt x="298" y="437"/>
                      <a:pt x="298" y="437"/>
                      <a:pt x="298" y="437"/>
                    </a:cubicBezTo>
                    <a:cubicBezTo>
                      <a:pt x="64" y="437"/>
                      <a:pt x="64" y="437"/>
                      <a:pt x="64" y="437"/>
                    </a:cubicBezTo>
                    <a:cubicBezTo>
                      <a:pt x="64" y="437"/>
                      <a:pt x="64" y="437"/>
                      <a:pt x="64" y="437"/>
                    </a:cubicBezTo>
                    <a:moveTo>
                      <a:pt x="502" y="437"/>
                    </a:moveTo>
                    <a:cubicBezTo>
                      <a:pt x="466" y="437"/>
                      <a:pt x="438" y="466"/>
                      <a:pt x="438" y="502"/>
                    </a:cubicBezTo>
                    <a:cubicBezTo>
                      <a:pt x="438" y="502"/>
                      <a:pt x="438" y="502"/>
                      <a:pt x="438" y="502"/>
                    </a:cubicBezTo>
                    <a:cubicBezTo>
                      <a:pt x="438" y="736"/>
                      <a:pt x="438" y="736"/>
                      <a:pt x="438" y="736"/>
                    </a:cubicBezTo>
                    <a:cubicBezTo>
                      <a:pt x="437" y="771"/>
                      <a:pt x="466" y="800"/>
                      <a:pt x="502" y="800"/>
                    </a:cubicBezTo>
                    <a:cubicBezTo>
                      <a:pt x="502" y="800"/>
                      <a:pt x="502" y="800"/>
                      <a:pt x="502" y="800"/>
                    </a:cubicBezTo>
                    <a:cubicBezTo>
                      <a:pt x="736" y="800"/>
                      <a:pt x="736" y="800"/>
                      <a:pt x="736" y="800"/>
                    </a:cubicBezTo>
                    <a:cubicBezTo>
                      <a:pt x="736" y="800"/>
                      <a:pt x="736" y="800"/>
                      <a:pt x="736" y="800"/>
                    </a:cubicBezTo>
                    <a:cubicBezTo>
                      <a:pt x="771" y="800"/>
                      <a:pt x="800" y="771"/>
                      <a:pt x="800" y="736"/>
                    </a:cubicBezTo>
                    <a:cubicBezTo>
                      <a:pt x="800" y="736"/>
                      <a:pt x="800" y="736"/>
                      <a:pt x="800" y="736"/>
                    </a:cubicBezTo>
                    <a:cubicBezTo>
                      <a:pt x="800" y="502"/>
                      <a:pt x="800" y="502"/>
                      <a:pt x="800" y="502"/>
                    </a:cubicBezTo>
                    <a:cubicBezTo>
                      <a:pt x="800" y="466"/>
                      <a:pt x="771" y="438"/>
                      <a:pt x="736" y="438"/>
                    </a:cubicBezTo>
                    <a:cubicBezTo>
                      <a:pt x="736" y="438"/>
                      <a:pt x="736" y="438"/>
                      <a:pt x="736" y="438"/>
                    </a:cubicBezTo>
                    <a:cubicBezTo>
                      <a:pt x="736" y="437"/>
                      <a:pt x="736" y="437"/>
                      <a:pt x="736" y="437"/>
                    </a:cubicBezTo>
                    <a:cubicBezTo>
                      <a:pt x="502" y="437"/>
                      <a:pt x="502" y="437"/>
                      <a:pt x="502" y="437"/>
                    </a:cubicBezTo>
                    <a:cubicBezTo>
                      <a:pt x="502" y="437"/>
                      <a:pt x="502" y="437"/>
                      <a:pt x="502" y="437"/>
                    </a:cubicBezTo>
                    <a:moveTo>
                      <a:pt x="298" y="437"/>
                    </a:moveTo>
                    <a:cubicBezTo>
                      <a:pt x="298" y="437"/>
                      <a:pt x="298" y="437"/>
                      <a:pt x="298" y="437"/>
                    </a:cubicBezTo>
                    <a:moveTo>
                      <a:pt x="64" y="0"/>
                    </a:moveTo>
                    <a:cubicBezTo>
                      <a:pt x="29" y="0"/>
                      <a:pt x="0" y="29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334"/>
                      <a:pt x="29" y="362"/>
                      <a:pt x="64" y="362"/>
                    </a:cubicBezTo>
                    <a:cubicBezTo>
                      <a:pt x="64" y="362"/>
                      <a:pt x="64" y="362"/>
                      <a:pt x="64" y="362"/>
                    </a:cubicBezTo>
                    <a:cubicBezTo>
                      <a:pt x="298" y="362"/>
                      <a:pt x="298" y="362"/>
                      <a:pt x="298" y="362"/>
                    </a:cubicBezTo>
                    <a:cubicBezTo>
                      <a:pt x="298" y="362"/>
                      <a:pt x="298" y="362"/>
                      <a:pt x="298" y="362"/>
                    </a:cubicBezTo>
                    <a:cubicBezTo>
                      <a:pt x="334" y="362"/>
                      <a:pt x="362" y="334"/>
                      <a:pt x="362" y="298"/>
                    </a:cubicBezTo>
                    <a:cubicBezTo>
                      <a:pt x="362" y="298"/>
                      <a:pt x="362" y="298"/>
                      <a:pt x="362" y="298"/>
                    </a:cubicBezTo>
                    <a:cubicBezTo>
                      <a:pt x="362" y="64"/>
                      <a:pt x="362" y="64"/>
                      <a:pt x="362" y="64"/>
                    </a:cubicBezTo>
                    <a:cubicBezTo>
                      <a:pt x="363" y="29"/>
                      <a:pt x="334" y="0"/>
                      <a:pt x="298" y="0"/>
                    </a:cubicBezTo>
                    <a:cubicBezTo>
                      <a:pt x="298" y="0"/>
                      <a:pt x="298" y="0"/>
                      <a:pt x="29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0"/>
                      <a:pt x="64" y="0"/>
                      <a:pt x="64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9">
                <a:extLst>
                  <a:ext uri="{FF2B5EF4-FFF2-40B4-BE49-F238E27FC236}">
                    <a16:creationId xmlns:a16="http://schemas.microsoft.com/office/drawing/2014/main" xmlns="" id="{4573BDDE-D7CF-4411-B7A6-C0851BD45DA4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244911" y="6226818"/>
                <a:ext cx="125158" cy="152284"/>
              </a:xfrm>
              <a:custGeom>
                <a:avLst/>
                <a:gdLst>
                  <a:gd name="T0" fmla="*/ 482 w 552"/>
                  <a:gd name="T1" fmla="*/ 672 h 672"/>
                  <a:gd name="T2" fmla="*/ 486 w 552"/>
                  <a:gd name="T3" fmla="*/ 668 h 672"/>
                  <a:gd name="T4" fmla="*/ 69 w 552"/>
                  <a:gd name="T5" fmla="*/ 672 h 672"/>
                  <a:gd name="T6" fmla="*/ 73 w 552"/>
                  <a:gd name="T7" fmla="*/ 668 h 672"/>
                  <a:gd name="T8" fmla="*/ 0 w 552"/>
                  <a:gd name="T9" fmla="*/ 603 h 672"/>
                  <a:gd name="T10" fmla="*/ 224 w 552"/>
                  <a:gd name="T11" fmla="*/ 379 h 672"/>
                  <a:gd name="T12" fmla="*/ 327 w 552"/>
                  <a:gd name="T13" fmla="*/ 379 h 672"/>
                  <a:gd name="T14" fmla="*/ 551 w 552"/>
                  <a:gd name="T15" fmla="*/ 603 h 672"/>
                  <a:gd name="T16" fmla="*/ 486 w 552"/>
                  <a:gd name="T17" fmla="*/ 668 h 672"/>
                  <a:gd name="T18" fmla="*/ 482 w 552"/>
                  <a:gd name="T19" fmla="*/ 672 h 672"/>
                  <a:gd name="T20" fmla="*/ 280 w 552"/>
                  <a:gd name="T21" fmla="*/ 345 h 672"/>
                  <a:gd name="T22" fmla="*/ 108 w 552"/>
                  <a:gd name="T23" fmla="*/ 173 h 672"/>
                  <a:gd name="T24" fmla="*/ 280 w 552"/>
                  <a:gd name="T25" fmla="*/ 0 h 672"/>
                  <a:gd name="T26" fmla="*/ 452 w 552"/>
                  <a:gd name="T27" fmla="*/ 173 h 672"/>
                  <a:gd name="T28" fmla="*/ 277 w 552"/>
                  <a:gd name="T29" fmla="*/ 345 h 672"/>
                  <a:gd name="T30" fmla="*/ 280 w 552"/>
                  <a:gd name="T31" fmla="*/ 345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52" h="672">
                    <a:moveTo>
                      <a:pt x="482" y="672"/>
                    </a:moveTo>
                    <a:cubicBezTo>
                      <a:pt x="486" y="668"/>
                      <a:pt x="486" y="668"/>
                      <a:pt x="486" y="668"/>
                    </a:cubicBezTo>
                    <a:cubicBezTo>
                      <a:pt x="69" y="672"/>
                      <a:pt x="69" y="672"/>
                      <a:pt x="69" y="672"/>
                    </a:cubicBezTo>
                    <a:cubicBezTo>
                      <a:pt x="73" y="668"/>
                      <a:pt x="73" y="668"/>
                      <a:pt x="73" y="668"/>
                    </a:cubicBezTo>
                    <a:cubicBezTo>
                      <a:pt x="35" y="668"/>
                      <a:pt x="0" y="641"/>
                      <a:pt x="0" y="603"/>
                    </a:cubicBezTo>
                    <a:cubicBezTo>
                      <a:pt x="0" y="479"/>
                      <a:pt x="100" y="379"/>
                      <a:pt x="224" y="379"/>
                    </a:cubicBezTo>
                    <a:cubicBezTo>
                      <a:pt x="327" y="379"/>
                      <a:pt x="327" y="379"/>
                      <a:pt x="327" y="379"/>
                    </a:cubicBezTo>
                    <a:cubicBezTo>
                      <a:pt x="451" y="379"/>
                      <a:pt x="551" y="479"/>
                      <a:pt x="551" y="603"/>
                    </a:cubicBezTo>
                    <a:cubicBezTo>
                      <a:pt x="552" y="641"/>
                      <a:pt x="525" y="668"/>
                      <a:pt x="486" y="668"/>
                    </a:cubicBezTo>
                    <a:cubicBezTo>
                      <a:pt x="482" y="672"/>
                      <a:pt x="482" y="672"/>
                      <a:pt x="482" y="672"/>
                    </a:cubicBezTo>
                    <a:close/>
                    <a:moveTo>
                      <a:pt x="280" y="345"/>
                    </a:moveTo>
                    <a:cubicBezTo>
                      <a:pt x="185" y="345"/>
                      <a:pt x="108" y="268"/>
                      <a:pt x="108" y="173"/>
                    </a:cubicBezTo>
                    <a:cubicBezTo>
                      <a:pt x="108" y="78"/>
                      <a:pt x="185" y="0"/>
                      <a:pt x="280" y="0"/>
                    </a:cubicBezTo>
                    <a:cubicBezTo>
                      <a:pt x="375" y="0"/>
                      <a:pt x="452" y="78"/>
                      <a:pt x="452" y="173"/>
                    </a:cubicBezTo>
                    <a:cubicBezTo>
                      <a:pt x="452" y="268"/>
                      <a:pt x="372" y="345"/>
                      <a:pt x="277" y="345"/>
                    </a:cubicBezTo>
                    <a:cubicBezTo>
                      <a:pt x="280" y="345"/>
                      <a:pt x="280" y="345"/>
                      <a:pt x="280" y="3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0812919A-78E1-4DA6-84EB-3815A61AE467}"/>
                </a:ext>
              </a:extLst>
            </p:cNvPr>
            <p:cNvGrpSpPr/>
            <p:nvPr/>
          </p:nvGrpSpPr>
          <p:grpSpPr>
            <a:xfrm>
              <a:off x="3517078" y="1961524"/>
              <a:ext cx="2116836" cy="716056"/>
              <a:chOff x="4982344" y="2844974"/>
              <a:chExt cx="2208145" cy="716056"/>
            </a:xfrm>
          </p:grpSpPr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xmlns="" id="{1611198C-7BE4-460A-A756-9CC61B9B563F}"/>
                  </a:ext>
                </a:extLst>
              </p:cNvPr>
              <p:cNvSpPr txBox="1"/>
              <p:nvPr/>
            </p:nvSpPr>
            <p:spPr>
              <a:xfrm>
                <a:off x="4982345" y="2844974"/>
                <a:ext cx="220814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altLang="zh-CN" sz="1200">
                    <a:solidFill>
                      <a:srgbClr val="A0A0AA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Pellentesque habitant morbi</a:t>
                </a:r>
                <a:endParaRPr lang="zh-CN" altLang="en-US" sz="1200">
                  <a:solidFill>
                    <a:srgbClr val="A0A0AA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xmlns="" id="{31DF4A55-8BC6-41A8-8071-7D7D7CBA320B}"/>
                  </a:ext>
                </a:extLst>
              </p:cNvPr>
              <p:cNvSpPr txBox="1"/>
              <p:nvPr/>
            </p:nvSpPr>
            <p:spPr>
              <a:xfrm>
                <a:off x="4982344" y="3099365"/>
                <a:ext cx="22081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altLang="zh-CN" sz="1200">
                    <a:solidFill>
                      <a:srgbClr val="CFCFD6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et netus et malesuada fame ac turpis egestas</a:t>
                </a:r>
                <a:endParaRPr lang="zh-CN" altLang="en-US" sz="1200">
                  <a:solidFill>
                    <a:srgbClr val="CFCFD6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EC711659-7F69-4F1B-B407-758166FE54E2}"/>
                </a:ext>
              </a:extLst>
            </p:cNvPr>
            <p:cNvGrpSpPr/>
            <p:nvPr/>
          </p:nvGrpSpPr>
          <p:grpSpPr>
            <a:xfrm>
              <a:off x="3517078" y="2927750"/>
              <a:ext cx="2116836" cy="716056"/>
              <a:chOff x="4982344" y="2844974"/>
              <a:chExt cx="2208145" cy="716056"/>
            </a:xfrm>
          </p:grpSpPr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xmlns="" id="{C50F4AE3-DDD9-45EE-B736-51EC7E068333}"/>
                  </a:ext>
                </a:extLst>
              </p:cNvPr>
              <p:cNvSpPr txBox="1"/>
              <p:nvPr/>
            </p:nvSpPr>
            <p:spPr>
              <a:xfrm>
                <a:off x="4982345" y="2844974"/>
                <a:ext cx="220814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altLang="zh-CN" sz="1200">
                    <a:solidFill>
                      <a:srgbClr val="A0A0AA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Pellentesque habitant morbi</a:t>
                </a:r>
                <a:endParaRPr lang="zh-CN" altLang="en-US" sz="1200">
                  <a:solidFill>
                    <a:srgbClr val="A0A0AA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xmlns="" id="{9FE1B9E5-D1F8-44BA-BAF8-109BAA78C434}"/>
                  </a:ext>
                </a:extLst>
              </p:cNvPr>
              <p:cNvSpPr txBox="1"/>
              <p:nvPr/>
            </p:nvSpPr>
            <p:spPr>
              <a:xfrm>
                <a:off x="4982344" y="3099365"/>
                <a:ext cx="22081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altLang="zh-CN" sz="1200">
                    <a:solidFill>
                      <a:srgbClr val="CFCFD6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et netus et malesuada fame ac turpis egestas</a:t>
                </a:r>
                <a:endParaRPr lang="zh-CN" altLang="en-US" sz="1200">
                  <a:solidFill>
                    <a:srgbClr val="CFCFD6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xmlns="" id="{78A1CEBC-D823-4DB8-A7C3-710DAECE5A33}"/>
              </a:ext>
            </a:extLst>
          </p:cNvPr>
          <p:cNvGrpSpPr/>
          <p:nvPr/>
        </p:nvGrpSpPr>
        <p:grpSpPr>
          <a:xfrm>
            <a:off x="6560512" y="2390953"/>
            <a:ext cx="2118830" cy="3849916"/>
            <a:chOff x="6560512" y="2534493"/>
            <a:chExt cx="2118830" cy="3849916"/>
          </a:xfrm>
        </p:grpSpPr>
        <p:sp>
          <p:nvSpPr>
            <p:cNvPr id="83" name="PA-图片 7">
              <a:extLst>
                <a:ext uri="{FF2B5EF4-FFF2-40B4-BE49-F238E27FC236}">
                  <a16:creationId xmlns:a16="http://schemas.microsoft.com/office/drawing/2014/main" xmlns="" id="{909D2F26-8E91-43D1-A8A1-D2A5E133BCE9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560512" y="2534493"/>
              <a:ext cx="2116836" cy="3849916"/>
            </a:xfrm>
            <a:prstGeom prst="roundRect">
              <a:avLst>
                <a:gd name="adj" fmla="val 9089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E8123C3E-03FB-41D9-A9DA-BD158E7CC6F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6564067" y="2534493"/>
              <a:ext cx="2113714" cy="184666"/>
            </a:xfrm>
            <a:custGeom>
              <a:avLst/>
              <a:gdLst>
                <a:gd name="connsiteX0" fmla="*/ 190838 w 2113714"/>
                <a:gd name="connsiteY0" fmla="*/ 0 h 184666"/>
                <a:gd name="connsiteX1" fmla="*/ 1922876 w 2113714"/>
                <a:gd name="connsiteY1" fmla="*/ 0 h 184666"/>
                <a:gd name="connsiteX2" fmla="*/ 2100156 w 2113714"/>
                <a:gd name="connsiteY2" fmla="*/ 117509 h 184666"/>
                <a:gd name="connsiteX3" fmla="*/ 2113714 w 2113714"/>
                <a:gd name="connsiteY3" fmla="*/ 184666 h 184666"/>
                <a:gd name="connsiteX4" fmla="*/ 0 w 2113714"/>
                <a:gd name="connsiteY4" fmla="*/ 184666 h 184666"/>
                <a:gd name="connsiteX5" fmla="*/ 13559 w 2113714"/>
                <a:gd name="connsiteY5" fmla="*/ 117509 h 184666"/>
                <a:gd name="connsiteX6" fmla="*/ 190838 w 2113714"/>
                <a:gd name="connsiteY6" fmla="*/ 0 h 18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3714" h="184666">
                  <a:moveTo>
                    <a:pt x="190838" y="0"/>
                  </a:moveTo>
                  <a:lnTo>
                    <a:pt x="1922876" y="0"/>
                  </a:lnTo>
                  <a:cubicBezTo>
                    <a:pt x="2002571" y="0"/>
                    <a:pt x="2070948" y="48454"/>
                    <a:pt x="2100156" y="117509"/>
                  </a:cubicBezTo>
                  <a:lnTo>
                    <a:pt x="2113714" y="184666"/>
                  </a:lnTo>
                  <a:lnTo>
                    <a:pt x="0" y="184666"/>
                  </a:lnTo>
                  <a:lnTo>
                    <a:pt x="13559" y="117509"/>
                  </a:lnTo>
                  <a:cubicBezTo>
                    <a:pt x="42767" y="48454"/>
                    <a:pt x="111144" y="0"/>
                    <a:pt x="190838" y="0"/>
                  </a:cubicBezTo>
                  <a:close/>
                </a:path>
              </a:pathLst>
            </a:custGeom>
            <a:solidFill>
              <a:srgbClr val="010307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xmlns="" id="{CA53CF70-5AC3-4F2D-A52E-707B989447B5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6562506" y="2719159"/>
              <a:ext cx="2116836" cy="619673"/>
            </a:xfrm>
            <a:custGeom>
              <a:avLst/>
              <a:gdLst>
                <a:gd name="connsiteX0" fmla="*/ 780 w 2116836"/>
                <a:gd name="connsiteY0" fmla="*/ 0 h 619673"/>
                <a:gd name="connsiteX1" fmla="*/ 2116056 w 2116836"/>
                <a:gd name="connsiteY1" fmla="*/ 0 h 619673"/>
                <a:gd name="connsiteX2" fmla="*/ 2116836 w 2116836"/>
                <a:gd name="connsiteY2" fmla="*/ 7733 h 619673"/>
                <a:gd name="connsiteX3" fmla="*/ 2116836 w 2116836"/>
                <a:gd name="connsiteY3" fmla="*/ 619673 h 619673"/>
                <a:gd name="connsiteX4" fmla="*/ 0 w 2116836"/>
                <a:gd name="connsiteY4" fmla="*/ 619673 h 619673"/>
                <a:gd name="connsiteX5" fmla="*/ 0 w 2116836"/>
                <a:gd name="connsiteY5" fmla="*/ 7733 h 619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16836" h="619673">
                  <a:moveTo>
                    <a:pt x="780" y="0"/>
                  </a:moveTo>
                  <a:lnTo>
                    <a:pt x="2116056" y="0"/>
                  </a:lnTo>
                  <a:lnTo>
                    <a:pt x="2116836" y="7733"/>
                  </a:lnTo>
                  <a:lnTo>
                    <a:pt x="2116836" y="619673"/>
                  </a:lnTo>
                  <a:lnTo>
                    <a:pt x="0" y="619673"/>
                  </a:lnTo>
                  <a:lnTo>
                    <a:pt x="0" y="7733"/>
                  </a:lnTo>
                  <a:close/>
                </a:path>
              </a:pathLst>
            </a:custGeom>
            <a:solidFill>
              <a:srgbClr val="EFF0F4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xmlns="" id="{EF2FA123-1FC6-4AD9-9DB9-8C65572E3349}"/>
                </a:ext>
              </a:extLst>
            </p:cNvPr>
            <p:cNvGrpSpPr/>
            <p:nvPr/>
          </p:nvGrpSpPr>
          <p:grpSpPr>
            <a:xfrm>
              <a:off x="8172440" y="2981021"/>
              <a:ext cx="416862" cy="132315"/>
              <a:chOff x="5726985" y="1059792"/>
              <a:chExt cx="340257" cy="108000"/>
            </a:xfrm>
          </p:grpSpPr>
          <p:grpSp>
            <p:nvGrpSpPr>
              <p:cNvPr id="87" name="组合 86">
                <a:extLst>
                  <a:ext uri="{FF2B5EF4-FFF2-40B4-BE49-F238E27FC236}">
                    <a16:creationId xmlns:a16="http://schemas.microsoft.com/office/drawing/2014/main" xmlns="" id="{AB8AAB1E-8C2D-4266-96D4-9B00C0CA4ED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726985" y="1088592"/>
                <a:ext cx="167119" cy="50400"/>
                <a:chOff x="8137529" y="1397739"/>
                <a:chExt cx="179059" cy="54000"/>
              </a:xfrm>
              <a:solidFill>
                <a:srgbClr val="010307"/>
              </a:solidFill>
            </p:grpSpPr>
            <p:sp>
              <p:nvSpPr>
                <p:cNvPr id="91" name="椭圆 90">
                  <a:extLst>
                    <a:ext uri="{FF2B5EF4-FFF2-40B4-BE49-F238E27FC236}">
                      <a16:creationId xmlns:a16="http://schemas.microsoft.com/office/drawing/2014/main" xmlns="" id="{BCFD2A15-D9F2-49AB-81CC-782D4EE53F63}"/>
                    </a:ext>
                  </a:extLst>
                </p:cNvPr>
                <p:cNvSpPr/>
                <p:nvPr/>
              </p:nvSpPr>
              <p:spPr>
                <a:xfrm>
                  <a:off x="8137529" y="1401879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" name="椭圆 91">
                  <a:extLst>
                    <a:ext uri="{FF2B5EF4-FFF2-40B4-BE49-F238E27FC236}">
                      <a16:creationId xmlns:a16="http://schemas.microsoft.com/office/drawing/2014/main" xmlns="" id="{B82EA8B0-48C5-41D6-9AB5-4532C8F4E24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8200058" y="1397739"/>
                  <a:ext cx="54000" cy="54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椭圆 92">
                  <a:extLst>
                    <a:ext uri="{FF2B5EF4-FFF2-40B4-BE49-F238E27FC236}">
                      <a16:creationId xmlns:a16="http://schemas.microsoft.com/office/drawing/2014/main" xmlns="" id="{3A33FB1D-3C1F-4307-A724-063CC53DD9F1}"/>
                    </a:ext>
                  </a:extLst>
                </p:cNvPr>
                <p:cNvSpPr/>
                <p:nvPr/>
              </p:nvSpPr>
              <p:spPr>
                <a:xfrm>
                  <a:off x="8270869" y="1401879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8" name="组合 87">
                <a:extLst>
                  <a:ext uri="{FF2B5EF4-FFF2-40B4-BE49-F238E27FC236}">
                    <a16:creationId xmlns:a16="http://schemas.microsoft.com/office/drawing/2014/main" xmlns="" id="{F090A72D-5403-4329-BC47-026A531B453D}"/>
                  </a:ext>
                </a:extLst>
              </p:cNvPr>
              <p:cNvGrpSpPr/>
              <p:nvPr/>
            </p:nvGrpSpPr>
            <p:grpSpPr>
              <a:xfrm>
                <a:off x="5959242" y="1059792"/>
                <a:ext cx="108000" cy="108000"/>
                <a:chOff x="5961590" y="1027456"/>
                <a:chExt cx="108000" cy="108000"/>
              </a:xfrm>
            </p:grpSpPr>
            <p:sp>
              <p:nvSpPr>
                <p:cNvPr id="89" name="椭圆 88">
                  <a:extLst>
                    <a:ext uri="{FF2B5EF4-FFF2-40B4-BE49-F238E27FC236}">
                      <a16:creationId xmlns:a16="http://schemas.microsoft.com/office/drawing/2014/main" xmlns="" id="{7E3634E6-A9AE-426D-A5A3-F2BC26CA05E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993736" y="1059602"/>
                  <a:ext cx="43709" cy="43709"/>
                </a:xfrm>
                <a:prstGeom prst="ellipse">
                  <a:avLst/>
                </a:prstGeom>
                <a:solidFill>
                  <a:srgbClr val="01030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0" name="椭圆 89">
                  <a:extLst>
                    <a:ext uri="{FF2B5EF4-FFF2-40B4-BE49-F238E27FC236}">
                      <a16:creationId xmlns:a16="http://schemas.microsoft.com/office/drawing/2014/main" xmlns="" id="{480EA760-98F7-4A65-A512-B60BE6BF1125}"/>
                    </a:ext>
                  </a:extLst>
                </p:cNvPr>
                <p:cNvSpPr/>
                <p:nvPr/>
              </p:nvSpPr>
              <p:spPr>
                <a:xfrm>
                  <a:off x="5961590" y="1027456"/>
                  <a:ext cx="108000" cy="108000"/>
                </a:xfrm>
                <a:prstGeom prst="ellipse">
                  <a:avLst/>
                </a:prstGeom>
                <a:noFill/>
                <a:ln>
                  <a:solidFill>
                    <a:srgbClr val="01030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xmlns="" id="{5201AFB4-632E-4C76-94A6-AD1D48153C89}"/>
                </a:ext>
              </a:extLst>
            </p:cNvPr>
            <p:cNvSpPr txBox="1"/>
            <p:nvPr/>
          </p:nvSpPr>
          <p:spPr>
            <a:xfrm>
              <a:off x="6561553" y="2893290"/>
              <a:ext cx="12344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400">
                  <a:solidFill>
                    <a:srgbClr val="01030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TEXT HERE</a:t>
              </a:r>
              <a:endParaRPr lang="zh-CN" altLang="en-US" sz="1400">
                <a:solidFill>
                  <a:srgbClr val="010307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xmlns="" id="{16374AD6-CCA6-4DBD-B82F-AEBCE35B69E4}"/>
                </a:ext>
              </a:extLst>
            </p:cNvPr>
            <p:cNvGrpSpPr/>
            <p:nvPr/>
          </p:nvGrpSpPr>
          <p:grpSpPr>
            <a:xfrm>
              <a:off x="6814733" y="6069666"/>
              <a:ext cx="1612382" cy="152818"/>
              <a:chOff x="1757687" y="6226552"/>
              <a:chExt cx="1612382" cy="152818"/>
            </a:xfrm>
            <a:solidFill>
              <a:srgbClr val="A0A0AB"/>
            </a:solidFill>
          </p:grpSpPr>
          <p:grpSp>
            <p:nvGrpSpPr>
              <p:cNvPr id="105" name="Group 14">
                <a:extLst>
                  <a:ext uri="{FF2B5EF4-FFF2-40B4-BE49-F238E27FC236}">
                    <a16:creationId xmlns:a16="http://schemas.microsoft.com/office/drawing/2014/main" xmlns="" id="{E9B49EA2-A7AA-498D-B14C-FA361233A82B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757687" y="6226552"/>
                <a:ext cx="153730" cy="152818"/>
                <a:chOff x="-4" y="-6"/>
                <a:chExt cx="1676" cy="1666"/>
              </a:xfrm>
              <a:grpFill/>
            </p:grpSpPr>
            <p:sp>
              <p:nvSpPr>
                <p:cNvPr id="108" name="Freeform 15">
                  <a:extLst>
                    <a:ext uri="{FF2B5EF4-FFF2-40B4-BE49-F238E27FC236}">
                      <a16:creationId xmlns:a16="http://schemas.microsoft.com/office/drawing/2014/main" xmlns="" id="{053A26F9-D11B-4719-A77B-B34132F24F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" y="-6"/>
                  <a:ext cx="1676" cy="750"/>
                </a:xfrm>
                <a:custGeom>
                  <a:avLst/>
                  <a:gdLst>
                    <a:gd name="T0" fmla="*/ 361 w 704"/>
                    <a:gd name="T1" fmla="*/ 42 h 315"/>
                    <a:gd name="T2" fmla="*/ 343 w 704"/>
                    <a:gd name="T3" fmla="*/ 42 h 315"/>
                    <a:gd name="T4" fmla="*/ 667 w 704"/>
                    <a:gd name="T5" fmla="*/ 302 h 315"/>
                    <a:gd name="T6" fmla="*/ 697 w 704"/>
                    <a:gd name="T7" fmla="*/ 299 h 315"/>
                    <a:gd name="T8" fmla="*/ 694 w 704"/>
                    <a:gd name="T9" fmla="*/ 269 h 315"/>
                    <a:gd name="T10" fmla="*/ 370 w 704"/>
                    <a:gd name="T11" fmla="*/ 8 h 315"/>
                    <a:gd name="T12" fmla="*/ 334 w 704"/>
                    <a:gd name="T13" fmla="*/ 9 h 315"/>
                    <a:gd name="T14" fmla="*/ 10 w 704"/>
                    <a:gd name="T15" fmla="*/ 274 h 315"/>
                    <a:gd name="T16" fmla="*/ 7 w 704"/>
                    <a:gd name="T17" fmla="*/ 304 h 315"/>
                    <a:gd name="T18" fmla="*/ 37 w 704"/>
                    <a:gd name="T19" fmla="*/ 307 h 315"/>
                    <a:gd name="T20" fmla="*/ 37 w 704"/>
                    <a:gd name="T21" fmla="*/ 307 h 315"/>
                    <a:gd name="T22" fmla="*/ 361 w 704"/>
                    <a:gd name="T23" fmla="*/ 42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04" h="315">
                      <a:moveTo>
                        <a:pt x="361" y="42"/>
                      </a:moveTo>
                      <a:cubicBezTo>
                        <a:pt x="356" y="46"/>
                        <a:pt x="348" y="46"/>
                        <a:pt x="343" y="42"/>
                      </a:cubicBezTo>
                      <a:cubicBezTo>
                        <a:pt x="667" y="302"/>
                        <a:pt x="667" y="302"/>
                        <a:pt x="667" y="302"/>
                      </a:cubicBezTo>
                      <a:cubicBezTo>
                        <a:pt x="676" y="310"/>
                        <a:pt x="690" y="308"/>
                        <a:pt x="697" y="299"/>
                      </a:cubicBezTo>
                      <a:cubicBezTo>
                        <a:pt x="704" y="290"/>
                        <a:pt x="703" y="276"/>
                        <a:pt x="694" y="269"/>
                      </a:cubicBezTo>
                      <a:cubicBezTo>
                        <a:pt x="370" y="8"/>
                        <a:pt x="370" y="8"/>
                        <a:pt x="370" y="8"/>
                      </a:cubicBezTo>
                      <a:cubicBezTo>
                        <a:pt x="359" y="0"/>
                        <a:pt x="344" y="0"/>
                        <a:pt x="334" y="9"/>
                      </a:cubicBezTo>
                      <a:cubicBezTo>
                        <a:pt x="10" y="274"/>
                        <a:pt x="10" y="274"/>
                        <a:pt x="10" y="274"/>
                      </a:cubicBezTo>
                      <a:cubicBezTo>
                        <a:pt x="1" y="282"/>
                        <a:pt x="0" y="295"/>
                        <a:pt x="7" y="304"/>
                      </a:cubicBezTo>
                      <a:cubicBezTo>
                        <a:pt x="15" y="314"/>
                        <a:pt x="28" y="315"/>
                        <a:pt x="37" y="307"/>
                      </a:cubicBezTo>
                      <a:cubicBezTo>
                        <a:pt x="37" y="307"/>
                        <a:pt x="37" y="307"/>
                        <a:pt x="37" y="307"/>
                      </a:cubicBezTo>
                      <a:lnTo>
                        <a:pt x="361" y="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Freeform 16">
                  <a:extLst>
                    <a:ext uri="{FF2B5EF4-FFF2-40B4-BE49-F238E27FC236}">
                      <a16:creationId xmlns:a16="http://schemas.microsoft.com/office/drawing/2014/main" xmlns="" id="{DD54B7DE-5C69-42DB-9426-6E85A61FF9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" y="277"/>
                  <a:ext cx="1676" cy="1383"/>
                </a:xfrm>
                <a:custGeom>
                  <a:avLst/>
                  <a:gdLst>
                    <a:gd name="T0" fmla="*/ 694 w 704"/>
                    <a:gd name="T1" fmla="*/ 268 h 581"/>
                    <a:gd name="T2" fmla="*/ 370 w 704"/>
                    <a:gd name="T3" fmla="*/ 8 h 581"/>
                    <a:gd name="T4" fmla="*/ 334 w 704"/>
                    <a:gd name="T5" fmla="*/ 8 h 581"/>
                    <a:gd name="T6" fmla="*/ 10 w 704"/>
                    <a:gd name="T7" fmla="*/ 274 h 581"/>
                    <a:gd name="T8" fmla="*/ 7 w 704"/>
                    <a:gd name="T9" fmla="*/ 304 h 581"/>
                    <a:gd name="T10" fmla="*/ 7 w 704"/>
                    <a:gd name="T11" fmla="*/ 304 h 581"/>
                    <a:gd name="T12" fmla="*/ 37 w 704"/>
                    <a:gd name="T13" fmla="*/ 307 h 581"/>
                    <a:gd name="T14" fmla="*/ 37 w 704"/>
                    <a:gd name="T15" fmla="*/ 307 h 581"/>
                    <a:gd name="T16" fmla="*/ 83 w 704"/>
                    <a:gd name="T17" fmla="*/ 269 h 581"/>
                    <a:gd name="T18" fmla="*/ 83 w 704"/>
                    <a:gd name="T19" fmla="*/ 516 h 581"/>
                    <a:gd name="T20" fmla="*/ 148 w 704"/>
                    <a:gd name="T21" fmla="*/ 581 h 581"/>
                    <a:gd name="T22" fmla="*/ 304 w 704"/>
                    <a:gd name="T23" fmla="*/ 581 h 581"/>
                    <a:gd name="T24" fmla="*/ 304 w 704"/>
                    <a:gd name="T25" fmla="*/ 412 h 581"/>
                    <a:gd name="T26" fmla="*/ 314 w 704"/>
                    <a:gd name="T27" fmla="*/ 401 h 581"/>
                    <a:gd name="T28" fmla="*/ 390 w 704"/>
                    <a:gd name="T29" fmla="*/ 401 h 581"/>
                    <a:gd name="T30" fmla="*/ 400 w 704"/>
                    <a:gd name="T31" fmla="*/ 412 h 581"/>
                    <a:gd name="T32" fmla="*/ 400 w 704"/>
                    <a:gd name="T33" fmla="*/ 581 h 581"/>
                    <a:gd name="T34" fmla="*/ 556 w 704"/>
                    <a:gd name="T35" fmla="*/ 581 h 581"/>
                    <a:gd name="T36" fmla="*/ 621 w 704"/>
                    <a:gd name="T37" fmla="*/ 516 h 581"/>
                    <a:gd name="T38" fmla="*/ 621 w 704"/>
                    <a:gd name="T39" fmla="*/ 265 h 581"/>
                    <a:gd name="T40" fmla="*/ 667 w 704"/>
                    <a:gd name="T41" fmla="*/ 302 h 581"/>
                    <a:gd name="T42" fmla="*/ 697 w 704"/>
                    <a:gd name="T43" fmla="*/ 298 h 581"/>
                    <a:gd name="T44" fmla="*/ 697 w 704"/>
                    <a:gd name="T45" fmla="*/ 298 h 581"/>
                    <a:gd name="T46" fmla="*/ 694 w 704"/>
                    <a:gd name="T47" fmla="*/ 268 h 5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04" h="581">
                      <a:moveTo>
                        <a:pt x="694" y="268"/>
                      </a:moveTo>
                      <a:cubicBezTo>
                        <a:pt x="370" y="8"/>
                        <a:pt x="370" y="8"/>
                        <a:pt x="370" y="8"/>
                      </a:cubicBezTo>
                      <a:cubicBezTo>
                        <a:pt x="359" y="0"/>
                        <a:pt x="344" y="0"/>
                        <a:pt x="334" y="8"/>
                      </a:cubicBezTo>
                      <a:cubicBezTo>
                        <a:pt x="10" y="274"/>
                        <a:pt x="10" y="274"/>
                        <a:pt x="10" y="274"/>
                      </a:cubicBezTo>
                      <a:cubicBezTo>
                        <a:pt x="1" y="281"/>
                        <a:pt x="0" y="295"/>
                        <a:pt x="7" y="304"/>
                      </a:cubicBezTo>
                      <a:cubicBezTo>
                        <a:pt x="7" y="304"/>
                        <a:pt x="7" y="304"/>
                        <a:pt x="7" y="304"/>
                      </a:cubicBezTo>
                      <a:cubicBezTo>
                        <a:pt x="15" y="313"/>
                        <a:pt x="28" y="314"/>
                        <a:pt x="37" y="307"/>
                      </a:cubicBezTo>
                      <a:cubicBezTo>
                        <a:pt x="37" y="307"/>
                        <a:pt x="37" y="307"/>
                        <a:pt x="37" y="307"/>
                      </a:cubicBezTo>
                      <a:cubicBezTo>
                        <a:pt x="83" y="269"/>
                        <a:pt x="83" y="269"/>
                        <a:pt x="83" y="269"/>
                      </a:cubicBezTo>
                      <a:cubicBezTo>
                        <a:pt x="83" y="516"/>
                        <a:pt x="83" y="516"/>
                        <a:pt x="83" y="516"/>
                      </a:cubicBezTo>
                      <a:cubicBezTo>
                        <a:pt x="83" y="552"/>
                        <a:pt x="112" y="581"/>
                        <a:pt x="148" y="581"/>
                      </a:cubicBezTo>
                      <a:cubicBezTo>
                        <a:pt x="304" y="581"/>
                        <a:pt x="304" y="581"/>
                        <a:pt x="304" y="581"/>
                      </a:cubicBezTo>
                      <a:cubicBezTo>
                        <a:pt x="304" y="412"/>
                        <a:pt x="304" y="412"/>
                        <a:pt x="304" y="412"/>
                      </a:cubicBezTo>
                      <a:cubicBezTo>
                        <a:pt x="304" y="406"/>
                        <a:pt x="308" y="401"/>
                        <a:pt x="314" y="401"/>
                      </a:cubicBezTo>
                      <a:cubicBezTo>
                        <a:pt x="390" y="401"/>
                        <a:pt x="390" y="401"/>
                        <a:pt x="390" y="401"/>
                      </a:cubicBezTo>
                      <a:cubicBezTo>
                        <a:pt x="396" y="401"/>
                        <a:pt x="400" y="406"/>
                        <a:pt x="400" y="412"/>
                      </a:cubicBezTo>
                      <a:cubicBezTo>
                        <a:pt x="400" y="581"/>
                        <a:pt x="400" y="581"/>
                        <a:pt x="400" y="581"/>
                      </a:cubicBezTo>
                      <a:cubicBezTo>
                        <a:pt x="556" y="581"/>
                        <a:pt x="556" y="581"/>
                        <a:pt x="556" y="581"/>
                      </a:cubicBezTo>
                      <a:cubicBezTo>
                        <a:pt x="592" y="581"/>
                        <a:pt x="621" y="552"/>
                        <a:pt x="621" y="516"/>
                      </a:cubicBezTo>
                      <a:cubicBezTo>
                        <a:pt x="621" y="265"/>
                        <a:pt x="621" y="265"/>
                        <a:pt x="621" y="265"/>
                      </a:cubicBezTo>
                      <a:cubicBezTo>
                        <a:pt x="667" y="302"/>
                        <a:pt x="667" y="302"/>
                        <a:pt x="667" y="302"/>
                      </a:cubicBezTo>
                      <a:cubicBezTo>
                        <a:pt x="676" y="309"/>
                        <a:pt x="690" y="308"/>
                        <a:pt x="697" y="298"/>
                      </a:cubicBezTo>
                      <a:cubicBezTo>
                        <a:pt x="697" y="298"/>
                        <a:pt x="697" y="298"/>
                        <a:pt x="697" y="298"/>
                      </a:cubicBezTo>
                      <a:cubicBezTo>
                        <a:pt x="704" y="289"/>
                        <a:pt x="703" y="275"/>
                        <a:pt x="694" y="2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06" name="Freeform 25">
                <a:extLst>
                  <a:ext uri="{FF2B5EF4-FFF2-40B4-BE49-F238E27FC236}">
                    <a16:creationId xmlns:a16="http://schemas.microsoft.com/office/drawing/2014/main" xmlns="" id="{F5F4B5D9-88DD-4ECC-851E-FD145FB2A3F0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500502" y="6226858"/>
                <a:ext cx="152278" cy="152204"/>
              </a:xfrm>
              <a:custGeom>
                <a:avLst/>
                <a:gdLst>
                  <a:gd name="T0" fmla="*/ 438 w 800"/>
                  <a:gd name="T1" fmla="*/ 64 h 800"/>
                  <a:gd name="T2" fmla="*/ 438 w 800"/>
                  <a:gd name="T3" fmla="*/ 298 h 800"/>
                  <a:gd name="T4" fmla="*/ 502 w 800"/>
                  <a:gd name="T5" fmla="*/ 362 h 800"/>
                  <a:gd name="T6" fmla="*/ 736 w 800"/>
                  <a:gd name="T7" fmla="*/ 362 h 800"/>
                  <a:gd name="T8" fmla="*/ 800 w 800"/>
                  <a:gd name="T9" fmla="*/ 298 h 800"/>
                  <a:gd name="T10" fmla="*/ 736 w 800"/>
                  <a:gd name="T11" fmla="*/ 0 h 800"/>
                  <a:gd name="T12" fmla="*/ 502 w 800"/>
                  <a:gd name="T13" fmla="*/ 0 h 800"/>
                  <a:gd name="T14" fmla="*/ 64 w 800"/>
                  <a:gd name="T15" fmla="*/ 437 h 800"/>
                  <a:gd name="T16" fmla="*/ 0 w 800"/>
                  <a:gd name="T17" fmla="*/ 502 h 800"/>
                  <a:gd name="T18" fmla="*/ 64 w 800"/>
                  <a:gd name="T19" fmla="*/ 800 h 800"/>
                  <a:gd name="T20" fmla="*/ 298 w 800"/>
                  <a:gd name="T21" fmla="*/ 800 h 800"/>
                  <a:gd name="T22" fmla="*/ 362 w 800"/>
                  <a:gd name="T23" fmla="*/ 736 h 800"/>
                  <a:gd name="T24" fmla="*/ 362 w 800"/>
                  <a:gd name="T25" fmla="*/ 502 h 800"/>
                  <a:gd name="T26" fmla="*/ 298 w 800"/>
                  <a:gd name="T27" fmla="*/ 438 h 800"/>
                  <a:gd name="T28" fmla="*/ 64 w 800"/>
                  <a:gd name="T29" fmla="*/ 437 h 800"/>
                  <a:gd name="T30" fmla="*/ 502 w 800"/>
                  <a:gd name="T31" fmla="*/ 437 h 800"/>
                  <a:gd name="T32" fmla="*/ 438 w 800"/>
                  <a:gd name="T33" fmla="*/ 502 h 800"/>
                  <a:gd name="T34" fmla="*/ 502 w 800"/>
                  <a:gd name="T35" fmla="*/ 800 h 800"/>
                  <a:gd name="T36" fmla="*/ 736 w 800"/>
                  <a:gd name="T37" fmla="*/ 800 h 800"/>
                  <a:gd name="T38" fmla="*/ 800 w 800"/>
                  <a:gd name="T39" fmla="*/ 736 h 800"/>
                  <a:gd name="T40" fmla="*/ 800 w 800"/>
                  <a:gd name="T41" fmla="*/ 502 h 800"/>
                  <a:gd name="T42" fmla="*/ 736 w 800"/>
                  <a:gd name="T43" fmla="*/ 438 h 800"/>
                  <a:gd name="T44" fmla="*/ 502 w 800"/>
                  <a:gd name="T45" fmla="*/ 437 h 800"/>
                  <a:gd name="T46" fmla="*/ 298 w 800"/>
                  <a:gd name="T47" fmla="*/ 437 h 800"/>
                  <a:gd name="T48" fmla="*/ 64 w 800"/>
                  <a:gd name="T49" fmla="*/ 0 h 800"/>
                  <a:gd name="T50" fmla="*/ 0 w 800"/>
                  <a:gd name="T51" fmla="*/ 64 h 800"/>
                  <a:gd name="T52" fmla="*/ 64 w 800"/>
                  <a:gd name="T53" fmla="*/ 362 h 800"/>
                  <a:gd name="T54" fmla="*/ 298 w 800"/>
                  <a:gd name="T55" fmla="*/ 362 h 800"/>
                  <a:gd name="T56" fmla="*/ 362 w 800"/>
                  <a:gd name="T57" fmla="*/ 298 h 800"/>
                  <a:gd name="T58" fmla="*/ 362 w 800"/>
                  <a:gd name="T59" fmla="*/ 64 h 800"/>
                  <a:gd name="T60" fmla="*/ 298 w 800"/>
                  <a:gd name="T61" fmla="*/ 0 h 800"/>
                  <a:gd name="T62" fmla="*/ 64 w 800"/>
                  <a:gd name="T63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00" h="800">
                    <a:moveTo>
                      <a:pt x="502" y="0"/>
                    </a:moveTo>
                    <a:cubicBezTo>
                      <a:pt x="466" y="0"/>
                      <a:pt x="438" y="29"/>
                      <a:pt x="438" y="64"/>
                    </a:cubicBezTo>
                    <a:cubicBezTo>
                      <a:pt x="438" y="64"/>
                      <a:pt x="438" y="64"/>
                      <a:pt x="438" y="64"/>
                    </a:cubicBezTo>
                    <a:cubicBezTo>
                      <a:pt x="438" y="298"/>
                      <a:pt x="438" y="298"/>
                      <a:pt x="438" y="298"/>
                    </a:cubicBezTo>
                    <a:cubicBezTo>
                      <a:pt x="437" y="334"/>
                      <a:pt x="466" y="362"/>
                      <a:pt x="502" y="362"/>
                    </a:cubicBezTo>
                    <a:cubicBezTo>
                      <a:pt x="502" y="362"/>
                      <a:pt x="502" y="362"/>
                      <a:pt x="502" y="362"/>
                    </a:cubicBezTo>
                    <a:cubicBezTo>
                      <a:pt x="736" y="362"/>
                      <a:pt x="736" y="362"/>
                      <a:pt x="736" y="362"/>
                    </a:cubicBezTo>
                    <a:cubicBezTo>
                      <a:pt x="736" y="362"/>
                      <a:pt x="736" y="362"/>
                      <a:pt x="736" y="362"/>
                    </a:cubicBezTo>
                    <a:cubicBezTo>
                      <a:pt x="771" y="362"/>
                      <a:pt x="800" y="334"/>
                      <a:pt x="800" y="298"/>
                    </a:cubicBezTo>
                    <a:cubicBezTo>
                      <a:pt x="800" y="298"/>
                      <a:pt x="800" y="298"/>
                      <a:pt x="800" y="298"/>
                    </a:cubicBezTo>
                    <a:cubicBezTo>
                      <a:pt x="800" y="64"/>
                      <a:pt x="800" y="64"/>
                      <a:pt x="800" y="64"/>
                    </a:cubicBezTo>
                    <a:cubicBezTo>
                      <a:pt x="800" y="29"/>
                      <a:pt x="771" y="0"/>
                      <a:pt x="736" y="0"/>
                    </a:cubicBezTo>
                    <a:cubicBezTo>
                      <a:pt x="736" y="0"/>
                      <a:pt x="736" y="0"/>
                      <a:pt x="736" y="0"/>
                    </a:cubicBezTo>
                    <a:cubicBezTo>
                      <a:pt x="502" y="0"/>
                      <a:pt x="502" y="0"/>
                      <a:pt x="502" y="0"/>
                    </a:cubicBezTo>
                    <a:cubicBezTo>
                      <a:pt x="502" y="0"/>
                      <a:pt x="502" y="0"/>
                      <a:pt x="502" y="0"/>
                    </a:cubicBezTo>
                    <a:moveTo>
                      <a:pt x="64" y="437"/>
                    </a:moveTo>
                    <a:cubicBezTo>
                      <a:pt x="29" y="437"/>
                      <a:pt x="0" y="466"/>
                      <a:pt x="0" y="502"/>
                    </a:cubicBezTo>
                    <a:cubicBezTo>
                      <a:pt x="0" y="502"/>
                      <a:pt x="0" y="502"/>
                      <a:pt x="0" y="502"/>
                    </a:cubicBezTo>
                    <a:cubicBezTo>
                      <a:pt x="0" y="736"/>
                      <a:pt x="0" y="736"/>
                      <a:pt x="0" y="736"/>
                    </a:cubicBezTo>
                    <a:cubicBezTo>
                      <a:pt x="0" y="771"/>
                      <a:pt x="29" y="800"/>
                      <a:pt x="64" y="800"/>
                    </a:cubicBezTo>
                    <a:cubicBezTo>
                      <a:pt x="64" y="800"/>
                      <a:pt x="64" y="800"/>
                      <a:pt x="64" y="800"/>
                    </a:cubicBezTo>
                    <a:cubicBezTo>
                      <a:pt x="298" y="800"/>
                      <a:pt x="298" y="800"/>
                      <a:pt x="298" y="800"/>
                    </a:cubicBezTo>
                    <a:cubicBezTo>
                      <a:pt x="298" y="800"/>
                      <a:pt x="298" y="800"/>
                      <a:pt x="298" y="800"/>
                    </a:cubicBezTo>
                    <a:cubicBezTo>
                      <a:pt x="334" y="800"/>
                      <a:pt x="362" y="771"/>
                      <a:pt x="362" y="736"/>
                    </a:cubicBezTo>
                    <a:cubicBezTo>
                      <a:pt x="362" y="736"/>
                      <a:pt x="362" y="736"/>
                      <a:pt x="362" y="736"/>
                    </a:cubicBezTo>
                    <a:cubicBezTo>
                      <a:pt x="362" y="502"/>
                      <a:pt x="362" y="502"/>
                      <a:pt x="362" y="502"/>
                    </a:cubicBezTo>
                    <a:cubicBezTo>
                      <a:pt x="363" y="466"/>
                      <a:pt x="334" y="438"/>
                      <a:pt x="298" y="438"/>
                    </a:cubicBezTo>
                    <a:cubicBezTo>
                      <a:pt x="298" y="438"/>
                      <a:pt x="298" y="438"/>
                      <a:pt x="298" y="438"/>
                    </a:cubicBezTo>
                    <a:cubicBezTo>
                      <a:pt x="298" y="437"/>
                      <a:pt x="298" y="437"/>
                      <a:pt x="298" y="437"/>
                    </a:cubicBezTo>
                    <a:cubicBezTo>
                      <a:pt x="64" y="437"/>
                      <a:pt x="64" y="437"/>
                      <a:pt x="64" y="437"/>
                    </a:cubicBezTo>
                    <a:cubicBezTo>
                      <a:pt x="64" y="437"/>
                      <a:pt x="64" y="437"/>
                      <a:pt x="64" y="437"/>
                    </a:cubicBezTo>
                    <a:moveTo>
                      <a:pt x="502" y="437"/>
                    </a:moveTo>
                    <a:cubicBezTo>
                      <a:pt x="466" y="437"/>
                      <a:pt x="438" y="466"/>
                      <a:pt x="438" y="502"/>
                    </a:cubicBezTo>
                    <a:cubicBezTo>
                      <a:pt x="438" y="502"/>
                      <a:pt x="438" y="502"/>
                      <a:pt x="438" y="502"/>
                    </a:cubicBezTo>
                    <a:cubicBezTo>
                      <a:pt x="438" y="736"/>
                      <a:pt x="438" y="736"/>
                      <a:pt x="438" y="736"/>
                    </a:cubicBezTo>
                    <a:cubicBezTo>
                      <a:pt x="437" y="771"/>
                      <a:pt x="466" y="800"/>
                      <a:pt x="502" y="800"/>
                    </a:cubicBezTo>
                    <a:cubicBezTo>
                      <a:pt x="502" y="800"/>
                      <a:pt x="502" y="800"/>
                      <a:pt x="502" y="800"/>
                    </a:cubicBezTo>
                    <a:cubicBezTo>
                      <a:pt x="736" y="800"/>
                      <a:pt x="736" y="800"/>
                      <a:pt x="736" y="800"/>
                    </a:cubicBezTo>
                    <a:cubicBezTo>
                      <a:pt x="736" y="800"/>
                      <a:pt x="736" y="800"/>
                      <a:pt x="736" y="800"/>
                    </a:cubicBezTo>
                    <a:cubicBezTo>
                      <a:pt x="771" y="800"/>
                      <a:pt x="800" y="771"/>
                      <a:pt x="800" y="736"/>
                    </a:cubicBezTo>
                    <a:cubicBezTo>
                      <a:pt x="800" y="736"/>
                      <a:pt x="800" y="736"/>
                      <a:pt x="800" y="736"/>
                    </a:cubicBezTo>
                    <a:cubicBezTo>
                      <a:pt x="800" y="502"/>
                      <a:pt x="800" y="502"/>
                      <a:pt x="800" y="502"/>
                    </a:cubicBezTo>
                    <a:cubicBezTo>
                      <a:pt x="800" y="466"/>
                      <a:pt x="771" y="438"/>
                      <a:pt x="736" y="438"/>
                    </a:cubicBezTo>
                    <a:cubicBezTo>
                      <a:pt x="736" y="438"/>
                      <a:pt x="736" y="438"/>
                      <a:pt x="736" y="438"/>
                    </a:cubicBezTo>
                    <a:cubicBezTo>
                      <a:pt x="736" y="437"/>
                      <a:pt x="736" y="437"/>
                      <a:pt x="736" y="437"/>
                    </a:cubicBezTo>
                    <a:cubicBezTo>
                      <a:pt x="502" y="437"/>
                      <a:pt x="502" y="437"/>
                      <a:pt x="502" y="437"/>
                    </a:cubicBezTo>
                    <a:cubicBezTo>
                      <a:pt x="502" y="437"/>
                      <a:pt x="502" y="437"/>
                      <a:pt x="502" y="437"/>
                    </a:cubicBezTo>
                    <a:moveTo>
                      <a:pt x="298" y="437"/>
                    </a:moveTo>
                    <a:cubicBezTo>
                      <a:pt x="298" y="437"/>
                      <a:pt x="298" y="437"/>
                      <a:pt x="298" y="437"/>
                    </a:cubicBezTo>
                    <a:moveTo>
                      <a:pt x="64" y="0"/>
                    </a:moveTo>
                    <a:cubicBezTo>
                      <a:pt x="29" y="0"/>
                      <a:pt x="0" y="29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334"/>
                      <a:pt x="29" y="362"/>
                      <a:pt x="64" y="362"/>
                    </a:cubicBezTo>
                    <a:cubicBezTo>
                      <a:pt x="64" y="362"/>
                      <a:pt x="64" y="362"/>
                      <a:pt x="64" y="362"/>
                    </a:cubicBezTo>
                    <a:cubicBezTo>
                      <a:pt x="298" y="362"/>
                      <a:pt x="298" y="362"/>
                      <a:pt x="298" y="362"/>
                    </a:cubicBezTo>
                    <a:cubicBezTo>
                      <a:pt x="298" y="362"/>
                      <a:pt x="298" y="362"/>
                      <a:pt x="298" y="362"/>
                    </a:cubicBezTo>
                    <a:cubicBezTo>
                      <a:pt x="334" y="362"/>
                      <a:pt x="362" y="334"/>
                      <a:pt x="362" y="298"/>
                    </a:cubicBezTo>
                    <a:cubicBezTo>
                      <a:pt x="362" y="298"/>
                      <a:pt x="362" y="298"/>
                      <a:pt x="362" y="298"/>
                    </a:cubicBezTo>
                    <a:cubicBezTo>
                      <a:pt x="362" y="64"/>
                      <a:pt x="362" y="64"/>
                      <a:pt x="362" y="64"/>
                    </a:cubicBezTo>
                    <a:cubicBezTo>
                      <a:pt x="363" y="29"/>
                      <a:pt x="334" y="0"/>
                      <a:pt x="298" y="0"/>
                    </a:cubicBezTo>
                    <a:cubicBezTo>
                      <a:pt x="298" y="0"/>
                      <a:pt x="298" y="0"/>
                      <a:pt x="29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0"/>
                      <a:pt x="64" y="0"/>
                      <a:pt x="64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29">
                <a:extLst>
                  <a:ext uri="{FF2B5EF4-FFF2-40B4-BE49-F238E27FC236}">
                    <a16:creationId xmlns:a16="http://schemas.microsoft.com/office/drawing/2014/main" xmlns="" id="{5A5F0645-5341-4BD1-BBDA-5A0797167B32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244911" y="6226818"/>
                <a:ext cx="125158" cy="152284"/>
              </a:xfrm>
              <a:custGeom>
                <a:avLst/>
                <a:gdLst>
                  <a:gd name="T0" fmla="*/ 482 w 552"/>
                  <a:gd name="T1" fmla="*/ 672 h 672"/>
                  <a:gd name="T2" fmla="*/ 486 w 552"/>
                  <a:gd name="T3" fmla="*/ 668 h 672"/>
                  <a:gd name="T4" fmla="*/ 69 w 552"/>
                  <a:gd name="T5" fmla="*/ 672 h 672"/>
                  <a:gd name="T6" fmla="*/ 73 w 552"/>
                  <a:gd name="T7" fmla="*/ 668 h 672"/>
                  <a:gd name="T8" fmla="*/ 0 w 552"/>
                  <a:gd name="T9" fmla="*/ 603 h 672"/>
                  <a:gd name="T10" fmla="*/ 224 w 552"/>
                  <a:gd name="T11" fmla="*/ 379 h 672"/>
                  <a:gd name="T12" fmla="*/ 327 w 552"/>
                  <a:gd name="T13" fmla="*/ 379 h 672"/>
                  <a:gd name="T14" fmla="*/ 551 w 552"/>
                  <a:gd name="T15" fmla="*/ 603 h 672"/>
                  <a:gd name="T16" fmla="*/ 486 w 552"/>
                  <a:gd name="T17" fmla="*/ 668 h 672"/>
                  <a:gd name="T18" fmla="*/ 482 w 552"/>
                  <a:gd name="T19" fmla="*/ 672 h 672"/>
                  <a:gd name="T20" fmla="*/ 280 w 552"/>
                  <a:gd name="T21" fmla="*/ 345 h 672"/>
                  <a:gd name="T22" fmla="*/ 108 w 552"/>
                  <a:gd name="T23" fmla="*/ 173 h 672"/>
                  <a:gd name="T24" fmla="*/ 280 w 552"/>
                  <a:gd name="T25" fmla="*/ 0 h 672"/>
                  <a:gd name="T26" fmla="*/ 452 w 552"/>
                  <a:gd name="T27" fmla="*/ 173 h 672"/>
                  <a:gd name="T28" fmla="*/ 277 w 552"/>
                  <a:gd name="T29" fmla="*/ 345 h 672"/>
                  <a:gd name="T30" fmla="*/ 280 w 552"/>
                  <a:gd name="T31" fmla="*/ 345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52" h="672">
                    <a:moveTo>
                      <a:pt x="482" y="672"/>
                    </a:moveTo>
                    <a:cubicBezTo>
                      <a:pt x="486" y="668"/>
                      <a:pt x="486" y="668"/>
                      <a:pt x="486" y="668"/>
                    </a:cubicBezTo>
                    <a:cubicBezTo>
                      <a:pt x="69" y="672"/>
                      <a:pt x="69" y="672"/>
                      <a:pt x="69" y="672"/>
                    </a:cubicBezTo>
                    <a:cubicBezTo>
                      <a:pt x="73" y="668"/>
                      <a:pt x="73" y="668"/>
                      <a:pt x="73" y="668"/>
                    </a:cubicBezTo>
                    <a:cubicBezTo>
                      <a:pt x="35" y="668"/>
                      <a:pt x="0" y="641"/>
                      <a:pt x="0" y="603"/>
                    </a:cubicBezTo>
                    <a:cubicBezTo>
                      <a:pt x="0" y="479"/>
                      <a:pt x="100" y="379"/>
                      <a:pt x="224" y="379"/>
                    </a:cubicBezTo>
                    <a:cubicBezTo>
                      <a:pt x="327" y="379"/>
                      <a:pt x="327" y="379"/>
                      <a:pt x="327" y="379"/>
                    </a:cubicBezTo>
                    <a:cubicBezTo>
                      <a:pt x="451" y="379"/>
                      <a:pt x="551" y="479"/>
                      <a:pt x="551" y="603"/>
                    </a:cubicBezTo>
                    <a:cubicBezTo>
                      <a:pt x="552" y="641"/>
                      <a:pt x="525" y="668"/>
                      <a:pt x="486" y="668"/>
                    </a:cubicBezTo>
                    <a:cubicBezTo>
                      <a:pt x="482" y="672"/>
                      <a:pt x="482" y="672"/>
                      <a:pt x="482" y="672"/>
                    </a:cubicBezTo>
                    <a:close/>
                    <a:moveTo>
                      <a:pt x="280" y="345"/>
                    </a:moveTo>
                    <a:cubicBezTo>
                      <a:pt x="185" y="345"/>
                      <a:pt x="108" y="268"/>
                      <a:pt x="108" y="173"/>
                    </a:cubicBezTo>
                    <a:cubicBezTo>
                      <a:pt x="108" y="78"/>
                      <a:pt x="185" y="0"/>
                      <a:pt x="280" y="0"/>
                    </a:cubicBezTo>
                    <a:cubicBezTo>
                      <a:pt x="375" y="0"/>
                      <a:pt x="452" y="78"/>
                      <a:pt x="452" y="173"/>
                    </a:cubicBezTo>
                    <a:cubicBezTo>
                      <a:pt x="452" y="268"/>
                      <a:pt x="372" y="345"/>
                      <a:pt x="277" y="345"/>
                    </a:cubicBezTo>
                    <a:cubicBezTo>
                      <a:pt x="280" y="345"/>
                      <a:pt x="280" y="345"/>
                      <a:pt x="280" y="3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xmlns="" id="{CA251C71-7319-4786-BCAD-7DE30BF33CBC}"/>
                </a:ext>
              </a:extLst>
            </p:cNvPr>
            <p:cNvSpPr txBox="1"/>
            <p:nvPr/>
          </p:nvSpPr>
          <p:spPr>
            <a:xfrm>
              <a:off x="6631418" y="3338832"/>
              <a:ext cx="1058418" cy="2620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fr-FR" altLang="zh-CN" sz="1200">
                  <a:solidFill>
                    <a:srgbClr val="A0A0A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Pellentesque habitant morbi tristique senectus et netus et malesuada</a:t>
              </a:r>
              <a:endParaRPr lang="zh-CN" altLang="en-US" sz="1200">
                <a:solidFill>
                  <a:srgbClr val="A0A0A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xmlns="" id="{E7D28E34-EB78-44E2-B08E-1DCA162F3929}"/>
                </a:ext>
              </a:extLst>
            </p:cNvPr>
            <p:cNvSpPr txBox="1"/>
            <p:nvPr/>
          </p:nvSpPr>
          <p:spPr>
            <a:xfrm>
              <a:off x="7552012" y="3338832"/>
              <a:ext cx="1058418" cy="2620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fr-FR" altLang="zh-CN" sz="1200">
                  <a:solidFill>
                    <a:srgbClr val="CFCFD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tristique senectus et netus et malesuada fames ac turpis egestas</a:t>
              </a:r>
              <a:endParaRPr lang="zh-CN" altLang="en-US" sz="1200">
                <a:solidFill>
                  <a:srgbClr val="CFCFD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xmlns="" id="{FB3FC920-CFA6-40F5-B527-F39D6F8571B2}"/>
              </a:ext>
            </a:extLst>
          </p:cNvPr>
          <p:cNvGrpSpPr/>
          <p:nvPr/>
        </p:nvGrpSpPr>
        <p:grpSpPr>
          <a:xfrm>
            <a:off x="9605375" y="2737682"/>
            <a:ext cx="2116836" cy="1323866"/>
            <a:chOff x="9605375" y="3304923"/>
            <a:chExt cx="2116836" cy="1323866"/>
          </a:xfrm>
        </p:grpSpPr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xmlns="" id="{68D4DF51-D598-4AD6-BA53-85631CD0F24A}"/>
                </a:ext>
              </a:extLst>
            </p:cNvPr>
            <p:cNvSpPr txBox="1"/>
            <p:nvPr/>
          </p:nvSpPr>
          <p:spPr>
            <a:xfrm>
              <a:off x="9605375" y="3885957"/>
              <a:ext cx="2116836" cy="742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1200">
                  <a:solidFill>
                    <a:schemeClr val="bg1">
                      <a:lumMod val="75000"/>
                    </a:schemeClr>
                  </a:solidFill>
                  <a:latin typeface="+mn-ea"/>
                  <a:cs typeface="Arial" panose="020B0604020202020204" pitchFamily="34" charset="0"/>
                </a:rPr>
                <a:t>consectetuer adipiscing elit. maecenas porttitor congue massa. fusce posuere</a:t>
              </a:r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xmlns="" id="{BEAEE530-A1F6-4B04-B6DA-927574AC965D}"/>
                </a:ext>
              </a:extLst>
            </p:cNvPr>
            <p:cNvSpPr txBox="1"/>
            <p:nvPr/>
          </p:nvSpPr>
          <p:spPr>
            <a:xfrm>
              <a:off x="9605375" y="3304923"/>
              <a:ext cx="2116836" cy="437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20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INFODATA</a:t>
              </a:r>
            </a:p>
          </p:txBody>
        </p:sp>
      </p:grpSp>
      <p:sp>
        <p:nvSpPr>
          <p:cNvPr id="123" name="矩形: 圆角 122">
            <a:extLst>
              <a:ext uri="{FF2B5EF4-FFF2-40B4-BE49-F238E27FC236}">
                <a16:creationId xmlns:a16="http://schemas.microsoft.com/office/drawing/2014/main" xmlns="" id="{D7CF4879-9A13-4D30-AA10-BB098FAA0743}"/>
              </a:ext>
            </a:extLst>
          </p:cNvPr>
          <p:cNvSpPr/>
          <p:nvPr/>
        </p:nvSpPr>
        <p:spPr>
          <a:xfrm>
            <a:off x="9929336" y="4834441"/>
            <a:ext cx="1468914" cy="30913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0000">
                <a:srgbClr val="58E2AD"/>
              </a:gs>
              <a:gs pos="100000">
                <a:srgbClr val="70DDE8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latin typeface="Arial" panose="020B0604020202020204" pitchFamily="34" charset="0"/>
                <a:cs typeface="Arial" panose="020B0604020202020204" pitchFamily="34" charset="0"/>
              </a:rPr>
              <a:t>INFORMATION</a:t>
            </a:r>
            <a:endParaRPr lang="zh-CN" altLang="zh-CN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904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72AD4BE-EF10-49C5-A550-369CFDA54C4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rgbClr val="010307"/>
              </a:gs>
              <a:gs pos="100000">
                <a:srgbClr val="2B4147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8B986F5-9AC0-49F0-9F64-31A248536E11}"/>
              </a:ext>
            </a:extLst>
          </p:cNvPr>
          <p:cNvSpPr txBox="1"/>
          <p:nvPr/>
        </p:nvSpPr>
        <p:spPr>
          <a:xfrm>
            <a:off x="539750" y="288925"/>
            <a:ext cx="450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27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03.</a:t>
            </a:r>
            <a:endParaRPr lang="zh-CN" altLang="en-US"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27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A21CBAD-5BBB-425E-A3D7-3A6BC8306F07}"/>
              </a:ext>
            </a:extLst>
          </p:cNvPr>
          <p:cNvSpPr txBox="1"/>
          <p:nvPr/>
        </p:nvSpPr>
        <p:spPr>
          <a:xfrm>
            <a:off x="1651000" y="288925"/>
            <a:ext cx="2451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27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  <a:endParaRPr lang="zh-CN" altLang="en-US"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27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89B1CB0-D2DB-46B1-B29E-18DEF22C3404}"/>
              </a:ext>
            </a:extLst>
          </p:cNvPr>
          <p:cNvSpPr txBox="1"/>
          <p:nvPr/>
        </p:nvSpPr>
        <p:spPr>
          <a:xfrm>
            <a:off x="9201150" y="288925"/>
            <a:ext cx="2451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27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Mini Program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DA7D7F5E-ABC5-4DAB-B82D-222AC98334B7}"/>
              </a:ext>
            </a:extLst>
          </p:cNvPr>
          <p:cNvSpPr/>
          <p:nvPr/>
        </p:nvSpPr>
        <p:spPr>
          <a:xfrm>
            <a:off x="533400" y="1571851"/>
            <a:ext cx="1320800" cy="462280"/>
          </a:xfrm>
          <a:prstGeom prst="roundRect">
            <a:avLst/>
          </a:prstGeom>
          <a:noFill/>
          <a:ln>
            <a:gradFill flip="none" rotWithShape="1"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276EB7BF-68F6-4619-B134-EA7B0FF66CC2}"/>
              </a:ext>
            </a:extLst>
          </p:cNvPr>
          <p:cNvSpPr/>
          <p:nvPr/>
        </p:nvSpPr>
        <p:spPr>
          <a:xfrm>
            <a:off x="533400" y="2794861"/>
            <a:ext cx="1320800" cy="462280"/>
          </a:xfrm>
          <a:prstGeom prst="roundRect">
            <a:avLst/>
          </a:prstGeom>
          <a:noFill/>
          <a:ln>
            <a:gradFill flip="none" rotWithShape="1"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DE2CCF19-0D0B-48A5-8A7D-8971C9948A89}"/>
              </a:ext>
            </a:extLst>
          </p:cNvPr>
          <p:cNvSpPr/>
          <p:nvPr/>
        </p:nvSpPr>
        <p:spPr>
          <a:xfrm>
            <a:off x="533400" y="3611154"/>
            <a:ext cx="1320800" cy="462280"/>
          </a:xfrm>
          <a:prstGeom prst="roundRect">
            <a:avLst/>
          </a:prstGeom>
          <a:noFill/>
          <a:ln>
            <a:gradFill flip="none" rotWithShape="1"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BD3D3A8D-47F4-44CB-867E-3F42C3537827}"/>
              </a:ext>
            </a:extLst>
          </p:cNvPr>
          <p:cNvSpPr/>
          <p:nvPr/>
        </p:nvSpPr>
        <p:spPr>
          <a:xfrm>
            <a:off x="2984500" y="1571851"/>
            <a:ext cx="1320800" cy="462280"/>
          </a:xfrm>
          <a:prstGeom prst="roundRect">
            <a:avLst/>
          </a:prstGeom>
          <a:gradFill>
            <a:gsLst>
              <a:gs pos="40000">
                <a:srgbClr val="58E2AD"/>
              </a:gs>
              <a:gs pos="60000">
                <a:srgbClr val="70DD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>
                <a:solidFill>
                  <a:srgbClr val="01030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1400">
              <a:solidFill>
                <a:srgbClr val="01030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CFF48176-CEE7-46EB-8FB2-43E13C1C3060}"/>
              </a:ext>
            </a:extLst>
          </p:cNvPr>
          <p:cNvSpPr/>
          <p:nvPr/>
        </p:nvSpPr>
        <p:spPr>
          <a:xfrm>
            <a:off x="2984500" y="3611154"/>
            <a:ext cx="1320800" cy="462280"/>
          </a:xfrm>
          <a:prstGeom prst="roundRect">
            <a:avLst/>
          </a:prstGeom>
          <a:gradFill>
            <a:gsLst>
              <a:gs pos="40000">
                <a:srgbClr val="58E2AD"/>
              </a:gs>
              <a:gs pos="60000">
                <a:srgbClr val="70DD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>
                <a:solidFill>
                  <a:srgbClr val="01030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1400">
              <a:solidFill>
                <a:srgbClr val="01030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FBC9419F-FA09-4A48-BEB7-021810AA453E}"/>
              </a:ext>
            </a:extLst>
          </p:cNvPr>
          <p:cNvSpPr/>
          <p:nvPr/>
        </p:nvSpPr>
        <p:spPr>
          <a:xfrm>
            <a:off x="5435600" y="1571851"/>
            <a:ext cx="1320800" cy="462280"/>
          </a:xfrm>
          <a:prstGeom prst="roundRect">
            <a:avLst/>
          </a:prstGeom>
          <a:noFill/>
          <a:ln>
            <a:gradFill flip="none" rotWithShape="1"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D8CE540D-B599-4D4B-BEDA-2578FA096E46}"/>
              </a:ext>
            </a:extLst>
          </p:cNvPr>
          <p:cNvSpPr/>
          <p:nvPr/>
        </p:nvSpPr>
        <p:spPr>
          <a:xfrm>
            <a:off x="5435600" y="2330041"/>
            <a:ext cx="1320800" cy="462280"/>
          </a:xfrm>
          <a:prstGeom prst="roundRect">
            <a:avLst/>
          </a:prstGeom>
          <a:noFill/>
          <a:ln>
            <a:gradFill flip="none" rotWithShape="1"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xmlns="" id="{7E2AAFB4-13EA-470E-B3BC-B2EB5DEAE134}"/>
              </a:ext>
            </a:extLst>
          </p:cNvPr>
          <p:cNvSpPr/>
          <p:nvPr/>
        </p:nvSpPr>
        <p:spPr>
          <a:xfrm>
            <a:off x="2984500" y="5653633"/>
            <a:ext cx="1320800" cy="462280"/>
          </a:xfrm>
          <a:prstGeom prst="roundRect">
            <a:avLst/>
          </a:prstGeom>
          <a:gradFill>
            <a:gsLst>
              <a:gs pos="40000">
                <a:srgbClr val="58E2AD"/>
              </a:gs>
              <a:gs pos="60000">
                <a:srgbClr val="70DD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>
                <a:solidFill>
                  <a:srgbClr val="01030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1400">
              <a:solidFill>
                <a:srgbClr val="01030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454B1C09-678E-42A4-A21C-37330386C78C}"/>
              </a:ext>
            </a:extLst>
          </p:cNvPr>
          <p:cNvSpPr/>
          <p:nvPr/>
        </p:nvSpPr>
        <p:spPr>
          <a:xfrm>
            <a:off x="5435600" y="3611154"/>
            <a:ext cx="1320800" cy="462280"/>
          </a:xfrm>
          <a:prstGeom prst="roundRect">
            <a:avLst/>
          </a:prstGeom>
          <a:noFill/>
          <a:ln>
            <a:gradFill flip="none" rotWithShape="1"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9B8B7168-222A-44BB-AC0F-0ABB796BC74A}"/>
              </a:ext>
            </a:extLst>
          </p:cNvPr>
          <p:cNvSpPr/>
          <p:nvPr/>
        </p:nvSpPr>
        <p:spPr>
          <a:xfrm>
            <a:off x="5435600" y="4369344"/>
            <a:ext cx="1320800" cy="462280"/>
          </a:xfrm>
          <a:prstGeom prst="roundRect">
            <a:avLst/>
          </a:prstGeom>
          <a:noFill/>
          <a:ln>
            <a:gradFill flip="none" rotWithShape="1"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B6BD2CF3-93C5-4DEE-AFFD-9B3C81B31803}"/>
              </a:ext>
            </a:extLst>
          </p:cNvPr>
          <p:cNvSpPr/>
          <p:nvPr/>
        </p:nvSpPr>
        <p:spPr>
          <a:xfrm>
            <a:off x="5435600" y="5653633"/>
            <a:ext cx="1320800" cy="462280"/>
          </a:xfrm>
          <a:prstGeom prst="roundRect">
            <a:avLst/>
          </a:prstGeom>
          <a:noFill/>
          <a:ln>
            <a:gradFill flip="none" rotWithShape="1"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48C8FBE7-1A56-45C3-9667-82D71F06942B}"/>
              </a:ext>
            </a:extLst>
          </p:cNvPr>
          <p:cNvSpPr/>
          <p:nvPr/>
        </p:nvSpPr>
        <p:spPr>
          <a:xfrm>
            <a:off x="7886700" y="3606391"/>
            <a:ext cx="1320800" cy="462280"/>
          </a:xfrm>
          <a:prstGeom prst="roundRect">
            <a:avLst/>
          </a:prstGeom>
          <a:noFill/>
          <a:ln>
            <a:gradFill flip="none" rotWithShape="1"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xmlns="" id="{4C409158-B689-4275-8F6E-A63A73C615B0}"/>
              </a:ext>
            </a:extLst>
          </p:cNvPr>
          <p:cNvSpPr/>
          <p:nvPr/>
        </p:nvSpPr>
        <p:spPr>
          <a:xfrm>
            <a:off x="7886700" y="4369344"/>
            <a:ext cx="1320800" cy="462280"/>
          </a:xfrm>
          <a:prstGeom prst="roundRect">
            <a:avLst/>
          </a:prstGeom>
          <a:noFill/>
          <a:ln>
            <a:gradFill flip="none" rotWithShape="1"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xmlns="" id="{6A461D1A-9935-4015-B525-20D66752C2EF}"/>
              </a:ext>
            </a:extLst>
          </p:cNvPr>
          <p:cNvSpPr/>
          <p:nvPr/>
        </p:nvSpPr>
        <p:spPr>
          <a:xfrm>
            <a:off x="10337800" y="4369344"/>
            <a:ext cx="1320800" cy="462280"/>
          </a:xfrm>
          <a:prstGeom prst="roundRect">
            <a:avLst/>
          </a:prstGeom>
          <a:gradFill>
            <a:gsLst>
              <a:gs pos="40000">
                <a:srgbClr val="58E2AD"/>
              </a:gs>
              <a:gs pos="60000">
                <a:srgbClr val="70DD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>
                <a:solidFill>
                  <a:srgbClr val="01030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1400">
              <a:solidFill>
                <a:srgbClr val="01030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xmlns="" id="{CCD3CA47-E88E-46C9-B02B-490F049CFDA5}"/>
              </a:ext>
            </a:extLst>
          </p:cNvPr>
          <p:cNvSpPr/>
          <p:nvPr/>
        </p:nvSpPr>
        <p:spPr>
          <a:xfrm>
            <a:off x="7886700" y="5653633"/>
            <a:ext cx="1320800" cy="462280"/>
          </a:xfrm>
          <a:prstGeom prst="roundRect">
            <a:avLst/>
          </a:prstGeom>
          <a:noFill/>
          <a:ln>
            <a:gradFill flip="none" rotWithShape="1"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10C805D4-D703-40C4-BC5E-45EA4FAAB44F}"/>
              </a:ext>
            </a:extLst>
          </p:cNvPr>
          <p:cNvSpPr/>
          <p:nvPr/>
        </p:nvSpPr>
        <p:spPr>
          <a:xfrm>
            <a:off x="7886700" y="2330041"/>
            <a:ext cx="1320800" cy="462280"/>
          </a:xfrm>
          <a:prstGeom prst="roundRect">
            <a:avLst/>
          </a:prstGeom>
          <a:noFill/>
          <a:ln>
            <a:gradFill flip="none" rotWithShape="1"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xmlns="" id="{2BE9D0E1-61CA-4807-8517-B3F8069BDFA7}"/>
              </a:ext>
            </a:extLst>
          </p:cNvPr>
          <p:cNvSpPr/>
          <p:nvPr/>
        </p:nvSpPr>
        <p:spPr>
          <a:xfrm>
            <a:off x="10337800" y="2333256"/>
            <a:ext cx="1320800" cy="462280"/>
          </a:xfrm>
          <a:prstGeom prst="roundRect">
            <a:avLst/>
          </a:prstGeom>
          <a:noFill/>
          <a:ln>
            <a:gradFill flip="none" rotWithShape="1"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直接箭头连接符 37">
            <a:extLst>
              <a:ext uri="{FF2B5EF4-FFF2-40B4-BE49-F238E27FC236}">
                <a16:creationId xmlns:a16="http://schemas.microsoft.com/office/drawing/2014/main" xmlns="" id="{351C84F5-35F0-4FB1-BB50-43DCBB89316B}"/>
              </a:ext>
            </a:extLst>
          </p:cNvPr>
          <p:cNvCxnSpPr>
            <a:stCxn id="10" idx="3"/>
            <a:endCxn id="14" idx="1"/>
          </p:cNvCxnSpPr>
          <p:nvPr/>
        </p:nvCxnSpPr>
        <p:spPr>
          <a:xfrm>
            <a:off x="1854200" y="1802991"/>
            <a:ext cx="1130300" cy="0"/>
          </a:xfrm>
          <a:prstGeom prst="straightConnector1">
            <a:avLst/>
          </a:prstGeom>
          <a:noFill/>
          <a:ln>
            <a:gradFill flip="none" rotWithShape="1"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  <a:tileRect/>
            </a:gradFill>
            <a:prstDash val="dash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接箭头连接符 39">
            <a:extLst>
              <a:ext uri="{FF2B5EF4-FFF2-40B4-BE49-F238E27FC236}">
                <a16:creationId xmlns:a16="http://schemas.microsoft.com/office/drawing/2014/main" xmlns="" id="{95C2810E-CEEC-4E1F-A7FA-AC4EB0460BDD}"/>
              </a:ext>
            </a:extLst>
          </p:cNvPr>
          <p:cNvCxnSpPr>
            <a:stCxn id="10" idx="2"/>
            <a:endCxn id="11" idx="0"/>
          </p:cNvCxnSpPr>
          <p:nvPr/>
        </p:nvCxnSpPr>
        <p:spPr>
          <a:xfrm>
            <a:off x="1193800" y="2034131"/>
            <a:ext cx="0" cy="760730"/>
          </a:xfrm>
          <a:prstGeom prst="straightConnector1">
            <a:avLst/>
          </a:prstGeom>
          <a:noFill/>
          <a:ln>
            <a:gradFill flip="none" rotWithShape="1"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  <a:tileRect/>
            </a:gradFill>
            <a:prstDash val="dash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直接箭头连接符 41">
            <a:extLst>
              <a:ext uri="{FF2B5EF4-FFF2-40B4-BE49-F238E27FC236}">
                <a16:creationId xmlns:a16="http://schemas.microsoft.com/office/drawing/2014/main" xmlns="" id="{DD0DFE57-D53F-414A-8395-6B1DE3E316C7}"/>
              </a:ext>
            </a:extLst>
          </p:cNvPr>
          <p:cNvCxnSpPr>
            <a:stCxn id="11" idx="2"/>
          </p:cNvCxnSpPr>
          <p:nvPr/>
        </p:nvCxnSpPr>
        <p:spPr>
          <a:xfrm>
            <a:off x="1193800" y="3257141"/>
            <a:ext cx="0" cy="349250"/>
          </a:xfrm>
          <a:prstGeom prst="straightConnector1">
            <a:avLst/>
          </a:prstGeom>
          <a:noFill/>
          <a:ln>
            <a:gradFill flip="none" rotWithShape="1"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  <a:tileRect/>
            </a:gradFill>
            <a:prstDash val="dash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连接符: 肘形 43">
            <a:extLst>
              <a:ext uri="{FF2B5EF4-FFF2-40B4-BE49-F238E27FC236}">
                <a16:creationId xmlns:a16="http://schemas.microsoft.com/office/drawing/2014/main" xmlns="" id="{EFFA2855-C1C6-48DE-B396-3C3285B1063A}"/>
              </a:ext>
            </a:extLst>
          </p:cNvPr>
          <p:cNvCxnSpPr>
            <a:cxnSpLocks/>
            <a:endCxn id="19" idx="1"/>
          </p:cNvCxnSpPr>
          <p:nvPr/>
        </p:nvCxnSpPr>
        <p:spPr>
          <a:xfrm rot="16200000" flipH="1">
            <a:off x="645159" y="3545432"/>
            <a:ext cx="4081782" cy="596900"/>
          </a:xfrm>
          <a:prstGeom prst="bentConnector2">
            <a:avLst/>
          </a:prstGeom>
          <a:noFill/>
          <a:ln>
            <a:gradFill flip="none" rotWithShape="1"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  <a:tileRect/>
            </a:gradFill>
            <a:prstDash val="dash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直接箭头连接符 46">
            <a:extLst>
              <a:ext uri="{FF2B5EF4-FFF2-40B4-BE49-F238E27FC236}">
                <a16:creationId xmlns:a16="http://schemas.microsoft.com/office/drawing/2014/main" xmlns="" id="{E37CA303-23A1-4C25-8DFF-EA05070349EB}"/>
              </a:ext>
            </a:extLst>
          </p:cNvPr>
          <p:cNvCxnSpPr>
            <a:endCxn id="15" idx="1"/>
          </p:cNvCxnSpPr>
          <p:nvPr/>
        </p:nvCxnSpPr>
        <p:spPr>
          <a:xfrm flipV="1">
            <a:off x="2387599" y="3842294"/>
            <a:ext cx="596901" cy="1587"/>
          </a:xfrm>
          <a:prstGeom prst="straightConnector1">
            <a:avLst/>
          </a:prstGeom>
          <a:noFill/>
          <a:ln>
            <a:gradFill flip="none" rotWithShape="1"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  <a:tileRect/>
            </a:gradFill>
            <a:prstDash val="dash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1" name="直接箭头连接符 50">
            <a:extLst>
              <a:ext uri="{FF2B5EF4-FFF2-40B4-BE49-F238E27FC236}">
                <a16:creationId xmlns:a16="http://schemas.microsoft.com/office/drawing/2014/main" xmlns="" id="{007F4F32-E547-49D9-800B-029C7FDADECB}"/>
              </a:ext>
            </a:extLst>
          </p:cNvPr>
          <p:cNvCxnSpPr>
            <a:cxnSpLocks/>
            <a:stCxn id="14" idx="3"/>
            <a:endCxn id="16" idx="1"/>
          </p:cNvCxnSpPr>
          <p:nvPr/>
        </p:nvCxnSpPr>
        <p:spPr>
          <a:xfrm>
            <a:off x="4305300" y="1802991"/>
            <a:ext cx="1130300" cy="0"/>
          </a:xfrm>
          <a:prstGeom prst="straightConnector1">
            <a:avLst/>
          </a:prstGeom>
          <a:noFill/>
          <a:ln>
            <a:gradFill flip="none" rotWithShape="1"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  <a:tileRect/>
            </a:gradFill>
            <a:prstDash val="dash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连接符: 肘形 54">
            <a:extLst>
              <a:ext uri="{FF2B5EF4-FFF2-40B4-BE49-F238E27FC236}">
                <a16:creationId xmlns:a16="http://schemas.microsoft.com/office/drawing/2014/main" xmlns="" id="{7BE0A08D-7C7C-45CA-9413-8B37FCF24B5D}"/>
              </a:ext>
            </a:extLst>
          </p:cNvPr>
          <p:cNvCxnSpPr>
            <a:cxnSpLocks/>
            <a:endCxn id="17" idx="1"/>
          </p:cNvCxnSpPr>
          <p:nvPr/>
        </p:nvCxnSpPr>
        <p:spPr>
          <a:xfrm rot="16200000" flipH="1">
            <a:off x="4781949" y="1907529"/>
            <a:ext cx="742155" cy="565148"/>
          </a:xfrm>
          <a:prstGeom prst="bentConnector2">
            <a:avLst/>
          </a:prstGeom>
          <a:noFill/>
          <a:ln>
            <a:gradFill flip="none" rotWithShape="1"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  <a:tileRect/>
            </a:gradFill>
            <a:prstDash val="dash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8" name="直接箭头连接符 57">
            <a:extLst>
              <a:ext uri="{FF2B5EF4-FFF2-40B4-BE49-F238E27FC236}">
                <a16:creationId xmlns:a16="http://schemas.microsoft.com/office/drawing/2014/main" xmlns="" id="{DE621FBF-2A5F-4357-971B-54490E64797A}"/>
              </a:ext>
            </a:extLst>
          </p:cNvPr>
          <p:cNvCxnSpPr>
            <a:stCxn id="15" idx="3"/>
            <a:endCxn id="24" idx="1"/>
          </p:cNvCxnSpPr>
          <p:nvPr/>
        </p:nvCxnSpPr>
        <p:spPr>
          <a:xfrm>
            <a:off x="4305300" y="3842294"/>
            <a:ext cx="1130300" cy="0"/>
          </a:xfrm>
          <a:prstGeom prst="straightConnector1">
            <a:avLst/>
          </a:prstGeom>
          <a:noFill/>
          <a:ln>
            <a:gradFill flip="none" rotWithShape="1"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  <a:tileRect/>
            </a:gradFill>
            <a:prstDash val="dash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0" name="连接符: 肘形 59">
            <a:extLst>
              <a:ext uri="{FF2B5EF4-FFF2-40B4-BE49-F238E27FC236}">
                <a16:creationId xmlns:a16="http://schemas.microsoft.com/office/drawing/2014/main" xmlns="" id="{EB88A349-0122-4D76-8F09-9ED10330D032}"/>
              </a:ext>
            </a:extLst>
          </p:cNvPr>
          <p:cNvCxnSpPr>
            <a:cxnSpLocks/>
            <a:endCxn id="25" idx="1"/>
          </p:cNvCxnSpPr>
          <p:nvPr/>
        </p:nvCxnSpPr>
        <p:spPr>
          <a:xfrm rot="16200000" flipH="1">
            <a:off x="4790284" y="3955167"/>
            <a:ext cx="725485" cy="565148"/>
          </a:xfrm>
          <a:prstGeom prst="bentConnector2">
            <a:avLst/>
          </a:prstGeom>
          <a:noFill/>
          <a:ln>
            <a:gradFill flip="none" rotWithShape="1"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  <a:tileRect/>
            </a:gradFill>
            <a:prstDash val="dash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直接箭头连接符 63">
            <a:extLst>
              <a:ext uri="{FF2B5EF4-FFF2-40B4-BE49-F238E27FC236}">
                <a16:creationId xmlns:a16="http://schemas.microsoft.com/office/drawing/2014/main" xmlns="" id="{DCF462D3-9592-4CEA-9C6E-CCD99AD35D5A}"/>
              </a:ext>
            </a:extLst>
          </p:cNvPr>
          <p:cNvCxnSpPr>
            <a:stCxn id="19" idx="3"/>
            <a:endCxn id="26" idx="1"/>
          </p:cNvCxnSpPr>
          <p:nvPr/>
        </p:nvCxnSpPr>
        <p:spPr>
          <a:xfrm>
            <a:off x="4305300" y="5884773"/>
            <a:ext cx="1130300" cy="0"/>
          </a:xfrm>
          <a:prstGeom prst="straightConnector1">
            <a:avLst/>
          </a:prstGeom>
          <a:noFill/>
          <a:ln>
            <a:gradFill flip="none" rotWithShape="1"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  <a:tileRect/>
            </a:gradFill>
            <a:prstDash val="dash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6" name="直接箭头连接符 65">
            <a:extLst>
              <a:ext uri="{FF2B5EF4-FFF2-40B4-BE49-F238E27FC236}">
                <a16:creationId xmlns:a16="http://schemas.microsoft.com/office/drawing/2014/main" xmlns="" id="{E52EA3BB-2A7C-4B90-A469-4D224A84457A}"/>
              </a:ext>
            </a:extLst>
          </p:cNvPr>
          <p:cNvCxnSpPr>
            <a:stCxn id="17" idx="3"/>
            <a:endCxn id="32" idx="1"/>
          </p:cNvCxnSpPr>
          <p:nvPr/>
        </p:nvCxnSpPr>
        <p:spPr>
          <a:xfrm>
            <a:off x="6756400" y="2561181"/>
            <a:ext cx="1130300" cy="0"/>
          </a:xfrm>
          <a:prstGeom prst="straightConnector1">
            <a:avLst/>
          </a:prstGeom>
          <a:noFill/>
          <a:ln>
            <a:gradFill flip="none" rotWithShape="1"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  <a:tileRect/>
            </a:gradFill>
            <a:prstDash val="dash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8" name="直接箭头连接符 67">
            <a:extLst>
              <a:ext uri="{FF2B5EF4-FFF2-40B4-BE49-F238E27FC236}">
                <a16:creationId xmlns:a16="http://schemas.microsoft.com/office/drawing/2014/main" xmlns="" id="{29E423C7-468A-49F3-9F3B-928175CD8AF9}"/>
              </a:ext>
            </a:extLst>
          </p:cNvPr>
          <p:cNvCxnSpPr>
            <a:stCxn id="32" idx="3"/>
            <a:endCxn id="33" idx="1"/>
          </p:cNvCxnSpPr>
          <p:nvPr/>
        </p:nvCxnSpPr>
        <p:spPr>
          <a:xfrm>
            <a:off x="9207500" y="2561181"/>
            <a:ext cx="1130300" cy="3215"/>
          </a:xfrm>
          <a:prstGeom prst="straightConnector1">
            <a:avLst/>
          </a:prstGeom>
          <a:noFill/>
          <a:ln>
            <a:gradFill flip="none" rotWithShape="1"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  <a:tileRect/>
            </a:gradFill>
            <a:prstDash val="dash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0" name="直接箭头连接符 69">
            <a:extLst>
              <a:ext uri="{FF2B5EF4-FFF2-40B4-BE49-F238E27FC236}">
                <a16:creationId xmlns:a16="http://schemas.microsoft.com/office/drawing/2014/main" xmlns="" id="{7BAB7190-417D-4E73-9B1F-EA4025E26EA9}"/>
              </a:ext>
            </a:extLst>
          </p:cNvPr>
          <p:cNvCxnSpPr>
            <a:stCxn id="24" idx="3"/>
            <a:endCxn id="27" idx="1"/>
          </p:cNvCxnSpPr>
          <p:nvPr/>
        </p:nvCxnSpPr>
        <p:spPr>
          <a:xfrm flipV="1">
            <a:off x="6756400" y="3837531"/>
            <a:ext cx="1130300" cy="4763"/>
          </a:xfrm>
          <a:prstGeom prst="straightConnector1">
            <a:avLst/>
          </a:prstGeom>
          <a:noFill/>
          <a:ln>
            <a:gradFill flip="none" rotWithShape="1"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  <a:tileRect/>
            </a:gradFill>
            <a:prstDash val="dash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2" name="连接符: 肘形 71">
            <a:extLst>
              <a:ext uri="{FF2B5EF4-FFF2-40B4-BE49-F238E27FC236}">
                <a16:creationId xmlns:a16="http://schemas.microsoft.com/office/drawing/2014/main" xmlns="" id="{71B55DB0-381E-41A0-8D06-AE3AC70450A4}"/>
              </a:ext>
            </a:extLst>
          </p:cNvPr>
          <p:cNvCxnSpPr>
            <a:cxnSpLocks/>
            <a:endCxn id="28" idx="1"/>
          </p:cNvCxnSpPr>
          <p:nvPr/>
        </p:nvCxnSpPr>
        <p:spPr>
          <a:xfrm rot="16200000" flipH="1">
            <a:off x="7222649" y="3936432"/>
            <a:ext cx="756603" cy="571500"/>
          </a:xfrm>
          <a:prstGeom prst="bentConnector2">
            <a:avLst/>
          </a:prstGeom>
          <a:noFill/>
          <a:ln>
            <a:gradFill flip="none" rotWithShape="1"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  <a:tileRect/>
            </a:gradFill>
            <a:prstDash val="dash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5" name="矩形: 圆角 74">
            <a:extLst>
              <a:ext uri="{FF2B5EF4-FFF2-40B4-BE49-F238E27FC236}">
                <a16:creationId xmlns:a16="http://schemas.microsoft.com/office/drawing/2014/main" xmlns="" id="{A11205C7-EB7F-420D-A415-4AA07A02C6BB}"/>
              </a:ext>
            </a:extLst>
          </p:cNvPr>
          <p:cNvSpPr/>
          <p:nvPr/>
        </p:nvSpPr>
        <p:spPr>
          <a:xfrm>
            <a:off x="7886700" y="1571851"/>
            <a:ext cx="1320800" cy="462280"/>
          </a:xfrm>
          <a:prstGeom prst="roundRect">
            <a:avLst/>
          </a:prstGeom>
          <a:gradFill>
            <a:gsLst>
              <a:gs pos="40000">
                <a:srgbClr val="58E2AD"/>
              </a:gs>
              <a:gs pos="60000">
                <a:srgbClr val="70DD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>
                <a:solidFill>
                  <a:srgbClr val="01030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1400">
              <a:solidFill>
                <a:srgbClr val="01030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7" name="连接符: 肘形 76">
            <a:extLst>
              <a:ext uri="{FF2B5EF4-FFF2-40B4-BE49-F238E27FC236}">
                <a16:creationId xmlns:a16="http://schemas.microsoft.com/office/drawing/2014/main" xmlns="" id="{977C3E87-E8A8-4749-BD0E-09EB20F7A7E4}"/>
              </a:ext>
            </a:extLst>
          </p:cNvPr>
          <p:cNvCxnSpPr>
            <a:cxnSpLocks/>
            <a:endCxn id="75" idx="1"/>
          </p:cNvCxnSpPr>
          <p:nvPr/>
        </p:nvCxnSpPr>
        <p:spPr>
          <a:xfrm rot="5400000" flipH="1" flipV="1">
            <a:off x="7233719" y="1900262"/>
            <a:ext cx="750251" cy="555711"/>
          </a:xfrm>
          <a:prstGeom prst="bentConnector2">
            <a:avLst/>
          </a:prstGeom>
          <a:noFill/>
          <a:ln>
            <a:gradFill flip="none" rotWithShape="1"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  <a:tileRect/>
            </a:gradFill>
            <a:prstDash val="dash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" name="直接箭头连接符 80">
            <a:extLst>
              <a:ext uri="{FF2B5EF4-FFF2-40B4-BE49-F238E27FC236}">
                <a16:creationId xmlns:a16="http://schemas.microsoft.com/office/drawing/2014/main" xmlns="" id="{87782716-9BF4-4222-BD01-48903D8E07BC}"/>
              </a:ext>
            </a:extLst>
          </p:cNvPr>
          <p:cNvCxnSpPr>
            <a:stCxn id="28" idx="3"/>
            <a:endCxn id="29" idx="1"/>
          </p:cNvCxnSpPr>
          <p:nvPr/>
        </p:nvCxnSpPr>
        <p:spPr>
          <a:xfrm>
            <a:off x="9207500" y="4600484"/>
            <a:ext cx="1130300" cy="0"/>
          </a:xfrm>
          <a:prstGeom prst="straightConnector1">
            <a:avLst/>
          </a:prstGeom>
          <a:noFill/>
          <a:ln>
            <a:gradFill flip="none" rotWithShape="1"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  <a:tileRect/>
            </a:gradFill>
            <a:prstDash val="dash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3" name="直接箭头连接符 82">
            <a:extLst>
              <a:ext uri="{FF2B5EF4-FFF2-40B4-BE49-F238E27FC236}">
                <a16:creationId xmlns:a16="http://schemas.microsoft.com/office/drawing/2014/main" xmlns="" id="{E857A358-DF0F-4ED9-9D8A-A30EDCF53F2A}"/>
              </a:ext>
            </a:extLst>
          </p:cNvPr>
          <p:cNvCxnSpPr>
            <a:stCxn id="26" idx="3"/>
            <a:endCxn id="31" idx="1"/>
          </p:cNvCxnSpPr>
          <p:nvPr/>
        </p:nvCxnSpPr>
        <p:spPr>
          <a:xfrm>
            <a:off x="6756400" y="5884773"/>
            <a:ext cx="1130300" cy="0"/>
          </a:xfrm>
          <a:prstGeom prst="straightConnector1">
            <a:avLst/>
          </a:prstGeom>
          <a:noFill/>
          <a:ln>
            <a:gradFill flip="none" rotWithShape="1"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  <a:tileRect/>
            </a:gradFill>
            <a:prstDash val="dash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5" name="直接箭头连接符 84">
            <a:extLst>
              <a:ext uri="{FF2B5EF4-FFF2-40B4-BE49-F238E27FC236}">
                <a16:creationId xmlns:a16="http://schemas.microsoft.com/office/drawing/2014/main" xmlns="" id="{CAFED3A5-D988-4137-B0D2-167B3B4366CD}"/>
              </a:ext>
            </a:extLst>
          </p:cNvPr>
          <p:cNvCxnSpPr>
            <a:stCxn id="33" idx="2"/>
          </p:cNvCxnSpPr>
          <p:nvPr/>
        </p:nvCxnSpPr>
        <p:spPr>
          <a:xfrm>
            <a:off x="10998200" y="2795536"/>
            <a:ext cx="0" cy="1573808"/>
          </a:xfrm>
          <a:prstGeom prst="straightConnector1">
            <a:avLst/>
          </a:prstGeom>
          <a:noFill/>
          <a:ln>
            <a:gradFill flip="none" rotWithShape="1"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  <a:tileRect/>
            </a:gradFill>
            <a:prstDash val="dash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85792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A2AAC4C-572E-4A8D-891C-3AC68DE2C8F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rgbClr val="010307"/>
              </a:gs>
              <a:gs pos="100000">
                <a:srgbClr val="2B4147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2506272-A70E-427F-8565-17D847D0E622}"/>
              </a:ext>
            </a:extLst>
          </p:cNvPr>
          <p:cNvSpPr txBox="1"/>
          <p:nvPr/>
        </p:nvSpPr>
        <p:spPr>
          <a:xfrm>
            <a:off x="539750" y="288925"/>
            <a:ext cx="450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27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04.</a:t>
            </a:r>
            <a:endParaRPr lang="zh-CN" altLang="en-US"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27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59F69DC-C79D-4E5F-9294-4C453DDCB6F4}"/>
              </a:ext>
            </a:extLst>
          </p:cNvPr>
          <p:cNvSpPr txBox="1"/>
          <p:nvPr/>
        </p:nvSpPr>
        <p:spPr>
          <a:xfrm>
            <a:off x="1651000" y="288925"/>
            <a:ext cx="2451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27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  <a:endParaRPr lang="zh-CN" altLang="en-US"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27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B99BC7F-D3CA-477E-BD86-EFF36E5DD721}"/>
              </a:ext>
            </a:extLst>
          </p:cNvPr>
          <p:cNvSpPr txBox="1"/>
          <p:nvPr/>
        </p:nvSpPr>
        <p:spPr>
          <a:xfrm>
            <a:off x="9201150" y="288925"/>
            <a:ext cx="2451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27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Mini Program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8EFDFE1-9DDD-4CE6-A332-46C89C70D28D}"/>
              </a:ext>
            </a:extLst>
          </p:cNvPr>
          <p:cNvSpPr txBox="1"/>
          <p:nvPr/>
        </p:nvSpPr>
        <p:spPr>
          <a:xfrm>
            <a:off x="990600" y="947182"/>
            <a:ext cx="406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Supporters Say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882363C-8DF0-4FF6-8DF1-C1A8AF2F99AD}"/>
              </a:ext>
            </a:extLst>
          </p:cNvPr>
          <p:cNvSpPr txBox="1"/>
          <p:nvPr/>
        </p:nvSpPr>
        <p:spPr>
          <a:xfrm>
            <a:off x="990600" y="1605439"/>
            <a:ext cx="6642100" cy="705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400">
                <a:solidFill>
                  <a:schemeClr val="bg1">
                    <a:lumMod val="75000"/>
                  </a:schemeClr>
                </a:solidFill>
                <a:latin typeface="+mn-ea"/>
                <a:cs typeface="Arial" panose="020B0604020202020204" pitchFamily="34" charset="0"/>
              </a:rPr>
              <a:t>Lorem ipsum dolor sit amet, consectetuer adipiscing elit. Maecenas porttitor congue massa. Fusce posuere, magna sed pulvinar ultricies</a:t>
            </a:r>
          </a:p>
        </p:txBody>
      </p:sp>
      <p:sp>
        <p:nvSpPr>
          <p:cNvPr id="14" name="PA-图片 7">
            <a:extLst>
              <a:ext uri="{FF2B5EF4-FFF2-40B4-BE49-F238E27FC236}">
                <a16:creationId xmlns:a16="http://schemas.microsoft.com/office/drawing/2014/main" xmlns="" id="{AD082CD9-6531-4FC6-A336-268FB231A04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054434" y="2659678"/>
            <a:ext cx="2116836" cy="3849916"/>
          </a:xfrm>
          <a:prstGeom prst="roundRect">
            <a:avLst>
              <a:gd name="adj" fmla="val 9089"/>
            </a:avLst>
          </a:prstGeom>
          <a:gradFill>
            <a:gsLst>
              <a:gs pos="30000">
                <a:srgbClr val="010307"/>
              </a:gs>
              <a:gs pos="100000">
                <a:srgbClr val="2B4147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747BAACD-2135-46D4-A066-F611FBFAFE9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059982" y="2659678"/>
            <a:ext cx="2113714" cy="184666"/>
          </a:xfrm>
          <a:custGeom>
            <a:avLst/>
            <a:gdLst>
              <a:gd name="connsiteX0" fmla="*/ 190838 w 2113714"/>
              <a:gd name="connsiteY0" fmla="*/ 0 h 184666"/>
              <a:gd name="connsiteX1" fmla="*/ 1922876 w 2113714"/>
              <a:gd name="connsiteY1" fmla="*/ 0 h 184666"/>
              <a:gd name="connsiteX2" fmla="*/ 2100156 w 2113714"/>
              <a:gd name="connsiteY2" fmla="*/ 117509 h 184666"/>
              <a:gd name="connsiteX3" fmla="*/ 2113714 w 2113714"/>
              <a:gd name="connsiteY3" fmla="*/ 184666 h 184666"/>
              <a:gd name="connsiteX4" fmla="*/ 0 w 2113714"/>
              <a:gd name="connsiteY4" fmla="*/ 184666 h 184666"/>
              <a:gd name="connsiteX5" fmla="*/ 13559 w 2113714"/>
              <a:gd name="connsiteY5" fmla="*/ 117509 h 184666"/>
              <a:gd name="connsiteX6" fmla="*/ 190838 w 2113714"/>
              <a:gd name="connsiteY6" fmla="*/ 0 h 184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13714" h="184666">
                <a:moveTo>
                  <a:pt x="190838" y="0"/>
                </a:moveTo>
                <a:lnTo>
                  <a:pt x="1922876" y="0"/>
                </a:lnTo>
                <a:cubicBezTo>
                  <a:pt x="2002571" y="0"/>
                  <a:pt x="2070948" y="48454"/>
                  <a:pt x="2100156" y="117509"/>
                </a:cubicBezTo>
                <a:lnTo>
                  <a:pt x="2113714" y="184666"/>
                </a:lnTo>
                <a:lnTo>
                  <a:pt x="0" y="184666"/>
                </a:lnTo>
                <a:lnTo>
                  <a:pt x="13559" y="117509"/>
                </a:lnTo>
                <a:cubicBezTo>
                  <a:pt x="42767" y="48454"/>
                  <a:pt x="111144" y="0"/>
                  <a:pt x="190838" y="0"/>
                </a:cubicBezTo>
                <a:close/>
              </a:path>
            </a:pathLst>
          </a:custGeom>
          <a:gradFill flip="none" rotWithShape="1">
            <a:gsLst>
              <a:gs pos="40000">
                <a:srgbClr val="58E2AD"/>
              </a:gs>
              <a:gs pos="60000">
                <a:srgbClr val="70DDE8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4FC673D2-AA79-4404-A3A1-C43F764FA8D8}"/>
              </a:ext>
            </a:extLst>
          </p:cNvPr>
          <p:cNvGrpSpPr/>
          <p:nvPr/>
        </p:nvGrpSpPr>
        <p:grpSpPr>
          <a:xfrm>
            <a:off x="3668355" y="3106206"/>
            <a:ext cx="416862" cy="132315"/>
            <a:chOff x="5726985" y="1059792"/>
            <a:chExt cx="340257" cy="108000"/>
          </a:xfrm>
          <a:gradFill>
            <a:gsLst>
              <a:gs pos="40000">
                <a:srgbClr val="58E2AD"/>
              </a:gs>
              <a:gs pos="60000">
                <a:srgbClr val="70DDE8"/>
              </a:gs>
            </a:gsLst>
            <a:lin ang="2700000" scaled="1"/>
          </a:gradFill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5D069E32-38AA-4C39-871D-5E58646B25A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26985" y="1088592"/>
              <a:ext cx="167119" cy="50400"/>
              <a:chOff x="8137529" y="1397739"/>
              <a:chExt cx="179059" cy="54000"/>
            </a:xfrm>
            <a:grpFill/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5F09F544-C9A6-4742-B1D1-301976A267B5}"/>
                  </a:ext>
                </a:extLst>
              </p:cNvPr>
              <p:cNvSpPr/>
              <p:nvPr/>
            </p:nvSpPr>
            <p:spPr>
              <a:xfrm>
                <a:off x="8137529" y="1401879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noFill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359845D1-1A58-4ED1-821F-CC374A73287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200058" y="1397739"/>
                <a:ext cx="54000" cy="5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noFill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xmlns="" id="{A5931787-6DFA-43AE-9280-2375478C47FD}"/>
                  </a:ext>
                </a:extLst>
              </p:cNvPr>
              <p:cNvSpPr/>
              <p:nvPr/>
            </p:nvSpPr>
            <p:spPr>
              <a:xfrm>
                <a:off x="8270869" y="1401879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noFill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DD206DDB-0E41-4E0F-AE21-F635D32CAE6F}"/>
                </a:ext>
              </a:extLst>
            </p:cNvPr>
            <p:cNvGrpSpPr/>
            <p:nvPr/>
          </p:nvGrpSpPr>
          <p:grpSpPr>
            <a:xfrm>
              <a:off x="5959242" y="1059792"/>
              <a:ext cx="108000" cy="108000"/>
              <a:chOff x="5961590" y="1027456"/>
              <a:chExt cx="108000" cy="108000"/>
            </a:xfrm>
            <a:grpFill/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A94DE256-D512-4BFD-A08D-9389239C8DA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993736" y="1059602"/>
                <a:ext cx="43709" cy="4370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noFill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5EF08B44-7FEA-4A74-823E-044EFADF3BF8}"/>
                  </a:ext>
                </a:extLst>
              </p:cNvPr>
              <p:cNvSpPr/>
              <p:nvPr/>
            </p:nvSpPr>
            <p:spPr>
              <a:xfrm>
                <a:off x="5961590" y="1027456"/>
                <a:ext cx="108000" cy="108000"/>
              </a:xfrm>
              <a:prstGeom prst="ellipse">
                <a:avLst/>
              </a:prstGeom>
              <a:noFill/>
              <a:ln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noFill/>
                </a:endParaRPr>
              </a:p>
            </p:txBody>
          </p:sp>
        </p:grp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A40B93A3-BDF0-4A04-914C-7913B4DF0EDD}"/>
              </a:ext>
            </a:extLst>
          </p:cNvPr>
          <p:cNvSpPr txBox="1"/>
          <p:nvPr/>
        </p:nvSpPr>
        <p:spPr>
          <a:xfrm>
            <a:off x="2057468" y="3018475"/>
            <a:ext cx="1234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27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1400"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27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7A4C3335-5961-41C9-966F-B811CF4F71E0}"/>
              </a:ext>
            </a:extLst>
          </p:cNvPr>
          <p:cNvGrpSpPr/>
          <p:nvPr/>
        </p:nvGrpSpPr>
        <p:grpSpPr>
          <a:xfrm>
            <a:off x="2150932" y="3489353"/>
            <a:ext cx="97848" cy="59531"/>
            <a:chOff x="7028138" y="1421606"/>
            <a:chExt cx="171158" cy="59531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31AA1DF9-5325-4EF8-9210-C8F7ED665EC7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21606"/>
              <a:ext cx="171158" cy="0"/>
            </a:xfrm>
            <a:prstGeom prst="line">
              <a:avLst/>
            </a:prstGeom>
            <a:noFill/>
            <a:ln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EB7AA1E5-83DB-41DA-AF29-120615BBBEA1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51371"/>
              <a:ext cx="171158" cy="0"/>
            </a:xfrm>
            <a:prstGeom prst="line">
              <a:avLst/>
            </a:prstGeom>
            <a:noFill/>
            <a:ln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4E5E2D09-7840-4635-ADD6-A4FABC56E148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81137"/>
              <a:ext cx="171158" cy="0"/>
            </a:xfrm>
            <a:prstGeom prst="line">
              <a:avLst/>
            </a:prstGeom>
            <a:noFill/>
            <a:ln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F75C4861-6EC7-4AF8-A5D6-3138BA536521}"/>
              </a:ext>
            </a:extLst>
          </p:cNvPr>
          <p:cNvGrpSpPr/>
          <p:nvPr/>
        </p:nvGrpSpPr>
        <p:grpSpPr>
          <a:xfrm>
            <a:off x="3984899" y="3489353"/>
            <a:ext cx="97848" cy="59531"/>
            <a:chOff x="7028138" y="1421606"/>
            <a:chExt cx="171158" cy="59531"/>
          </a:xfrm>
        </p:grpSpPr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A8861EE6-0267-4753-AFFD-336FB867B6D1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21606"/>
              <a:ext cx="171158" cy="0"/>
            </a:xfrm>
            <a:prstGeom prst="line">
              <a:avLst/>
            </a:prstGeom>
            <a:noFill/>
            <a:ln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6DC6E49E-4F46-43D1-94EB-6CF11390B4ED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51371"/>
              <a:ext cx="171158" cy="0"/>
            </a:xfrm>
            <a:prstGeom prst="line">
              <a:avLst/>
            </a:prstGeom>
            <a:noFill/>
            <a:ln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1BFF44A3-ACD3-47BA-A62A-C07F24A4D683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81137"/>
              <a:ext cx="171158" cy="0"/>
            </a:xfrm>
            <a:prstGeom prst="line">
              <a:avLst/>
            </a:prstGeom>
            <a:noFill/>
            <a:ln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1902760F-2085-4129-8F3F-233CC71F3735}"/>
              </a:ext>
            </a:extLst>
          </p:cNvPr>
          <p:cNvSpPr txBox="1"/>
          <p:nvPr/>
        </p:nvSpPr>
        <p:spPr>
          <a:xfrm>
            <a:off x="2202464" y="3380619"/>
            <a:ext cx="18287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27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morbi tristique senectus</a:t>
            </a:r>
            <a:endParaRPr lang="zh-CN" altLang="en-US" sz="1200"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27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6831BED9-FBD9-4B26-A5DB-C7361EAD7ED8}"/>
              </a:ext>
            </a:extLst>
          </p:cNvPr>
          <p:cNvGrpSpPr/>
          <p:nvPr/>
        </p:nvGrpSpPr>
        <p:grpSpPr>
          <a:xfrm>
            <a:off x="2310648" y="6194851"/>
            <a:ext cx="1612382" cy="152818"/>
            <a:chOff x="1757687" y="6226552"/>
            <a:chExt cx="1612382" cy="152818"/>
          </a:xfrm>
          <a:gradFill>
            <a:gsLst>
              <a:gs pos="40000">
                <a:srgbClr val="58E2AD"/>
              </a:gs>
              <a:gs pos="60000">
                <a:srgbClr val="70DDE8"/>
              </a:gs>
            </a:gsLst>
            <a:lin ang="2700000" scaled="1"/>
          </a:gradFill>
        </p:grpSpPr>
        <p:grpSp>
          <p:nvGrpSpPr>
            <p:cNvPr id="36" name="Group 14">
              <a:extLst>
                <a:ext uri="{FF2B5EF4-FFF2-40B4-BE49-F238E27FC236}">
                  <a16:creationId xmlns:a16="http://schemas.microsoft.com/office/drawing/2014/main" xmlns="" id="{7351369D-F77D-4562-8D6E-9385E418AE3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757687" y="6226552"/>
              <a:ext cx="153730" cy="152818"/>
              <a:chOff x="-4" y="-6"/>
              <a:chExt cx="1676" cy="1666"/>
            </a:xfrm>
            <a:grpFill/>
          </p:grpSpPr>
          <p:sp>
            <p:nvSpPr>
              <p:cNvPr id="39" name="Freeform 15">
                <a:extLst>
                  <a:ext uri="{FF2B5EF4-FFF2-40B4-BE49-F238E27FC236}">
                    <a16:creationId xmlns:a16="http://schemas.microsoft.com/office/drawing/2014/main" xmlns="" id="{2039F991-D295-45BC-AF48-0ABE8FC0A7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" y="-6"/>
                <a:ext cx="1676" cy="750"/>
              </a:xfrm>
              <a:custGeom>
                <a:avLst/>
                <a:gdLst>
                  <a:gd name="T0" fmla="*/ 361 w 704"/>
                  <a:gd name="T1" fmla="*/ 42 h 315"/>
                  <a:gd name="T2" fmla="*/ 343 w 704"/>
                  <a:gd name="T3" fmla="*/ 42 h 315"/>
                  <a:gd name="T4" fmla="*/ 667 w 704"/>
                  <a:gd name="T5" fmla="*/ 302 h 315"/>
                  <a:gd name="T6" fmla="*/ 697 w 704"/>
                  <a:gd name="T7" fmla="*/ 299 h 315"/>
                  <a:gd name="T8" fmla="*/ 694 w 704"/>
                  <a:gd name="T9" fmla="*/ 269 h 315"/>
                  <a:gd name="T10" fmla="*/ 370 w 704"/>
                  <a:gd name="T11" fmla="*/ 8 h 315"/>
                  <a:gd name="T12" fmla="*/ 334 w 704"/>
                  <a:gd name="T13" fmla="*/ 9 h 315"/>
                  <a:gd name="T14" fmla="*/ 10 w 704"/>
                  <a:gd name="T15" fmla="*/ 274 h 315"/>
                  <a:gd name="T16" fmla="*/ 7 w 704"/>
                  <a:gd name="T17" fmla="*/ 304 h 315"/>
                  <a:gd name="T18" fmla="*/ 37 w 704"/>
                  <a:gd name="T19" fmla="*/ 307 h 315"/>
                  <a:gd name="T20" fmla="*/ 37 w 704"/>
                  <a:gd name="T21" fmla="*/ 307 h 315"/>
                  <a:gd name="T22" fmla="*/ 361 w 704"/>
                  <a:gd name="T23" fmla="*/ 42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4" h="315">
                    <a:moveTo>
                      <a:pt x="361" y="42"/>
                    </a:moveTo>
                    <a:cubicBezTo>
                      <a:pt x="356" y="46"/>
                      <a:pt x="348" y="46"/>
                      <a:pt x="343" y="42"/>
                    </a:cubicBezTo>
                    <a:cubicBezTo>
                      <a:pt x="667" y="302"/>
                      <a:pt x="667" y="302"/>
                      <a:pt x="667" y="302"/>
                    </a:cubicBezTo>
                    <a:cubicBezTo>
                      <a:pt x="676" y="310"/>
                      <a:pt x="690" y="308"/>
                      <a:pt x="697" y="299"/>
                    </a:cubicBezTo>
                    <a:cubicBezTo>
                      <a:pt x="704" y="290"/>
                      <a:pt x="703" y="276"/>
                      <a:pt x="694" y="269"/>
                    </a:cubicBezTo>
                    <a:cubicBezTo>
                      <a:pt x="370" y="8"/>
                      <a:pt x="370" y="8"/>
                      <a:pt x="370" y="8"/>
                    </a:cubicBezTo>
                    <a:cubicBezTo>
                      <a:pt x="359" y="0"/>
                      <a:pt x="344" y="0"/>
                      <a:pt x="334" y="9"/>
                    </a:cubicBezTo>
                    <a:cubicBezTo>
                      <a:pt x="10" y="274"/>
                      <a:pt x="10" y="274"/>
                      <a:pt x="10" y="274"/>
                    </a:cubicBezTo>
                    <a:cubicBezTo>
                      <a:pt x="1" y="282"/>
                      <a:pt x="0" y="295"/>
                      <a:pt x="7" y="304"/>
                    </a:cubicBezTo>
                    <a:cubicBezTo>
                      <a:pt x="15" y="314"/>
                      <a:pt x="28" y="315"/>
                      <a:pt x="37" y="307"/>
                    </a:cubicBezTo>
                    <a:cubicBezTo>
                      <a:pt x="37" y="307"/>
                      <a:pt x="37" y="307"/>
                      <a:pt x="37" y="307"/>
                    </a:cubicBezTo>
                    <a:lnTo>
                      <a:pt x="361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6">
                <a:extLst>
                  <a:ext uri="{FF2B5EF4-FFF2-40B4-BE49-F238E27FC236}">
                    <a16:creationId xmlns:a16="http://schemas.microsoft.com/office/drawing/2014/main" xmlns="" id="{E87D648B-B352-4076-9534-922D6D10A4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" y="277"/>
                <a:ext cx="1676" cy="1383"/>
              </a:xfrm>
              <a:custGeom>
                <a:avLst/>
                <a:gdLst>
                  <a:gd name="T0" fmla="*/ 694 w 704"/>
                  <a:gd name="T1" fmla="*/ 268 h 581"/>
                  <a:gd name="T2" fmla="*/ 370 w 704"/>
                  <a:gd name="T3" fmla="*/ 8 h 581"/>
                  <a:gd name="T4" fmla="*/ 334 w 704"/>
                  <a:gd name="T5" fmla="*/ 8 h 581"/>
                  <a:gd name="T6" fmla="*/ 10 w 704"/>
                  <a:gd name="T7" fmla="*/ 274 h 581"/>
                  <a:gd name="T8" fmla="*/ 7 w 704"/>
                  <a:gd name="T9" fmla="*/ 304 h 581"/>
                  <a:gd name="T10" fmla="*/ 7 w 704"/>
                  <a:gd name="T11" fmla="*/ 304 h 581"/>
                  <a:gd name="T12" fmla="*/ 37 w 704"/>
                  <a:gd name="T13" fmla="*/ 307 h 581"/>
                  <a:gd name="T14" fmla="*/ 37 w 704"/>
                  <a:gd name="T15" fmla="*/ 307 h 581"/>
                  <a:gd name="T16" fmla="*/ 83 w 704"/>
                  <a:gd name="T17" fmla="*/ 269 h 581"/>
                  <a:gd name="T18" fmla="*/ 83 w 704"/>
                  <a:gd name="T19" fmla="*/ 516 h 581"/>
                  <a:gd name="T20" fmla="*/ 148 w 704"/>
                  <a:gd name="T21" fmla="*/ 581 h 581"/>
                  <a:gd name="T22" fmla="*/ 304 w 704"/>
                  <a:gd name="T23" fmla="*/ 581 h 581"/>
                  <a:gd name="T24" fmla="*/ 304 w 704"/>
                  <a:gd name="T25" fmla="*/ 412 h 581"/>
                  <a:gd name="T26" fmla="*/ 314 w 704"/>
                  <a:gd name="T27" fmla="*/ 401 h 581"/>
                  <a:gd name="T28" fmla="*/ 390 w 704"/>
                  <a:gd name="T29" fmla="*/ 401 h 581"/>
                  <a:gd name="T30" fmla="*/ 400 w 704"/>
                  <a:gd name="T31" fmla="*/ 412 h 581"/>
                  <a:gd name="T32" fmla="*/ 400 w 704"/>
                  <a:gd name="T33" fmla="*/ 581 h 581"/>
                  <a:gd name="T34" fmla="*/ 556 w 704"/>
                  <a:gd name="T35" fmla="*/ 581 h 581"/>
                  <a:gd name="T36" fmla="*/ 621 w 704"/>
                  <a:gd name="T37" fmla="*/ 516 h 581"/>
                  <a:gd name="T38" fmla="*/ 621 w 704"/>
                  <a:gd name="T39" fmla="*/ 265 h 581"/>
                  <a:gd name="T40" fmla="*/ 667 w 704"/>
                  <a:gd name="T41" fmla="*/ 302 h 581"/>
                  <a:gd name="T42" fmla="*/ 697 w 704"/>
                  <a:gd name="T43" fmla="*/ 298 h 581"/>
                  <a:gd name="T44" fmla="*/ 697 w 704"/>
                  <a:gd name="T45" fmla="*/ 298 h 581"/>
                  <a:gd name="T46" fmla="*/ 694 w 704"/>
                  <a:gd name="T47" fmla="*/ 268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04" h="581">
                    <a:moveTo>
                      <a:pt x="694" y="268"/>
                    </a:moveTo>
                    <a:cubicBezTo>
                      <a:pt x="370" y="8"/>
                      <a:pt x="370" y="8"/>
                      <a:pt x="370" y="8"/>
                    </a:cubicBezTo>
                    <a:cubicBezTo>
                      <a:pt x="359" y="0"/>
                      <a:pt x="344" y="0"/>
                      <a:pt x="334" y="8"/>
                    </a:cubicBezTo>
                    <a:cubicBezTo>
                      <a:pt x="10" y="274"/>
                      <a:pt x="10" y="274"/>
                      <a:pt x="10" y="274"/>
                    </a:cubicBezTo>
                    <a:cubicBezTo>
                      <a:pt x="1" y="281"/>
                      <a:pt x="0" y="295"/>
                      <a:pt x="7" y="304"/>
                    </a:cubicBezTo>
                    <a:cubicBezTo>
                      <a:pt x="7" y="304"/>
                      <a:pt x="7" y="304"/>
                      <a:pt x="7" y="304"/>
                    </a:cubicBezTo>
                    <a:cubicBezTo>
                      <a:pt x="15" y="313"/>
                      <a:pt x="28" y="314"/>
                      <a:pt x="37" y="307"/>
                    </a:cubicBezTo>
                    <a:cubicBezTo>
                      <a:pt x="37" y="307"/>
                      <a:pt x="37" y="307"/>
                      <a:pt x="37" y="307"/>
                    </a:cubicBezTo>
                    <a:cubicBezTo>
                      <a:pt x="83" y="269"/>
                      <a:pt x="83" y="269"/>
                      <a:pt x="83" y="269"/>
                    </a:cubicBezTo>
                    <a:cubicBezTo>
                      <a:pt x="83" y="516"/>
                      <a:pt x="83" y="516"/>
                      <a:pt x="83" y="516"/>
                    </a:cubicBezTo>
                    <a:cubicBezTo>
                      <a:pt x="83" y="552"/>
                      <a:pt x="112" y="581"/>
                      <a:pt x="148" y="581"/>
                    </a:cubicBezTo>
                    <a:cubicBezTo>
                      <a:pt x="304" y="581"/>
                      <a:pt x="304" y="581"/>
                      <a:pt x="304" y="581"/>
                    </a:cubicBezTo>
                    <a:cubicBezTo>
                      <a:pt x="304" y="412"/>
                      <a:pt x="304" y="412"/>
                      <a:pt x="304" y="412"/>
                    </a:cubicBezTo>
                    <a:cubicBezTo>
                      <a:pt x="304" y="406"/>
                      <a:pt x="308" y="401"/>
                      <a:pt x="314" y="401"/>
                    </a:cubicBezTo>
                    <a:cubicBezTo>
                      <a:pt x="390" y="401"/>
                      <a:pt x="390" y="401"/>
                      <a:pt x="390" y="401"/>
                    </a:cubicBezTo>
                    <a:cubicBezTo>
                      <a:pt x="396" y="401"/>
                      <a:pt x="400" y="406"/>
                      <a:pt x="400" y="412"/>
                    </a:cubicBezTo>
                    <a:cubicBezTo>
                      <a:pt x="400" y="581"/>
                      <a:pt x="400" y="581"/>
                      <a:pt x="400" y="581"/>
                    </a:cubicBezTo>
                    <a:cubicBezTo>
                      <a:pt x="556" y="581"/>
                      <a:pt x="556" y="581"/>
                      <a:pt x="556" y="581"/>
                    </a:cubicBezTo>
                    <a:cubicBezTo>
                      <a:pt x="592" y="581"/>
                      <a:pt x="621" y="552"/>
                      <a:pt x="621" y="516"/>
                    </a:cubicBezTo>
                    <a:cubicBezTo>
                      <a:pt x="621" y="265"/>
                      <a:pt x="621" y="265"/>
                      <a:pt x="621" y="265"/>
                    </a:cubicBezTo>
                    <a:cubicBezTo>
                      <a:pt x="667" y="302"/>
                      <a:pt x="667" y="302"/>
                      <a:pt x="667" y="302"/>
                    </a:cubicBezTo>
                    <a:cubicBezTo>
                      <a:pt x="676" y="309"/>
                      <a:pt x="690" y="308"/>
                      <a:pt x="697" y="298"/>
                    </a:cubicBezTo>
                    <a:cubicBezTo>
                      <a:pt x="697" y="298"/>
                      <a:pt x="697" y="298"/>
                      <a:pt x="697" y="298"/>
                    </a:cubicBezTo>
                    <a:cubicBezTo>
                      <a:pt x="704" y="289"/>
                      <a:pt x="703" y="275"/>
                      <a:pt x="694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7" name="Freeform 25">
              <a:extLst>
                <a:ext uri="{FF2B5EF4-FFF2-40B4-BE49-F238E27FC236}">
                  <a16:creationId xmlns:a16="http://schemas.microsoft.com/office/drawing/2014/main" xmlns="" id="{5198B222-1453-45B2-9A4B-7EFDED07240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500502" y="6226858"/>
              <a:ext cx="152278" cy="152204"/>
            </a:xfrm>
            <a:custGeom>
              <a:avLst/>
              <a:gdLst>
                <a:gd name="T0" fmla="*/ 438 w 800"/>
                <a:gd name="T1" fmla="*/ 64 h 800"/>
                <a:gd name="T2" fmla="*/ 438 w 800"/>
                <a:gd name="T3" fmla="*/ 298 h 800"/>
                <a:gd name="T4" fmla="*/ 502 w 800"/>
                <a:gd name="T5" fmla="*/ 362 h 800"/>
                <a:gd name="T6" fmla="*/ 736 w 800"/>
                <a:gd name="T7" fmla="*/ 362 h 800"/>
                <a:gd name="T8" fmla="*/ 800 w 800"/>
                <a:gd name="T9" fmla="*/ 298 h 800"/>
                <a:gd name="T10" fmla="*/ 736 w 800"/>
                <a:gd name="T11" fmla="*/ 0 h 800"/>
                <a:gd name="T12" fmla="*/ 502 w 800"/>
                <a:gd name="T13" fmla="*/ 0 h 800"/>
                <a:gd name="T14" fmla="*/ 64 w 800"/>
                <a:gd name="T15" fmla="*/ 437 h 800"/>
                <a:gd name="T16" fmla="*/ 0 w 800"/>
                <a:gd name="T17" fmla="*/ 502 h 800"/>
                <a:gd name="T18" fmla="*/ 64 w 800"/>
                <a:gd name="T19" fmla="*/ 800 h 800"/>
                <a:gd name="T20" fmla="*/ 298 w 800"/>
                <a:gd name="T21" fmla="*/ 800 h 800"/>
                <a:gd name="T22" fmla="*/ 362 w 800"/>
                <a:gd name="T23" fmla="*/ 736 h 800"/>
                <a:gd name="T24" fmla="*/ 362 w 800"/>
                <a:gd name="T25" fmla="*/ 502 h 800"/>
                <a:gd name="T26" fmla="*/ 298 w 800"/>
                <a:gd name="T27" fmla="*/ 438 h 800"/>
                <a:gd name="T28" fmla="*/ 64 w 800"/>
                <a:gd name="T29" fmla="*/ 437 h 800"/>
                <a:gd name="T30" fmla="*/ 502 w 800"/>
                <a:gd name="T31" fmla="*/ 437 h 800"/>
                <a:gd name="T32" fmla="*/ 438 w 800"/>
                <a:gd name="T33" fmla="*/ 502 h 800"/>
                <a:gd name="T34" fmla="*/ 502 w 800"/>
                <a:gd name="T35" fmla="*/ 800 h 800"/>
                <a:gd name="T36" fmla="*/ 736 w 800"/>
                <a:gd name="T37" fmla="*/ 800 h 800"/>
                <a:gd name="T38" fmla="*/ 800 w 800"/>
                <a:gd name="T39" fmla="*/ 736 h 800"/>
                <a:gd name="T40" fmla="*/ 800 w 800"/>
                <a:gd name="T41" fmla="*/ 502 h 800"/>
                <a:gd name="T42" fmla="*/ 736 w 800"/>
                <a:gd name="T43" fmla="*/ 438 h 800"/>
                <a:gd name="T44" fmla="*/ 502 w 800"/>
                <a:gd name="T45" fmla="*/ 437 h 800"/>
                <a:gd name="T46" fmla="*/ 298 w 800"/>
                <a:gd name="T47" fmla="*/ 437 h 800"/>
                <a:gd name="T48" fmla="*/ 64 w 800"/>
                <a:gd name="T49" fmla="*/ 0 h 800"/>
                <a:gd name="T50" fmla="*/ 0 w 800"/>
                <a:gd name="T51" fmla="*/ 64 h 800"/>
                <a:gd name="T52" fmla="*/ 64 w 800"/>
                <a:gd name="T53" fmla="*/ 362 h 800"/>
                <a:gd name="T54" fmla="*/ 298 w 800"/>
                <a:gd name="T55" fmla="*/ 362 h 800"/>
                <a:gd name="T56" fmla="*/ 362 w 800"/>
                <a:gd name="T57" fmla="*/ 298 h 800"/>
                <a:gd name="T58" fmla="*/ 362 w 800"/>
                <a:gd name="T59" fmla="*/ 64 h 800"/>
                <a:gd name="T60" fmla="*/ 298 w 800"/>
                <a:gd name="T61" fmla="*/ 0 h 800"/>
                <a:gd name="T62" fmla="*/ 64 w 800"/>
                <a:gd name="T63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800">
                  <a:moveTo>
                    <a:pt x="502" y="0"/>
                  </a:moveTo>
                  <a:cubicBezTo>
                    <a:pt x="466" y="0"/>
                    <a:pt x="438" y="29"/>
                    <a:pt x="438" y="64"/>
                  </a:cubicBezTo>
                  <a:cubicBezTo>
                    <a:pt x="438" y="64"/>
                    <a:pt x="438" y="64"/>
                    <a:pt x="438" y="64"/>
                  </a:cubicBezTo>
                  <a:cubicBezTo>
                    <a:pt x="438" y="298"/>
                    <a:pt x="438" y="298"/>
                    <a:pt x="438" y="298"/>
                  </a:cubicBezTo>
                  <a:cubicBezTo>
                    <a:pt x="437" y="334"/>
                    <a:pt x="466" y="362"/>
                    <a:pt x="502" y="362"/>
                  </a:cubicBezTo>
                  <a:cubicBezTo>
                    <a:pt x="502" y="362"/>
                    <a:pt x="502" y="362"/>
                    <a:pt x="502" y="362"/>
                  </a:cubicBezTo>
                  <a:cubicBezTo>
                    <a:pt x="736" y="362"/>
                    <a:pt x="736" y="362"/>
                    <a:pt x="736" y="362"/>
                  </a:cubicBezTo>
                  <a:cubicBezTo>
                    <a:pt x="736" y="362"/>
                    <a:pt x="736" y="362"/>
                    <a:pt x="736" y="362"/>
                  </a:cubicBezTo>
                  <a:cubicBezTo>
                    <a:pt x="771" y="362"/>
                    <a:pt x="800" y="334"/>
                    <a:pt x="800" y="298"/>
                  </a:cubicBezTo>
                  <a:cubicBezTo>
                    <a:pt x="800" y="298"/>
                    <a:pt x="800" y="298"/>
                    <a:pt x="800" y="298"/>
                  </a:cubicBezTo>
                  <a:cubicBezTo>
                    <a:pt x="800" y="64"/>
                    <a:pt x="800" y="64"/>
                    <a:pt x="800" y="64"/>
                  </a:cubicBezTo>
                  <a:cubicBezTo>
                    <a:pt x="800" y="29"/>
                    <a:pt x="771" y="0"/>
                    <a:pt x="736" y="0"/>
                  </a:cubicBezTo>
                  <a:cubicBezTo>
                    <a:pt x="736" y="0"/>
                    <a:pt x="736" y="0"/>
                    <a:pt x="736" y="0"/>
                  </a:cubicBezTo>
                  <a:cubicBezTo>
                    <a:pt x="502" y="0"/>
                    <a:pt x="502" y="0"/>
                    <a:pt x="502" y="0"/>
                  </a:cubicBezTo>
                  <a:cubicBezTo>
                    <a:pt x="502" y="0"/>
                    <a:pt x="502" y="0"/>
                    <a:pt x="502" y="0"/>
                  </a:cubicBezTo>
                  <a:moveTo>
                    <a:pt x="64" y="437"/>
                  </a:moveTo>
                  <a:cubicBezTo>
                    <a:pt x="29" y="437"/>
                    <a:pt x="0" y="466"/>
                    <a:pt x="0" y="502"/>
                  </a:cubicBezTo>
                  <a:cubicBezTo>
                    <a:pt x="0" y="502"/>
                    <a:pt x="0" y="502"/>
                    <a:pt x="0" y="502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71"/>
                    <a:pt x="29" y="800"/>
                    <a:pt x="64" y="800"/>
                  </a:cubicBezTo>
                  <a:cubicBezTo>
                    <a:pt x="64" y="800"/>
                    <a:pt x="64" y="800"/>
                    <a:pt x="64" y="800"/>
                  </a:cubicBezTo>
                  <a:cubicBezTo>
                    <a:pt x="298" y="800"/>
                    <a:pt x="298" y="800"/>
                    <a:pt x="298" y="800"/>
                  </a:cubicBezTo>
                  <a:cubicBezTo>
                    <a:pt x="298" y="800"/>
                    <a:pt x="298" y="800"/>
                    <a:pt x="298" y="800"/>
                  </a:cubicBezTo>
                  <a:cubicBezTo>
                    <a:pt x="334" y="800"/>
                    <a:pt x="362" y="771"/>
                    <a:pt x="362" y="736"/>
                  </a:cubicBezTo>
                  <a:cubicBezTo>
                    <a:pt x="362" y="736"/>
                    <a:pt x="362" y="736"/>
                    <a:pt x="362" y="736"/>
                  </a:cubicBezTo>
                  <a:cubicBezTo>
                    <a:pt x="362" y="502"/>
                    <a:pt x="362" y="502"/>
                    <a:pt x="362" y="502"/>
                  </a:cubicBezTo>
                  <a:cubicBezTo>
                    <a:pt x="363" y="466"/>
                    <a:pt x="334" y="438"/>
                    <a:pt x="298" y="438"/>
                  </a:cubicBezTo>
                  <a:cubicBezTo>
                    <a:pt x="298" y="438"/>
                    <a:pt x="298" y="438"/>
                    <a:pt x="298" y="438"/>
                  </a:cubicBezTo>
                  <a:cubicBezTo>
                    <a:pt x="298" y="437"/>
                    <a:pt x="298" y="437"/>
                    <a:pt x="298" y="437"/>
                  </a:cubicBezTo>
                  <a:cubicBezTo>
                    <a:pt x="64" y="437"/>
                    <a:pt x="64" y="437"/>
                    <a:pt x="64" y="437"/>
                  </a:cubicBezTo>
                  <a:cubicBezTo>
                    <a:pt x="64" y="437"/>
                    <a:pt x="64" y="437"/>
                    <a:pt x="64" y="437"/>
                  </a:cubicBezTo>
                  <a:moveTo>
                    <a:pt x="502" y="437"/>
                  </a:moveTo>
                  <a:cubicBezTo>
                    <a:pt x="466" y="437"/>
                    <a:pt x="438" y="466"/>
                    <a:pt x="438" y="502"/>
                  </a:cubicBezTo>
                  <a:cubicBezTo>
                    <a:pt x="438" y="502"/>
                    <a:pt x="438" y="502"/>
                    <a:pt x="438" y="502"/>
                  </a:cubicBezTo>
                  <a:cubicBezTo>
                    <a:pt x="438" y="736"/>
                    <a:pt x="438" y="736"/>
                    <a:pt x="438" y="736"/>
                  </a:cubicBezTo>
                  <a:cubicBezTo>
                    <a:pt x="437" y="771"/>
                    <a:pt x="466" y="800"/>
                    <a:pt x="502" y="800"/>
                  </a:cubicBezTo>
                  <a:cubicBezTo>
                    <a:pt x="502" y="800"/>
                    <a:pt x="502" y="800"/>
                    <a:pt x="502" y="800"/>
                  </a:cubicBezTo>
                  <a:cubicBezTo>
                    <a:pt x="736" y="800"/>
                    <a:pt x="736" y="800"/>
                    <a:pt x="736" y="800"/>
                  </a:cubicBezTo>
                  <a:cubicBezTo>
                    <a:pt x="736" y="800"/>
                    <a:pt x="736" y="800"/>
                    <a:pt x="736" y="800"/>
                  </a:cubicBezTo>
                  <a:cubicBezTo>
                    <a:pt x="771" y="800"/>
                    <a:pt x="800" y="771"/>
                    <a:pt x="800" y="736"/>
                  </a:cubicBezTo>
                  <a:cubicBezTo>
                    <a:pt x="800" y="736"/>
                    <a:pt x="800" y="736"/>
                    <a:pt x="800" y="736"/>
                  </a:cubicBezTo>
                  <a:cubicBezTo>
                    <a:pt x="800" y="502"/>
                    <a:pt x="800" y="502"/>
                    <a:pt x="800" y="502"/>
                  </a:cubicBezTo>
                  <a:cubicBezTo>
                    <a:pt x="800" y="466"/>
                    <a:pt x="771" y="438"/>
                    <a:pt x="736" y="438"/>
                  </a:cubicBezTo>
                  <a:cubicBezTo>
                    <a:pt x="736" y="438"/>
                    <a:pt x="736" y="438"/>
                    <a:pt x="736" y="438"/>
                  </a:cubicBezTo>
                  <a:cubicBezTo>
                    <a:pt x="736" y="437"/>
                    <a:pt x="736" y="437"/>
                    <a:pt x="736" y="437"/>
                  </a:cubicBezTo>
                  <a:cubicBezTo>
                    <a:pt x="502" y="437"/>
                    <a:pt x="502" y="437"/>
                    <a:pt x="502" y="437"/>
                  </a:cubicBezTo>
                  <a:cubicBezTo>
                    <a:pt x="502" y="437"/>
                    <a:pt x="502" y="437"/>
                    <a:pt x="502" y="437"/>
                  </a:cubicBezTo>
                  <a:moveTo>
                    <a:pt x="298" y="437"/>
                  </a:moveTo>
                  <a:cubicBezTo>
                    <a:pt x="298" y="437"/>
                    <a:pt x="298" y="437"/>
                    <a:pt x="298" y="437"/>
                  </a:cubicBezTo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34"/>
                    <a:pt x="29" y="362"/>
                    <a:pt x="64" y="362"/>
                  </a:cubicBezTo>
                  <a:cubicBezTo>
                    <a:pt x="64" y="362"/>
                    <a:pt x="64" y="362"/>
                    <a:pt x="64" y="362"/>
                  </a:cubicBezTo>
                  <a:cubicBezTo>
                    <a:pt x="298" y="362"/>
                    <a:pt x="298" y="362"/>
                    <a:pt x="298" y="362"/>
                  </a:cubicBezTo>
                  <a:cubicBezTo>
                    <a:pt x="298" y="362"/>
                    <a:pt x="298" y="362"/>
                    <a:pt x="298" y="362"/>
                  </a:cubicBezTo>
                  <a:cubicBezTo>
                    <a:pt x="334" y="362"/>
                    <a:pt x="362" y="334"/>
                    <a:pt x="362" y="298"/>
                  </a:cubicBezTo>
                  <a:cubicBezTo>
                    <a:pt x="362" y="298"/>
                    <a:pt x="362" y="298"/>
                    <a:pt x="362" y="298"/>
                  </a:cubicBezTo>
                  <a:cubicBezTo>
                    <a:pt x="362" y="64"/>
                    <a:pt x="362" y="64"/>
                    <a:pt x="362" y="64"/>
                  </a:cubicBezTo>
                  <a:cubicBezTo>
                    <a:pt x="363" y="29"/>
                    <a:pt x="334" y="0"/>
                    <a:pt x="298" y="0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9">
              <a:extLst>
                <a:ext uri="{FF2B5EF4-FFF2-40B4-BE49-F238E27FC236}">
                  <a16:creationId xmlns:a16="http://schemas.microsoft.com/office/drawing/2014/main" xmlns="" id="{1CD9B0FE-4601-4644-AD10-45AD21101DD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44911" y="6226818"/>
              <a:ext cx="125158" cy="152284"/>
            </a:xfrm>
            <a:custGeom>
              <a:avLst/>
              <a:gdLst>
                <a:gd name="T0" fmla="*/ 482 w 552"/>
                <a:gd name="T1" fmla="*/ 672 h 672"/>
                <a:gd name="T2" fmla="*/ 486 w 552"/>
                <a:gd name="T3" fmla="*/ 668 h 672"/>
                <a:gd name="T4" fmla="*/ 69 w 552"/>
                <a:gd name="T5" fmla="*/ 672 h 672"/>
                <a:gd name="T6" fmla="*/ 73 w 552"/>
                <a:gd name="T7" fmla="*/ 668 h 672"/>
                <a:gd name="T8" fmla="*/ 0 w 552"/>
                <a:gd name="T9" fmla="*/ 603 h 672"/>
                <a:gd name="T10" fmla="*/ 224 w 552"/>
                <a:gd name="T11" fmla="*/ 379 h 672"/>
                <a:gd name="T12" fmla="*/ 327 w 552"/>
                <a:gd name="T13" fmla="*/ 379 h 672"/>
                <a:gd name="T14" fmla="*/ 551 w 552"/>
                <a:gd name="T15" fmla="*/ 603 h 672"/>
                <a:gd name="T16" fmla="*/ 486 w 552"/>
                <a:gd name="T17" fmla="*/ 668 h 672"/>
                <a:gd name="T18" fmla="*/ 482 w 552"/>
                <a:gd name="T19" fmla="*/ 672 h 672"/>
                <a:gd name="T20" fmla="*/ 280 w 552"/>
                <a:gd name="T21" fmla="*/ 345 h 672"/>
                <a:gd name="T22" fmla="*/ 108 w 552"/>
                <a:gd name="T23" fmla="*/ 173 h 672"/>
                <a:gd name="T24" fmla="*/ 280 w 552"/>
                <a:gd name="T25" fmla="*/ 0 h 672"/>
                <a:gd name="T26" fmla="*/ 452 w 552"/>
                <a:gd name="T27" fmla="*/ 173 h 672"/>
                <a:gd name="T28" fmla="*/ 277 w 552"/>
                <a:gd name="T29" fmla="*/ 345 h 672"/>
                <a:gd name="T30" fmla="*/ 280 w 552"/>
                <a:gd name="T31" fmla="*/ 345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2" h="672">
                  <a:moveTo>
                    <a:pt x="482" y="672"/>
                  </a:moveTo>
                  <a:cubicBezTo>
                    <a:pt x="486" y="668"/>
                    <a:pt x="486" y="668"/>
                    <a:pt x="486" y="668"/>
                  </a:cubicBezTo>
                  <a:cubicBezTo>
                    <a:pt x="69" y="672"/>
                    <a:pt x="69" y="672"/>
                    <a:pt x="69" y="672"/>
                  </a:cubicBezTo>
                  <a:cubicBezTo>
                    <a:pt x="73" y="668"/>
                    <a:pt x="73" y="668"/>
                    <a:pt x="73" y="668"/>
                  </a:cubicBezTo>
                  <a:cubicBezTo>
                    <a:pt x="35" y="668"/>
                    <a:pt x="0" y="641"/>
                    <a:pt x="0" y="603"/>
                  </a:cubicBezTo>
                  <a:cubicBezTo>
                    <a:pt x="0" y="479"/>
                    <a:pt x="100" y="379"/>
                    <a:pt x="224" y="379"/>
                  </a:cubicBezTo>
                  <a:cubicBezTo>
                    <a:pt x="327" y="379"/>
                    <a:pt x="327" y="379"/>
                    <a:pt x="327" y="379"/>
                  </a:cubicBezTo>
                  <a:cubicBezTo>
                    <a:pt x="451" y="379"/>
                    <a:pt x="551" y="479"/>
                    <a:pt x="551" y="603"/>
                  </a:cubicBezTo>
                  <a:cubicBezTo>
                    <a:pt x="552" y="641"/>
                    <a:pt x="525" y="668"/>
                    <a:pt x="486" y="668"/>
                  </a:cubicBezTo>
                  <a:cubicBezTo>
                    <a:pt x="482" y="672"/>
                    <a:pt x="482" y="672"/>
                    <a:pt x="482" y="672"/>
                  </a:cubicBezTo>
                  <a:close/>
                  <a:moveTo>
                    <a:pt x="280" y="345"/>
                  </a:moveTo>
                  <a:cubicBezTo>
                    <a:pt x="185" y="345"/>
                    <a:pt x="108" y="268"/>
                    <a:pt x="108" y="173"/>
                  </a:cubicBezTo>
                  <a:cubicBezTo>
                    <a:pt x="108" y="78"/>
                    <a:pt x="185" y="0"/>
                    <a:pt x="280" y="0"/>
                  </a:cubicBezTo>
                  <a:cubicBezTo>
                    <a:pt x="375" y="0"/>
                    <a:pt x="452" y="78"/>
                    <a:pt x="452" y="173"/>
                  </a:cubicBezTo>
                  <a:cubicBezTo>
                    <a:pt x="452" y="268"/>
                    <a:pt x="372" y="345"/>
                    <a:pt x="277" y="345"/>
                  </a:cubicBezTo>
                  <a:cubicBezTo>
                    <a:pt x="280" y="345"/>
                    <a:pt x="280" y="345"/>
                    <a:pt x="280" y="3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72914224-78D7-4C5A-B9BB-BA8701D02D5B}"/>
              </a:ext>
            </a:extLst>
          </p:cNvPr>
          <p:cNvGrpSpPr/>
          <p:nvPr/>
        </p:nvGrpSpPr>
        <p:grpSpPr>
          <a:xfrm>
            <a:off x="2056860" y="4147611"/>
            <a:ext cx="2116836" cy="716056"/>
            <a:chOff x="4982344" y="2844974"/>
            <a:chExt cx="2208145" cy="716056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92888D05-B8C1-4A36-AF16-4110EE603755}"/>
                </a:ext>
              </a:extLst>
            </p:cNvPr>
            <p:cNvSpPr txBox="1"/>
            <p:nvPr/>
          </p:nvSpPr>
          <p:spPr>
            <a:xfrm>
              <a:off x="4982345" y="2844974"/>
              <a:ext cx="22081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>
                  <a:solidFill>
                    <a:srgbClr val="A0A0A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Pellentesque habitant morbi</a:t>
              </a:r>
              <a:endParaRPr lang="zh-CN" altLang="en-US" sz="1200">
                <a:solidFill>
                  <a:srgbClr val="A0A0A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095EB57B-D37A-43FA-A131-009008373A10}"/>
                </a:ext>
              </a:extLst>
            </p:cNvPr>
            <p:cNvSpPr txBox="1"/>
            <p:nvPr/>
          </p:nvSpPr>
          <p:spPr>
            <a:xfrm>
              <a:off x="4982344" y="3099365"/>
              <a:ext cx="2208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>
                  <a:solidFill>
                    <a:srgbClr val="CFCFD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et netus et malesuada fame ac turpis egestas</a:t>
              </a:r>
              <a:endParaRPr lang="zh-CN" altLang="en-US" sz="1200">
                <a:solidFill>
                  <a:srgbClr val="CFCFD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98EDCC13-EA8C-467E-8B0F-F3DD87A35A5B}"/>
              </a:ext>
            </a:extLst>
          </p:cNvPr>
          <p:cNvGrpSpPr/>
          <p:nvPr/>
        </p:nvGrpSpPr>
        <p:grpSpPr>
          <a:xfrm>
            <a:off x="2056860" y="5113837"/>
            <a:ext cx="2116836" cy="716056"/>
            <a:chOff x="4982344" y="2844974"/>
            <a:chExt cx="2208145" cy="71605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67D7F6F9-4BAE-4F3E-9077-987F76361A99}"/>
                </a:ext>
              </a:extLst>
            </p:cNvPr>
            <p:cNvSpPr txBox="1"/>
            <p:nvPr/>
          </p:nvSpPr>
          <p:spPr>
            <a:xfrm>
              <a:off x="4982345" y="2844974"/>
              <a:ext cx="22081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>
                  <a:solidFill>
                    <a:srgbClr val="A0A0A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Pellentesque habitant morbi</a:t>
              </a:r>
              <a:endParaRPr lang="zh-CN" altLang="en-US" sz="1200">
                <a:solidFill>
                  <a:srgbClr val="A0A0A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0858089D-9D7B-4706-95D2-D29E902B3B1C}"/>
                </a:ext>
              </a:extLst>
            </p:cNvPr>
            <p:cNvSpPr txBox="1"/>
            <p:nvPr/>
          </p:nvSpPr>
          <p:spPr>
            <a:xfrm>
              <a:off x="4982344" y="3099365"/>
              <a:ext cx="2208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>
                  <a:solidFill>
                    <a:srgbClr val="CFCFD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et netus et malesuada fame ac turpis egestas</a:t>
              </a:r>
              <a:endParaRPr lang="zh-CN" altLang="en-US" sz="1200">
                <a:solidFill>
                  <a:srgbClr val="CFCFD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9" name="PA-图片 7">
            <a:extLst>
              <a:ext uri="{FF2B5EF4-FFF2-40B4-BE49-F238E27FC236}">
                <a16:creationId xmlns:a16="http://schemas.microsoft.com/office/drawing/2014/main" xmlns="" id="{FCEE7A80-8322-4105-881A-3503190EB85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018305" y="1455661"/>
            <a:ext cx="2116836" cy="3849916"/>
          </a:xfrm>
          <a:prstGeom prst="roundRect">
            <a:avLst>
              <a:gd name="adj" fmla="val 9089"/>
            </a:avLst>
          </a:prstGeom>
          <a:gradFill>
            <a:gsLst>
              <a:gs pos="30000">
                <a:srgbClr val="010307"/>
              </a:gs>
              <a:gs pos="100000">
                <a:srgbClr val="2B4147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A59DFEE7-F653-4277-A7BD-3E8E1EE8922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023853" y="1455661"/>
            <a:ext cx="2113714" cy="184666"/>
          </a:xfrm>
          <a:custGeom>
            <a:avLst/>
            <a:gdLst>
              <a:gd name="connsiteX0" fmla="*/ 190838 w 2113714"/>
              <a:gd name="connsiteY0" fmla="*/ 0 h 184666"/>
              <a:gd name="connsiteX1" fmla="*/ 1922876 w 2113714"/>
              <a:gd name="connsiteY1" fmla="*/ 0 h 184666"/>
              <a:gd name="connsiteX2" fmla="*/ 2100156 w 2113714"/>
              <a:gd name="connsiteY2" fmla="*/ 117509 h 184666"/>
              <a:gd name="connsiteX3" fmla="*/ 2113714 w 2113714"/>
              <a:gd name="connsiteY3" fmla="*/ 184666 h 184666"/>
              <a:gd name="connsiteX4" fmla="*/ 0 w 2113714"/>
              <a:gd name="connsiteY4" fmla="*/ 184666 h 184666"/>
              <a:gd name="connsiteX5" fmla="*/ 13559 w 2113714"/>
              <a:gd name="connsiteY5" fmla="*/ 117509 h 184666"/>
              <a:gd name="connsiteX6" fmla="*/ 190838 w 2113714"/>
              <a:gd name="connsiteY6" fmla="*/ 0 h 184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13714" h="184666">
                <a:moveTo>
                  <a:pt x="190838" y="0"/>
                </a:moveTo>
                <a:lnTo>
                  <a:pt x="1922876" y="0"/>
                </a:lnTo>
                <a:cubicBezTo>
                  <a:pt x="2002571" y="0"/>
                  <a:pt x="2070948" y="48454"/>
                  <a:pt x="2100156" y="117509"/>
                </a:cubicBezTo>
                <a:lnTo>
                  <a:pt x="2113714" y="184666"/>
                </a:lnTo>
                <a:lnTo>
                  <a:pt x="0" y="184666"/>
                </a:lnTo>
                <a:lnTo>
                  <a:pt x="13559" y="117509"/>
                </a:lnTo>
                <a:cubicBezTo>
                  <a:pt x="42767" y="48454"/>
                  <a:pt x="111144" y="0"/>
                  <a:pt x="190838" y="0"/>
                </a:cubicBezTo>
                <a:close/>
              </a:path>
            </a:pathLst>
          </a:custGeom>
          <a:gradFill flip="none" rotWithShape="1">
            <a:gsLst>
              <a:gs pos="40000">
                <a:srgbClr val="58E2AD"/>
              </a:gs>
              <a:gs pos="60000">
                <a:srgbClr val="70DDE8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9BD4251C-E77F-420D-9759-7A4DCDA70869}"/>
              </a:ext>
            </a:extLst>
          </p:cNvPr>
          <p:cNvGrpSpPr/>
          <p:nvPr/>
        </p:nvGrpSpPr>
        <p:grpSpPr>
          <a:xfrm>
            <a:off x="9632226" y="1902189"/>
            <a:ext cx="416862" cy="132315"/>
            <a:chOff x="5726985" y="1059792"/>
            <a:chExt cx="340257" cy="108000"/>
          </a:xfrm>
          <a:gradFill>
            <a:gsLst>
              <a:gs pos="40000">
                <a:srgbClr val="58E2AD"/>
              </a:gs>
              <a:gs pos="60000">
                <a:srgbClr val="70DDE8"/>
              </a:gs>
            </a:gsLst>
            <a:lin ang="2700000" scaled="1"/>
          </a:gradFill>
        </p:grpSpPr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xmlns="" id="{729FC144-DDE7-493A-8155-E37815E9A57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26985" y="1088592"/>
              <a:ext cx="167119" cy="50400"/>
              <a:chOff x="8137529" y="1397739"/>
              <a:chExt cx="179059" cy="54000"/>
            </a:xfrm>
            <a:grpFill/>
          </p:grpSpPr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xmlns="" id="{B12EBF0E-A4DA-4C64-971B-FA866D012D91}"/>
                  </a:ext>
                </a:extLst>
              </p:cNvPr>
              <p:cNvSpPr/>
              <p:nvPr/>
            </p:nvSpPr>
            <p:spPr>
              <a:xfrm>
                <a:off x="8137529" y="1401879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noFill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xmlns="" id="{985B4A98-64CB-40AA-9952-7445E14B5CF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200058" y="1397739"/>
                <a:ext cx="54000" cy="5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noFill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xmlns="" id="{3A5F7FB1-C26F-4888-933D-BE25A186B8D5}"/>
                  </a:ext>
                </a:extLst>
              </p:cNvPr>
              <p:cNvSpPr/>
              <p:nvPr/>
            </p:nvSpPr>
            <p:spPr>
              <a:xfrm>
                <a:off x="8270869" y="1401879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noFill/>
                </a:endParaRPr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xmlns="" id="{CB511738-70F7-40E8-B984-55AF19B257FD}"/>
                </a:ext>
              </a:extLst>
            </p:cNvPr>
            <p:cNvGrpSpPr/>
            <p:nvPr/>
          </p:nvGrpSpPr>
          <p:grpSpPr>
            <a:xfrm>
              <a:off x="5959242" y="1059792"/>
              <a:ext cx="108000" cy="108000"/>
              <a:chOff x="5961590" y="1027456"/>
              <a:chExt cx="108000" cy="108000"/>
            </a:xfrm>
            <a:grpFill/>
          </p:grpSpPr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xmlns="" id="{4DBAB1E0-68B4-484A-859E-F1D5E7857F0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993736" y="1059602"/>
                <a:ext cx="43709" cy="4370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noFill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xmlns="" id="{DFC5AA59-31BA-4EF9-BFFD-45FD1AE54F59}"/>
                  </a:ext>
                </a:extLst>
              </p:cNvPr>
              <p:cNvSpPr/>
              <p:nvPr/>
            </p:nvSpPr>
            <p:spPr>
              <a:xfrm>
                <a:off x="5961590" y="1027456"/>
                <a:ext cx="108000" cy="108000"/>
              </a:xfrm>
              <a:prstGeom prst="ellipse">
                <a:avLst/>
              </a:prstGeom>
              <a:noFill/>
              <a:ln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noFill/>
                </a:endParaRPr>
              </a:p>
            </p:txBody>
          </p:sp>
        </p:grp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86153787-F070-47FF-998C-0D0B455C8962}"/>
              </a:ext>
            </a:extLst>
          </p:cNvPr>
          <p:cNvSpPr txBox="1"/>
          <p:nvPr/>
        </p:nvSpPr>
        <p:spPr>
          <a:xfrm>
            <a:off x="8021339" y="1814458"/>
            <a:ext cx="1234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27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1400"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27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42677D1B-4E77-4879-B93C-3E6712BCD867}"/>
              </a:ext>
            </a:extLst>
          </p:cNvPr>
          <p:cNvGrpSpPr/>
          <p:nvPr/>
        </p:nvGrpSpPr>
        <p:grpSpPr>
          <a:xfrm>
            <a:off x="8114803" y="2285336"/>
            <a:ext cx="97848" cy="59531"/>
            <a:chOff x="7028138" y="1421606"/>
            <a:chExt cx="171158" cy="59531"/>
          </a:xfrm>
        </p:grpSpPr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xmlns="" id="{20E75459-C633-474A-AD7F-F81470E7DABF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21606"/>
              <a:ext cx="171158" cy="0"/>
            </a:xfrm>
            <a:prstGeom prst="line">
              <a:avLst/>
            </a:prstGeom>
            <a:noFill/>
            <a:ln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xmlns="" id="{DB240845-A534-4DB2-BDBA-A9F81BF1B884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51371"/>
              <a:ext cx="171158" cy="0"/>
            </a:xfrm>
            <a:prstGeom prst="line">
              <a:avLst/>
            </a:prstGeom>
            <a:noFill/>
            <a:ln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xmlns="" id="{65DBF4A7-2A9F-41AE-AF95-C49DDD7C751D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81137"/>
              <a:ext cx="171158" cy="0"/>
            </a:xfrm>
            <a:prstGeom prst="line">
              <a:avLst/>
            </a:prstGeom>
            <a:noFill/>
            <a:ln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B3641146-2614-44A4-A565-39E995F338FB}"/>
              </a:ext>
            </a:extLst>
          </p:cNvPr>
          <p:cNvGrpSpPr/>
          <p:nvPr/>
        </p:nvGrpSpPr>
        <p:grpSpPr>
          <a:xfrm>
            <a:off x="9948770" y="2285336"/>
            <a:ext cx="97848" cy="59531"/>
            <a:chOff x="7028138" y="1421606"/>
            <a:chExt cx="171158" cy="59531"/>
          </a:xfrm>
        </p:grpSpPr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="" id="{6DF01582-D00B-444C-A039-DFF32D9CB072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21606"/>
              <a:ext cx="171158" cy="0"/>
            </a:xfrm>
            <a:prstGeom prst="line">
              <a:avLst/>
            </a:prstGeom>
            <a:noFill/>
            <a:ln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xmlns="" id="{030F1897-EA93-40A9-ABF8-9AB5401EFA12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51371"/>
              <a:ext cx="171158" cy="0"/>
            </a:xfrm>
            <a:prstGeom prst="line">
              <a:avLst/>
            </a:prstGeom>
            <a:noFill/>
            <a:ln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xmlns="" id="{FD748D49-E506-483C-B95A-DCE6BFADFD5E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81137"/>
              <a:ext cx="171158" cy="0"/>
            </a:xfrm>
            <a:prstGeom prst="line">
              <a:avLst/>
            </a:prstGeom>
            <a:noFill/>
            <a:ln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6ADB2A9F-FC34-46F7-98DC-026052046B72}"/>
              </a:ext>
            </a:extLst>
          </p:cNvPr>
          <p:cNvSpPr txBox="1"/>
          <p:nvPr/>
        </p:nvSpPr>
        <p:spPr>
          <a:xfrm>
            <a:off x="8166335" y="2176602"/>
            <a:ext cx="18287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27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morbi tristique senectus</a:t>
            </a:r>
            <a:endParaRPr lang="zh-CN" altLang="en-US" sz="1200"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27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589E702-5881-49ED-A88C-8DCA01017FB9}"/>
              </a:ext>
            </a:extLst>
          </p:cNvPr>
          <p:cNvGrpSpPr/>
          <p:nvPr/>
        </p:nvGrpSpPr>
        <p:grpSpPr>
          <a:xfrm>
            <a:off x="8274519" y="4990834"/>
            <a:ext cx="1612382" cy="152818"/>
            <a:chOff x="1757687" y="6226552"/>
            <a:chExt cx="1612382" cy="152818"/>
          </a:xfrm>
          <a:gradFill>
            <a:gsLst>
              <a:gs pos="40000">
                <a:srgbClr val="58E2AD"/>
              </a:gs>
              <a:gs pos="60000">
                <a:srgbClr val="70DDE8"/>
              </a:gs>
            </a:gsLst>
            <a:lin ang="2700000" scaled="1"/>
          </a:gradFill>
        </p:grpSpPr>
        <p:grpSp>
          <p:nvGrpSpPr>
            <p:cNvPr id="63" name="Group 14">
              <a:extLst>
                <a:ext uri="{FF2B5EF4-FFF2-40B4-BE49-F238E27FC236}">
                  <a16:creationId xmlns:a16="http://schemas.microsoft.com/office/drawing/2014/main" xmlns="" id="{EFD08966-0C4B-46B9-9EE6-1625A1A0127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757687" y="6226552"/>
              <a:ext cx="153730" cy="152818"/>
              <a:chOff x="-4" y="-6"/>
              <a:chExt cx="1676" cy="1666"/>
            </a:xfrm>
            <a:grpFill/>
          </p:grpSpPr>
          <p:sp>
            <p:nvSpPr>
              <p:cNvPr id="66" name="Freeform 15">
                <a:extLst>
                  <a:ext uri="{FF2B5EF4-FFF2-40B4-BE49-F238E27FC236}">
                    <a16:creationId xmlns:a16="http://schemas.microsoft.com/office/drawing/2014/main" xmlns="" id="{02DDAA00-441D-4DCE-9462-F81B3BA073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" y="-6"/>
                <a:ext cx="1676" cy="750"/>
              </a:xfrm>
              <a:custGeom>
                <a:avLst/>
                <a:gdLst>
                  <a:gd name="T0" fmla="*/ 361 w 704"/>
                  <a:gd name="T1" fmla="*/ 42 h 315"/>
                  <a:gd name="T2" fmla="*/ 343 w 704"/>
                  <a:gd name="T3" fmla="*/ 42 h 315"/>
                  <a:gd name="T4" fmla="*/ 667 w 704"/>
                  <a:gd name="T5" fmla="*/ 302 h 315"/>
                  <a:gd name="T6" fmla="*/ 697 w 704"/>
                  <a:gd name="T7" fmla="*/ 299 h 315"/>
                  <a:gd name="T8" fmla="*/ 694 w 704"/>
                  <a:gd name="T9" fmla="*/ 269 h 315"/>
                  <a:gd name="T10" fmla="*/ 370 w 704"/>
                  <a:gd name="T11" fmla="*/ 8 h 315"/>
                  <a:gd name="T12" fmla="*/ 334 w 704"/>
                  <a:gd name="T13" fmla="*/ 9 h 315"/>
                  <a:gd name="T14" fmla="*/ 10 w 704"/>
                  <a:gd name="T15" fmla="*/ 274 h 315"/>
                  <a:gd name="T16" fmla="*/ 7 w 704"/>
                  <a:gd name="T17" fmla="*/ 304 h 315"/>
                  <a:gd name="T18" fmla="*/ 37 w 704"/>
                  <a:gd name="T19" fmla="*/ 307 h 315"/>
                  <a:gd name="T20" fmla="*/ 37 w 704"/>
                  <a:gd name="T21" fmla="*/ 307 h 315"/>
                  <a:gd name="T22" fmla="*/ 361 w 704"/>
                  <a:gd name="T23" fmla="*/ 42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4" h="315">
                    <a:moveTo>
                      <a:pt x="361" y="42"/>
                    </a:moveTo>
                    <a:cubicBezTo>
                      <a:pt x="356" y="46"/>
                      <a:pt x="348" y="46"/>
                      <a:pt x="343" y="42"/>
                    </a:cubicBezTo>
                    <a:cubicBezTo>
                      <a:pt x="667" y="302"/>
                      <a:pt x="667" y="302"/>
                      <a:pt x="667" y="302"/>
                    </a:cubicBezTo>
                    <a:cubicBezTo>
                      <a:pt x="676" y="310"/>
                      <a:pt x="690" y="308"/>
                      <a:pt x="697" y="299"/>
                    </a:cubicBezTo>
                    <a:cubicBezTo>
                      <a:pt x="704" y="290"/>
                      <a:pt x="703" y="276"/>
                      <a:pt x="694" y="269"/>
                    </a:cubicBezTo>
                    <a:cubicBezTo>
                      <a:pt x="370" y="8"/>
                      <a:pt x="370" y="8"/>
                      <a:pt x="370" y="8"/>
                    </a:cubicBezTo>
                    <a:cubicBezTo>
                      <a:pt x="359" y="0"/>
                      <a:pt x="344" y="0"/>
                      <a:pt x="334" y="9"/>
                    </a:cubicBezTo>
                    <a:cubicBezTo>
                      <a:pt x="10" y="274"/>
                      <a:pt x="10" y="274"/>
                      <a:pt x="10" y="274"/>
                    </a:cubicBezTo>
                    <a:cubicBezTo>
                      <a:pt x="1" y="282"/>
                      <a:pt x="0" y="295"/>
                      <a:pt x="7" y="304"/>
                    </a:cubicBezTo>
                    <a:cubicBezTo>
                      <a:pt x="15" y="314"/>
                      <a:pt x="28" y="315"/>
                      <a:pt x="37" y="307"/>
                    </a:cubicBezTo>
                    <a:cubicBezTo>
                      <a:pt x="37" y="307"/>
                      <a:pt x="37" y="307"/>
                      <a:pt x="37" y="307"/>
                    </a:cubicBezTo>
                    <a:lnTo>
                      <a:pt x="361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6">
                <a:extLst>
                  <a:ext uri="{FF2B5EF4-FFF2-40B4-BE49-F238E27FC236}">
                    <a16:creationId xmlns:a16="http://schemas.microsoft.com/office/drawing/2014/main" xmlns="" id="{D4CD7277-8321-4CDA-A9F8-43BDBBCB69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" y="277"/>
                <a:ext cx="1676" cy="1383"/>
              </a:xfrm>
              <a:custGeom>
                <a:avLst/>
                <a:gdLst>
                  <a:gd name="T0" fmla="*/ 694 w 704"/>
                  <a:gd name="T1" fmla="*/ 268 h 581"/>
                  <a:gd name="T2" fmla="*/ 370 w 704"/>
                  <a:gd name="T3" fmla="*/ 8 h 581"/>
                  <a:gd name="T4" fmla="*/ 334 w 704"/>
                  <a:gd name="T5" fmla="*/ 8 h 581"/>
                  <a:gd name="T6" fmla="*/ 10 w 704"/>
                  <a:gd name="T7" fmla="*/ 274 h 581"/>
                  <a:gd name="T8" fmla="*/ 7 w 704"/>
                  <a:gd name="T9" fmla="*/ 304 h 581"/>
                  <a:gd name="T10" fmla="*/ 7 w 704"/>
                  <a:gd name="T11" fmla="*/ 304 h 581"/>
                  <a:gd name="T12" fmla="*/ 37 w 704"/>
                  <a:gd name="T13" fmla="*/ 307 h 581"/>
                  <a:gd name="T14" fmla="*/ 37 w 704"/>
                  <a:gd name="T15" fmla="*/ 307 h 581"/>
                  <a:gd name="T16" fmla="*/ 83 w 704"/>
                  <a:gd name="T17" fmla="*/ 269 h 581"/>
                  <a:gd name="T18" fmla="*/ 83 w 704"/>
                  <a:gd name="T19" fmla="*/ 516 h 581"/>
                  <a:gd name="T20" fmla="*/ 148 w 704"/>
                  <a:gd name="T21" fmla="*/ 581 h 581"/>
                  <a:gd name="T22" fmla="*/ 304 w 704"/>
                  <a:gd name="T23" fmla="*/ 581 h 581"/>
                  <a:gd name="T24" fmla="*/ 304 w 704"/>
                  <a:gd name="T25" fmla="*/ 412 h 581"/>
                  <a:gd name="T26" fmla="*/ 314 w 704"/>
                  <a:gd name="T27" fmla="*/ 401 h 581"/>
                  <a:gd name="T28" fmla="*/ 390 w 704"/>
                  <a:gd name="T29" fmla="*/ 401 h 581"/>
                  <a:gd name="T30" fmla="*/ 400 w 704"/>
                  <a:gd name="T31" fmla="*/ 412 h 581"/>
                  <a:gd name="T32" fmla="*/ 400 w 704"/>
                  <a:gd name="T33" fmla="*/ 581 h 581"/>
                  <a:gd name="T34" fmla="*/ 556 w 704"/>
                  <a:gd name="T35" fmla="*/ 581 h 581"/>
                  <a:gd name="T36" fmla="*/ 621 w 704"/>
                  <a:gd name="T37" fmla="*/ 516 h 581"/>
                  <a:gd name="T38" fmla="*/ 621 w 704"/>
                  <a:gd name="T39" fmla="*/ 265 h 581"/>
                  <a:gd name="T40" fmla="*/ 667 w 704"/>
                  <a:gd name="T41" fmla="*/ 302 h 581"/>
                  <a:gd name="T42" fmla="*/ 697 w 704"/>
                  <a:gd name="T43" fmla="*/ 298 h 581"/>
                  <a:gd name="T44" fmla="*/ 697 w 704"/>
                  <a:gd name="T45" fmla="*/ 298 h 581"/>
                  <a:gd name="T46" fmla="*/ 694 w 704"/>
                  <a:gd name="T47" fmla="*/ 268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04" h="581">
                    <a:moveTo>
                      <a:pt x="694" y="268"/>
                    </a:moveTo>
                    <a:cubicBezTo>
                      <a:pt x="370" y="8"/>
                      <a:pt x="370" y="8"/>
                      <a:pt x="370" y="8"/>
                    </a:cubicBezTo>
                    <a:cubicBezTo>
                      <a:pt x="359" y="0"/>
                      <a:pt x="344" y="0"/>
                      <a:pt x="334" y="8"/>
                    </a:cubicBezTo>
                    <a:cubicBezTo>
                      <a:pt x="10" y="274"/>
                      <a:pt x="10" y="274"/>
                      <a:pt x="10" y="274"/>
                    </a:cubicBezTo>
                    <a:cubicBezTo>
                      <a:pt x="1" y="281"/>
                      <a:pt x="0" y="295"/>
                      <a:pt x="7" y="304"/>
                    </a:cubicBezTo>
                    <a:cubicBezTo>
                      <a:pt x="7" y="304"/>
                      <a:pt x="7" y="304"/>
                      <a:pt x="7" y="304"/>
                    </a:cubicBezTo>
                    <a:cubicBezTo>
                      <a:pt x="15" y="313"/>
                      <a:pt x="28" y="314"/>
                      <a:pt x="37" y="307"/>
                    </a:cubicBezTo>
                    <a:cubicBezTo>
                      <a:pt x="37" y="307"/>
                      <a:pt x="37" y="307"/>
                      <a:pt x="37" y="307"/>
                    </a:cubicBezTo>
                    <a:cubicBezTo>
                      <a:pt x="83" y="269"/>
                      <a:pt x="83" y="269"/>
                      <a:pt x="83" y="269"/>
                    </a:cubicBezTo>
                    <a:cubicBezTo>
                      <a:pt x="83" y="516"/>
                      <a:pt x="83" y="516"/>
                      <a:pt x="83" y="516"/>
                    </a:cubicBezTo>
                    <a:cubicBezTo>
                      <a:pt x="83" y="552"/>
                      <a:pt x="112" y="581"/>
                      <a:pt x="148" y="581"/>
                    </a:cubicBezTo>
                    <a:cubicBezTo>
                      <a:pt x="304" y="581"/>
                      <a:pt x="304" y="581"/>
                      <a:pt x="304" y="581"/>
                    </a:cubicBezTo>
                    <a:cubicBezTo>
                      <a:pt x="304" y="412"/>
                      <a:pt x="304" y="412"/>
                      <a:pt x="304" y="412"/>
                    </a:cubicBezTo>
                    <a:cubicBezTo>
                      <a:pt x="304" y="406"/>
                      <a:pt x="308" y="401"/>
                      <a:pt x="314" y="401"/>
                    </a:cubicBezTo>
                    <a:cubicBezTo>
                      <a:pt x="390" y="401"/>
                      <a:pt x="390" y="401"/>
                      <a:pt x="390" y="401"/>
                    </a:cubicBezTo>
                    <a:cubicBezTo>
                      <a:pt x="396" y="401"/>
                      <a:pt x="400" y="406"/>
                      <a:pt x="400" y="412"/>
                    </a:cubicBezTo>
                    <a:cubicBezTo>
                      <a:pt x="400" y="581"/>
                      <a:pt x="400" y="581"/>
                      <a:pt x="400" y="581"/>
                    </a:cubicBezTo>
                    <a:cubicBezTo>
                      <a:pt x="556" y="581"/>
                      <a:pt x="556" y="581"/>
                      <a:pt x="556" y="581"/>
                    </a:cubicBezTo>
                    <a:cubicBezTo>
                      <a:pt x="592" y="581"/>
                      <a:pt x="621" y="552"/>
                      <a:pt x="621" y="516"/>
                    </a:cubicBezTo>
                    <a:cubicBezTo>
                      <a:pt x="621" y="265"/>
                      <a:pt x="621" y="265"/>
                      <a:pt x="621" y="265"/>
                    </a:cubicBezTo>
                    <a:cubicBezTo>
                      <a:pt x="667" y="302"/>
                      <a:pt x="667" y="302"/>
                      <a:pt x="667" y="302"/>
                    </a:cubicBezTo>
                    <a:cubicBezTo>
                      <a:pt x="676" y="309"/>
                      <a:pt x="690" y="308"/>
                      <a:pt x="697" y="298"/>
                    </a:cubicBezTo>
                    <a:cubicBezTo>
                      <a:pt x="697" y="298"/>
                      <a:pt x="697" y="298"/>
                      <a:pt x="697" y="298"/>
                    </a:cubicBezTo>
                    <a:cubicBezTo>
                      <a:pt x="704" y="289"/>
                      <a:pt x="703" y="275"/>
                      <a:pt x="694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4" name="Freeform 25">
              <a:extLst>
                <a:ext uri="{FF2B5EF4-FFF2-40B4-BE49-F238E27FC236}">
                  <a16:creationId xmlns:a16="http://schemas.microsoft.com/office/drawing/2014/main" xmlns="" id="{6CBB9AE1-C045-4FE9-AEC2-359F53D1366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500502" y="6226858"/>
              <a:ext cx="152278" cy="152204"/>
            </a:xfrm>
            <a:custGeom>
              <a:avLst/>
              <a:gdLst>
                <a:gd name="T0" fmla="*/ 438 w 800"/>
                <a:gd name="T1" fmla="*/ 64 h 800"/>
                <a:gd name="T2" fmla="*/ 438 w 800"/>
                <a:gd name="T3" fmla="*/ 298 h 800"/>
                <a:gd name="T4" fmla="*/ 502 w 800"/>
                <a:gd name="T5" fmla="*/ 362 h 800"/>
                <a:gd name="T6" fmla="*/ 736 w 800"/>
                <a:gd name="T7" fmla="*/ 362 h 800"/>
                <a:gd name="T8" fmla="*/ 800 w 800"/>
                <a:gd name="T9" fmla="*/ 298 h 800"/>
                <a:gd name="T10" fmla="*/ 736 w 800"/>
                <a:gd name="T11" fmla="*/ 0 h 800"/>
                <a:gd name="T12" fmla="*/ 502 w 800"/>
                <a:gd name="T13" fmla="*/ 0 h 800"/>
                <a:gd name="T14" fmla="*/ 64 w 800"/>
                <a:gd name="T15" fmla="*/ 437 h 800"/>
                <a:gd name="T16" fmla="*/ 0 w 800"/>
                <a:gd name="T17" fmla="*/ 502 h 800"/>
                <a:gd name="T18" fmla="*/ 64 w 800"/>
                <a:gd name="T19" fmla="*/ 800 h 800"/>
                <a:gd name="T20" fmla="*/ 298 w 800"/>
                <a:gd name="T21" fmla="*/ 800 h 800"/>
                <a:gd name="T22" fmla="*/ 362 w 800"/>
                <a:gd name="T23" fmla="*/ 736 h 800"/>
                <a:gd name="T24" fmla="*/ 362 w 800"/>
                <a:gd name="T25" fmla="*/ 502 h 800"/>
                <a:gd name="T26" fmla="*/ 298 w 800"/>
                <a:gd name="T27" fmla="*/ 438 h 800"/>
                <a:gd name="T28" fmla="*/ 64 w 800"/>
                <a:gd name="T29" fmla="*/ 437 h 800"/>
                <a:gd name="T30" fmla="*/ 502 w 800"/>
                <a:gd name="T31" fmla="*/ 437 h 800"/>
                <a:gd name="T32" fmla="*/ 438 w 800"/>
                <a:gd name="T33" fmla="*/ 502 h 800"/>
                <a:gd name="T34" fmla="*/ 502 w 800"/>
                <a:gd name="T35" fmla="*/ 800 h 800"/>
                <a:gd name="T36" fmla="*/ 736 w 800"/>
                <a:gd name="T37" fmla="*/ 800 h 800"/>
                <a:gd name="T38" fmla="*/ 800 w 800"/>
                <a:gd name="T39" fmla="*/ 736 h 800"/>
                <a:gd name="T40" fmla="*/ 800 w 800"/>
                <a:gd name="T41" fmla="*/ 502 h 800"/>
                <a:gd name="T42" fmla="*/ 736 w 800"/>
                <a:gd name="T43" fmla="*/ 438 h 800"/>
                <a:gd name="T44" fmla="*/ 502 w 800"/>
                <a:gd name="T45" fmla="*/ 437 h 800"/>
                <a:gd name="T46" fmla="*/ 298 w 800"/>
                <a:gd name="T47" fmla="*/ 437 h 800"/>
                <a:gd name="T48" fmla="*/ 64 w 800"/>
                <a:gd name="T49" fmla="*/ 0 h 800"/>
                <a:gd name="T50" fmla="*/ 0 w 800"/>
                <a:gd name="T51" fmla="*/ 64 h 800"/>
                <a:gd name="T52" fmla="*/ 64 w 800"/>
                <a:gd name="T53" fmla="*/ 362 h 800"/>
                <a:gd name="T54" fmla="*/ 298 w 800"/>
                <a:gd name="T55" fmla="*/ 362 h 800"/>
                <a:gd name="T56" fmla="*/ 362 w 800"/>
                <a:gd name="T57" fmla="*/ 298 h 800"/>
                <a:gd name="T58" fmla="*/ 362 w 800"/>
                <a:gd name="T59" fmla="*/ 64 h 800"/>
                <a:gd name="T60" fmla="*/ 298 w 800"/>
                <a:gd name="T61" fmla="*/ 0 h 800"/>
                <a:gd name="T62" fmla="*/ 64 w 800"/>
                <a:gd name="T63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800">
                  <a:moveTo>
                    <a:pt x="502" y="0"/>
                  </a:moveTo>
                  <a:cubicBezTo>
                    <a:pt x="466" y="0"/>
                    <a:pt x="438" y="29"/>
                    <a:pt x="438" y="64"/>
                  </a:cubicBezTo>
                  <a:cubicBezTo>
                    <a:pt x="438" y="64"/>
                    <a:pt x="438" y="64"/>
                    <a:pt x="438" y="64"/>
                  </a:cubicBezTo>
                  <a:cubicBezTo>
                    <a:pt x="438" y="298"/>
                    <a:pt x="438" y="298"/>
                    <a:pt x="438" y="298"/>
                  </a:cubicBezTo>
                  <a:cubicBezTo>
                    <a:pt x="437" y="334"/>
                    <a:pt x="466" y="362"/>
                    <a:pt x="502" y="362"/>
                  </a:cubicBezTo>
                  <a:cubicBezTo>
                    <a:pt x="502" y="362"/>
                    <a:pt x="502" y="362"/>
                    <a:pt x="502" y="362"/>
                  </a:cubicBezTo>
                  <a:cubicBezTo>
                    <a:pt x="736" y="362"/>
                    <a:pt x="736" y="362"/>
                    <a:pt x="736" y="362"/>
                  </a:cubicBezTo>
                  <a:cubicBezTo>
                    <a:pt x="736" y="362"/>
                    <a:pt x="736" y="362"/>
                    <a:pt x="736" y="362"/>
                  </a:cubicBezTo>
                  <a:cubicBezTo>
                    <a:pt x="771" y="362"/>
                    <a:pt x="800" y="334"/>
                    <a:pt x="800" y="298"/>
                  </a:cubicBezTo>
                  <a:cubicBezTo>
                    <a:pt x="800" y="298"/>
                    <a:pt x="800" y="298"/>
                    <a:pt x="800" y="298"/>
                  </a:cubicBezTo>
                  <a:cubicBezTo>
                    <a:pt x="800" y="64"/>
                    <a:pt x="800" y="64"/>
                    <a:pt x="800" y="64"/>
                  </a:cubicBezTo>
                  <a:cubicBezTo>
                    <a:pt x="800" y="29"/>
                    <a:pt x="771" y="0"/>
                    <a:pt x="736" y="0"/>
                  </a:cubicBezTo>
                  <a:cubicBezTo>
                    <a:pt x="736" y="0"/>
                    <a:pt x="736" y="0"/>
                    <a:pt x="736" y="0"/>
                  </a:cubicBezTo>
                  <a:cubicBezTo>
                    <a:pt x="502" y="0"/>
                    <a:pt x="502" y="0"/>
                    <a:pt x="502" y="0"/>
                  </a:cubicBezTo>
                  <a:cubicBezTo>
                    <a:pt x="502" y="0"/>
                    <a:pt x="502" y="0"/>
                    <a:pt x="502" y="0"/>
                  </a:cubicBezTo>
                  <a:moveTo>
                    <a:pt x="64" y="437"/>
                  </a:moveTo>
                  <a:cubicBezTo>
                    <a:pt x="29" y="437"/>
                    <a:pt x="0" y="466"/>
                    <a:pt x="0" y="502"/>
                  </a:cubicBezTo>
                  <a:cubicBezTo>
                    <a:pt x="0" y="502"/>
                    <a:pt x="0" y="502"/>
                    <a:pt x="0" y="502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71"/>
                    <a:pt x="29" y="800"/>
                    <a:pt x="64" y="800"/>
                  </a:cubicBezTo>
                  <a:cubicBezTo>
                    <a:pt x="64" y="800"/>
                    <a:pt x="64" y="800"/>
                    <a:pt x="64" y="800"/>
                  </a:cubicBezTo>
                  <a:cubicBezTo>
                    <a:pt x="298" y="800"/>
                    <a:pt x="298" y="800"/>
                    <a:pt x="298" y="800"/>
                  </a:cubicBezTo>
                  <a:cubicBezTo>
                    <a:pt x="298" y="800"/>
                    <a:pt x="298" y="800"/>
                    <a:pt x="298" y="800"/>
                  </a:cubicBezTo>
                  <a:cubicBezTo>
                    <a:pt x="334" y="800"/>
                    <a:pt x="362" y="771"/>
                    <a:pt x="362" y="736"/>
                  </a:cubicBezTo>
                  <a:cubicBezTo>
                    <a:pt x="362" y="736"/>
                    <a:pt x="362" y="736"/>
                    <a:pt x="362" y="736"/>
                  </a:cubicBezTo>
                  <a:cubicBezTo>
                    <a:pt x="362" y="502"/>
                    <a:pt x="362" y="502"/>
                    <a:pt x="362" y="502"/>
                  </a:cubicBezTo>
                  <a:cubicBezTo>
                    <a:pt x="363" y="466"/>
                    <a:pt x="334" y="438"/>
                    <a:pt x="298" y="438"/>
                  </a:cubicBezTo>
                  <a:cubicBezTo>
                    <a:pt x="298" y="438"/>
                    <a:pt x="298" y="438"/>
                    <a:pt x="298" y="438"/>
                  </a:cubicBezTo>
                  <a:cubicBezTo>
                    <a:pt x="298" y="437"/>
                    <a:pt x="298" y="437"/>
                    <a:pt x="298" y="437"/>
                  </a:cubicBezTo>
                  <a:cubicBezTo>
                    <a:pt x="64" y="437"/>
                    <a:pt x="64" y="437"/>
                    <a:pt x="64" y="437"/>
                  </a:cubicBezTo>
                  <a:cubicBezTo>
                    <a:pt x="64" y="437"/>
                    <a:pt x="64" y="437"/>
                    <a:pt x="64" y="437"/>
                  </a:cubicBezTo>
                  <a:moveTo>
                    <a:pt x="502" y="437"/>
                  </a:moveTo>
                  <a:cubicBezTo>
                    <a:pt x="466" y="437"/>
                    <a:pt x="438" y="466"/>
                    <a:pt x="438" y="502"/>
                  </a:cubicBezTo>
                  <a:cubicBezTo>
                    <a:pt x="438" y="502"/>
                    <a:pt x="438" y="502"/>
                    <a:pt x="438" y="502"/>
                  </a:cubicBezTo>
                  <a:cubicBezTo>
                    <a:pt x="438" y="736"/>
                    <a:pt x="438" y="736"/>
                    <a:pt x="438" y="736"/>
                  </a:cubicBezTo>
                  <a:cubicBezTo>
                    <a:pt x="437" y="771"/>
                    <a:pt x="466" y="800"/>
                    <a:pt x="502" y="800"/>
                  </a:cubicBezTo>
                  <a:cubicBezTo>
                    <a:pt x="502" y="800"/>
                    <a:pt x="502" y="800"/>
                    <a:pt x="502" y="800"/>
                  </a:cubicBezTo>
                  <a:cubicBezTo>
                    <a:pt x="736" y="800"/>
                    <a:pt x="736" y="800"/>
                    <a:pt x="736" y="800"/>
                  </a:cubicBezTo>
                  <a:cubicBezTo>
                    <a:pt x="736" y="800"/>
                    <a:pt x="736" y="800"/>
                    <a:pt x="736" y="800"/>
                  </a:cubicBezTo>
                  <a:cubicBezTo>
                    <a:pt x="771" y="800"/>
                    <a:pt x="800" y="771"/>
                    <a:pt x="800" y="736"/>
                  </a:cubicBezTo>
                  <a:cubicBezTo>
                    <a:pt x="800" y="736"/>
                    <a:pt x="800" y="736"/>
                    <a:pt x="800" y="736"/>
                  </a:cubicBezTo>
                  <a:cubicBezTo>
                    <a:pt x="800" y="502"/>
                    <a:pt x="800" y="502"/>
                    <a:pt x="800" y="502"/>
                  </a:cubicBezTo>
                  <a:cubicBezTo>
                    <a:pt x="800" y="466"/>
                    <a:pt x="771" y="438"/>
                    <a:pt x="736" y="438"/>
                  </a:cubicBezTo>
                  <a:cubicBezTo>
                    <a:pt x="736" y="438"/>
                    <a:pt x="736" y="438"/>
                    <a:pt x="736" y="438"/>
                  </a:cubicBezTo>
                  <a:cubicBezTo>
                    <a:pt x="736" y="437"/>
                    <a:pt x="736" y="437"/>
                    <a:pt x="736" y="437"/>
                  </a:cubicBezTo>
                  <a:cubicBezTo>
                    <a:pt x="502" y="437"/>
                    <a:pt x="502" y="437"/>
                    <a:pt x="502" y="437"/>
                  </a:cubicBezTo>
                  <a:cubicBezTo>
                    <a:pt x="502" y="437"/>
                    <a:pt x="502" y="437"/>
                    <a:pt x="502" y="437"/>
                  </a:cubicBezTo>
                  <a:moveTo>
                    <a:pt x="298" y="437"/>
                  </a:moveTo>
                  <a:cubicBezTo>
                    <a:pt x="298" y="437"/>
                    <a:pt x="298" y="437"/>
                    <a:pt x="298" y="437"/>
                  </a:cubicBezTo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34"/>
                    <a:pt x="29" y="362"/>
                    <a:pt x="64" y="362"/>
                  </a:cubicBezTo>
                  <a:cubicBezTo>
                    <a:pt x="64" y="362"/>
                    <a:pt x="64" y="362"/>
                    <a:pt x="64" y="362"/>
                  </a:cubicBezTo>
                  <a:cubicBezTo>
                    <a:pt x="298" y="362"/>
                    <a:pt x="298" y="362"/>
                    <a:pt x="298" y="362"/>
                  </a:cubicBezTo>
                  <a:cubicBezTo>
                    <a:pt x="298" y="362"/>
                    <a:pt x="298" y="362"/>
                    <a:pt x="298" y="362"/>
                  </a:cubicBezTo>
                  <a:cubicBezTo>
                    <a:pt x="334" y="362"/>
                    <a:pt x="362" y="334"/>
                    <a:pt x="362" y="298"/>
                  </a:cubicBezTo>
                  <a:cubicBezTo>
                    <a:pt x="362" y="298"/>
                    <a:pt x="362" y="298"/>
                    <a:pt x="362" y="298"/>
                  </a:cubicBezTo>
                  <a:cubicBezTo>
                    <a:pt x="362" y="64"/>
                    <a:pt x="362" y="64"/>
                    <a:pt x="362" y="64"/>
                  </a:cubicBezTo>
                  <a:cubicBezTo>
                    <a:pt x="363" y="29"/>
                    <a:pt x="334" y="0"/>
                    <a:pt x="298" y="0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9">
              <a:extLst>
                <a:ext uri="{FF2B5EF4-FFF2-40B4-BE49-F238E27FC236}">
                  <a16:creationId xmlns:a16="http://schemas.microsoft.com/office/drawing/2014/main" xmlns="" id="{51E36928-B454-498B-AD9C-4CEED1F9CFB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44911" y="6226818"/>
              <a:ext cx="125158" cy="152284"/>
            </a:xfrm>
            <a:custGeom>
              <a:avLst/>
              <a:gdLst>
                <a:gd name="T0" fmla="*/ 482 w 552"/>
                <a:gd name="T1" fmla="*/ 672 h 672"/>
                <a:gd name="T2" fmla="*/ 486 w 552"/>
                <a:gd name="T3" fmla="*/ 668 h 672"/>
                <a:gd name="T4" fmla="*/ 69 w 552"/>
                <a:gd name="T5" fmla="*/ 672 h 672"/>
                <a:gd name="T6" fmla="*/ 73 w 552"/>
                <a:gd name="T7" fmla="*/ 668 h 672"/>
                <a:gd name="T8" fmla="*/ 0 w 552"/>
                <a:gd name="T9" fmla="*/ 603 h 672"/>
                <a:gd name="T10" fmla="*/ 224 w 552"/>
                <a:gd name="T11" fmla="*/ 379 h 672"/>
                <a:gd name="T12" fmla="*/ 327 w 552"/>
                <a:gd name="T13" fmla="*/ 379 h 672"/>
                <a:gd name="T14" fmla="*/ 551 w 552"/>
                <a:gd name="T15" fmla="*/ 603 h 672"/>
                <a:gd name="T16" fmla="*/ 486 w 552"/>
                <a:gd name="T17" fmla="*/ 668 h 672"/>
                <a:gd name="T18" fmla="*/ 482 w 552"/>
                <a:gd name="T19" fmla="*/ 672 h 672"/>
                <a:gd name="T20" fmla="*/ 280 w 552"/>
                <a:gd name="T21" fmla="*/ 345 h 672"/>
                <a:gd name="T22" fmla="*/ 108 w 552"/>
                <a:gd name="T23" fmla="*/ 173 h 672"/>
                <a:gd name="T24" fmla="*/ 280 w 552"/>
                <a:gd name="T25" fmla="*/ 0 h 672"/>
                <a:gd name="T26" fmla="*/ 452 w 552"/>
                <a:gd name="T27" fmla="*/ 173 h 672"/>
                <a:gd name="T28" fmla="*/ 277 w 552"/>
                <a:gd name="T29" fmla="*/ 345 h 672"/>
                <a:gd name="T30" fmla="*/ 280 w 552"/>
                <a:gd name="T31" fmla="*/ 345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2" h="672">
                  <a:moveTo>
                    <a:pt x="482" y="672"/>
                  </a:moveTo>
                  <a:cubicBezTo>
                    <a:pt x="486" y="668"/>
                    <a:pt x="486" y="668"/>
                    <a:pt x="486" y="668"/>
                  </a:cubicBezTo>
                  <a:cubicBezTo>
                    <a:pt x="69" y="672"/>
                    <a:pt x="69" y="672"/>
                    <a:pt x="69" y="672"/>
                  </a:cubicBezTo>
                  <a:cubicBezTo>
                    <a:pt x="73" y="668"/>
                    <a:pt x="73" y="668"/>
                    <a:pt x="73" y="668"/>
                  </a:cubicBezTo>
                  <a:cubicBezTo>
                    <a:pt x="35" y="668"/>
                    <a:pt x="0" y="641"/>
                    <a:pt x="0" y="603"/>
                  </a:cubicBezTo>
                  <a:cubicBezTo>
                    <a:pt x="0" y="479"/>
                    <a:pt x="100" y="379"/>
                    <a:pt x="224" y="379"/>
                  </a:cubicBezTo>
                  <a:cubicBezTo>
                    <a:pt x="327" y="379"/>
                    <a:pt x="327" y="379"/>
                    <a:pt x="327" y="379"/>
                  </a:cubicBezTo>
                  <a:cubicBezTo>
                    <a:pt x="451" y="379"/>
                    <a:pt x="551" y="479"/>
                    <a:pt x="551" y="603"/>
                  </a:cubicBezTo>
                  <a:cubicBezTo>
                    <a:pt x="552" y="641"/>
                    <a:pt x="525" y="668"/>
                    <a:pt x="486" y="668"/>
                  </a:cubicBezTo>
                  <a:cubicBezTo>
                    <a:pt x="482" y="672"/>
                    <a:pt x="482" y="672"/>
                    <a:pt x="482" y="672"/>
                  </a:cubicBezTo>
                  <a:close/>
                  <a:moveTo>
                    <a:pt x="280" y="345"/>
                  </a:moveTo>
                  <a:cubicBezTo>
                    <a:pt x="185" y="345"/>
                    <a:pt x="108" y="268"/>
                    <a:pt x="108" y="173"/>
                  </a:cubicBezTo>
                  <a:cubicBezTo>
                    <a:pt x="108" y="78"/>
                    <a:pt x="185" y="0"/>
                    <a:pt x="280" y="0"/>
                  </a:cubicBezTo>
                  <a:cubicBezTo>
                    <a:pt x="375" y="0"/>
                    <a:pt x="452" y="78"/>
                    <a:pt x="452" y="173"/>
                  </a:cubicBezTo>
                  <a:cubicBezTo>
                    <a:pt x="452" y="268"/>
                    <a:pt x="372" y="345"/>
                    <a:pt x="277" y="345"/>
                  </a:cubicBezTo>
                  <a:cubicBezTo>
                    <a:pt x="280" y="345"/>
                    <a:pt x="280" y="345"/>
                    <a:pt x="280" y="3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04A06909-0D28-42A4-8542-0134491946BE}"/>
              </a:ext>
            </a:extLst>
          </p:cNvPr>
          <p:cNvSpPr txBox="1"/>
          <p:nvPr/>
        </p:nvSpPr>
        <p:spPr>
          <a:xfrm>
            <a:off x="8087217" y="2472690"/>
            <a:ext cx="1058418" cy="2251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altLang="zh-CN" sz="1200">
                <a:solidFill>
                  <a:srgbClr val="A0A0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 senectus et netus et</a:t>
            </a:r>
            <a:endParaRPr lang="zh-CN" altLang="en-US" sz="1200">
              <a:solidFill>
                <a:srgbClr val="A0A0A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46361B42-12CA-40E8-AE59-343E3097FA86}"/>
              </a:ext>
            </a:extLst>
          </p:cNvPr>
          <p:cNvSpPr txBox="1"/>
          <p:nvPr/>
        </p:nvSpPr>
        <p:spPr>
          <a:xfrm>
            <a:off x="9007811" y="2472690"/>
            <a:ext cx="1058418" cy="2251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r-FR" altLang="zh-CN" sz="1200">
                <a:solidFill>
                  <a:srgbClr val="CFCF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tristique senectus et netus et malesuada fames ac turpis</a:t>
            </a:r>
            <a:endParaRPr lang="zh-CN" altLang="en-US" sz="1200">
              <a:solidFill>
                <a:srgbClr val="CFCFD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9" name="连接符: 曲线 88">
            <a:extLst>
              <a:ext uri="{FF2B5EF4-FFF2-40B4-BE49-F238E27FC236}">
                <a16:creationId xmlns:a16="http://schemas.microsoft.com/office/drawing/2014/main" xmlns="" id="{A68D4D85-1733-47D4-B592-9F2AE1B35390}"/>
              </a:ext>
            </a:extLst>
          </p:cNvPr>
          <p:cNvCxnSpPr>
            <a:cxnSpLocks/>
          </p:cNvCxnSpPr>
          <p:nvPr/>
        </p:nvCxnSpPr>
        <p:spPr>
          <a:xfrm flipV="1">
            <a:off x="4173696" y="2319221"/>
            <a:ext cx="3847643" cy="2808000"/>
          </a:xfrm>
          <a:prstGeom prst="curvedConnector3">
            <a:avLst/>
          </a:prstGeom>
          <a:noFill/>
          <a:ln>
            <a:gradFill flip="none" rotWithShape="1"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  <a:tileRect/>
            </a:gradFill>
            <a:prstDash val="dash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00" name="组合 99">
            <a:extLst>
              <a:ext uri="{FF2B5EF4-FFF2-40B4-BE49-F238E27FC236}">
                <a16:creationId xmlns:a16="http://schemas.microsoft.com/office/drawing/2014/main" xmlns="" id="{1AAC3F84-3E7A-4A17-93F7-8DBCA156C198}"/>
              </a:ext>
            </a:extLst>
          </p:cNvPr>
          <p:cNvGrpSpPr/>
          <p:nvPr/>
        </p:nvGrpSpPr>
        <p:grpSpPr>
          <a:xfrm>
            <a:off x="11196034" y="6112859"/>
            <a:ext cx="456216" cy="456216"/>
            <a:chOff x="11320040" y="6194851"/>
            <a:chExt cx="456216" cy="456216"/>
          </a:xfrm>
        </p:grpSpPr>
        <p:grpSp>
          <p:nvGrpSpPr>
            <p:cNvPr id="96" name="Group 32">
              <a:extLst>
                <a:ext uri="{FF2B5EF4-FFF2-40B4-BE49-F238E27FC236}">
                  <a16:creationId xmlns:a16="http://schemas.microsoft.com/office/drawing/2014/main" xmlns="" id="{7B1A99CF-6C62-4C86-9C0E-1FCC3861584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1447592" y="6330626"/>
              <a:ext cx="201113" cy="184667"/>
              <a:chOff x="7" y="-65"/>
              <a:chExt cx="2030" cy="1864"/>
            </a:xfrm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5400000" scaled="1"/>
            </a:gradFill>
          </p:grpSpPr>
          <p:sp>
            <p:nvSpPr>
              <p:cNvPr id="97" name="Freeform 33">
                <a:extLst>
                  <a:ext uri="{FF2B5EF4-FFF2-40B4-BE49-F238E27FC236}">
                    <a16:creationId xmlns:a16="http://schemas.microsoft.com/office/drawing/2014/main" xmlns="" id="{D1231105-4AA3-412C-8C4A-CB21220FB4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" y="-65"/>
                <a:ext cx="1349" cy="1245"/>
              </a:xfrm>
              <a:custGeom>
                <a:avLst/>
                <a:gdLst>
                  <a:gd name="T0" fmla="*/ 359 w 567"/>
                  <a:gd name="T1" fmla="*/ 523 h 523"/>
                  <a:gd name="T2" fmla="*/ 303 w 567"/>
                  <a:gd name="T3" fmla="*/ 468 h 523"/>
                  <a:gd name="T4" fmla="*/ 338 w 567"/>
                  <a:gd name="T5" fmla="*/ 416 h 523"/>
                  <a:gd name="T6" fmla="*/ 417 w 567"/>
                  <a:gd name="T7" fmla="*/ 228 h 523"/>
                  <a:gd name="T8" fmla="*/ 229 w 567"/>
                  <a:gd name="T9" fmla="*/ 149 h 523"/>
                  <a:gd name="T10" fmla="*/ 150 w 567"/>
                  <a:gd name="T11" fmla="*/ 337 h 523"/>
                  <a:gd name="T12" fmla="*/ 185 w 567"/>
                  <a:gd name="T13" fmla="*/ 388 h 523"/>
                  <a:gd name="T14" fmla="*/ 187 w 567"/>
                  <a:gd name="T15" fmla="*/ 467 h 523"/>
                  <a:gd name="T16" fmla="*/ 109 w 567"/>
                  <a:gd name="T17" fmla="*/ 470 h 523"/>
                  <a:gd name="T18" fmla="*/ 97 w 567"/>
                  <a:gd name="T19" fmla="*/ 108 h 523"/>
                  <a:gd name="T20" fmla="*/ 458 w 567"/>
                  <a:gd name="T21" fmla="*/ 96 h 523"/>
                  <a:gd name="T22" fmla="*/ 470 w 567"/>
                  <a:gd name="T23" fmla="*/ 457 h 523"/>
                  <a:gd name="T24" fmla="*/ 380 w 567"/>
                  <a:gd name="T25" fmla="*/ 519 h 523"/>
                  <a:gd name="T26" fmla="*/ 359 w 567"/>
                  <a:gd name="T27" fmla="*/ 523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67" h="523">
                    <a:moveTo>
                      <a:pt x="359" y="523"/>
                    </a:moveTo>
                    <a:cubicBezTo>
                      <a:pt x="329" y="523"/>
                      <a:pt x="304" y="499"/>
                      <a:pt x="303" y="468"/>
                    </a:cubicBezTo>
                    <a:cubicBezTo>
                      <a:pt x="303" y="445"/>
                      <a:pt x="317" y="425"/>
                      <a:pt x="338" y="416"/>
                    </a:cubicBezTo>
                    <a:cubicBezTo>
                      <a:pt x="412" y="386"/>
                      <a:pt x="447" y="302"/>
                      <a:pt x="417" y="228"/>
                    </a:cubicBezTo>
                    <a:cubicBezTo>
                      <a:pt x="387" y="154"/>
                      <a:pt x="303" y="119"/>
                      <a:pt x="229" y="149"/>
                    </a:cubicBezTo>
                    <a:cubicBezTo>
                      <a:pt x="155" y="179"/>
                      <a:pt x="119" y="263"/>
                      <a:pt x="150" y="337"/>
                    </a:cubicBezTo>
                    <a:cubicBezTo>
                      <a:pt x="158" y="357"/>
                      <a:pt x="170" y="374"/>
                      <a:pt x="185" y="388"/>
                    </a:cubicBezTo>
                    <a:cubicBezTo>
                      <a:pt x="207" y="410"/>
                      <a:pt x="208" y="445"/>
                      <a:pt x="187" y="467"/>
                    </a:cubicBezTo>
                    <a:cubicBezTo>
                      <a:pt x="166" y="489"/>
                      <a:pt x="132" y="490"/>
                      <a:pt x="109" y="470"/>
                    </a:cubicBezTo>
                    <a:cubicBezTo>
                      <a:pt x="6" y="373"/>
                      <a:pt x="0" y="212"/>
                      <a:pt x="97" y="108"/>
                    </a:cubicBezTo>
                    <a:cubicBezTo>
                      <a:pt x="193" y="5"/>
                      <a:pt x="354" y="0"/>
                      <a:pt x="458" y="96"/>
                    </a:cubicBezTo>
                    <a:cubicBezTo>
                      <a:pt x="561" y="192"/>
                      <a:pt x="567" y="354"/>
                      <a:pt x="470" y="457"/>
                    </a:cubicBezTo>
                    <a:cubicBezTo>
                      <a:pt x="445" y="484"/>
                      <a:pt x="414" y="505"/>
                      <a:pt x="380" y="519"/>
                    </a:cubicBezTo>
                    <a:cubicBezTo>
                      <a:pt x="374" y="522"/>
                      <a:pt x="366" y="523"/>
                      <a:pt x="359" y="5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34">
                <a:extLst>
                  <a:ext uri="{FF2B5EF4-FFF2-40B4-BE49-F238E27FC236}">
                    <a16:creationId xmlns:a16="http://schemas.microsoft.com/office/drawing/2014/main" xmlns="" id="{6B37633F-BDFF-4C00-BD40-6721167770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" y="609"/>
                <a:ext cx="1302" cy="1190"/>
              </a:xfrm>
              <a:custGeom>
                <a:avLst/>
                <a:gdLst>
                  <a:gd name="T0" fmla="*/ 255 w 547"/>
                  <a:gd name="T1" fmla="*/ 500 h 500"/>
                  <a:gd name="T2" fmla="*/ 1 w 547"/>
                  <a:gd name="T3" fmla="*/ 243 h 500"/>
                  <a:gd name="T4" fmla="*/ 152 w 547"/>
                  <a:gd name="T5" fmla="*/ 11 h 500"/>
                  <a:gd name="T6" fmla="*/ 223 w 547"/>
                  <a:gd name="T7" fmla="*/ 43 h 500"/>
                  <a:gd name="T8" fmla="*/ 196 w 547"/>
                  <a:gd name="T9" fmla="*/ 113 h 500"/>
                  <a:gd name="T10" fmla="*/ 122 w 547"/>
                  <a:gd name="T11" fmla="*/ 303 h 500"/>
                  <a:gd name="T12" fmla="*/ 312 w 547"/>
                  <a:gd name="T13" fmla="*/ 377 h 500"/>
                  <a:gd name="T14" fmla="*/ 399 w 547"/>
                  <a:gd name="T15" fmla="*/ 245 h 500"/>
                  <a:gd name="T16" fmla="*/ 375 w 547"/>
                  <a:gd name="T17" fmla="*/ 158 h 500"/>
                  <a:gd name="T18" fmla="*/ 352 w 547"/>
                  <a:gd name="T19" fmla="*/ 129 h 500"/>
                  <a:gd name="T20" fmla="*/ 345 w 547"/>
                  <a:gd name="T21" fmla="*/ 51 h 500"/>
                  <a:gd name="T22" fmla="*/ 423 w 547"/>
                  <a:gd name="T23" fmla="*/ 43 h 500"/>
                  <a:gd name="T24" fmla="*/ 423 w 547"/>
                  <a:gd name="T25" fmla="*/ 43 h 500"/>
                  <a:gd name="T26" fmla="*/ 467 w 547"/>
                  <a:gd name="T27" fmla="*/ 96 h 500"/>
                  <a:gd name="T28" fmla="*/ 394 w 547"/>
                  <a:gd name="T29" fmla="*/ 457 h 500"/>
                  <a:gd name="T30" fmla="*/ 255 w 547"/>
                  <a:gd name="T31" fmla="*/ 50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47" h="500">
                    <a:moveTo>
                      <a:pt x="255" y="500"/>
                    </a:moveTo>
                    <a:cubicBezTo>
                      <a:pt x="113" y="499"/>
                      <a:pt x="0" y="384"/>
                      <a:pt x="1" y="243"/>
                    </a:cubicBezTo>
                    <a:cubicBezTo>
                      <a:pt x="1" y="143"/>
                      <a:pt x="60" y="52"/>
                      <a:pt x="152" y="11"/>
                    </a:cubicBezTo>
                    <a:cubicBezTo>
                      <a:pt x="180" y="0"/>
                      <a:pt x="212" y="15"/>
                      <a:pt x="223" y="43"/>
                    </a:cubicBezTo>
                    <a:cubicBezTo>
                      <a:pt x="234" y="70"/>
                      <a:pt x="222" y="100"/>
                      <a:pt x="196" y="113"/>
                    </a:cubicBezTo>
                    <a:cubicBezTo>
                      <a:pt x="123" y="145"/>
                      <a:pt x="90" y="230"/>
                      <a:pt x="122" y="303"/>
                    </a:cubicBezTo>
                    <a:cubicBezTo>
                      <a:pt x="154" y="376"/>
                      <a:pt x="239" y="409"/>
                      <a:pt x="312" y="377"/>
                    </a:cubicBezTo>
                    <a:cubicBezTo>
                      <a:pt x="365" y="354"/>
                      <a:pt x="399" y="302"/>
                      <a:pt x="399" y="245"/>
                    </a:cubicBezTo>
                    <a:cubicBezTo>
                      <a:pt x="400" y="214"/>
                      <a:pt x="391" y="184"/>
                      <a:pt x="375" y="158"/>
                    </a:cubicBezTo>
                    <a:cubicBezTo>
                      <a:pt x="368" y="148"/>
                      <a:pt x="361" y="138"/>
                      <a:pt x="352" y="129"/>
                    </a:cubicBezTo>
                    <a:cubicBezTo>
                      <a:pt x="329" y="110"/>
                      <a:pt x="325" y="75"/>
                      <a:pt x="345" y="51"/>
                    </a:cubicBezTo>
                    <a:cubicBezTo>
                      <a:pt x="364" y="27"/>
                      <a:pt x="399" y="24"/>
                      <a:pt x="423" y="43"/>
                    </a:cubicBezTo>
                    <a:cubicBezTo>
                      <a:pt x="423" y="43"/>
                      <a:pt x="423" y="43"/>
                      <a:pt x="423" y="43"/>
                    </a:cubicBezTo>
                    <a:cubicBezTo>
                      <a:pt x="440" y="59"/>
                      <a:pt x="455" y="77"/>
                      <a:pt x="467" y="96"/>
                    </a:cubicBezTo>
                    <a:cubicBezTo>
                      <a:pt x="547" y="216"/>
                      <a:pt x="514" y="378"/>
                      <a:pt x="394" y="457"/>
                    </a:cubicBezTo>
                    <a:cubicBezTo>
                      <a:pt x="353" y="484"/>
                      <a:pt x="304" y="499"/>
                      <a:pt x="255" y="5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9" name="矩形: 圆角 98">
              <a:extLst>
                <a:ext uri="{FF2B5EF4-FFF2-40B4-BE49-F238E27FC236}">
                  <a16:creationId xmlns:a16="http://schemas.microsoft.com/office/drawing/2014/main" xmlns="" id="{CEA84874-20F2-4C82-93D0-7C23B593C980}"/>
                </a:ext>
              </a:extLst>
            </p:cNvPr>
            <p:cNvSpPr/>
            <p:nvPr/>
          </p:nvSpPr>
          <p:spPr>
            <a:xfrm>
              <a:off x="11320040" y="6194851"/>
              <a:ext cx="456216" cy="456216"/>
            </a:xfrm>
            <a:prstGeom prst="roundRect">
              <a:avLst>
                <a:gd name="adj" fmla="val 28903"/>
              </a:avLst>
            </a:prstGeom>
            <a:noFill/>
            <a:ln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4636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A00A985-0005-40A4-9188-FE509B14B5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2022FDFD-DC0D-4000-8827-30EAFDEFDF9E}"/>
              </a:ext>
            </a:extLst>
          </p:cNvPr>
          <p:cNvGrpSpPr/>
          <p:nvPr/>
        </p:nvGrpSpPr>
        <p:grpSpPr>
          <a:xfrm>
            <a:off x="6837803" y="1356483"/>
            <a:ext cx="1646138" cy="233365"/>
            <a:chOff x="1097757" y="2736053"/>
            <a:chExt cx="1646138" cy="233365"/>
          </a:xfrm>
        </p:grpSpPr>
        <p:sp>
          <p:nvSpPr>
            <p:cNvPr id="46" name="不完整圆 45">
              <a:extLst>
                <a:ext uri="{FF2B5EF4-FFF2-40B4-BE49-F238E27FC236}">
                  <a16:creationId xmlns:a16="http://schemas.microsoft.com/office/drawing/2014/main" xmlns="" id="{F65DA3B3-757A-476B-B4AB-C3A28366774F}"/>
                </a:ext>
              </a:extLst>
            </p:cNvPr>
            <p:cNvSpPr/>
            <p:nvPr/>
          </p:nvSpPr>
          <p:spPr>
            <a:xfrm flipV="1">
              <a:off x="2031206" y="2807491"/>
              <a:ext cx="130969" cy="142875"/>
            </a:xfrm>
            <a:prstGeom prst="pie">
              <a:avLst>
                <a:gd name="adj1" fmla="val 0"/>
                <a:gd name="adj2" fmla="val 10788296"/>
              </a:avLst>
            </a:prstGeom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不完整圆 46">
              <a:extLst>
                <a:ext uri="{FF2B5EF4-FFF2-40B4-BE49-F238E27FC236}">
                  <a16:creationId xmlns:a16="http://schemas.microsoft.com/office/drawing/2014/main" xmlns="" id="{4D81B827-51F5-4FB0-9716-E04D22156A46}"/>
                </a:ext>
              </a:extLst>
            </p:cNvPr>
            <p:cNvSpPr/>
            <p:nvPr/>
          </p:nvSpPr>
          <p:spPr>
            <a:xfrm flipV="1">
              <a:off x="1097757" y="2736053"/>
              <a:ext cx="204788" cy="233365"/>
            </a:xfrm>
            <a:prstGeom prst="pie">
              <a:avLst>
                <a:gd name="adj1" fmla="val 0"/>
                <a:gd name="adj2" fmla="val 10788296"/>
              </a:avLst>
            </a:prstGeom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不完整圆 47">
              <a:extLst>
                <a:ext uri="{FF2B5EF4-FFF2-40B4-BE49-F238E27FC236}">
                  <a16:creationId xmlns:a16="http://schemas.microsoft.com/office/drawing/2014/main" xmlns="" id="{E3CE6D6B-4640-41CA-B8B1-9E9410AB2BE0}"/>
                </a:ext>
              </a:extLst>
            </p:cNvPr>
            <p:cNvSpPr/>
            <p:nvPr/>
          </p:nvSpPr>
          <p:spPr>
            <a:xfrm>
              <a:off x="2204471" y="2807491"/>
              <a:ext cx="112485" cy="142874"/>
            </a:xfrm>
            <a:prstGeom prst="pie">
              <a:avLst>
                <a:gd name="adj1" fmla="val 0"/>
                <a:gd name="adj2" fmla="val 10788296"/>
              </a:avLst>
            </a:prstGeom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44EF6AD3-56A0-4AC9-BB5C-F51C1EA186A9}"/>
                </a:ext>
              </a:extLst>
            </p:cNvPr>
            <p:cNvSpPr/>
            <p:nvPr/>
          </p:nvSpPr>
          <p:spPr>
            <a:xfrm>
              <a:off x="2626470" y="2867000"/>
              <a:ext cx="117425" cy="74172"/>
            </a:xfrm>
            <a:custGeom>
              <a:avLst/>
              <a:gdLst>
                <a:gd name="connsiteX0" fmla="*/ 57429 w 101880"/>
                <a:gd name="connsiteY0" fmla="*/ 263 h 69661"/>
                <a:gd name="connsiteX1" fmla="*/ 279 w 101880"/>
                <a:gd name="connsiteY1" fmla="*/ 28838 h 69661"/>
                <a:gd name="connsiteX2" fmla="*/ 38379 w 101880"/>
                <a:gd name="connsiteY2" fmla="*/ 69319 h 69661"/>
                <a:gd name="connsiteX3" fmla="*/ 100292 w 101880"/>
                <a:gd name="connsiteY3" fmla="*/ 45506 h 69661"/>
                <a:gd name="connsiteX4" fmla="*/ 57429 w 101880"/>
                <a:gd name="connsiteY4" fmla="*/ 263 h 69661"/>
                <a:gd name="connsiteX0" fmla="*/ 91008 w 106354"/>
                <a:gd name="connsiteY0" fmla="*/ 287 h 67504"/>
                <a:gd name="connsiteX1" fmla="*/ 1507 w 106354"/>
                <a:gd name="connsiteY1" fmla="*/ 26695 h 67504"/>
                <a:gd name="connsiteX2" fmla="*/ 39607 w 106354"/>
                <a:gd name="connsiteY2" fmla="*/ 67176 h 67504"/>
                <a:gd name="connsiteX3" fmla="*/ 101520 w 106354"/>
                <a:gd name="connsiteY3" fmla="*/ 43363 h 67504"/>
                <a:gd name="connsiteX4" fmla="*/ 91008 w 106354"/>
                <a:gd name="connsiteY4" fmla="*/ 287 h 67504"/>
                <a:gd name="connsiteX0" fmla="*/ 91008 w 106354"/>
                <a:gd name="connsiteY0" fmla="*/ 287 h 67504"/>
                <a:gd name="connsiteX1" fmla="*/ 1507 w 106354"/>
                <a:gd name="connsiteY1" fmla="*/ 26695 h 67504"/>
                <a:gd name="connsiteX2" fmla="*/ 39607 w 106354"/>
                <a:gd name="connsiteY2" fmla="*/ 67176 h 67504"/>
                <a:gd name="connsiteX3" fmla="*/ 101520 w 106354"/>
                <a:gd name="connsiteY3" fmla="*/ 43363 h 67504"/>
                <a:gd name="connsiteX4" fmla="*/ 91008 w 106354"/>
                <a:gd name="connsiteY4" fmla="*/ 287 h 6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354" h="67504">
                  <a:moveTo>
                    <a:pt x="91008" y="287"/>
                  </a:moveTo>
                  <a:cubicBezTo>
                    <a:pt x="74339" y="-2491"/>
                    <a:pt x="10074" y="15547"/>
                    <a:pt x="1507" y="26695"/>
                  </a:cubicBezTo>
                  <a:cubicBezTo>
                    <a:pt x="-7060" y="37843"/>
                    <a:pt x="22938" y="64398"/>
                    <a:pt x="39607" y="67176"/>
                  </a:cubicBezTo>
                  <a:cubicBezTo>
                    <a:pt x="56276" y="69954"/>
                    <a:pt x="92953" y="54511"/>
                    <a:pt x="101520" y="43363"/>
                  </a:cubicBezTo>
                  <a:cubicBezTo>
                    <a:pt x="110087" y="32215"/>
                    <a:pt x="107677" y="3065"/>
                    <a:pt x="91008" y="287"/>
                  </a:cubicBezTo>
                  <a:close/>
                </a:path>
              </a:pathLst>
            </a:custGeom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4C4B243E-A705-42B1-BDBF-0F63A923853A}"/>
                </a:ext>
              </a:extLst>
            </p:cNvPr>
            <p:cNvSpPr/>
            <p:nvPr/>
          </p:nvSpPr>
          <p:spPr>
            <a:xfrm>
              <a:off x="2372470" y="2867000"/>
              <a:ext cx="117425" cy="74172"/>
            </a:xfrm>
            <a:custGeom>
              <a:avLst/>
              <a:gdLst>
                <a:gd name="connsiteX0" fmla="*/ 57429 w 101880"/>
                <a:gd name="connsiteY0" fmla="*/ 263 h 69661"/>
                <a:gd name="connsiteX1" fmla="*/ 279 w 101880"/>
                <a:gd name="connsiteY1" fmla="*/ 28838 h 69661"/>
                <a:gd name="connsiteX2" fmla="*/ 38379 w 101880"/>
                <a:gd name="connsiteY2" fmla="*/ 69319 h 69661"/>
                <a:gd name="connsiteX3" fmla="*/ 100292 w 101880"/>
                <a:gd name="connsiteY3" fmla="*/ 45506 h 69661"/>
                <a:gd name="connsiteX4" fmla="*/ 57429 w 101880"/>
                <a:gd name="connsiteY4" fmla="*/ 263 h 69661"/>
                <a:gd name="connsiteX0" fmla="*/ 91008 w 106354"/>
                <a:gd name="connsiteY0" fmla="*/ 287 h 67504"/>
                <a:gd name="connsiteX1" fmla="*/ 1507 w 106354"/>
                <a:gd name="connsiteY1" fmla="*/ 26695 h 67504"/>
                <a:gd name="connsiteX2" fmla="*/ 39607 w 106354"/>
                <a:gd name="connsiteY2" fmla="*/ 67176 h 67504"/>
                <a:gd name="connsiteX3" fmla="*/ 101520 w 106354"/>
                <a:gd name="connsiteY3" fmla="*/ 43363 h 67504"/>
                <a:gd name="connsiteX4" fmla="*/ 91008 w 106354"/>
                <a:gd name="connsiteY4" fmla="*/ 287 h 67504"/>
                <a:gd name="connsiteX0" fmla="*/ 91008 w 106354"/>
                <a:gd name="connsiteY0" fmla="*/ 287 h 67504"/>
                <a:gd name="connsiteX1" fmla="*/ 1507 w 106354"/>
                <a:gd name="connsiteY1" fmla="*/ 26695 h 67504"/>
                <a:gd name="connsiteX2" fmla="*/ 39607 w 106354"/>
                <a:gd name="connsiteY2" fmla="*/ 67176 h 67504"/>
                <a:gd name="connsiteX3" fmla="*/ 101520 w 106354"/>
                <a:gd name="connsiteY3" fmla="*/ 43363 h 67504"/>
                <a:gd name="connsiteX4" fmla="*/ 91008 w 106354"/>
                <a:gd name="connsiteY4" fmla="*/ 287 h 6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354" h="67504">
                  <a:moveTo>
                    <a:pt x="91008" y="287"/>
                  </a:moveTo>
                  <a:cubicBezTo>
                    <a:pt x="74339" y="-2491"/>
                    <a:pt x="10074" y="15547"/>
                    <a:pt x="1507" y="26695"/>
                  </a:cubicBezTo>
                  <a:cubicBezTo>
                    <a:pt x="-7060" y="37843"/>
                    <a:pt x="22938" y="64398"/>
                    <a:pt x="39607" y="67176"/>
                  </a:cubicBezTo>
                  <a:cubicBezTo>
                    <a:pt x="56276" y="69954"/>
                    <a:pt x="92953" y="54511"/>
                    <a:pt x="101520" y="43363"/>
                  </a:cubicBezTo>
                  <a:cubicBezTo>
                    <a:pt x="110087" y="32215"/>
                    <a:pt x="107677" y="3065"/>
                    <a:pt x="91008" y="287"/>
                  </a:cubicBezTo>
                  <a:close/>
                </a:path>
              </a:pathLst>
            </a:custGeom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DFE5003D-C7FE-4610-9D3E-9ABA5F2EE4CE}"/>
              </a:ext>
            </a:extLst>
          </p:cNvPr>
          <p:cNvGrpSpPr/>
          <p:nvPr/>
        </p:nvGrpSpPr>
        <p:grpSpPr>
          <a:xfrm>
            <a:off x="6837803" y="4302483"/>
            <a:ext cx="1646138" cy="233365"/>
            <a:chOff x="1097757" y="2736053"/>
            <a:chExt cx="1646138" cy="233365"/>
          </a:xfrm>
        </p:grpSpPr>
        <p:sp>
          <p:nvSpPr>
            <p:cNvPr id="52" name="不完整圆 51">
              <a:extLst>
                <a:ext uri="{FF2B5EF4-FFF2-40B4-BE49-F238E27FC236}">
                  <a16:creationId xmlns:a16="http://schemas.microsoft.com/office/drawing/2014/main" xmlns="" id="{FA10C502-B83B-47E6-BFDE-5042F5D0CEC5}"/>
                </a:ext>
              </a:extLst>
            </p:cNvPr>
            <p:cNvSpPr/>
            <p:nvPr/>
          </p:nvSpPr>
          <p:spPr>
            <a:xfrm flipV="1">
              <a:off x="2031206" y="2807491"/>
              <a:ext cx="130969" cy="142875"/>
            </a:xfrm>
            <a:prstGeom prst="pie">
              <a:avLst>
                <a:gd name="adj1" fmla="val 0"/>
                <a:gd name="adj2" fmla="val 10788296"/>
              </a:avLst>
            </a:prstGeom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不完整圆 52">
              <a:extLst>
                <a:ext uri="{FF2B5EF4-FFF2-40B4-BE49-F238E27FC236}">
                  <a16:creationId xmlns:a16="http://schemas.microsoft.com/office/drawing/2014/main" xmlns="" id="{F80F7A88-BBFC-4E9D-9438-A205C4385265}"/>
                </a:ext>
              </a:extLst>
            </p:cNvPr>
            <p:cNvSpPr/>
            <p:nvPr/>
          </p:nvSpPr>
          <p:spPr>
            <a:xfrm flipV="1">
              <a:off x="1097757" y="2736053"/>
              <a:ext cx="204788" cy="233365"/>
            </a:xfrm>
            <a:prstGeom prst="pie">
              <a:avLst>
                <a:gd name="adj1" fmla="val 0"/>
                <a:gd name="adj2" fmla="val 10788296"/>
              </a:avLst>
            </a:prstGeom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不完整圆 53">
              <a:extLst>
                <a:ext uri="{FF2B5EF4-FFF2-40B4-BE49-F238E27FC236}">
                  <a16:creationId xmlns:a16="http://schemas.microsoft.com/office/drawing/2014/main" xmlns="" id="{70B6AA5A-1A7B-4F98-8F00-DB53C3D8F4ED}"/>
                </a:ext>
              </a:extLst>
            </p:cNvPr>
            <p:cNvSpPr/>
            <p:nvPr/>
          </p:nvSpPr>
          <p:spPr>
            <a:xfrm>
              <a:off x="2204471" y="2807491"/>
              <a:ext cx="112485" cy="142874"/>
            </a:xfrm>
            <a:prstGeom prst="pie">
              <a:avLst>
                <a:gd name="adj1" fmla="val 0"/>
                <a:gd name="adj2" fmla="val 10788296"/>
              </a:avLst>
            </a:prstGeom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4E4E75D6-CF8E-4A3A-BB46-036F190464B1}"/>
                </a:ext>
              </a:extLst>
            </p:cNvPr>
            <p:cNvSpPr/>
            <p:nvPr/>
          </p:nvSpPr>
          <p:spPr>
            <a:xfrm>
              <a:off x="2626470" y="2867000"/>
              <a:ext cx="117425" cy="74172"/>
            </a:xfrm>
            <a:custGeom>
              <a:avLst/>
              <a:gdLst>
                <a:gd name="connsiteX0" fmla="*/ 57429 w 101880"/>
                <a:gd name="connsiteY0" fmla="*/ 263 h 69661"/>
                <a:gd name="connsiteX1" fmla="*/ 279 w 101880"/>
                <a:gd name="connsiteY1" fmla="*/ 28838 h 69661"/>
                <a:gd name="connsiteX2" fmla="*/ 38379 w 101880"/>
                <a:gd name="connsiteY2" fmla="*/ 69319 h 69661"/>
                <a:gd name="connsiteX3" fmla="*/ 100292 w 101880"/>
                <a:gd name="connsiteY3" fmla="*/ 45506 h 69661"/>
                <a:gd name="connsiteX4" fmla="*/ 57429 w 101880"/>
                <a:gd name="connsiteY4" fmla="*/ 263 h 69661"/>
                <a:gd name="connsiteX0" fmla="*/ 91008 w 106354"/>
                <a:gd name="connsiteY0" fmla="*/ 287 h 67504"/>
                <a:gd name="connsiteX1" fmla="*/ 1507 w 106354"/>
                <a:gd name="connsiteY1" fmla="*/ 26695 h 67504"/>
                <a:gd name="connsiteX2" fmla="*/ 39607 w 106354"/>
                <a:gd name="connsiteY2" fmla="*/ 67176 h 67504"/>
                <a:gd name="connsiteX3" fmla="*/ 101520 w 106354"/>
                <a:gd name="connsiteY3" fmla="*/ 43363 h 67504"/>
                <a:gd name="connsiteX4" fmla="*/ 91008 w 106354"/>
                <a:gd name="connsiteY4" fmla="*/ 287 h 67504"/>
                <a:gd name="connsiteX0" fmla="*/ 91008 w 106354"/>
                <a:gd name="connsiteY0" fmla="*/ 287 h 67504"/>
                <a:gd name="connsiteX1" fmla="*/ 1507 w 106354"/>
                <a:gd name="connsiteY1" fmla="*/ 26695 h 67504"/>
                <a:gd name="connsiteX2" fmla="*/ 39607 w 106354"/>
                <a:gd name="connsiteY2" fmla="*/ 67176 h 67504"/>
                <a:gd name="connsiteX3" fmla="*/ 101520 w 106354"/>
                <a:gd name="connsiteY3" fmla="*/ 43363 h 67504"/>
                <a:gd name="connsiteX4" fmla="*/ 91008 w 106354"/>
                <a:gd name="connsiteY4" fmla="*/ 287 h 6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354" h="67504">
                  <a:moveTo>
                    <a:pt x="91008" y="287"/>
                  </a:moveTo>
                  <a:cubicBezTo>
                    <a:pt x="74339" y="-2491"/>
                    <a:pt x="10074" y="15547"/>
                    <a:pt x="1507" y="26695"/>
                  </a:cubicBezTo>
                  <a:cubicBezTo>
                    <a:pt x="-7060" y="37843"/>
                    <a:pt x="22938" y="64398"/>
                    <a:pt x="39607" y="67176"/>
                  </a:cubicBezTo>
                  <a:cubicBezTo>
                    <a:pt x="56276" y="69954"/>
                    <a:pt x="92953" y="54511"/>
                    <a:pt x="101520" y="43363"/>
                  </a:cubicBezTo>
                  <a:cubicBezTo>
                    <a:pt x="110087" y="32215"/>
                    <a:pt x="107677" y="3065"/>
                    <a:pt x="91008" y="287"/>
                  </a:cubicBezTo>
                  <a:close/>
                </a:path>
              </a:pathLst>
            </a:custGeom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97185E4A-7275-45B6-9717-4295BF9CA1E3}"/>
                </a:ext>
              </a:extLst>
            </p:cNvPr>
            <p:cNvSpPr/>
            <p:nvPr/>
          </p:nvSpPr>
          <p:spPr>
            <a:xfrm>
              <a:off x="2372470" y="2867000"/>
              <a:ext cx="117425" cy="74172"/>
            </a:xfrm>
            <a:custGeom>
              <a:avLst/>
              <a:gdLst>
                <a:gd name="connsiteX0" fmla="*/ 57429 w 101880"/>
                <a:gd name="connsiteY0" fmla="*/ 263 h 69661"/>
                <a:gd name="connsiteX1" fmla="*/ 279 w 101880"/>
                <a:gd name="connsiteY1" fmla="*/ 28838 h 69661"/>
                <a:gd name="connsiteX2" fmla="*/ 38379 w 101880"/>
                <a:gd name="connsiteY2" fmla="*/ 69319 h 69661"/>
                <a:gd name="connsiteX3" fmla="*/ 100292 w 101880"/>
                <a:gd name="connsiteY3" fmla="*/ 45506 h 69661"/>
                <a:gd name="connsiteX4" fmla="*/ 57429 w 101880"/>
                <a:gd name="connsiteY4" fmla="*/ 263 h 69661"/>
                <a:gd name="connsiteX0" fmla="*/ 91008 w 106354"/>
                <a:gd name="connsiteY0" fmla="*/ 287 h 67504"/>
                <a:gd name="connsiteX1" fmla="*/ 1507 w 106354"/>
                <a:gd name="connsiteY1" fmla="*/ 26695 h 67504"/>
                <a:gd name="connsiteX2" fmla="*/ 39607 w 106354"/>
                <a:gd name="connsiteY2" fmla="*/ 67176 h 67504"/>
                <a:gd name="connsiteX3" fmla="*/ 101520 w 106354"/>
                <a:gd name="connsiteY3" fmla="*/ 43363 h 67504"/>
                <a:gd name="connsiteX4" fmla="*/ 91008 w 106354"/>
                <a:gd name="connsiteY4" fmla="*/ 287 h 67504"/>
                <a:gd name="connsiteX0" fmla="*/ 91008 w 106354"/>
                <a:gd name="connsiteY0" fmla="*/ 287 h 67504"/>
                <a:gd name="connsiteX1" fmla="*/ 1507 w 106354"/>
                <a:gd name="connsiteY1" fmla="*/ 26695 h 67504"/>
                <a:gd name="connsiteX2" fmla="*/ 39607 w 106354"/>
                <a:gd name="connsiteY2" fmla="*/ 67176 h 67504"/>
                <a:gd name="connsiteX3" fmla="*/ 101520 w 106354"/>
                <a:gd name="connsiteY3" fmla="*/ 43363 h 67504"/>
                <a:gd name="connsiteX4" fmla="*/ 91008 w 106354"/>
                <a:gd name="connsiteY4" fmla="*/ 287 h 6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354" h="67504">
                  <a:moveTo>
                    <a:pt x="91008" y="287"/>
                  </a:moveTo>
                  <a:cubicBezTo>
                    <a:pt x="74339" y="-2491"/>
                    <a:pt x="10074" y="15547"/>
                    <a:pt x="1507" y="26695"/>
                  </a:cubicBezTo>
                  <a:cubicBezTo>
                    <a:pt x="-7060" y="37843"/>
                    <a:pt x="22938" y="64398"/>
                    <a:pt x="39607" y="67176"/>
                  </a:cubicBezTo>
                  <a:cubicBezTo>
                    <a:pt x="56276" y="69954"/>
                    <a:pt x="92953" y="54511"/>
                    <a:pt x="101520" y="43363"/>
                  </a:cubicBezTo>
                  <a:cubicBezTo>
                    <a:pt x="110087" y="32215"/>
                    <a:pt x="107677" y="3065"/>
                    <a:pt x="91008" y="287"/>
                  </a:cubicBezTo>
                  <a:close/>
                </a:path>
              </a:pathLst>
            </a:custGeom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79D68B03-DF1D-4708-834A-E82636678D47}"/>
              </a:ext>
            </a:extLst>
          </p:cNvPr>
          <p:cNvGrpSpPr/>
          <p:nvPr/>
        </p:nvGrpSpPr>
        <p:grpSpPr>
          <a:xfrm>
            <a:off x="1103412" y="2734804"/>
            <a:ext cx="1646138" cy="233365"/>
            <a:chOff x="1097757" y="2736053"/>
            <a:chExt cx="1646138" cy="233365"/>
          </a:xfrm>
        </p:grpSpPr>
        <p:sp>
          <p:nvSpPr>
            <p:cNvPr id="58" name="不完整圆 57">
              <a:extLst>
                <a:ext uri="{FF2B5EF4-FFF2-40B4-BE49-F238E27FC236}">
                  <a16:creationId xmlns:a16="http://schemas.microsoft.com/office/drawing/2014/main" xmlns="" id="{810F5BAA-67FC-4903-A934-AD599C7CE72D}"/>
                </a:ext>
              </a:extLst>
            </p:cNvPr>
            <p:cNvSpPr/>
            <p:nvPr/>
          </p:nvSpPr>
          <p:spPr>
            <a:xfrm flipV="1">
              <a:off x="2031206" y="2807491"/>
              <a:ext cx="130969" cy="142875"/>
            </a:xfrm>
            <a:prstGeom prst="pie">
              <a:avLst>
                <a:gd name="adj1" fmla="val 0"/>
                <a:gd name="adj2" fmla="val 10788296"/>
              </a:avLst>
            </a:prstGeom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不完整圆 58">
              <a:extLst>
                <a:ext uri="{FF2B5EF4-FFF2-40B4-BE49-F238E27FC236}">
                  <a16:creationId xmlns:a16="http://schemas.microsoft.com/office/drawing/2014/main" xmlns="" id="{D260962D-0BDF-487A-9914-9E1D43C3DAF1}"/>
                </a:ext>
              </a:extLst>
            </p:cNvPr>
            <p:cNvSpPr/>
            <p:nvPr/>
          </p:nvSpPr>
          <p:spPr>
            <a:xfrm flipV="1">
              <a:off x="1097757" y="2736053"/>
              <a:ext cx="204788" cy="233365"/>
            </a:xfrm>
            <a:prstGeom prst="pie">
              <a:avLst>
                <a:gd name="adj1" fmla="val 0"/>
                <a:gd name="adj2" fmla="val 10788296"/>
              </a:avLst>
            </a:prstGeom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不完整圆 59">
              <a:extLst>
                <a:ext uri="{FF2B5EF4-FFF2-40B4-BE49-F238E27FC236}">
                  <a16:creationId xmlns:a16="http://schemas.microsoft.com/office/drawing/2014/main" xmlns="" id="{9018CAA8-0982-4C17-A1E6-97C2A5BA05F8}"/>
                </a:ext>
              </a:extLst>
            </p:cNvPr>
            <p:cNvSpPr/>
            <p:nvPr/>
          </p:nvSpPr>
          <p:spPr>
            <a:xfrm>
              <a:off x="2204471" y="2807491"/>
              <a:ext cx="112485" cy="142874"/>
            </a:xfrm>
            <a:prstGeom prst="pie">
              <a:avLst>
                <a:gd name="adj1" fmla="val 0"/>
                <a:gd name="adj2" fmla="val 10788296"/>
              </a:avLst>
            </a:prstGeom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8744E5A7-1E82-4C2D-89FB-E734C5BF4138}"/>
                </a:ext>
              </a:extLst>
            </p:cNvPr>
            <p:cNvSpPr/>
            <p:nvPr/>
          </p:nvSpPr>
          <p:spPr>
            <a:xfrm>
              <a:off x="2626470" y="2867000"/>
              <a:ext cx="117425" cy="74172"/>
            </a:xfrm>
            <a:custGeom>
              <a:avLst/>
              <a:gdLst>
                <a:gd name="connsiteX0" fmla="*/ 57429 w 101880"/>
                <a:gd name="connsiteY0" fmla="*/ 263 h 69661"/>
                <a:gd name="connsiteX1" fmla="*/ 279 w 101880"/>
                <a:gd name="connsiteY1" fmla="*/ 28838 h 69661"/>
                <a:gd name="connsiteX2" fmla="*/ 38379 w 101880"/>
                <a:gd name="connsiteY2" fmla="*/ 69319 h 69661"/>
                <a:gd name="connsiteX3" fmla="*/ 100292 w 101880"/>
                <a:gd name="connsiteY3" fmla="*/ 45506 h 69661"/>
                <a:gd name="connsiteX4" fmla="*/ 57429 w 101880"/>
                <a:gd name="connsiteY4" fmla="*/ 263 h 69661"/>
                <a:gd name="connsiteX0" fmla="*/ 91008 w 106354"/>
                <a:gd name="connsiteY0" fmla="*/ 287 h 67504"/>
                <a:gd name="connsiteX1" fmla="*/ 1507 w 106354"/>
                <a:gd name="connsiteY1" fmla="*/ 26695 h 67504"/>
                <a:gd name="connsiteX2" fmla="*/ 39607 w 106354"/>
                <a:gd name="connsiteY2" fmla="*/ 67176 h 67504"/>
                <a:gd name="connsiteX3" fmla="*/ 101520 w 106354"/>
                <a:gd name="connsiteY3" fmla="*/ 43363 h 67504"/>
                <a:gd name="connsiteX4" fmla="*/ 91008 w 106354"/>
                <a:gd name="connsiteY4" fmla="*/ 287 h 67504"/>
                <a:gd name="connsiteX0" fmla="*/ 91008 w 106354"/>
                <a:gd name="connsiteY0" fmla="*/ 287 h 67504"/>
                <a:gd name="connsiteX1" fmla="*/ 1507 w 106354"/>
                <a:gd name="connsiteY1" fmla="*/ 26695 h 67504"/>
                <a:gd name="connsiteX2" fmla="*/ 39607 w 106354"/>
                <a:gd name="connsiteY2" fmla="*/ 67176 h 67504"/>
                <a:gd name="connsiteX3" fmla="*/ 101520 w 106354"/>
                <a:gd name="connsiteY3" fmla="*/ 43363 h 67504"/>
                <a:gd name="connsiteX4" fmla="*/ 91008 w 106354"/>
                <a:gd name="connsiteY4" fmla="*/ 287 h 6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354" h="67504">
                  <a:moveTo>
                    <a:pt x="91008" y="287"/>
                  </a:moveTo>
                  <a:cubicBezTo>
                    <a:pt x="74339" y="-2491"/>
                    <a:pt x="10074" y="15547"/>
                    <a:pt x="1507" y="26695"/>
                  </a:cubicBezTo>
                  <a:cubicBezTo>
                    <a:pt x="-7060" y="37843"/>
                    <a:pt x="22938" y="64398"/>
                    <a:pt x="39607" y="67176"/>
                  </a:cubicBezTo>
                  <a:cubicBezTo>
                    <a:pt x="56276" y="69954"/>
                    <a:pt x="92953" y="54511"/>
                    <a:pt x="101520" y="43363"/>
                  </a:cubicBezTo>
                  <a:cubicBezTo>
                    <a:pt x="110087" y="32215"/>
                    <a:pt x="107677" y="3065"/>
                    <a:pt x="91008" y="287"/>
                  </a:cubicBezTo>
                  <a:close/>
                </a:path>
              </a:pathLst>
            </a:custGeom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34566F44-A6DF-4E71-B8A6-3EC2FC7DB46C}"/>
                </a:ext>
              </a:extLst>
            </p:cNvPr>
            <p:cNvSpPr/>
            <p:nvPr/>
          </p:nvSpPr>
          <p:spPr>
            <a:xfrm>
              <a:off x="2372470" y="2867000"/>
              <a:ext cx="117425" cy="74172"/>
            </a:xfrm>
            <a:custGeom>
              <a:avLst/>
              <a:gdLst>
                <a:gd name="connsiteX0" fmla="*/ 57429 w 101880"/>
                <a:gd name="connsiteY0" fmla="*/ 263 h 69661"/>
                <a:gd name="connsiteX1" fmla="*/ 279 w 101880"/>
                <a:gd name="connsiteY1" fmla="*/ 28838 h 69661"/>
                <a:gd name="connsiteX2" fmla="*/ 38379 w 101880"/>
                <a:gd name="connsiteY2" fmla="*/ 69319 h 69661"/>
                <a:gd name="connsiteX3" fmla="*/ 100292 w 101880"/>
                <a:gd name="connsiteY3" fmla="*/ 45506 h 69661"/>
                <a:gd name="connsiteX4" fmla="*/ 57429 w 101880"/>
                <a:gd name="connsiteY4" fmla="*/ 263 h 69661"/>
                <a:gd name="connsiteX0" fmla="*/ 91008 w 106354"/>
                <a:gd name="connsiteY0" fmla="*/ 287 h 67504"/>
                <a:gd name="connsiteX1" fmla="*/ 1507 w 106354"/>
                <a:gd name="connsiteY1" fmla="*/ 26695 h 67504"/>
                <a:gd name="connsiteX2" fmla="*/ 39607 w 106354"/>
                <a:gd name="connsiteY2" fmla="*/ 67176 h 67504"/>
                <a:gd name="connsiteX3" fmla="*/ 101520 w 106354"/>
                <a:gd name="connsiteY3" fmla="*/ 43363 h 67504"/>
                <a:gd name="connsiteX4" fmla="*/ 91008 w 106354"/>
                <a:gd name="connsiteY4" fmla="*/ 287 h 67504"/>
                <a:gd name="connsiteX0" fmla="*/ 91008 w 106354"/>
                <a:gd name="connsiteY0" fmla="*/ 287 h 67504"/>
                <a:gd name="connsiteX1" fmla="*/ 1507 w 106354"/>
                <a:gd name="connsiteY1" fmla="*/ 26695 h 67504"/>
                <a:gd name="connsiteX2" fmla="*/ 39607 w 106354"/>
                <a:gd name="connsiteY2" fmla="*/ 67176 h 67504"/>
                <a:gd name="connsiteX3" fmla="*/ 101520 w 106354"/>
                <a:gd name="connsiteY3" fmla="*/ 43363 h 67504"/>
                <a:gd name="connsiteX4" fmla="*/ 91008 w 106354"/>
                <a:gd name="connsiteY4" fmla="*/ 287 h 6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354" h="67504">
                  <a:moveTo>
                    <a:pt x="91008" y="287"/>
                  </a:moveTo>
                  <a:cubicBezTo>
                    <a:pt x="74339" y="-2491"/>
                    <a:pt x="10074" y="15547"/>
                    <a:pt x="1507" y="26695"/>
                  </a:cubicBezTo>
                  <a:cubicBezTo>
                    <a:pt x="-7060" y="37843"/>
                    <a:pt x="22938" y="64398"/>
                    <a:pt x="39607" y="67176"/>
                  </a:cubicBezTo>
                  <a:cubicBezTo>
                    <a:pt x="56276" y="69954"/>
                    <a:pt x="92953" y="54511"/>
                    <a:pt x="101520" y="43363"/>
                  </a:cubicBezTo>
                  <a:cubicBezTo>
                    <a:pt x="110087" y="32215"/>
                    <a:pt x="107677" y="3065"/>
                    <a:pt x="91008" y="287"/>
                  </a:cubicBezTo>
                  <a:close/>
                </a:path>
              </a:pathLst>
            </a:custGeom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F806879-3F34-49F7-B657-1983376FBE6A}"/>
              </a:ext>
            </a:extLst>
          </p:cNvPr>
          <p:cNvSpPr txBox="1"/>
          <p:nvPr/>
        </p:nvSpPr>
        <p:spPr>
          <a:xfrm>
            <a:off x="539750" y="288925"/>
            <a:ext cx="450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05.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53B4A08-7D48-4FEE-B792-207247432467}"/>
              </a:ext>
            </a:extLst>
          </p:cNvPr>
          <p:cNvSpPr txBox="1"/>
          <p:nvPr/>
        </p:nvSpPr>
        <p:spPr>
          <a:xfrm>
            <a:off x="1651000" y="288925"/>
            <a:ext cx="2451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F26094B-C5AC-44B8-ABDB-43BB4AF97E33}"/>
              </a:ext>
            </a:extLst>
          </p:cNvPr>
          <p:cNvSpPr txBox="1"/>
          <p:nvPr/>
        </p:nvSpPr>
        <p:spPr>
          <a:xfrm>
            <a:off x="9201150" y="288925"/>
            <a:ext cx="2451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 Program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31F3B03-AA71-4226-9AD9-95568C36B359}"/>
              </a:ext>
            </a:extLst>
          </p:cNvPr>
          <p:cNvSpPr txBox="1"/>
          <p:nvPr/>
        </p:nvSpPr>
        <p:spPr>
          <a:xfrm>
            <a:off x="990600" y="2611924"/>
            <a:ext cx="198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Infodata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4726BC1-0507-48AF-9E69-EBB0898636D5}"/>
              </a:ext>
            </a:extLst>
          </p:cNvPr>
          <p:cNvSpPr txBox="1"/>
          <p:nvPr/>
        </p:nvSpPr>
        <p:spPr>
          <a:xfrm>
            <a:off x="990600" y="3575706"/>
            <a:ext cx="4470400" cy="1345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Arial" panose="020B0604020202020204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 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050243D-2490-4018-9CB2-5A02189DDF11}"/>
              </a:ext>
            </a:extLst>
          </p:cNvPr>
          <p:cNvSpPr txBox="1"/>
          <p:nvPr/>
        </p:nvSpPr>
        <p:spPr>
          <a:xfrm>
            <a:off x="6731000" y="1233478"/>
            <a:ext cx="198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Infodata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7478D3B-E6BA-43E0-B23B-06BA27FF234C}"/>
              </a:ext>
            </a:extLst>
          </p:cNvPr>
          <p:cNvSpPr txBox="1"/>
          <p:nvPr/>
        </p:nvSpPr>
        <p:spPr>
          <a:xfrm>
            <a:off x="6731000" y="2006760"/>
            <a:ext cx="4470400" cy="1345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Arial" panose="020B0604020202020204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 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844AF0E-A3A1-4492-B013-D660362E37F1}"/>
              </a:ext>
            </a:extLst>
          </p:cNvPr>
          <p:cNvSpPr txBox="1"/>
          <p:nvPr/>
        </p:nvSpPr>
        <p:spPr>
          <a:xfrm>
            <a:off x="6731000" y="4180870"/>
            <a:ext cx="198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Infodata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3DD60570-3BFE-47CC-92A4-2805D6ACAF4E}"/>
              </a:ext>
            </a:extLst>
          </p:cNvPr>
          <p:cNvSpPr txBox="1"/>
          <p:nvPr/>
        </p:nvSpPr>
        <p:spPr>
          <a:xfrm>
            <a:off x="6731000" y="4954152"/>
            <a:ext cx="4470400" cy="1345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Arial" panose="020B0604020202020204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 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BFD27531-50C8-408C-9CCF-8D8AD6FA0148}"/>
              </a:ext>
            </a:extLst>
          </p:cNvPr>
          <p:cNvGrpSpPr/>
          <p:nvPr/>
        </p:nvGrpSpPr>
        <p:grpSpPr>
          <a:xfrm>
            <a:off x="3225800" y="2784085"/>
            <a:ext cx="573863" cy="117342"/>
            <a:chOff x="3225800" y="2784085"/>
            <a:chExt cx="573863" cy="117342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2455B075-8D8C-43E6-B174-FA48682E642F}"/>
                </a:ext>
              </a:extLst>
            </p:cNvPr>
            <p:cNvSpPr/>
            <p:nvPr/>
          </p:nvSpPr>
          <p:spPr>
            <a:xfrm>
              <a:off x="3225800" y="2784085"/>
              <a:ext cx="117340" cy="117342"/>
            </a:xfrm>
            <a:prstGeom prst="ellipse">
              <a:avLst/>
            </a:prstGeom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81CA133D-8A93-4849-9704-0EBAC9E07488}"/>
                </a:ext>
              </a:extLst>
            </p:cNvPr>
            <p:cNvSpPr/>
            <p:nvPr/>
          </p:nvSpPr>
          <p:spPr>
            <a:xfrm>
              <a:off x="3682323" y="2784085"/>
              <a:ext cx="117340" cy="117342"/>
            </a:xfrm>
            <a:prstGeom prst="ellipse">
              <a:avLst/>
            </a:prstGeom>
            <a:solidFill>
              <a:srgbClr val="BFC5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919CD441-8438-4DE5-9244-EE9435CF8B5D}"/>
                </a:ext>
              </a:extLst>
            </p:cNvPr>
            <p:cNvSpPr/>
            <p:nvPr/>
          </p:nvSpPr>
          <p:spPr>
            <a:xfrm>
              <a:off x="3454062" y="2784085"/>
              <a:ext cx="117340" cy="117342"/>
            </a:xfrm>
            <a:prstGeom prst="ellipse">
              <a:avLst/>
            </a:prstGeom>
            <a:solidFill>
              <a:srgbClr val="BFC5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173DA62E-9690-4040-A988-A49B5FB8A0B1}"/>
              </a:ext>
            </a:extLst>
          </p:cNvPr>
          <p:cNvGrpSpPr/>
          <p:nvPr/>
        </p:nvGrpSpPr>
        <p:grpSpPr>
          <a:xfrm>
            <a:off x="8966200" y="1405639"/>
            <a:ext cx="573863" cy="117342"/>
            <a:chOff x="3225800" y="2784085"/>
            <a:chExt cx="573863" cy="117342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79A18265-2C5F-483A-A42A-BD38AF12A081}"/>
                </a:ext>
              </a:extLst>
            </p:cNvPr>
            <p:cNvSpPr/>
            <p:nvPr/>
          </p:nvSpPr>
          <p:spPr>
            <a:xfrm>
              <a:off x="3225800" y="2784085"/>
              <a:ext cx="117340" cy="117342"/>
            </a:xfrm>
            <a:prstGeom prst="ellipse">
              <a:avLst/>
            </a:prstGeom>
            <a:solidFill>
              <a:srgbClr val="BFC5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A5B176B6-B957-475B-9C41-03FB8097707F}"/>
                </a:ext>
              </a:extLst>
            </p:cNvPr>
            <p:cNvSpPr/>
            <p:nvPr/>
          </p:nvSpPr>
          <p:spPr>
            <a:xfrm>
              <a:off x="3682323" y="2784085"/>
              <a:ext cx="117340" cy="117342"/>
            </a:xfrm>
            <a:prstGeom prst="ellipse">
              <a:avLst/>
            </a:prstGeom>
            <a:solidFill>
              <a:srgbClr val="BFC5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86825A6B-03FB-4657-9BE3-4DB0CF891344}"/>
                </a:ext>
              </a:extLst>
            </p:cNvPr>
            <p:cNvSpPr/>
            <p:nvPr/>
          </p:nvSpPr>
          <p:spPr>
            <a:xfrm>
              <a:off x="3454062" y="2784085"/>
              <a:ext cx="117340" cy="117342"/>
            </a:xfrm>
            <a:prstGeom prst="ellipse">
              <a:avLst/>
            </a:prstGeom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F806CEE3-9E71-4E0F-835B-915AB6404730}"/>
              </a:ext>
            </a:extLst>
          </p:cNvPr>
          <p:cNvGrpSpPr/>
          <p:nvPr/>
        </p:nvGrpSpPr>
        <p:grpSpPr>
          <a:xfrm>
            <a:off x="8966200" y="4353031"/>
            <a:ext cx="573863" cy="117342"/>
            <a:chOff x="3225800" y="2784085"/>
            <a:chExt cx="573863" cy="117342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34FE8D52-A10B-4020-ACF2-E2759261FFF5}"/>
                </a:ext>
              </a:extLst>
            </p:cNvPr>
            <p:cNvSpPr/>
            <p:nvPr/>
          </p:nvSpPr>
          <p:spPr>
            <a:xfrm>
              <a:off x="3225800" y="2784085"/>
              <a:ext cx="117340" cy="117342"/>
            </a:xfrm>
            <a:prstGeom prst="ellipse">
              <a:avLst/>
            </a:prstGeom>
            <a:solidFill>
              <a:srgbClr val="BFC5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5C1BCA54-6624-4209-B8B7-9EE05C05435C}"/>
                </a:ext>
              </a:extLst>
            </p:cNvPr>
            <p:cNvSpPr/>
            <p:nvPr/>
          </p:nvSpPr>
          <p:spPr>
            <a:xfrm>
              <a:off x="3682323" y="2784085"/>
              <a:ext cx="117340" cy="117342"/>
            </a:xfrm>
            <a:prstGeom prst="ellipse">
              <a:avLst/>
            </a:prstGeom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994D29DD-4BDA-48FD-ABAE-C73C8182A4EC}"/>
                </a:ext>
              </a:extLst>
            </p:cNvPr>
            <p:cNvSpPr/>
            <p:nvPr/>
          </p:nvSpPr>
          <p:spPr>
            <a:xfrm>
              <a:off x="3454062" y="2784085"/>
              <a:ext cx="117340" cy="117342"/>
            </a:xfrm>
            <a:prstGeom prst="ellipse">
              <a:avLst/>
            </a:prstGeom>
            <a:solidFill>
              <a:srgbClr val="BFC5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6058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7CCD84A-E7AA-4AB8-8E70-E299F9FEDDD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520E521-B78B-4369-AD7C-E880B6CA6619}"/>
              </a:ext>
            </a:extLst>
          </p:cNvPr>
          <p:cNvSpPr txBox="1"/>
          <p:nvPr/>
        </p:nvSpPr>
        <p:spPr>
          <a:xfrm>
            <a:off x="539750" y="288925"/>
            <a:ext cx="450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06.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12913AA-B65D-43DA-A9FD-D50FB26D808A}"/>
              </a:ext>
            </a:extLst>
          </p:cNvPr>
          <p:cNvSpPr txBox="1"/>
          <p:nvPr/>
        </p:nvSpPr>
        <p:spPr>
          <a:xfrm>
            <a:off x="1651000" y="288925"/>
            <a:ext cx="2451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2B5BAF8-334F-4198-BD66-F480E47259A0}"/>
              </a:ext>
            </a:extLst>
          </p:cNvPr>
          <p:cNvSpPr txBox="1"/>
          <p:nvPr/>
        </p:nvSpPr>
        <p:spPr>
          <a:xfrm>
            <a:off x="9201150" y="288925"/>
            <a:ext cx="2451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 Program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79238DF-0EC3-4832-A74E-7CF041702AF6}"/>
              </a:ext>
            </a:extLst>
          </p:cNvPr>
          <p:cNvSpPr txBox="1"/>
          <p:nvPr/>
        </p:nvSpPr>
        <p:spPr>
          <a:xfrm>
            <a:off x="990600" y="947182"/>
            <a:ext cx="406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Be Continue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23786A7-D030-423C-A000-F814758CF3B4}"/>
              </a:ext>
            </a:extLst>
          </p:cNvPr>
          <p:cNvSpPr txBox="1"/>
          <p:nvPr/>
        </p:nvSpPr>
        <p:spPr>
          <a:xfrm>
            <a:off x="990599" y="1605439"/>
            <a:ext cx="9959653" cy="705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Arial" panose="020B0604020202020204" pitchFamily="34" charset="0"/>
              </a:rPr>
              <a:t>Lorem ipsum dolor sit amet, consectetuer adipiscing elit. Maecenas porttitor congue massa. Fusce posuere, magna sed pulvinar ultricies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9876D499-64F8-4F49-A1C7-966F29D2AA11}"/>
              </a:ext>
            </a:extLst>
          </p:cNvPr>
          <p:cNvSpPr/>
          <p:nvPr/>
        </p:nvSpPr>
        <p:spPr>
          <a:xfrm>
            <a:off x="990600" y="2682059"/>
            <a:ext cx="520700" cy="520700"/>
          </a:xfrm>
          <a:prstGeom prst="ellipse">
            <a:avLst/>
          </a:prstGeom>
          <a:solidFill>
            <a:schemeClr val="bg1"/>
          </a:solidFill>
          <a:ln w="6350">
            <a:noFill/>
          </a:ln>
          <a:effectLst>
            <a:outerShdw blurRad="50800" dist="38100" dir="8100000" algn="tr" rotWithShape="0">
              <a:srgbClr val="01030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b="1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2400" b="1"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88E801F-87D1-4BD9-A23E-E93470253761}"/>
              </a:ext>
            </a:extLst>
          </p:cNvPr>
          <p:cNvSpPr txBox="1"/>
          <p:nvPr/>
        </p:nvSpPr>
        <p:spPr>
          <a:xfrm>
            <a:off x="1651000" y="2757743"/>
            <a:ext cx="598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malesuada fames ac turpis egestas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6066BB96-9C6F-4E9D-BB23-DD02CAE49431}"/>
              </a:ext>
            </a:extLst>
          </p:cNvPr>
          <p:cNvSpPr/>
          <p:nvPr/>
        </p:nvSpPr>
        <p:spPr>
          <a:xfrm>
            <a:off x="990600" y="3776877"/>
            <a:ext cx="520700" cy="520700"/>
          </a:xfrm>
          <a:prstGeom prst="ellipse">
            <a:avLst/>
          </a:prstGeom>
          <a:solidFill>
            <a:schemeClr val="bg1"/>
          </a:solidFill>
          <a:ln w="6350">
            <a:noFill/>
          </a:ln>
          <a:effectLst>
            <a:outerShdw blurRad="50800" dist="38100" dir="8100000" algn="tr" rotWithShape="0">
              <a:srgbClr val="01030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b="1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2400" b="1"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BB642F0D-6D69-4DE9-9306-33646E5FCE0E}"/>
              </a:ext>
            </a:extLst>
          </p:cNvPr>
          <p:cNvSpPr txBox="1"/>
          <p:nvPr/>
        </p:nvSpPr>
        <p:spPr>
          <a:xfrm>
            <a:off x="1651000" y="3852561"/>
            <a:ext cx="598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morbi tristique senectus et netus et malesuada fames ac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BBDB9A90-5371-4CCD-9439-8D76D52789DE}"/>
              </a:ext>
            </a:extLst>
          </p:cNvPr>
          <p:cNvSpPr/>
          <p:nvPr/>
        </p:nvSpPr>
        <p:spPr>
          <a:xfrm>
            <a:off x="990600" y="4871695"/>
            <a:ext cx="520700" cy="520700"/>
          </a:xfrm>
          <a:prstGeom prst="ellipse">
            <a:avLst/>
          </a:prstGeom>
          <a:solidFill>
            <a:schemeClr val="bg1"/>
          </a:solidFill>
          <a:ln w="6350">
            <a:noFill/>
          </a:ln>
          <a:effectLst>
            <a:outerShdw blurRad="50800" dist="38100" dir="8100000" algn="tr" rotWithShape="0">
              <a:srgbClr val="01030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b="1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2400" b="1"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D71A1A05-E55D-489A-B471-55EC6EEED67B}"/>
              </a:ext>
            </a:extLst>
          </p:cNvPr>
          <p:cNvSpPr txBox="1"/>
          <p:nvPr/>
        </p:nvSpPr>
        <p:spPr>
          <a:xfrm>
            <a:off x="1651000" y="4947379"/>
            <a:ext cx="598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tristique senectus et netus et malesuada fames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9AA9DC04-EED2-43B4-9829-FA2A94F52EBD}"/>
              </a:ext>
            </a:extLst>
          </p:cNvPr>
          <p:cNvSpPr/>
          <p:nvPr/>
        </p:nvSpPr>
        <p:spPr>
          <a:xfrm>
            <a:off x="990600" y="5966514"/>
            <a:ext cx="520700" cy="520700"/>
          </a:xfrm>
          <a:prstGeom prst="ellipse">
            <a:avLst/>
          </a:prstGeom>
          <a:solidFill>
            <a:schemeClr val="bg1"/>
          </a:solidFill>
          <a:ln w="6350">
            <a:noFill/>
          </a:ln>
          <a:effectLst>
            <a:outerShdw blurRad="50800" dist="38100" dir="8100000" algn="tr" rotWithShape="0">
              <a:srgbClr val="01030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b="1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CN" altLang="en-US" sz="2400" b="1"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A8CA1AD-7D3F-4921-94C4-024F17A2B86F}"/>
              </a:ext>
            </a:extLst>
          </p:cNvPr>
          <p:cNvSpPr txBox="1"/>
          <p:nvPr/>
        </p:nvSpPr>
        <p:spPr>
          <a:xfrm>
            <a:off x="1651000" y="6042198"/>
            <a:ext cx="598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netus et malesuada fames ac turpis egestas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16CC2199-3522-4449-8869-DEB26D5A97BD}"/>
              </a:ext>
            </a:extLst>
          </p:cNvPr>
          <p:cNvSpPr/>
          <p:nvPr/>
        </p:nvSpPr>
        <p:spPr>
          <a:xfrm>
            <a:off x="8788023" y="2175647"/>
            <a:ext cx="2376920" cy="4355109"/>
          </a:xfrm>
          <a:prstGeom prst="roundRect">
            <a:avLst>
              <a:gd name="adj" fmla="val 10458"/>
            </a:avLst>
          </a:prstGeom>
          <a:gradFill flip="none" rotWithShape="1">
            <a:gsLst>
              <a:gs pos="30000">
                <a:srgbClr val="010307"/>
              </a:gs>
              <a:gs pos="100000">
                <a:srgbClr val="2B4147"/>
              </a:gs>
            </a:gsLst>
            <a:lin ang="13500000" scaled="1"/>
            <a:tileRect/>
          </a:gradFill>
          <a:ln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6E9FF2CD-4583-4C8A-9F07-6D60060F8840}"/>
              </a:ext>
            </a:extLst>
          </p:cNvPr>
          <p:cNvGrpSpPr/>
          <p:nvPr/>
        </p:nvGrpSpPr>
        <p:grpSpPr>
          <a:xfrm>
            <a:off x="10570665" y="2448875"/>
            <a:ext cx="419108" cy="132783"/>
            <a:chOff x="10766095" y="1747638"/>
            <a:chExt cx="308842" cy="97848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E1F4707B-1437-442F-AE09-07A813D1945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766095" y="1773412"/>
              <a:ext cx="153524" cy="46300"/>
              <a:chOff x="8137529" y="1397739"/>
              <a:chExt cx="179059" cy="54000"/>
            </a:xfrm>
            <a:gradFill>
              <a:gsLst>
                <a:gs pos="40000">
                  <a:srgbClr val="58E2AD"/>
                </a:gs>
                <a:gs pos="60000">
                  <a:srgbClr val="70DDE8"/>
                </a:gs>
              </a:gsLst>
              <a:lin ang="2700000" scaled="1"/>
            </a:gradFill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xmlns="" id="{7FADF0CE-EF82-487F-96C3-CCEA3E7E1CAD}"/>
                  </a:ext>
                </a:extLst>
              </p:cNvPr>
              <p:cNvSpPr/>
              <p:nvPr/>
            </p:nvSpPr>
            <p:spPr>
              <a:xfrm>
                <a:off x="8137529" y="1401879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xmlns="" id="{D403CD6E-1B09-490C-86AA-087503924FE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200058" y="1397739"/>
                <a:ext cx="54000" cy="5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xmlns="" id="{A9E83B60-B93C-4BA6-9028-F460A3042246}"/>
                  </a:ext>
                </a:extLst>
              </p:cNvPr>
              <p:cNvSpPr/>
              <p:nvPr/>
            </p:nvSpPr>
            <p:spPr>
              <a:xfrm>
                <a:off x="8270869" y="1401879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80DC5DE7-B228-4B66-B9E2-7383AA0DF24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977089" y="1747638"/>
              <a:ext cx="97848" cy="97848"/>
              <a:chOff x="8217299" y="1358806"/>
              <a:chExt cx="132717" cy="132717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86FD44BC-386E-4AC5-981D-B45A310CC62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256802" y="1398309"/>
                <a:ext cx="53712" cy="53712"/>
              </a:xfrm>
              <a:prstGeom prst="ellipse">
                <a:avLst/>
              </a:prstGeom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xmlns="" id="{F65EBCC1-C318-4775-BE0F-C41A548A15A1}"/>
                  </a:ext>
                </a:extLst>
              </p:cNvPr>
              <p:cNvSpPr/>
              <p:nvPr/>
            </p:nvSpPr>
            <p:spPr>
              <a:xfrm>
                <a:off x="8217299" y="1358806"/>
                <a:ext cx="132717" cy="132717"/>
              </a:xfrm>
              <a:prstGeom prst="ellipse">
                <a:avLst/>
              </a:prstGeom>
              <a:noFill/>
              <a:ln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31E46358-23F9-4D03-B3E0-898259D88155}"/>
              </a:ext>
            </a:extLst>
          </p:cNvPr>
          <p:cNvGrpSpPr/>
          <p:nvPr/>
        </p:nvGrpSpPr>
        <p:grpSpPr>
          <a:xfrm>
            <a:off x="8963194" y="2448875"/>
            <a:ext cx="90480" cy="132783"/>
            <a:chOff x="7358063" y="1126331"/>
            <a:chExt cx="66675" cy="131822"/>
          </a:xfrm>
        </p:grpSpPr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EE2C6747-7DC1-406C-A78B-6494D85E727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58063" y="1126331"/>
              <a:ext cx="66675" cy="66675"/>
            </a:xfrm>
            <a:prstGeom prst="line">
              <a:avLst/>
            </a:prstGeom>
            <a:noFill/>
            <a:ln w="12700"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E4597F40-5B3F-42B3-BFD0-B7407B03074A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7358063" y="1191478"/>
              <a:ext cx="66675" cy="66675"/>
            </a:xfrm>
            <a:prstGeom prst="line">
              <a:avLst/>
            </a:prstGeom>
            <a:noFill/>
            <a:ln w="12700"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F1AB8AF0-4F4B-4960-9C4A-774B58C0316B}"/>
              </a:ext>
            </a:extLst>
          </p:cNvPr>
          <p:cNvSpPr txBox="1"/>
          <p:nvPr/>
        </p:nvSpPr>
        <p:spPr>
          <a:xfrm>
            <a:off x="9426428" y="2376767"/>
            <a:ext cx="1100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27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</a:p>
        </p:txBody>
      </p:sp>
      <p:grpSp>
        <p:nvGrpSpPr>
          <p:cNvPr id="41" name="Group 14">
            <a:extLst>
              <a:ext uri="{FF2B5EF4-FFF2-40B4-BE49-F238E27FC236}">
                <a16:creationId xmlns:a16="http://schemas.microsoft.com/office/drawing/2014/main" xmlns="" id="{38D28166-CBD5-4B34-AAFE-E63B276A609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056335" y="6127761"/>
            <a:ext cx="167392" cy="166398"/>
            <a:chOff x="-4" y="-6"/>
            <a:chExt cx="1676" cy="1666"/>
          </a:xfrm>
          <a:gradFill>
            <a:gsLst>
              <a:gs pos="40000">
                <a:srgbClr val="58E2AD"/>
              </a:gs>
              <a:gs pos="60000">
                <a:srgbClr val="70DDE8"/>
              </a:gs>
            </a:gsLst>
            <a:lin ang="2700000" scaled="1"/>
          </a:gradFill>
        </p:grpSpPr>
        <p:sp>
          <p:nvSpPr>
            <p:cNvPr id="44" name="Freeform 15">
              <a:extLst>
                <a:ext uri="{FF2B5EF4-FFF2-40B4-BE49-F238E27FC236}">
                  <a16:creationId xmlns:a16="http://schemas.microsoft.com/office/drawing/2014/main" xmlns="" id="{460A7E19-FA89-407C-A6F8-D0F5CA56A33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" y="-6"/>
              <a:ext cx="1676" cy="750"/>
            </a:xfrm>
            <a:custGeom>
              <a:avLst/>
              <a:gdLst>
                <a:gd name="T0" fmla="*/ 361 w 704"/>
                <a:gd name="T1" fmla="*/ 42 h 315"/>
                <a:gd name="T2" fmla="*/ 343 w 704"/>
                <a:gd name="T3" fmla="*/ 42 h 315"/>
                <a:gd name="T4" fmla="*/ 667 w 704"/>
                <a:gd name="T5" fmla="*/ 302 h 315"/>
                <a:gd name="T6" fmla="*/ 697 w 704"/>
                <a:gd name="T7" fmla="*/ 299 h 315"/>
                <a:gd name="T8" fmla="*/ 694 w 704"/>
                <a:gd name="T9" fmla="*/ 269 h 315"/>
                <a:gd name="T10" fmla="*/ 370 w 704"/>
                <a:gd name="T11" fmla="*/ 8 h 315"/>
                <a:gd name="T12" fmla="*/ 334 w 704"/>
                <a:gd name="T13" fmla="*/ 9 h 315"/>
                <a:gd name="T14" fmla="*/ 10 w 704"/>
                <a:gd name="T15" fmla="*/ 274 h 315"/>
                <a:gd name="T16" fmla="*/ 7 w 704"/>
                <a:gd name="T17" fmla="*/ 304 h 315"/>
                <a:gd name="T18" fmla="*/ 37 w 704"/>
                <a:gd name="T19" fmla="*/ 307 h 315"/>
                <a:gd name="T20" fmla="*/ 37 w 704"/>
                <a:gd name="T21" fmla="*/ 307 h 315"/>
                <a:gd name="T22" fmla="*/ 361 w 704"/>
                <a:gd name="T23" fmla="*/ 4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4" h="315">
                  <a:moveTo>
                    <a:pt x="361" y="42"/>
                  </a:moveTo>
                  <a:cubicBezTo>
                    <a:pt x="356" y="46"/>
                    <a:pt x="348" y="46"/>
                    <a:pt x="343" y="42"/>
                  </a:cubicBezTo>
                  <a:cubicBezTo>
                    <a:pt x="667" y="302"/>
                    <a:pt x="667" y="302"/>
                    <a:pt x="667" y="302"/>
                  </a:cubicBezTo>
                  <a:cubicBezTo>
                    <a:pt x="676" y="310"/>
                    <a:pt x="690" y="308"/>
                    <a:pt x="697" y="299"/>
                  </a:cubicBezTo>
                  <a:cubicBezTo>
                    <a:pt x="704" y="290"/>
                    <a:pt x="703" y="276"/>
                    <a:pt x="694" y="269"/>
                  </a:cubicBezTo>
                  <a:cubicBezTo>
                    <a:pt x="370" y="8"/>
                    <a:pt x="370" y="8"/>
                    <a:pt x="370" y="8"/>
                  </a:cubicBezTo>
                  <a:cubicBezTo>
                    <a:pt x="359" y="0"/>
                    <a:pt x="344" y="0"/>
                    <a:pt x="334" y="9"/>
                  </a:cubicBezTo>
                  <a:cubicBezTo>
                    <a:pt x="10" y="274"/>
                    <a:pt x="10" y="274"/>
                    <a:pt x="10" y="274"/>
                  </a:cubicBezTo>
                  <a:cubicBezTo>
                    <a:pt x="1" y="282"/>
                    <a:pt x="0" y="295"/>
                    <a:pt x="7" y="304"/>
                  </a:cubicBezTo>
                  <a:cubicBezTo>
                    <a:pt x="15" y="314"/>
                    <a:pt x="28" y="315"/>
                    <a:pt x="37" y="307"/>
                  </a:cubicBezTo>
                  <a:cubicBezTo>
                    <a:pt x="37" y="307"/>
                    <a:pt x="37" y="307"/>
                    <a:pt x="37" y="307"/>
                  </a:cubicBezTo>
                  <a:lnTo>
                    <a:pt x="361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6">
              <a:extLst>
                <a:ext uri="{FF2B5EF4-FFF2-40B4-BE49-F238E27FC236}">
                  <a16:creationId xmlns:a16="http://schemas.microsoft.com/office/drawing/2014/main" xmlns="" id="{BF105FBE-A787-45D3-A71B-540AA958C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" y="277"/>
              <a:ext cx="1676" cy="1383"/>
            </a:xfrm>
            <a:custGeom>
              <a:avLst/>
              <a:gdLst>
                <a:gd name="T0" fmla="*/ 694 w 704"/>
                <a:gd name="T1" fmla="*/ 268 h 581"/>
                <a:gd name="T2" fmla="*/ 370 w 704"/>
                <a:gd name="T3" fmla="*/ 8 h 581"/>
                <a:gd name="T4" fmla="*/ 334 w 704"/>
                <a:gd name="T5" fmla="*/ 8 h 581"/>
                <a:gd name="T6" fmla="*/ 10 w 704"/>
                <a:gd name="T7" fmla="*/ 274 h 581"/>
                <a:gd name="T8" fmla="*/ 7 w 704"/>
                <a:gd name="T9" fmla="*/ 304 h 581"/>
                <a:gd name="T10" fmla="*/ 7 w 704"/>
                <a:gd name="T11" fmla="*/ 304 h 581"/>
                <a:gd name="T12" fmla="*/ 37 w 704"/>
                <a:gd name="T13" fmla="*/ 307 h 581"/>
                <a:gd name="T14" fmla="*/ 37 w 704"/>
                <a:gd name="T15" fmla="*/ 307 h 581"/>
                <a:gd name="T16" fmla="*/ 83 w 704"/>
                <a:gd name="T17" fmla="*/ 269 h 581"/>
                <a:gd name="T18" fmla="*/ 83 w 704"/>
                <a:gd name="T19" fmla="*/ 516 h 581"/>
                <a:gd name="T20" fmla="*/ 148 w 704"/>
                <a:gd name="T21" fmla="*/ 581 h 581"/>
                <a:gd name="T22" fmla="*/ 304 w 704"/>
                <a:gd name="T23" fmla="*/ 581 h 581"/>
                <a:gd name="T24" fmla="*/ 304 w 704"/>
                <a:gd name="T25" fmla="*/ 412 h 581"/>
                <a:gd name="T26" fmla="*/ 314 w 704"/>
                <a:gd name="T27" fmla="*/ 401 h 581"/>
                <a:gd name="T28" fmla="*/ 390 w 704"/>
                <a:gd name="T29" fmla="*/ 401 h 581"/>
                <a:gd name="T30" fmla="*/ 400 w 704"/>
                <a:gd name="T31" fmla="*/ 412 h 581"/>
                <a:gd name="T32" fmla="*/ 400 w 704"/>
                <a:gd name="T33" fmla="*/ 581 h 581"/>
                <a:gd name="T34" fmla="*/ 556 w 704"/>
                <a:gd name="T35" fmla="*/ 581 h 581"/>
                <a:gd name="T36" fmla="*/ 621 w 704"/>
                <a:gd name="T37" fmla="*/ 516 h 581"/>
                <a:gd name="T38" fmla="*/ 621 w 704"/>
                <a:gd name="T39" fmla="*/ 265 h 581"/>
                <a:gd name="T40" fmla="*/ 667 w 704"/>
                <a:gd name="T41" fmla="*/ 302 h 581"/>
                <a:gd name="T42" fmla="*/ 697 w 704"/>
                <a:gd name="T43" fmla="*/ 298 h 581"/>
                <a:gd name="T44" fmla="*/ 697 w 704"/>
                <a:gd name="T45" fmla="*/ 298 h 581"/>
                <a:gd name="T46" fmla="*/ 694 w 704"/>
                <a:gd name="T47" fmla="*/ 268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4" h="581">
                  <a:moveTo>
                    <a:pt x="694" y="268"/>
                  </a:moveTo>
                  <a:cubicBezTo>
                    <a:pt x="370" y="8"/>
                    <a:pt x="370" y="8"/>
                    <a:pt x="370" y="8"/>
                  </a:cubicBezTo>
                  <a:cubicBezTo>
                    <a:pt x="359" y="0"/>
                    <a:pt x="344" y="0"/>
                    <a:pt x="334" y="8"/>
                  </a:cubicBezTo>
                  <a:cubicBezTo>
                    <a:pt x="10" y="274"/>
                    <a:pt x="10" y="274"/>
                    <a:pt x="10" y="274"/>
                  </a:cubicBezTo>
                  <a:cubicBezTo>
                    <a:pt x="1" y="281"/>
                    <a:pt x="0" y="295"/>
                    <a:pt x="7" y="304"/>
                  </a:cubicBezTo>
                  <a:cubicBezTo>
                    <a:pt x="7" y="304"/>
                    <a:pt x="7" y="304"/>
                    <a:pt x="7" y="304"/>
                  </a:cubicBezTo>
                  <a:cubicBezTo>
                    <a:pt x="15" y="313"/>
                    <a:pt x="28" y="314"/>
                    <a:pt x="37" y="307"/>
                  </a:cubicBezTo>
                  <a:cubicBezTo>
                    <a:pt x="37" y="307"/>
                    <a:pt x="37" y="307"/>
                    <a:pt x="37" y="307"/>
                  </a:cubicBezTo>
                  <a:cubicBezTo>
                    <a:pt x="83" y="269"/>
                    <a:pt x="83" y="269"/>
                    <a:pt x="83" y="269"/>
                  </a:cubicBezTo>
                  <a:cubicBezTo>
                    <a:pt x="83" y="516"/>
                    <a:pt x="83" y="516"/>
                    <a:pt x="83" y="516"/>
                  </a:cubicBezTo>
                  <a:cubicBezTo>
                    <a:pt x="83" y="552"/>
                    <a:pt x="112" y="581"/>
                    <a:pt x="148" y="581"/>
                  </a:cubicBezTo>
                  <a:cubicBezTo>
                    <a:pt x="304" y="581"/>
                    <a:pt x="304" y="581"/>
                    <a:pt x="304" y="581"/>
                  </a:cubicBezTo>
                  <a:cubicBezTo>
                    <a:pt x="304" y="412"/>
                    <a:pt x="304" y="412"/>
                    <a:pt x="304" y="412"/>
                  </a:cubicBezTo>
                  <a:cubicBezTo>
                    <a:pt x="304" y="406"/>
                    <a:pt x="308" y="401"/>
                    <a:pt x="314" y="401"/>
                  </a:cubicBezTo>
                  <a:cubicBezTo>
                    <a:pt x="390" y="401"/>
                    <a:pt x="390" y="401"/>
                    <a:pt x="390" y="401"/>
                  </a:cubicBezTo>
                  <a:cubicBezTo>
                    <a:pt x="396" y="401"/>
                    <a:pt x="400" y="406"/>
                    <a:pt x="400" y="412"/>
                  </a:cubicBezTo>
                  <a:cubicBezTo>
                    <a:pt x="400" y="581"/>
                    <a:pt x="400" y="581"/>
                    <a:pt x="400" y="581"/>
                  </a:cubicBezTo>
                  <a:cubicBezTo>
                    <a:pt x="556" y="581"/>
                    <a:pt x="556" y="581"/>
                    <a:pt x="556" y="581"/>
                  </a:cubicBezTo>
                  <a:cubicBezTo>
                    <a:pt x="592" y="581"/>
                    <a:pt x="621" y="552"/>
                    <a:pt x="621" y="516"/>
                  </a:cubicBezTo>
                  <a:cubicBezTo>
                    <a:pt x="621" y="265"/>
                    <a:pt x="621" y="265"/>
                    <a:pt x="621" y="265"/>
                  </a:cubicBezTo>
                  <a:cubicBezTo>
                    <a:pt x="667" y="302"/>
                    <a:pt x="667" y="302"/>
                    <a:pt x="667" y="302"/>
                  </a:cubicBezTo>
                  <a:cubicBezTo>
                    <a:pt x="676" y="309"/>
                    <a:pt x="690" y="308"/>
                    <a:pt x="697" y="298"/>
                  </a:cubicBezTo>
                  <a:cubicBezTo>
                    <a:pt x="697" y="298"/>
                    <a:pt x="697" y="298"/>
                    <a:pt x="697" y="298"/>
                  </a:cubicBezTo>
                  <a:cubicBezTo>
                    <a:pt x="704" y="289"/>
                    <a:pt x="703" y="275"/>
                    <a:pt x="694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Freeform 25">
            <a:extLst>
              <a:ext uri="{FF2B5EF4-FFF2-40B4-BE49-F238E27FC236}">
                <a16:creationId xmlns:a16="http://schemas.microsoft.com/office/drawing/2014/main" xmlns="" id="{20E98B9E-30C0-477F-9B9A-6956C219E0F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9909135" y="6128096"/>
            <a:ext cx="165810" cy="165729"/>
          </a:xfrm>
          <a:custGeom>
            <a:avLst/>
            <a:gdLst>
              <a:gd name="T0" fmla="*/ 438 w 800"/>
              <a:gd name="T1" fmla="*/ 64 h 800"/>
              <a:gd name="T2" fmla="*/ 438 w 800"/>
              <a:gd name="T3" fmla="*/ 298 h 800"/>
              <a:gd name="T4" fmla="*/ 502 w 800"/>
              <a:gd name="T5" fmla="*/ 362 h 800"/>
              <a:gd name="T6" fmla="*/ 736 w 800"/>
              <a:gd name="T7" fmla="*/ 362 h 800"/>
              <a:gd name="T8" fmla="*/ 800 w 800"/>
              <a:gd name="T9" fmla="*/ 298 h 800"/>
              <a:gd name="T10" fmla="*/ 736 w 800"/>
              <a:gd name="T11" fmla="*/ 0 h 800"/>
              <a:gd name="T12" fmla="*/ 502 w 800"/>
              <a:gd name="T13" fmla="*/ 0 h 800"/>
              <a:gd name="T14" fmla="*/ 64 w 800"/>
              <a:gd name="T15" fmla="*/ 437 h 800"/>
              <a:gd name="T16" fmla="*/ 0 w 800"/>
              <a:gd name="T17" fmla="*/ 502 h 800"/>
              <a:gd name="T18" fmla="*/ 64 w 800"/>
              <a:gd name="T19" fmla="*/ 800 h 800"/>
              <a:gd name="T20" fmla="*/ 298 w 800"/>
              <a:gd name="T21" fmla="*/ 800 h 800"/>
              <a:gd name="T22" fmla="*/ 362 w 800"/>
              <a:gd name="T23" fmla="*/ 736 h 800"/>
              <a:gd name="T24" fmla="*/ 362 w 800"/>
              <a:gd name="T25" fmla="*/ 502 h 800"/>
              <a:gd name="T26" fmla="*/ 298 w 800"/>
              <a:gd name="T27" fmla="*/ 438 h 800"/>
              <a:gd name="T28" fmla="*/ 64 w 800"/>
              <a:gd name="T29" fmla="*/ 437 h 800"/>
              <a:gd name="T30" fmla="*/ 502 w 800"/>
              <a:gd name="T31" fmla="*/ 437 h 800"/>
              <a:gd name="T32" fmla="*/ 438 w 800"/>
              <a:gd name="T33" fmla="*/ 502 h 800"/>
              <a:gd name="T34" fmla="*/ 502 w 800"/>
              <a:gd name="T35" fmla="*/ 800 h 800"/>
              <a:gd name="T36" fmla="*/ 736 w 800"/>
              <a:gd name="T37" fmla="*/ 800 h 800"/>
              <a:gd name="T38" fmla="*/ 800 w 800"/>
              <a:gd name="T39" fmla="*/ 736 h 800"/>
              <a:gd name="T40" fmla="*/ 800 w 800"/>
              <a:gd name="T41" fmla="*/ 502 h 800"/>
              <a:gd name="T42" fmla="*/ 736 w 800"/>
              <a:gd name="T43" fmla="*/ 438 h 800"/>
              <a:gd name="T44" fmla="*/ 502 w 800"/>
              <a:gd name="T45" fmla="*/ 437 h 800"/>
              <a:gd name="T46" fmla="*/ 298 w 800"/>
              <a:gd name="T47" fmla="*/ 437 h 800"/>
              <a:gd name="T48" fmla="*/ 64 w 800"/>
              <a:gd name="T49" fmla="*/ 0 h 800"/>
              <a:gd name="T50" fmla="*/ 0 w 800"/>
              <a:gd name="T51" fmla="*/ 64 h 800"/>
              <a:gd name="T52" fmla="*/ 64 w 800"/>
              <a:gd name="T53" fmla="*/ 362 h 800"/>
              <a:gd name="T54" fmla="*/ 298 w 800"/>
              <a:gd name="T55" fmla="*/ 362 h 800"/>
              <a:gd name="T56" fmla="*/ 362 w 800"/>
              <a:gd name="T57" fmla="*/ 298 h 800"/>
              <a:gd name="T58" fmla="*/ 362 w 800"/>
              <a:gd name="T59" fmla="*/ 64 h 800"/>
              <a:gd name="T60" fmla="*/ 298 w 800"/>
              <a:gd name="T61" fmla="*/ 0 h 800"/>
              <a:gd name="T62" fmla="*/ 64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02" y="0"/>
                </a:moveTo>
                <a:cubicBezTo>
                  <a:pt x="466" y="0"/>
                  <a:pt x="438" y="29"/>
                  <a:pt x="438" y="64"/>
                </a:cubicBezTo>
                <a:cubicBezTo>
                  <a:pt x="438" y="64"/>
                  <a:pt x="438" y="64"/>
                  <a:pt x="438" y="64"/>
                </a:cubicBezTo>
                <a:cubicBezTo>
                  <a:pt x="438" y="298"/>
                  <a:pt x="438" y="298"/>
                  <a:pt x="438" y="298"/>
                </a:cubicBezTo>
                <a:cubicBezTo>
                  <a:pt x="437" y="334"/>
                  <a:pt x="466" y="362"/>
                  <a:pt x="502" y="362"/>
                </a:cubicBezTo>
                <a:cubicBezTo>
                  <a:pt x="502" y="362"/>
                  <a:pt x="502" y="362"/>
                  <a:pt x="502" y="362"/>
                </a:cubicBezTo>
                <a:cubicBezTo>
                  <a:pt x="736" y="362"/>
                  <a:pt x="736" y="362"/>
                  <a:pt x="736" y="362"/>
                </a:cubicBezTo>
                <a:cubicBezTo>
                  <a:pt x="736" y="362"/>
                  <a:pt x="736" y="362"/>
                  <a:pt x="736" y="362"/>
                </a:cubicBezTo>
                <a:cubicBezTo>
                  <a:pt x="771" y="362"/>
                  <a:pt x="800" y="334"/>
                  <a:pt x="800" y="298"/>
                </a:cubicBezTo>
                <a:cubicBezTo>
                  <a:pt x="800" y="298"/>
                  <a:pt x="800" y="298"/>
                  <a:pt x="800" y="298"/>
                </a:cubicBezTo>
                <a:cubicBezTo>
                  <a:pt x="800" y="64"/>
                  <a:pt x="800" y="64"/>
                  <a:pt x="800" y="64"/>
                </a:cubicBezTo>
                <a:cubicBezTo>
                  <a:pt x="800" y="29"/>
                  <a:pt x="771" y="0"/>
                  <a:pt x="736" y="0"/>
                </a:cubicBezTo>
                <a:cubicBezTo>
                  <a:pt x="736" y="0"/>
                  <a:pt x="736" y="0"/>
                  <a:pt x="736" y="0"/>
                </a:cubicBezTo>
                <a:cubicBezTo>
                  <a:pt x="502" y="0"/>
                  <a:pt x="502" y="0"/>
                  <a:pt x="502" y="0"/>
                </a:cubicBezTo>
                <a:cubicBezTo>
                  <a:pt x="502" y="0"/>
                  <a:pt x="502" y="0"/>
                  <a:pt x="502" y="0"/>
                </a:cubicBezTo>
                <a:moveTo>
                  <a:pt x="64" y="437"/>
                </a:moveTo>
                <a:cubicBezTo>
                  <a:pt x="29" y="437"/>
                  <a:pt x="0" y="466"/>
                  <a:pt x="0" y="502"/>
                </a:cubicBezTo>
                <a:cubicBezTo>
                  <a:pt x="0" y="502"/>
                  <a:pt x="0" y="502"/>
                  <a:pt x="0" y="502"/>
                </a:cubicBezTo>
                <a:cubicBezTo>
                  <a:pt x="0" y="736"/>
                  <a:pt x="0" y="736"/>
                  <a:pt x="0" y="736"/>
                </a:cubicBezTo>
                <a:cubicBezTo>
                  <a:pt x="0" y="771"/>
                  <a:pt x="29" y="800"/>
                  <a:pt x="64" y="800"/>
                </a:cubicBezTo>
                <a:cubicBezTo>
                  <a:pt x="64" y="800"/>
                  <a:pt x="64" y="800"/>
                  <a:pt x="64" y="800"/>
                </a:cubicBezTo>
                <a:cubicBezTo>
                  <a:pt x="298" y="800"/>
                  <a:pt x="298" y="800"/>
                  <a:pt x="298" y="800"/>
                </a:cubicBezTo>
                <a:cubicBezTo>
                  <a:pt x="298" y="800"/>
                  <a:pt x="298" y="800"/>
                  <a:pt x="298" y="800"/>
                </a:cubicBezTo>
                <a:cubicBezTo>
                  <a:pt x="334" y="800"/>
                  <a:pt x="362" y="771"/>
                  <a:pt x="362" y="736"/>
                </a:cubicBezTo>
                <a:cubicBezTo>
                  <a:pt x="362" y="736"/>
                  <a:pt x="362" y="736"/>
                  <a:pt x="362" y="736"/>
                </a:cubicBezTo>
                <a:cubicBezTo>
                  <a:pt x="362" y="502"/>
                  <a:pt x="362" y="502"/>
                  <a:pt x="362" y="502"/>
                </a:cubicBezTo>
                <a:cubicBezTo>
                  <a:pt x="363" y="466"/>
                  <a:pt x="334" y="438"/>
                  <a:pt x="298" y="438"/>
                </a:cubicBezTo>
                <a:cubicBezTo>
                  <a:pt x="298" y="438"/>
                  <a:pt x="298" y="438"/>
                  <a:pt x="298" y="438"/>
                </a:cubicBezTo>
                <a:cubicBezTo>
                  <a:pt x="298" y="437"/>
                  <a:pt x="298" y="437"/>
                  <a:pt x="298" y="437"/>
                </a:cubicBezTo>
                <a:cubicBezTo>
                  <a:pt x="64" y="437"/>
                  <a:pt x="64" y="437"/>
                  <a:pt x="64" y="437"/>
                </a:cubicBezTo>
                <a:cubicBezTo>
                  <a:pt x="64" y="437"/>
                  <a:pt x="64" y="437"/>
                  <a:pt x="64" y="437"/>
                </a:cubicBezTo>
                <a:moveTo>
                  <a:pt x="502" y="437"/>
                </a:moveTo>
                <a:cubicBezTo>
                  <a:pt x="466" y="437"/>
                  <a:pt x="438" y="466"/>
                  <a:pt x="438" y="502"/>
                </a:cubicBezTo>
                <a:cubicBezTo>
                  <a:pt x="438" y="502"/>
                  <a:pt x="438" y="502"/>
                  <a:pt x="438" y="502"/>
                </a:cubicBezTo>
                <a:cubicBezTo>
                  <a:pt x="438" y="736"/>
                  <a:pt x="438" y="736"/>
                  <a:pt x="438" y="736"/>
                </a:cubicBezTo>
                <a:cubicBezTo>
                  <a:pt x="437" y="771"/>
                  <a:pt x="466" y="800"/>
                  <a:pt x="502" y="800"/>
                </a:cubicBezTo>
                <a:cubicBezTo>
                  <a:pt x="502" y="800"/>
                  <a:pt x="502" y="800"/>
                  <a:pt x="502" y="800"/>
                </a:cubicBezTo>
                <a:cubicBezTo>
                  <a:pt x="736" y="800"/>
                  <a:pt x="736" y="800"/>
                  <a:pt x="736" y="800"/>
                </a:cubicBezTo>
                <a:cubicBezTo>
                  <a:pt x="736" y="800"/>
                  <a:pt x="736" y="800"/>
                  <a:pt x="736" y="800"/>
                </a:cubicBezTo>
                <a:cubicBezTo>
                  <a:pt x="771" y="800"/>
                  <a:pt x="800" y="771"/>
                  <a:pt x="800" y="736"/>
                </a:cubicBezTo>
                <a:cubicBezTo>
                  <a:pt x="800" y="736"/>
                  <a:pt x="800" y="736"/>
                  <a:pt x="800" y="736"/>
                </a:cubicBezTo>
                <a:cubicBezTo>
                  <a:pt x="800" y="502"/>
                  <a:pt x="800" y="502"/>
                  <a:pt x="800" y="502"/>
                </a:cubicBezTo>
                <a:cubicBezTo>
                  <a:pt x="800" y="466"/>
                  <a:pt x="771" y="438"/>
                  <a:pt x="736" y="438"/>
                </a:cubicBezTo>
                <a:cubicBezTo>
                  <a:pt x="736" y="438"/>
                  <a:pt x="736" y="438"/>
                  <a:pt x="736" y="438"/>
                </a:cubicBezTo>
                <a:cubicBezTo>
                  <a:pt x="736" y="437"/>
                  <a:pt x="736" y="437"/>
                  <a:pt x="736" y="437"/>
                </a:cubicBezTo>
                <a:cubicBezTo>
                  <a:pt x="502" y="437"/>
                  <a:pt x="502" y="437"/>
                  <a:pt x="502" y="437"/>
                </a:cubicBezTo>
                <a:cubicBezTo>
                  <a:pt x="502" y="437"/>
                  <a:pt x="502" y="437"/>
                  <a:pt x="502" y="437"/>
                </a:cubicBezTo>
                <a:moveTo>
                  <a:pt x="298" y="437"/>
                </a:moveTo>
                <a:cubicBezTo>
                  <a:pt x="298" y="437"/>
                  <a:pt x="298" y="437"/>
                  <a:pt x="298" y="437"/>
                </a:cubicBezTo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334"/>
                  <a:pt x="29" y="362"/>
                  <a:pt x="64" y="362"/>
                </a:cubicBezTo>
                <a:cubicBezTo>
                  <a:pt x="64" y="362"/>
                  <a:pt x="64" y="362"/>
                  <a:pt x="64" y="362"/>
                </a:cubicBezTo>
                <a:cubicBezTo>
                  <a:pt x="298" y="362"/>
                  <a:pt x="298" y="362"/>
                  <a:pt x="298" y="362"/>
                </a:cubicBezTo>
                <a:cubicBezTo>
                  <a:pt x="298" y="362"/>
                  <a:pt x="298" y="362"/>
                  <a:pt x="298" y="362"/>
                </a:cubicBezTo>
                <a:cubicBezTo>
                  <a:pt x="334" y="362"/>
                  <a:pt x="362" y="334"/>
                  <a:pt x="362" y="298"/>
                </a:cubicBezTo>
                <a:cubicBezTo>
                  <a:pt x="362" y="298"/>
                  <a:pt x="362" y="298"/>
                  <a:pt x="362" y="298"/>
                </a:cubicBezTo>
                <a:cubicBezTo>
                  <a:pt x="362" y="64"/>
                  <a:pt x="362" y="64"/>
                  <a:pt x="362" y="64"/>
                </a:cubicBezTo>
                <a:cubicBezTo>
                  <a:pt x="363" y="29"/>
                  <a:pt x="334" y="0"/>
                  <a:pt x="298" y="0"/>
                </a:cubicBezTo>
                <a:cubicBezTo>
                  <a:pt x="298" y="0"/>
                  <a:pt x="298" y="0"/>
                  <a:pt x="29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0"/>
                  <a:pt x="64" y="0"/>
                  <a:pt x="64" y="0"/>
                </a:cubicBezTo>
              </a:path>
            </a:pathLst>
          </a:custGeom>
          <a:gradFill>
            <a:gsLst>
              <a:gs pos="40000">
                <a:srgbClr val="58E2AD"/>
              </a:gs>
              <a:gs pos="60000">
                <a:srgbClr val="70DDE8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9">
            <a:extLst>
              <a:ext uri="{FF2B5EF4-FFF2-40B4-BE49-F238E27FC236}">
                <a16:creationId xmlns:a16="http://schemas.microsoft.com/office/drawing/2014/main" xmlns="" id="{335A7008-9B07-45EA-B3EB-7944B272083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0760352" y="6128051"/>
            <a:ext cx="136280" cy="165819"/>
          </a:xfrm>
          <a:custGeom>
            <a:avLst/>
            <a:gdLst>
              <a:gd name="T0" fmla="*/ 482 w 552"/>
              <a:gd name="T1" fmla="*/ 672 h 672"/>
              <a:gd name="T2" fmla="*/ 486 w 552"/>
              <a:gd name="T3" fmla="*/ 668 h 672"/>
              <a:gd name="T4" fmla="*/ 69 w 552"/>
              <a:gd name="T5" fmla="*/ 672 h 672"/>
              <a:gd name="T6" fmla="*/ 73 w 552"/>
              <a:gd name="T7" fmla="*/ 668 h 672"/>
              <a:gd name="T8" fmla="*/ 0 w 552"/>
              <a:gd name="T9" fmla="*/ 603 h 672"/>
              <a:gd name="T10" fmla="*/ 224 w 552"/>
              <a:gd name="T11" fmla="*/ 379 h 672"/>
              <a:gd name="T12" fmla="*/ 327 w 552"/>
              <a:gd name="T13" fmla="*/ 379 h 672"/>
              <a:gd name="T14" fmla="*/ 551 w 552"/>
              <a:gd name="T15" fmla="*/ 603 h 672"/>
              <a:gd name="T16" fmla="*/ 486 w 552"/>
              <a:gd name="T17" fmla="*/ 668 h 672"/>
              <a:gd name="T18" fmla="*/ 482 w 552"/>
              <a:gd name="T19" fmla="*/ 672 h 672"/>
              <a:gd name="T20" fmla="*/ 280 w 552"/>
              <a:gd name="T21" fmla="*/ 345 h 672"/>
              <a:gd name="T22" fmla="*/ 108 w 552"/>
              <a:gd name="T23" fmla="*/ 173 h 672"/>
              <a:gd name="T24" fmla="*/ 280 w 552"/>
              <a:gd name="T25" fmla="*/ 0 h 672"/>
              <a:gd name="T26" fmla="*/ 452 w 552"/>
              <a:gd name="T27" fmla="*/ 173 h 672"/>
              <a:gd name="T28" fmla="*/ 277 w 552"/>
              <a:gd name="T29" fmla="*/ 345 h 672"/>
              <a:gd name="T30" fmla="*/ 280 w 552"/>
              <a:gd name="T31" fmla="*/ 345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52" h="672">
                <a:moveTo>
                  <a:pt x="482" y="672"/>
                </a:moveTo>
                <a:cubicBezTo>
                  <a:pt x="486" y="668"/>
                  <a:pt x="486" y="668"/>
                  <a:pt x="486" y="668"/>
                </a:cubicBezTo>
                <a:cubicBezTo>
                  <a:pt x="69" y="672"/>
                  <a:pt x="69" y="672"/>
                  <a:pt x="69" y="672"/>
                </a:cubicBezTo>
                <a:cubicBezTo>
                  <a:pt x="73" y="668"/>
                  <a:pt x="73" y="668"/>
                  <a:pt x="73" y="668"/>
                </a:cubicBezTo>
                <a:cubicBezTo>
                  <a:pt x="35" y="668"/>
                  <a:pt x="0" y="641"/>
                  <a:pt x="0" y="603"/>
                </a:cubicBezTo>
                <a:cubicBezTo>
                  <a:pt x="0" y="479"/>
                  <a:pt x="100" y="379"/>
                  <a:pt x="224" y="379"/>
                </a:cubicBezTo>
                <a:cubicBezTo>
                  <a:pt x="327" y="379"/>
                  <a:pt x="327" y="379"/>
                  <a:pt x="327" y="379"/>
                </a:cubicBezTo>
                <a:cubicBezTo>
                  <a:pt x="451" y="379"/>
                  <a:pt x="551" y="479"/>
                  <a:pt x="551" y="603"/>
                </a:cubicBezTo>
                <a:cubicBezTo>
                  <a:pt x="552" y="641"/>
                  <a:pt x="525" y="668"/>
                  <a:pt x="486" y="668"/>
                </a:cubicBezTo>
                <a:cubicBezTo>
                  <a:pt x="482" y="672"/>
                  <a:pt x="482" y="672"/>
                  <a:pt x="482" y="672"/>
                </a:cubicBezTo>
                <a:close/>
                <a:moveTo>
                  <a:pt x="280" y="345"/>
                </a:moveTo>
                <a:cubicBezTo>
                  <a:pt x="185" y="345"/>
                  <a:pt x="108" y="268"/>
                  <a:pt x="108" y="173"/>
                </a:cubicBezTo>
                <a:cubicBezTo>
                  <a:pt x="108" y="78"/>
                  <a:pt x="185" y="0"/>
                  <a:pt x="280" y="0"/>
                </a:cubicBezTo>
                <a:cubicBezTo>
                  <a:pt x="375" y="0"/>
                  <a:pt x="452" y="78"/>
                  <a:pt x="452" y="173"/>
                </a:cubicBezTo>
                <a:cubicBezTo>
                  <a:pt x="452" y="268"/>
                  <a:pt x="372" y="345"/>
                  <a:pt x="277" y="345"/>
                </a:cubicBezTo>
                <a:cubicBezTo>
                  <a:pt x="280" y="345"/>
                  <a:pt x="280" y="345"/>
                  <a:pt x="280" y="345"/>
                </a:cubicBezTo>
                <a:close/>
              </a:path>
            </a:pathLst>
          </a:custGeom>
          <a:gradFill>
            <a:gsLst>
              <a:gs pos="40000">
                <a:srgbClr val="58E2AD"/>
              </a:gs>
              <a:gs pos="60000">
                <a:srgbClr val="70DDE8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EDC3B566-4B78-4ECF-9CDB-576A989145CE}"/>
              </a:ext>
            </a:extLst>
          </p:cNvPr>
          <p:cNvGrpSpPr/>
          <p:nvPr/>
        </p:nvGrpSpPr>
        <p:grpSpPr>
          <a:xfrm>
            <a:off x="8963194" y="2919886"/>
            <a:ext cx="132922" cy="78095"/>
            <a:chOff x="7028138" y="1421606"/>
            <a:chExt cx="171158" cy="59531"/>
          </a:xfrm>
        </p:grpSpPr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FB998990-0EC4-4674-A0C6-1EA8A82B8AFE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21606"/>
              <a:ext cx="171158" cy="0"/>
            </a:xfrm>
            <a:prstGeom prst="lin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AE72CC91-00A1-4434-90F5-7D3F7A402BA9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51371"/>
              <a:ext cx="171158" cy="0"/>
            </a:xfrm>
            <a:prstGeom prst="lin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7C8C6EC4-5213-4438-B324-9D2EAAE76BB0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81137"/>
              <a:ext cx="171158" cy="0"/>
            </a:xfrm>
            <a:prstGeom prst="lin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3FAFA1FB-0E08-459F-BFF3-A0AC471A51E7}"/>
              </a:ext>
            </a:extLst>
          </p:cNvPr>
          <p:cNvSpPr txBox="1"/>
          <p:nvPr/>
        </p:nvSpPr>
        <p:spPr>
          <a:xfrm>
            <a:off x="9246721" y="2820434"/>
            <a:ext cx="14595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Automation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52E4C2B7-E265-48FC-902A-B324EAAA86EB}"/>
              </a:ext>
            </a:extLst>
          </p:cNvPr>
          <p:cNvGrpSpPr/>
          <p:nvPr/>
        </p:nvGrpSpPr>
        <p:grpSpPr>
          <a:xfrm>
            <a:off x="10856851" y="2919886"/>
            <a:ext cx="132922" cy="78095"/>
            <a:chOff x="7028138" y="1421606"/>
            <a:chExt cx="171158" cy="59531"/>
          </a:xfrm>
        </p:grpSpPr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C73D9941-5441-42D6-8481-32672C6A7156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21606"/>
              <a:ext cx="171158" cy="0"/>
            </a:xfrm>
            <a:prstGeom prst="lin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51CC77C2-E414-4609-8190-FEC2F6768572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51371"/>
              <a:ext cx="171158" cy="0"/>
            </a:xfrm>
            <a:prstGeom prst="lin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5F403295-C822-476C-88F2-D30A75D516AB}"/>
                </a:ext>
              </a:extLst>
            </p:cNvPr>
            <p:cNvCxnSpPr>
              <a:cxnSpLocks/>
            </p:cNvCxnSpPr>
            <p:nvPr/>
          </p:nvCxnSpPr>
          <p:spPr>
            <a:xfrm>
              <a:off x="7028138" y="1481137"/>
              <a:ext cx="171158" cy="0"/>
            </a:xfrm>
            <a:prstGeom prst="lin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D457460D-5821-4A9F-84DA-04EC5D0F1A49}"/>
              </a:ext>
            </a:extLst>
          </p:cNvPr>
          <p:cNvGrpSpPr/>
          <p:nvPr/>
        </p:nvGrpSpPr>
        <p:grpSpPr>
          <a:xfrm>
            <a:off x="8809261" y="3772419"/>
            <a:ext cx="2334446" cy="1559050"/>
            <a:chOff x="6905709" y="2141084"/>
            <a:chExt cx="1653153" cy="1188448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6545C7C9-2D8B-4A40-A2C9-7C26DB9B971F}"/>
                </a:ext>
              </a:extLst>
            </p:cNvPr>
            <p:cNvSpPr txBox="1"/>
            <p:nvPr/>
          </p:nvSpPr>
          <p:spPr>
            <a:xfrm>
              <a:off x="6905709" y="2425433"/>
              <a:ext cx="1653152" cy="904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1200">
                  <a:solidFill>
                    <a:schemeClr val="bg1"/>
                  </a:solidFill>
                  <a:latin typeface="+mn-ea"/>
                  <a:cs typeface="Arial" panose="020B0604020202020204" pitchFamily="34" charset="0"/>
                </a:rPr>
                <a:t>maecenas porttitor congue massa. fusce posuere, magna sed pulvinar ultricies, purus lectus commodo magna eros quis urna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89A368CA-0B15-4835-A7F0-ECCB5F73C2DB}"/>
                </a:ext>
              </a:extLst>
            </p:cNvPr>
            <p:cNvSpPr txBox="1"/>
            <p:nvPr/>
          </p:nvSpPr>
          <p:spPr>
            <a:xfrm>
              <a:off x="6905710" y="2141084"/>
              <a:ext cx="1653152" cy="2346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4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POWER YOUR POINT</a:t>
              </a:r>
            </a:p>
          </p:txBody>
        </p:sp>
      </p:grpSp>
      <p:sp>
        <p:nvSpPr>
          <p:cNvPr id="58" name="梯形 57">
            <a:extLst>
              <a:ext uri="{FF2B5EF4-FFF2-40B4-BE49-F238E27FC236}">
                <a16:creationId xmlns:a16="http://schemas.microsoft.com/office/drawing/2014/main" xmlns="" id="{E82F735C-4529-4F02-B3FA-360A0A7B6BEE}"/>
              </a:ext>
            </a:extLst>
          </p:cNvPr>
          <p:cNvSpPr/>
          <p:nvPr/>
        </p:nvSpPr>
        <p:spPr>
          <a:xfrm rot="5400000">
            <a:off x="10945726" y="3708265"/>
            <a:ext cx="478289" cy="33058"/>
          </a:xfrm>
          <a:prstGeom prst="trapezoid">
            <a:avLst/>
          </a:prstGeom>
          <a:solidFill>
            <a:srgbClr val="58E2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梯形 58">
            <a:extLst>
              <a:ext uri="{FF2B5EF4-FFF2-40B4-BE49-F238E27FC236}">
                <a16:creationId xmlns:a16="http://schemas.microsoft.com/office/drawing/2014/main" xmlns="" id="{158207BE-D653-441C-89E7-BCBBCC289C34}"/>
              </a:ext>
            </a:extLst>
          </p:cNvPr>
          <p:cNvSpPr/>
          <p:nvPr/>
        </p:nvSpPr>
        <p:spPr>
          <a:xfrm rot="16200000" flipH="1">
            <a:off x="8412633" y="3180926"/>
            <a:ext cx="708392" cy="33058"/>
          </a:xfrm>
          <a:prstGeom prst="trapezoid">
            <a:avLst/>
          </a:prstGeom>
          <a:solidFill>
            <a:srgbClr val="58E2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梯形 59">
            <a:extLst>
              <a:ext uri="{FF2B5EF4-FFF2-40B4-BE49-F238E27FC236}">
                <a16:creationId xmlns:a16="http://schemas.microsoft.com/office/drawing/2014/main" xmlns="" id="{21D66B68-9A84-45C2-87F8-844D3E45EF11}"/>
              </a:ext>
            </a:extLst>
          </p:cNvPr>
          <p:cNvSpPr/>
          <p:nvPr/>
        </p:nvSpPr>
        <p:spPr>
          <a:xfrm rot="16200000" flipH="1">
            <a:off x="8625151" y="4089088"/>
            <a:ext cx="283357" cy="33058"/>
          </a:xfrm>
          <a:prstGeom prst="trapezoid">
            <a:avLst/>
          </a:prstGeom>
          <a:gradFill>
            <a:gsLst>
              <a:gs pos="40000">
                <a:srgbClr val="58E2AD"/>
              </a:gs>
              <a:gs pos="60000">
                <a:srgbClr val="70DD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390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57CB3D3-ED30-4227-B921-FF7BE4D9ED5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rgbClr val="010307"/>
              </a:gs>
              <a:gs pos="100000">
                <a:srgbClr val="2B4147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D12957B-95AF-4403-A1E6-344E6A7680F5}"/>
              </a:ext>
            </a:extLst>
          </p:cNvPr>
          <p:cNvSpPr txBox="1"/>
          <p:nvPr/>
        </p:nvSpPr>
        <p:spPr>
          <a:xfrm>
            <a:off x="539750" y="288925"/>
            <a:ext cx="450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27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07.</a:t>
            </a:r>
            <a:endParaRPr lang="zh-CN" altLang="en-US"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27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11C7421-209E-45DF-B2A7-DE7BD2DEBAD4}"/>
              </a:ext>
            </a:extLst>
          </p:cNvPr>
          <p:cNvSpPr txBox="1"/>
          <p:nvPr/>
        </p:nvSpPr>
        <p:spPr>
          <a:xfrm>
            <a:off x="1651000" y="288925"/>
            <a:ext cx="2451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27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  <a:endParaRPr lang="zh-CN" altLang="en-US"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27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EC7328D-D634-4470-ACAC-DB7FBB7873F4}"/>
              </a:ext>
            </a:extLst>
          </p:cNvPr>
          <p:cNvSpPr txBox="1"/>
          <p:nvPr/>
        </p:nvSpPr>
        <p:spPr>
          <a:xfrm>
            <a:off x="9201150" y="288925"/>
            <a:ext cx="2451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27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Mini Program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E84514F0-45A8-45C5-A5C2-C9791DB3A49F}"/>
              </a:ext>
            </a:extLst>
          </p:cNvPr>
          <p:cNvGrpSpPr/>
          <p:nvPr/>
        </p:nvGrpSpPr>
        <p:grpSpPr>
          <a:xfrm>
            <a:off x="6714595" y="1030565"/>
            <a:ext cx="742950" cy="742950"/>
            <a:chOff x="5724525" y="1190222"/>
            <a:chExt cx="742950" cy="742950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xmlns="" id="{0B748E4B-3A35-479A-A447-14E33EEDBC0A}"/>
                </a:ext>
              </a:extLst>
            </p:cNvPr>
            <p:cNvSpPr/>
            <p:nvPr/>
          </p:nvSpPr>
          <p:spPr>
            <a:xfrm>
              <a:off x="5724525" y="1190222"/>
              <a:ext cx="742950" cy="742950"/>
            </a:xfrm>
            <a:prstGeom prst="roundRect">
              <a:avLst>
                <a:gd name="adj" fmla="val 28903"/>
              </a:avLst>
            </a:prstGeom>
            <a:gradFill flip="none" rotWithShape="1">
              <a:gsLst>
                <a:gs pos="25000">
                  <a:srgbClr val="58E2AD"/>
                </a:gs>
                <a:gs pos="100000">
                  <a:srgbClr val="70DDE8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44500" algn="ctr" rotWithShape="0">
                <a:srgbClr val="58E2AD">
                  <a:alpha val="7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Group 32">
              <a:extLst>
                <a:ext uri="{FF2B5EF4-FFF2-40B4-BE49-F238E27FC236}">
                  <a16:creationId xmlns:a16="http://schemas.microsoft.com/office/drawing/2014/main" xmlns="" id="{8EBF65B7-6765-4520-9372-D215A3EB419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864129" y="1348787"/>
              <a:ext cx="463743" cy="425821"/>
              <a:chOff x="7" y="-65"/>
              <a:chExt cx="2030" cy="1864"/>
            </a:xfrm>
            <a:solidFill>
              <a:srgbClr val="010307"/>
            </a:solidFill>
          </p:grpSpPr>
          <p:sp>
            <p:nvSpPr>
              <p:cNvPr id="9" name="Freeform 33">
                <a:extLst>
                  <a:ext uri="{FF2B5EF4-FFF2-40B4-BE49-F238E27FC236}">
                    <a16:creationId xmlns:a16="http://schemas.microsoft.com/office/drawing/2014/main" xmlns="" id="{0D0165A0-7230-4211-8478-00B177D8B1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" y="-65"/>
                <a:ext cx="1349" cy="1245"/>
              </a:xfrm>
              <a:custGeom>
                <a:avLst/>
                <a:gdLst>
                  <a:gd name="T0" fmla="*/ 359 w 567"/>
                  <a:gd name="T1" fmla="*/ 523 h 523"/>
                  <a:gd name="T2" fmla="*/ 303 w 567"/>
                  <a:gd name="T3" fmla="*/ 468 h 523"/>
                  <a:gd name="T4" fmla="*/ 338 w 567"/>
                  <a:gd name="T5" fmla="*/ 416 h 523"/>
                  <a:gd name="T6" fmla="*/ 417 w 567"/>
                  <a:gd name="T7" fmla="*/ 228 h 523"/>
                  <a:gd name="T8" fmla="*/ 229 w 567"/>
                  <a:gd name="T9" fmla="*/ 149 h 523"/>
                  <a:gd name="T10" fmla="*/ 150 w 567"/>
                  <a:gd name="T11" fmla="*/ 337 h 523"/>
                  <a:gd name="T12" fmla="*/ 185 w 567"/>
                  <a:gd name="T13" fmla="*/ 388 h 523"/>
                  <a:gd name="T14" fmla="*/ 187 w 567"/>
                  <a:gd name="T15" fmla="*/ 467 h 523"/>
                  <a:gd name="T16" fmla="*/ 109 w 567"/>
                  <a:gd name="T17" fmla="*/ 470 h 523"/>
                  <a:gd name="T18" fmla="*/ 97 w 567"/>
                  <a:gd name="T19" fmla="*/ 108 h 523"/>
                  <a:gd name="T20" fmla="*/ 458 w 567"/>
                  <a:gd name="T21" fmla="*/ 96 h 523"/>
                  <a:gd name="T22" fmla="*/ 470 w 567"/>
                  <a:gd name="T23" fmla="*/ 457 h 523"/>
                  <a:gd name="T24" fmla="*/ 380 w 567"/>
                  <a:gd name="T25" fmla="*/ 519 h 523"/>
                  <a:gd name="T26" fmla="*/ 359 w 567"/>
                  <a:gd name="T27" fmla="*/ 523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67" h="523">
                    <a:moveTo>
                      <a:pt x="359" y="523"/>
                    </a:moveTo>
                    <a:cubicBezTo>
                      <a:pt x="329" y="523"/>
                      <a:pt x="304" y="499"/>
                      <a:pt x="303" y="468"/>
                    </a:cubicBezTo>
                    <a:cubicBezTo>
                      <a:pt x="303" y="445"/>
                      <a:pt x="317" y="425"/>
                      <a:pt x="338" y="416"/>
                    </a:cubicBezTo>
                    <a:cubicBezTo>
                      <a:pt x="412" y="386"/>
                      <a:pt x="447" y="302"/>
                      <a:pt x="417" y="228"/>
                    </a:cubicBezTo>
                    <a:cubicBezTo>
                      <a:pt x="387" y="154"/>
                      <a:pt x="303" y="119"/>
                      <a:pt x="229" y="149"/>
                    </a:cubicBezTo>
                    <a:cubicBezTo>
                      <a:pt x="155" y="179"/>
                      <a:pt x="119" y="263"/>
                      <a:pt x="150" y="337"/>
                    </a:cubicBezTo>
                    <a:cubicBezTo>
                      <a:pt x="158" y="357"/>
                      <a:pt x="170" y="374"/>
                      <a:pt x="185" y="388"/>
                    </a:cubicBezTo>
                    <a:cubicBezTo>
                      <a:pt x="207" y="410"/>
                      <a:pt x="208" y="445"/>
                      <a:pt x="187" y="467"/>
                    </a:cubicBezTo>
                    <a:cubicBezTo>
                      <a:pt x="166" y="489"/>
                      <a:pt x="132" y="490"/>
                      <a:pt x="109" y="470"/>
                    </a:cubicBezTo>
                    <a:cubicBezTo>
                      <a:pt x="6" y="373"/>
                      <a:pt x="0" y="212"/>
                      <a:pt x="97" y="108"/>
                    </a:cubicBezTo>
                    <a:cubicBezTo>
                      <a:pt x="193" y="5"/>
                      <a:pt x="354" y="0"/>
                      <a:pt x="458" y="96"/>
                    </a:cubicBezTo>
                    <a:cubicBezTo>
                      <a:pt x="561" y="192"/>
                      <a:pt x="567" y="354"/>
                      <a:pt x="470" y="457"/>
                    </a:cubicBezTo>
                    <a:cubicBezTo>
                      <a:pt x="445" y="484"/>
                      <a:pt x="414" y="505"/>
                      <a:pt x="380" y="519"/>
                    </a:cubicBezTo>
                    <a:cubicBezTo>
                      <a:pt x="374" y="522"/>
                      <a:pt x="366" y="523"/>
                      <a:pt x="359" y="5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34">
                <a:extLst>
                  <a:ext uri="{FF2B5EF4-FFF2-40B4-BE49-F238E27FC236}">
                    <a16:creationId xmlns:a16="http://schemas.microsoft.com/office/drawing/2014/main" xmlns="" id="{D6405468-725A-4F07-B499-090617FD8C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" y="609"/>
                <a:ext cx="1302" cy="1190"/>
              </a:xfrm>
              <a:custGeom>
                <a:avLst/>
                <a:gdLst>
                  <a:gd name="T0" fmla="*/ 255 w 547"/>
                  <a:gd name="T1" fmla="*/ 500 h 500"/>
                  <a:gd name="T2" fmla="*/ 1 w 547"/>
                  <a:gd name="T3" fmla="*/ 243 h 500"/>
                  <a:gd name="T4" fmla="*/ 152 w 547"/>
                  <a:gd name="T5" fmla="*/ 11 h 500"/>
                  <a:gd name="T6" fmla="*/ 223 w 547"/>
                  <a:gd name="T7" fmla="*/ 43 h 500"/>
                  <a:gd name="T8" fmla="*/ 196 w 547"/>
                  <a:gd name="T9" fmla="*/ 113 h 500"/>
                  <a:gd name="T10" fmla="*/ 122 w 547"/>
                  <a:gd name="T11" fmla="*/ 303 h 500"/>
                  <a:gd name="T12" fmla="*/ 312 w 547"/>
                  <a:gd name="T13" fmla="*/ 377 h 500"/>
                  <a:gd name="T14" fmla="*/ 399 w 547"/>
                  <a:gd name="T15" fmla="*/ 245 h 500"/>
                  <a:gd name="T16" fmla="*/ 375 w 547"/>
                  <a:gd name="T17" fmla="*/ 158 h 500"/>
                  <a:gd name="T18" fmla="*/ 352 w 547"/>
                  <a:gd name="T19" fmla="*/ 129 h 500"/>
                  <a:gd name="T20" fmla="*/ 345 w 547"/>
                  <a:gd name="T21" fmla="*/ 51 h 500"/>
                  <a:gd name="T22" fmla="*/ 423 w 547"/>
                  <a:gd name="T23" fmla="*/ 43 h 500"/>
                  <a:gd name="T24" fmla="*/ 423 w 547"/>
                  <a:gd name="T25" fmla="*/ 43 h 500"/>
                  <a:gd name="T26" fmla="*/ 467 w 547"/>
                  <a:gd name="T27" fmla="*/ 96 h 500"/>
                  <a:gd name="T28" fmla="*/ 394 w 547"/>
                  <a:gd name="T29" fmla="*/ 457 h 500"/>
                  <a:gd name="T30" fmla="*/ 255 w 547"/>
                  <a:gd name="T31" fmla="*/ 50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47" h="500">
                    <a:moveTo>
                      <a:pt x="255" y="500"/>
                    </a:moveTo>
                    <a:cubicBezTo>
                      <a:pt x="113" y="499"/>
                      <a:pt x="0" y="384"/>
                      <a:pt x="1" y="243"/>
                    </a:cubicBezTo>
                    <a:cubicBezTo>
                      <a:pt x="1" y="143"/>
                      <a:pt x="60" y="52"/>
                      <a:pt x="152" y="11"/>
                    </a:cubicBezTo>
                    <a:cubicBezTo>
                      <a:pt x="180" y="0"/>
                      <a:pt x="212" y="15"/>
                      <a:pt x="223" y="43"/>
                    </a:cubicBezTo>
                    <a:cubicBezTo>
                      <a:pt x="234" y="70"/>
                      <a:pt x="222" y="100"/>
                      <a:pt x="196" y="113"/>
                    </a:cubicBezTo>
                    <a:cubicBezTo>
                      <a:pt x="123" y="145"/>
                      <a:pt x="90" y="230"/>
                      <a:pt x="122" y="303"/>
                    </a:cubicBezTo>
                    <a:cubicBezTo>
                      <a:pt x="154" y="376"/>
                      <a:pt x="239" y="409"/>
                      <a:pt x="312" y="377"/>
                    </a:cubicBezTo>
                    <a:cubicBezTo>
                      <a:pt x="365" y="354"/>
                      <a:pt x="399" y="302"/>
                      <a:pt x="399" y="245"/>
                    </a:cubicBezTo>
                    <a:cubicBezTo>
                      <a:pt x="400" y="214"/>
                      <a:pt x="391" y="184"/>
                      <a:pt x="375" y="158"/>
                    </a:cubicBezTo>
                    <a:cubicBezTo>
                      <a:pt x="368" y="148"/>
                      <a:pt x="361" y="138"/>
                      <a:pt x="352" y="129"/>
                    </a:cubicBezTo>
                    <a:cubicBezTo>
                      <a:pt x="329" y="110"/>
                      <a:pt x="325" y="75"/>
                      <a:pt x="345" y="51"/>
                    </a:cubicBezTo>
                    <a:cubicBezTo>
                      <a:pt x="364" y="27"/>
                      <a:pt x="399" y="24"/>
                      <a:pt x="423" y="43"/>
                    </a:cubicBezTo>
                    <a:cubicBezTo>
                      <a:pt x="423" y="43"/>
                      <a:pt x="423" y="43"/>
                      <a:pt x="423" y="43"/>
                    </a:cubicBezTo>
                    <a:cubicBezTo>
                      <a:pt x="440" y="59"/>
                      <a:pt x="455" y="77"/>
                      <a:pt x="467" y="96"/>
                    </a:cubicBezTo>
                    <a:cubicBezTo>
                      <a:pt x="547" y="216"/>
                      <a:pt x="514" y="378"/>
                      <a:pt x="394" y="457"/>
                    </a:cubicBezTo>
                    <a:cubicBezTo>
                      <a:pt x="353" y="484"/>
                      <a:pt x="304" y="499"/>
                      <a:pt x="255" y="5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9187FE29-4591-489F-8C8A-B5549EC96632}"/>
              </a:ext>
            </a:extLst>
          </p:cNvPr>
          <p:cNvGrpSpPr/>
          <p:nvPr/>
        </p:nvGrpSpPr>
        <p:grpSpPr>
          <a:xfrm>
            <a:off x="4734457" y="1030565"/>
            <a:ext cx="742950" cy="742950"/>
            <a:chOff x="5434965" y="2692332"/>
            <a:chExt cx="742950" cy="742950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xmlns="" id="{C2CD7A5E-2DE8-47F4-B734-7E33E15CAB58}"/>
                </a:ext>
              </a:extLst>
            </p:cNvPr>
            <p:cNvSpPr/>
            <p:nvPr/>
          </p:nvSpPr>
          <p:spPr>
            <a:xfrm>
              <a:off x="5434965" y="2692332"/>
              <a:ext cx="742950" cy="742950"/>
            </a:xfrm>
            <a:prstGeom prst="roundRect">
              <a:avLst>
                <a:gd name="adj" fmla="val 28903"/>
              </a:avLst>
            </a:prstGeom>
            <a:gradFill flip="none" rotWithShape="1">
              <a:gsLst>
                <a:gs pos="25000">
                  <a:srgbClr val="58E2AD"/>
                </a:gs>
                <a:gs pos="100000">
                  <a:srgbClr val="70DDE8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44500" algn="ctr" rotWithShape="0">
                <a:srgbClr val="58E2AD">
                  <a:alpha val="7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Group 4">
              <a:extLst>
                <a:ext uri="{FF2B5EF4-FFF2-40B4-BE49-F238E27FC236}">
                  <a16:creationId xmlns:a16="http://schemas.microsoft.com/office/drawing/2014/main" xmlns="" id="{009CEC13-39FC-4004-B557-6CBE910A507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545930" y="2851407"/>
              <a:ext cx="521020" cy="424800"/>
              <a:chOff x="1" y="1"/>
              <a:chExt cx="2323" cy="1894"/>
            </a:xfrm>
            <a:solidFill>
              <a:srgbClr val="010307"/>
            </a:solidFill>
          </p:grpSpPr>
          <p:sp>
            <p:nvSpPr>
              <p:cNvPr id="16" name="Freeform 5">
                <a:extLst>
                  <a:ext uri="{FF2B5EF4-FFF2-40B4-BE49-F238E27FC236}">
                    <a16:creationId xmlns:a16="http://schemas.microsoft.com/office/drawing/2014/main" xmlns="" id="{B4448234-93AA-4BBE-A874-6BBE10D4A1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" y="1"/>
                <a:ext cx="1652" cy="1497"/>
              </a:xfrm>
              <a:custGeom>
                <a:avLst/>
                <a:gdLst>
                  <a:gd name="T0" fmla="*/ 662 w 695"/>
                  <a:gd name="T1" fmla="*/ 240 h 629"/>
                  <a:gd name="T2" fmla="*/ 695 w 695"/>
                  <a:gd name="T3" fmla="*/ 242 h 629"/>
                  <a:gd name="T4" fmla="*/ 345 w 695"/>
                  <a:gd name="T5" fmla="*/ 0 h 629"/>
                  <a:gd name="T6" fmla="*/ 0 w 695"/>
                  <a:gd name="T7" fmla="*/ 293 h 629"/>
                  <a:gd name="T8" fmla="*/ 137 w 695"/>
                  <a:gd name="T9" fmla="*/ 526 h 629"/>
                  <a:gd name="T10" fmla="*/ 103 w 695"/>
                  <a:gd name="T11" fmla="*/ 629 h 629"/>
                  <a:gd name="T12" fmla="*/ 224 w 695"/>
                  <a:gd name="T13" fmla="*/ 570 h 629"/>
                  <a:gd name="T14" fmla="*/ 345 w 695"/>
                  <a:gd name="T15" fmla="*/ 588 h 629"/>
                  <a:gd name="T16" fmla="*/ 380 w 695"/>
                  <a:gd name="T17" fmla="*/ 586 h 629"/>
                  <a:gd name="T18" fmla="*/ 369 w 695"/>
                  <a:gd name="T19" fmla="*/ 513 h 629"/>
                  <a:gd name="T20" fmla="*/ 662 w 695"/>
                  <a:gd name="T21" fmla="*/ 240 h 629"/>
                  <a:gd name="T22" fmla="*/ 476 w 695"/>
                  <a:gd name="T23" fmla="*/ 146 h 629"/>
                  <a:gd name="T24" fmla="*/ 519 w 695"/>
                  <a:gd name="T25" fmla="*/ 189 h 629"/>
                  <a:gd name="T26" fmla="*/ 476 w 695"/>
                  <a:gd name="T27" fmla="*/ 233 h 629"/>
                  <a:gd name="T28" fmla="*/ 423 w 695"/>
                  <a:gd name="T29" fmla="*/ 189 h 629"/>
                  <a:gd name="T30" fmla="*/ 476 w 695"/>
                  <a:gd name="T31" fmla="*/ 146 h 629"/>
                  <a:gd name="T32" fmla="*/ 236 w 695"/>
                  <a:gd name="T33" fmla="*/ 227 h 629"/>
                  <a:gd name="T34" fmla="*/ 183 w 695"/>
                  <a:gd name="T35" fmla="*/ 184 h 629"/>
                  <a:gd name="T36" fmla="*/ 236 w 695"/>
                  <a:gd name="T37" fmla="*/ 141 h 629"/>
                  <a:gd name="T38" fmla="*/ 280 w 695"/>
                  <a:gd name="T39" fmla="*/ 184 h 629"/>
                  <a:gd name="T40" fmla="*/ 236 w 695"/>
                  <a:gd name="T41" fmla="*/ 227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95" h="629">
                    <a:moveTo>
                      <a:pt x="662" y="240"/>
                    </a:moveTo>
                    <a:cubicBezTo>
                      <a:pt x="673" y="240"/>
                      <a:pt x="684" y="240"/>
                      <a:pt x="695" y="242"/>
                    </a:cubicBezTo>
                    <a:cubicBezTo>
                      <a:pt x="664" y="103"/>
                      <a:pt x="516" y="0"/>
                      <a:pt x="345" y="0"/>
                    </a:cubicBezTo>
                    <a:cubicBezTo>
                      <a:pt x="156" y="0"/>
                      <a:pt x="0" y="130"/>
                      <a:pt x="0" y="293"/>
                    </a:cubicBezTo>
                    <a:cubicBezTo>
                      <a:pt x="0" y="387"/>
                      <a:pt x="51" y="466"/>
                      <a:pt x="137" y="526"/>
                    </a:cubicBezTo>
                    <a:cubicBezTo>
                      <a:pt x="103" y="629"/>
                      <a:pt x="103" y="629"/>
                      <a:pt x="103" y="629"/>
                    </a:cubicBezTo>
                    <a:cubicBezTo>
                      <a:pt x="224" y="570"/>
                      <a:pt x="224" y="570"/>
                      <a:pt x="224" y="570"/>
                    </a:cubicBezTo>
                    <a:cubicBezTo>
                      <a:pt x="268" y="579"/>
                      <a:pt x="302" y="588"/>
                      <a:pt x="345" y="588"/>
                    </a:cubicBezTo>
                    <a:cubicBezTo>
                      <a:pt x="356" y="588"/>
                      <a:pt x="367" y="588"/>
                      <a:pt x="380" y="586"/>
                    </a:cubicBezTo>
                    <a:cubicBezTo>
                      <a:pt x="373" y="562"/>
                      <a:pt x="369" y="538"/>
                      <a:pt x="369" y="513"/>
                    </a:cubicBezTo>
                    <a:cubicBezTo>
                      <a:pt x="369" y="363"/>
                      <a:pt x="498" y="240"/>
                      <a:pt x="662" y="240"/>
                    </a:cubicBezTo>
                    <a:close/>
                    <a:moveTo>
                      <a:pt x="476" y="146"/>
                    </a:moveTo>
                    <a:cubicBezTo>
                      <a:pt x="503" y="146"/>
                      <a:pt x="519" y="164"/>
                      <a:pt x="519" y="189"/>
                    </a:cubicBezTo>
                    <a:cubicBezTo>
                      <a:pt x="519" y="215"/>
                      <a:pt x="501" y="233"/>
                      <a:pt x="476" y="233"/>
                    </a:cubicBezTo>
                    <a:cubicBezTo>
                      <a:pt x="449" y="233"/>
                      <a:pt x="423" y="215"/>
                      <a:pt x="423" y="189"/>
                    </a:cubicBezTo>
                    <a:cubicBezTo>
                      <a:pt x="423" y="162"/>
                      <a:pt x="450" y="146"/>
                      <a:pt x="476" y="146"/>
                    </a:cubicBezTo>
                    <a:close/>
                    <a:moveTo>
                      <a:pt x="236" y="227"/>
                    </a:moveTo>
                    <a:cubicBezTo>
                      <a:pt x="209" y="227"/>
                      <a:pt x="183" y="209"/>
                      <a:pt x="183" y="184"/>
                    </a:cubicBezTo>
                    <a:cubicBezTo>
                      <a:pt x="183" y="157"/>
                      <a:pt x="211" y="141"/>
                      <a:pt x="236" y="141"/>
                    </a:cubicBezTo>
                    <a:cubicBezTo>
                      <a:pt x="262" y="141"/>
                      <a:pt x="280" y="159"/>
                      <a:pt x="280" y="184"/>
                    </a:cubicBezTo>
                    <a:cubicBezTo>
                      <a:pt x="280" y="209"/>
                      <a:pt x="262" y="227"/>
                      <a:pt x="236" y="22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6">
                <a:extLst>
                  <a:ext uri="{FF2B5EF4-FFF2-40B4-BE49-F238E27FC236}">
                    <a16:creationId xmlns:a16="http://schemas.microsoft.com/office/drawing/2014/main" xmlns="" id="{69FA21E5-8315-474F-9943-182889608A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6" y="615"/>
                <a:ext cx="1398" cy="1280"/>
              </a:xfrm>
              <a:custGeom>
                <a:avLst/>
                <a:gdLst>
                  <a:gd name="T0" fmla="*/ 588 w 588"/>
                  <a:gd name="T1" fmla="*/ 252 h 538"/>
                  <a:gd name="T2" fmla="*/ 295 w 588"/>
                  <a:gd name="T3" fmla="*/ 0 h 538"/>
                  <a:gd name="T4" fmla="*/ 0 w 588"/>
                  <a:gd name="T5" fmla="*/ 252 h 538"/>
                  <a:gd name="T6" fmla="*/ 295 w 588"/>
                  <a:gd name="T7" fmla="*/ 503 h 538"/>
                  <a:gd name="T8" fmla="*/ 398 w 588"/>
                  <a:gd name="T9" fmla="*/ 485 h 538"/>
                  <a:gd name="T10" fmla="*/ 492 w 588"/>
                  <a:gd name="T11" fmla="*/ 538 h 538"/>
                  <a:gd name="T12" fmla="*/ 467 w 588"/>
                  <a:gd name="T13" fmla="*/ 451 h 538"/>
                  <a:gd name="T14" fmla="*/ 588 w 588"/>
                  <a:gd name="T15" fmla="*/ 252 h 538"/>
                  <a:gd name="T16" fmla="*/ 199 w 588"/>
                  <a:gd name="T17" fmla="*/ 208 h 538"/>
                  <a:gd name="T18" fmla="*/ 165 w 588"/>
                  <a:gd name="T19" fmla="*/ 174 h 538"/>
                  <a:gd name="T20" fmla="*/ 199 w 588"/>
                  <a:gd name="T21" fmla="*/ 140 h 538"/>
                  <a:gd name="T22" fmla="*/ 242 w 588"/>
                  <a:gd name="T23" fmla="*/ 174 h 538"/>
                  <a:gd name="T24" fmla="*/ 199 w 588"/>
                  <a:gd name="T25" fmla="*/ 208 h 538"/>
                  <a:gd name="T26" fmla="*/ 396 w 588"/>
                  <a:gd name="T27" fmla="*/ 200 h 538"/>
                  <a:gd name="T28" fmla="*/ 361 w 588"/>
                  <a:gd name="T29" fmla="*/ 166 h 538"/>
                  <a:gd name="T30" fmla="*/ 396 w 588"/>
                  <a:gd name="T31" fmla="*/ 132 h 538"/>
                  <a:gd name="T32" fmla="*/ 440 w 588"/>
                  <a:gd name="T33" fmla="*/ 166 h 538"/>
                  <a:gd name="T34" fmla="*/ 396 w 588"/>
                  <a:gd name="T35" fmla="*/ 200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88" h="538">
                    <a:moveTo>
                      <a:pt x="588" y="252"/>
                    </a:moveTo>
                    <a:cubicBezTo>
                      <a:pt x="588" y="112"/>
                      <a:pt x="451" y="0"/>
                      <a:pt x="295" y="0"/>
                    </a:cubicBezTo>
                    <a:cubicBezTo>
                      <a:pt x="130" y="0"/>
                      <a:pt x="0" y="114"/>
                      <a:pt x="0" y="252"/>
                    </a:cubicBezTo>
                    <a:cubicBezTo>
                      <a:pt x="0" y="391"/>
                      <a:pt x="130" y="503"/>
                      <a:pt x="295" y="503"/>
                    </a:cubicBezTo>
                    <a:cubicBezTo>
                      <a:pt x="329" y="503"/>
                      <a:pt x="364" y="494"/>
                      <a:pt x="398" y="485"/>
                    </a:cubicBezTo>
                    <a:cubicBezTo>
                      <a:pt x="492" y="538"/>
                      <a:pt x="492" y="538"/>
                      <a:pt x="492" y="538"/>
                    </a:cubicBezTo>
                    <a:cubicBezTo>
                      <a:pt x="467" y="451"/>
                      <a:pt x="467" y="451"/>
                      <a:pt x="467" y="451"/>
                    </a:cubicBezTo>
                    <a:cubicBezTo>
                      <a:pt x="536" y="398"/>
                      <a:pt x="588" y="330"/>
                      <a:pt x="588" y="252"/>
                    </a:cubicBezTo>
                    <a:close/>
                    <a:moveTo>
                      <a:pt x="199" y="208"/>
                    </a:moveTo>
                    <a:cubicBezTo>
                      <a:pt x="183" y="208"/>
                      <a:pt x="165" y="192"/>
                      <a:pt x="165" y="174"/>
                    </a:cubicBezTo>
                    <a:cubicBezTo>
                      <a:pt x="165" y="158"/>
                      <a:pt x="183" y="140"/>
                      <a:pt x="199" y="140"/>
                    </a:cubicBezTo>
                    <a:cubicBezTo>
                      <a:pt x="224" y="140"/>
                      <a:pt x="242" y="158"/>
                      <a:pt x="242" y="174"/>
                    </a:cubicBezTo>
                    <a:cubicBezTo>
                      <a:pt x="242" y="192"/>
                      <a:pt x="226" y="208"/>
                      <a:pt x="199" y="208"/>
                    </a:cubicBezTo>
                    <a:close/>
                    <a:moveTo>
                      <a:pt x="396" y="200"/>
                    </a:moveTo>
                    <a:cubicBezTo>
                      <a:pt x="380" y="200"/>
                      <a:pt x="361" y="184"/>
                      <a:pt x="361" y="166"/>
                    </a:cubicBezTo>
                    <a:cubicBezTo>
                      <a:pt x="361" y="150"/>
                      <a:pt x="380" y="132"/>
                      <a:pt x="396" y="132"/>
                    </a:cubicBezTo>
                    <a:cubicBezTo>
                      <a:pt x="422" y="132"/>
                      <a:pt x="440" y="150"/>
                      <a:pt x="440" y="166"/>
                    </a:cubicBezTo>
                    <a:cubicBezTo>
                      <a:pt x="440" y="184"/>
                      <a:pt x="422" y="200"/>
                      <a:pt x="396" y="20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4" name="加号 23">
            <a:extLst>
              <a:ext uri="{FF2B5EF4-FFF2-40B4-BE49-F238E27FC236}">
                <a16:creationId xmlns:a16="http://schemas.microsoft.com/office/drawing/2014/main" xmlns="" id="{4424C43C-5ACB-410B-8750-E4F7167D08D6}"/>
              </a:ext>
            </a:extLst>
          </p:cNvPr>
          <p:cNvSpPr/>
          <p:nvPr/>
        </p:nvSpPr>
        <p:spPr>
          <a:xfrm>
            <a:off x="5907136" y="1213176"/>
            <a:ext cx="377729" cy="377729"/>
          </a:xfrm>
          <a:prstGeom prst="mathPlus">
            <a:avLst>
              <a:gd name="adj1" fmla="val 8389"/>
            </a:avLst>
          </a:prstGeom>
          <a:gradFill>
            <a:gsLst>
              <a:gs pos="25000">
                <a:srgbClr val="58E2AD"/>
              </a:gs>
              <a:gs pos="100000">
                <a:srgbClr val="70DD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5A5D747-6CBC-49FB-A542-985C155ABD52}"/>
              </a:ext>
            </a:extLst>
          </p:cNvPr>
          <p:cNvSpPr txBox="1"/>
          <p:nvPr/>
        </p:nvSpPr>
        <p:spPr>
          <a:xfrm>
            <a:off x="4397828" y="2083932"/>
            <a:ext cx="33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3600">
                <a:gradFill>
                  <a:gsLst>
                    <a:gs pos="40000">
                      <a:srgbClr val="58E2AD"/>
                    </a:gs>
                    <a:gs pos="60000">
                      <a:srgbClr val="70DDE8"/>
                    </a:gs>
                  </a:gsLst>
                  <a:lin ang="27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  <a:endParaRPr lang="zh-CN" altLang="en-US" sz="3600">
              <a:gradFill>
                <a:gsLst>
                  <a:gs pos="40000">
                    <a:srgbClr val="58E2AD"/>
                  </a:gs>
                  <a:gs pos="60000">
                    <a:srgbClr val="70DDE8"/>
                  </a:gs>
                </a:gsLst>
                <a:lin ang="27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D158DFFB-6385-4898-AD4A-5670B4635BDF}"/>
              </a:ext>
            </a:extLst>
          </p:cNvPr>
          <p:cNvSpPr txBox="1"/>
          <p:nvPr/>
        </p:nvSpPr>
        <p:spPr>
          <a:xfrm>
            <a:off x="990600" y="3466652"/>
            <a:ext cx="4916535" cy="1345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400">
                <a:solidFill>
                  <a:schemeClr val="bg1">
                    <a:lumMod val="75000"/>
                  </a:schemeClr>
                </a:solidFill>
                <a:latin typeface="+mn-ea"/>
                <a:cs typeface="Arial" panose="020B0604020202020204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 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68B74BE5-545F-4F50-B37D-C4488A879628}"/>
              </a:ext>
            </a:extLst>
          </p:cNvPr>
          <p:cNvSpPr txBox="1"/>
          <p:nvPr/>
        </p:nvSpPr>
        <p:spPr>
          <a:xfrm>
            <a:off x="6284865" y="3466652"/>
            <a:ext cx="4916535" cy="1345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r-FR" altLang="zh-CN" sz="1400">
                <a:solidFill>
                  <a:schemeClr val="bg1">
                    <a:lumMod val="75000"/>
                  </a:schemeClr>
                </a:solidFill>
                <a:latin typeface="+mn-ea"/>
                <a:cs typeface="Arial" panose="020B0604020202020204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 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4630CC15-BCBF-4E16-86F1-F16B694EA477}"/>
              </a:ext>
            </a:extLst>
          </p:cNvPr>
          <p:cNvSpPr txBox="1"/>
          <p:nvPr/>
        </p:nvSpPr>
        <p:spPr>
          <a:xfrm>
            <a:off x="2070010" y="5548089"/>
            <a:ext cx="8051980" cy="705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altLang="zh-CN" sz="1400">
                <a:solidFill>
                  <a:schemeClr val="bg1">
                    <a:lumMod val="75000"/>
                  </a:schemeClr>
                </a:solidFill>
                <a:latin typeface="+mn-ea"/>
                <a:cs typeface="Arial" panose="020B0604020202020204" pitchFamily="34" charset="0"/>
              </a:rPr>
              <a:t>Lorem ipsum dolor sit amet, consectetuer adipiscing elit. Maecenas porttitor congue massa. Fusce posuere, magna sed pulvinar ultricies, purus lectus malesuada libero</a:t>
            </a:r>
            <a:r>
              <a:rPr lang="zh-CN" altLang="en-US" sz="1400">
                <a:solidFill>
                  <a:schemeClr val="bg1">
                    <a:lumMod val="75000"/>
                  </a:schemeClr>
                </a:solidFill>
                <a:latin typeface="+mn-ea"/>
                <a:cs typeface="Arial" panose="020B0604020202020204" pitchFamily="34" charset="0"/>
              </a:rPr>
              <a:t>、</a:t>
            </a:r>
            <a:endParaRPr lang="fr-FR" altLang="zh-CN" sz="1400">
              <a:solidFill>
                <a:schemeClr val="bg1">
                  <a:lumMod val="7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9621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noFill/>
        <a:ln>
          <a:solidFill>
            <a:schemeClr val="tx1">
              <a:lumMod val="65000"/>
              <a:lumOff val="35000"/>
            </a:schemeClr>
          </a:solidFill>
          <a:prstDash val="dashDot"/>
          <a:tailEnd type="triangle"/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</TotalTime>
  <Words>815</Words>
  <Application>Microsoft Office PowerPoint</Application>
  <PresentationFormat>宽屏</PresentationFormat>
  <Paragraphs>158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Arial</vt:lpstr>
      <vt:lpstr>等线</vt:lpstr>
      <vt:lpstr>庞门正道标题体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yvonne 忘吃药的晓公子</dc:creator>
  <cp:keywords>51PPT模板网</cp:keywords>
  <dc:description>www.51pptmoban.com</dc:description>
  <cp:lastModifiedBy>阳光 男孩</cp:lastModifiedBy>
  <cp:revision>56</cp:revision>
  <dcterms:created xsi:type="dcterms:W3CDTF">2020-02-13T01:31:48Z</dcterms:created>
  <dcterms:modified xsi:type="dcterms:W3CDTF">2020-02-17T14:15:33Z</dcterms:modified>
</cp:coreProperties>
</file>