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86" r:id="rId2"/>
    <p:sldId id="287" r:id="rId3"/>
    <p:sldId id="288" r:id="rId4"/>
    <p:sldId id="259" r:id="rId5"/>
    <p:sldId id="260" r:id="rId6"/>
    <p:sldId id="261" r:id="rId7"/>
    <p:sldId id="262" r:id="rId8"/>
    <p:sldId id="263" r:id="rId9"/>
    <p:sldId id="289" r:id="rId10"/>
    <p:sldId id="265" r:id="rId11"/>
    <p:sldId id="268" r:id="rId12"/>
    <p:sldId id="269" r:id="rId13"/>
    <p:sldId id="271" r:id="rId14"/>
    <p:sldId id="266" r:id="rId15"/>
    <p:sldId id="267" r:id="rId16"/>
    <p:sldId id="272" r:id="rId17"/>
    <p:sldId id="290" r:id="rId18"/>
    <p:sldId id="273" r:id="rId19"/>
    <p:sldId id="274" r:id="rId20"/>
    <p:sldId id="275" r:id="rId21"/>
    <p:sldId id="277" r:id="rId22"/>
    <p:sldId id="278" r:id="rId23"/>
    <p:sldId id="279" r:id="rId24"/>
    <p:sldId id="280" r:id="rId25"/>
    <p:sldId id="281" r:id="rId26"/>
    <p:sldId id="291" r:id="rId27"/>
    <p:sldId id="292" r:id="rId28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862F"/>
    <a:srgbClr val="D9F48B"/>
    <a:srgbClr val="C00000"/>
    <a:srgbClr val="C8113B"/>
    <a:srgbClr val="E6184F"/>
    <a:srgbClr val="E98C11"/>
    <a:srgbClr val="460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20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82" y="2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85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5C0B7"/>
            </a:solidFill>
          </c:spPr>
          <c:dPt>
            <c:idx val="0"/>
            <c:bubble3D val="0"/>
            <c:spPr>
              <a:solidFill>
                <a:srgbClr val="08862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F1-4EEB-AB35-87DF17EC2F84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0F1-4EEB-AB35-87DF17EC2F84}"/>
              </c:ext>
            </c:extLst>
          </c:dPt>
          <c:dPt>
            <c:idx val="2"/>
            <c:bubble3D val="0"/>
            <c:spPr>
              <a:solidFill>
                <a:srgbClr val="08862F">
                  <a:alpha val="79000"/>
                </a:srgb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0F1-4EEB-AB35-87DF17EC2F84}"/>
              </c:ext>
            </c:extLst>
          </c:dPt>
          <c:dPt>
            <c:idx val="3"/>
            <c:bubble3D val="0"/>
            <c:spPr>
              <a:solidFill>
                <a:schemeClr val="bg1">
                  <a:lumMod val="50000"/>
                  <a:alpha val="79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0F1-4EEB-AB35-87DF17EC2F84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en-US"/>
                      <a:t> </a:t>
                    </a:r>
                    <a:r>
                      <a:rPr lang="en-US" altLang="en-US" smtClean="0"/>
                      <a:t>90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0F1-4EEB-AB35-87DF17EC2F8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en-US" dirty="0"/>
                      <a:t> </a:t>
                    </a:r>
                    <a:r>
                      <a:rPr lang="en-US" altLang="en-US" dirty="0" smtClean="0"/>
                      <a:t>12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90F1-4EEB-AB35-87DF17EC2F8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en-US"/>
                      <a:t> </a:t>
                    </a:r>
                    <a:r>
                      <a:rPr lang="en-US" altLang="en-US" smtClean="0"/>
                      <a:t>3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90F1-4EEB-AB35-87DF17EC2F8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20</c:v>
                </c:pt>
                <c:pt idx="2">
                  <c:v>12</c:v>
                </c:pt>
                <c:pt idx="3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0F1-4EEB-AB35-87DF17EC2F84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6AEB56-0AE9-48DC-AA7F-E9BF01ADF0B8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C62473-4D5F-4B7C-8BD0-904DB86BC5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315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32D2DD-F2A9-4438-8F05-E9E05E1397BC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D07DCD-C36F-435C-9ECE-484FA7435F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793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066DFD-D77D-44AB-A44B-39D08D7894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52009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066DFD-D77D-44AB-A44B-39D08D7894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11428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066DFD-D77D-44AB-A44B-39D08D7894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87273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066DFD-D77D-44AB-A44B-39D08D7894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80549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066DFD-D77D-44AB-A44B-39D08D7894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7994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066DFD-D77D-44AB-A44B-39D08D7894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49006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066DFD-D77D-44AB-A44B-39D08D7894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87886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066DFD-D77D-44AB-A44B-39D08D7894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81693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066DFD-D77D-44AB-A44B-39D08D7894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58505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066DFD-D77D-44AB-A44B-39D08D7894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87459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066DFD-D77D-44AB-A44B-39D08D7894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7495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066DFD-D77D-44AB-A44B-39D08D7894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75604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066DFD-D77D-44AB-A44B-39D08D7894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50818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066DFD-D77D-44AB-A44B-39D08D7894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6900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066DFD-D77D-44AB-A44B-39D08D7894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6800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066DFD-D77D-44AB-A44B-39D08D7894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26341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066DFD-D77D-44AB-A44B-39D08D7894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6516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066DFD-D77D-44AB-A44B-39D08D7894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09681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066DFD-D77D-44AB-A44B-39D08D7894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78235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066DFD-D77D-44AB-A44B-39D08D7894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99340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51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67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2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任意多边形 14"/>
          <p:cNvSpPr/>
          <p:nvPr userDrawn="1"/>
        </p:nvSpPr>
        <p:spPr>
          <a:xfrm>
            <a:off x="0" y="4394958"/>
            <a:ext cx="9144000" cy="748542"/>
          </a:xfrm>
          <a:custGeom>
            <a:avLst/>
            <a:gdLst>
              <a:gd name="connsiteX0" fmla="*/ 9144000 w 9144000"/>
              <a:gd name="connsiteY0" fmla="*/ 0 h 748542"/>
              <a:gd name="connsiteX1" fmla="*/ 9144000 w 9144000"/>
              <a:gd name="connsiteY1" fmla="*/ 748542 h 748542"/>
              <a:gd name="connsiteX2" fmla="*/ 0 w 9144000"/>
              <a:gd name="connsiteY2" fmla="*/ 748542 h 748542"/>
              <a:gd name="connsiteX3" fmla="*/ 0 w 9144000"/>
              <a:gd name="connsiteY3" fmla="*/ 142254 h 748542"/>
              <a:gd name="connsiteX4" fmla="*/ 26988 w 9144000"/>
              <a:gd name="connsiteY4" fmla="*/ 156031 h 748542"/>
              <a:gd name="connsiteX5" fmla="*/ 904240 w 9144000"/>
              <a:gd name="connsiteY5" fmla="*/ 318670 h 748542"/>
              <a:gd name="connsiteX6" fmla="*/ 3647440 w 9144000"/>
              <a:gd name="connsiteY6" fmla="*/ 217070 h 748542"/>
              <a:gd name="connsiteX7" fmla="*/ 5262880 w 9144000"/>
              <a:gd name="connsiteY7" fmla="*/ 379630 h 748542"/>
              <a:gd name="connsiteX8" fmla="*/ 6705600 w 9144000"/>
              <a:gd name="connsiteY8" fmla="*/ 135790 h 748542"/>
              <a:gd name="connsiteX9" fmla="*/ 8026400 w 9144000"/>
              <a:gd name="connsiteY9" fmla="*/ 359310 h 748542"/>
              <a:gd name="connsiteX10" fmla="*/ 8946753 w 9144000"/>
              <a:gd name="connsiteY10" fmla="*/ 91420 h 74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44000" h="748542">
                <a:moveTo>
                  <a:pt x="9144000" y="0"/>
                </a:moveTo>
                <a:lnTo>
                  <a:pt x="9144000" y="748542"/>
                </a:lnTo>
                <a:lnTo>
                  <a:pt x="0" y="748542"/>
                </a:lnTo>
                <a:lnTo>
                  <a:pt x="0" y="142254"/>
                </a:lnTo>
                <a:lnTo>
                  <a:pt x="26988" y="156031"/>
                </a:lnTo>
                <a:cubicBezTo>
                  <a:pt x="199390" y="234532"/>
                  <a:pt x="431800" y="300890"/>
                  <a:pt x="904240" y="318670"/>
                </a:cubicBezTo>
                <a:cubicBezTo>
                  <a:pt x="1534160" y="342377"/>
                  <a:pt x="2921000" y="206910"/>
                  <a:pt x="3647440" y="217070"/>
                </a:cubicBezTo>
                <a:cubicBezTo>
                  <a:pt x="4373880" y="227230"/>
                  <a:pt x="4753187" y="393177"/>
                  <a:pt x="5262880" y="379630"/>
                </a:cubicBezTo>
                <a:cubicBezTo>
                  <a:pt x="5772573" y="366083"/>
                  <a:pt x="6245013" y="139177"/>
                  <a:pt x="6705600" y="135790"/>
                </a:cubicBezTo>
                <a:cubicBezTo>
                  <a:pt x="7166187" y="132403"/>
                  <a:pt x="7603067" y="389790"/>
                  <a:pt x="8026400" y="359310"/>
                </a:cubicBezTo>
                <a:cubicBezTo>
                  <a:pt x="8343900" y="336450"/>
                  <a:pt x="8647112" y="225008"/>
                  <a:pt x="8946753" y="91420"/>
                </a:cubicBezTo>
                <a:close/>
              </a:path>
            </a:pathLst>
          </a:custGeom>
          <a:gradFill>
            <a:gsLst>
              <a:gs pos="100000">
                <a:srgbClr val="08862F"/>
              </a:gs>
              <a:gs pos="0">
                <a:srgbClr val="D9F48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7807863" y="3587296"/>
            <a:ext cx="1173898" cy="1577751"/>
            <a:chOff x="348696" y="3370149"/>
            <a:chExt cx="1173898" cy="1577751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129" r="39472"/>
            <a:stretch/>
          </p:blipFill>
          <p:spPr>
            <a:xfrm>
              <a:off x="348696" y="3965835"/>
              <a:ext cx="565704" cy="982065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129" r="39472"/>
            <a:stretch/>
          </p:blipFill>
          <p:spPr>
            <a:xfrm>
              <a:off x="691501" y="3370149"/>
              <a:ext cx="831093" cy="1442782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129" r="39472"/>
            <a:stretch/>
          </p:blipFill>
          <p:spPr>
            <a:xfrm>
              <a:off x="1096176" y="4186194"/>
              <a:ext cx="426418" cy="7402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596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14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13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26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55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92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0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94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B826-6809-49B3-9B4B-177D412235B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794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jpg"/><Relationship Id="rId5" Type="http://schemas.openxmlformats.org/officeDocument/2006/relationships/image" Target="../media/image16.jpeg"/><Relationship Id="rId4" Type="http://schemas.openxmlformats.org/officeDocument/2006/relationships/image" Target="../media/image11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07115" y="324092"/>
            <a:ext cx="3637560" cy="3604237"/>
            <a:chOff x="934719" y="1361402"/>
            <a:chExt cx="7274560" cy="7274560"/>
          </a:xfrm>
        </p:grpSpPr>
        <p:sp>
          <p:nvSpPr>
            <p:cNvPr id="15" name="椭圆 14"/>
            <p:cNvSpPr/>
            <p:nvPr/>
          </p:nvSpPr>
          <p:spPr>
            <a:xfrm>
              <a:off x="934719" y="1361402"/>
              <a:ext cx="7274560" cy="7274560"/>
            </a:xfrm>
            <a:prstGeom prst="ellipse">
              <a:avLst/>
            </a:prstGeom>
            <a:solidFill>
              <a:schemeClr val="bg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432558" y="1859241"/>
              <a:ext cx="6278882" cy="6278882"/>
            </a:xfrm>
            <a:prstGeom prst="ellipse">
              <a:avLst/>
            </a:prstGeom>
            <a:solidFill>
              <a:schemeClr val="bg1">
                <a:alpha val="44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030806" y="2457489"/>
              <a:ext cx="5082387" cy="5082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19" r="68111"/>
          <a:stretch/>
        </p:blipFill>
        <p:spPr>
          <a:xfrm>
            <a:off x="647094" y="1116470"/>
            <a:ext cx="3157603" cy="378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7575"/>
            <a:ext cx="9144000" cy="16859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700972" y="1140718"/>
            <a:ext cx="4133651" cy="2099026"/>
            <a:chOff x="4178492" y="897203"/>
            <a:chExt cx="4133651" cy="2099026"/>
          </a:xfrm>
        </p:grpSpPr>
        <p:sp>
          <p:nvSpPr>
            <p:cNvPr id="67" name="文本框 66"/>
            <p:cNvSpPr txBox="1"/>
            <p:nvPr/>
          </p:nvSpPr>
          <p:spPr>
            <a:xfrm>
              <a:off x="4959944" y="897203"/>
              <a:ext cx="29290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i="1" dirty="0" smtClean="0">
                  <a:ln w="19050">
                    <a:noFill/>
                  </a:ln>
                  <a:solidFill>
                    <a:srgbClr val="08862F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坚决打赢</a:t>
              </a:r>
              <a:endParaRPr lang="zh-CN" altLang="en-US" sz="5400" i="1" dirty="0">
                <a:ln w="19050">
                  <a:noFill/>
                </a:ln>
                <a:solidFill>
                  <a:srgbClr val="08862F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536750" y="1648090"/>
              <a:ext cx="37753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i="1" dirty="0" smtClean="0">
                  <a:ln w="19050">
                    <a:noFill/>
                  </a:ln>
                  <a:solidFill>
                    <a:srgbClr val="08862F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疫情防控狙击战</a:t>
              </a:r>
              <a:endParaRPr lang="zh-CN" altLang="en-US" sz="4000" i="1" dirty="0">
                <a:ln w="19050">
                  <a:noFill/>
                </a:ln>
                <a:solidFill>
                  <a:srgbClr val="08862F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4293614" y="2322280"/>
              <a:ext cx="1967696" cy="401093"/>
            </a:xfrm>
            <a:prstGeom prst="parallelogram">
              <a:avLst>
                <a:gd name="adj" fmla="val 33838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/>
                <a:t>汇报人：木一一</a:t>
              </a:r>
              <a:endParaRPr lang="zh-CN" altLang="en-US" dirty="0"/>
            </a:p>
          </p:txBody>
        </p:sp>
        <p:sp>
          <p:nvSpPr>
            <p:cNvPr id="16" name="平行四边形 15"/>
            <p:cNvSpPr/>
            <p:nvPr/>
          </p:nvSpPr>
          <p:spPr>
            <a:xfrm>
              <a:off x="7874479" y="1210842"/>
              <a:ext cx="372790" cy="401093"/>
            </a:xfrm>
            <a:prstGeom prst="parallelogram">
              <a:avLst>
                <a:gd name="adj" fmla="val 37512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平行四边形 18"/>
            <p:cNvSpPr/>
            <p:nvPr/>
          </p:nvSpPr>
          <p:spPr>
            <a:xfrm>
              <a:off x="5888520" y="2595136"/>
              <a:ext cx="1883880" cy="401093"/>
            </a:xfrm>
            <a:prstGeom prst="parallelogram">
              <a:avLst>
                <a:gd name="adj" fmla="val 37512"/>
              </a:avLst>
            </a:prstGeom>
            <a:gradFill flip="none" rotWithShape="1">
              <a:gsLst>
                <a:gs pos="100000">
                  <a:srgbClr val="D9F48B">
                    <a:alpha val="0"/>
                  </a:srgbClr>
                </a:gs>
                <a:gs pos="0">
                  <a:srgbClr val="08862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平行四边形 19"/>
            <p:cNvSpPr/>
            <p:nvPr/>
          </p:nvSpPr>
          <p:spPr>
            <a:xfrm>
              <a:off x="4178492" y="2042718"/>
              <a:ext cx="372790" cy="401093"/>
            </a:xfrm>
            <a:prstGeom prst="parallelogram">
              <a:avLst>
                <a:gd name="adj" fmla="val 37512"/>
              </a:avLst>
            </a:prstGeom>
            <a:solidFill>
              <a:srgbClr val="0886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10095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51031" y="1200210"/>
            <a:ext cx="1628343" cy="972209"/>
            <a:chOff x="6200581" y="2144208"/>
            <a:chExt cx="2171124" cy="1296279"/>
          </a:xfrm>
          <a:solidFill>
            <a:srgbClr val="08862F"/>
          </a:solidFill>
        </p:grpSpPr>
        <p:sp>
          <p:nvSpPr>
            <p:cNvPr id="90" name="椭圆 1"/>
            <p:cNvSpPr>
              <a:spLocks noChangeArrowheads="1"/>
            </p:cNvSpPr>
            <p:nvPr/>
          </p:nvSpPr>
          <p:spPr bwMode="auto">
            <a:xfrm>
              <a:off x="7225894" y="2294676"/>
              <a:ext cx="1145811" cy="1145811"/>
            </a:xfrm>
            <a:custGeom>
              <a:avLst/>
              <a:gdLst>
                <a:gd name="T0" fmla="*/ 0 w 1648346"/>
                <a:gd name="T1" fmla="*/ 0 h 1656184"/>
                <a:gd name="T2" fmla="*/ 1648346 w 1648346"/>
                <a:gd name="T3" fmla="*/ 1656184 h 1656184"/>
              </a:gdLst>
              <a:ahLst/>
              <a:cxnLst/>
              <a:rect l="T0" t="T1" r="T2" b="T3"/>
              <a:pathLst>
                <a:path w="1648346" h="1656184">
                  <a:moveTo>
                    <a:pt x="820254" y="0"/>
                  </a:moveTo>
                  <a:cubicBezTo>
                    <a:pt x="1277597" y="0"/>
                    <a:pt x="1648346" y="370749"/>
                    <a:pt x="1648346" y="828092"/>
                  </a:cubicBezTo>
                  <a:cubicBezTo>
                    <a:pt x="1648346" y="1285435"/>
                    <a:pt x="1277597" y="1656184"/>
                    <a:pt x="820254" y="1656184"/>
                  </a:cubicBezTo>
                  <a:cubicBezTo>
                    <a:pt x="771082" y="1656184"/>
                    <a:pt x="722910" y="1651898"/>
                    <a:pt x="676238" y="1642851"/>
                  </a:cubicBezTo>
                  <a:lnTo>
                    <a:pt x="676238" y="1458836"/>
                  </a:lnTo>
                  <a:cubicBezTo>
                    <a:pt x="722365" y="1470593"/>
                    <a:pt x="770659" y="1476164"/>
                    <a:pt x="820254" y="1476164"/>
                  </a:cubicBezTo>
                  <a:cubicBezTo>
                    <a:pt x="1178174" y="1476164"/>
                    <a:pt x="1468326" y="1186012"/>
                    <a:pt x="1468326" y="828092"/>
                  </a:cubicBezTo>
                  <a:cubicBezTo>
                    <a:pt x="1468326" y="470172"/>
                    <a:pt x="1178174" y="180020"/>
                    <a:pt x="820254" y="180020"/>
                  </a:cubicBezTo>
                  <a:cubicBezTo>
                    <a:pt x="499245" y="180020"/>
                    <a:pt x="232748" y="413413"/>
                    <a:pt x="183071" y="720080"/>
                  </a:cubicBezTo>
                  <a:lnTo>
                    <a:pt x="0" y="720080"/>
                  </a:lnTo>
                  <a:cubicBezTo>
                    <a:pt x="52132" y="313716"/>
                    <a:pt x="399556" y="0"/>
                    <a:pt x="8202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5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</p:txBody>
        </p:sp>
        <p:sp>
          <p:nvSpPr>
            <p:cNvPr id="98" name="椭圆 1"/>
            <p:cNvSpPr>
              <a:spLocks noChangeArrowheads="1"/>
            </p:cNvSpPr>
            <p:nvPr/>
          </p:nvSpPr>
          <p:spPr bwMode="auto">
            <a:xfrm rot="10800000">
              <a:off x="6200581" y="2144208"/>
              <a:ext cx="1147131" cy="1147131"/>
            </a:xfrm>
            <a:custGeom>
              <a:avLst/>
              <a:gdLst>
                <a:gd name="T0" fmla="*/ 0 w 1648346"/>
                <a:gd name="T1" fmla="*/ 0 h 1656184"/>
                <a:gd name="T2" fmla="*/ 1648346 w 1648346"/>
                <a:gd name="T3" fmla="*/ 1656184 h 1656184"/>
              </a:gdLst>
              <a:ahLst/>
              <a:cxnLst/>
              <a:rect l="T0" t="T1" r="T2" b="T3"/>
              <a:pathLst>
                <a:path w="1648346" h="1656184">
                  <a:moveTo>
                    <a:pt x="820254" y="0"/>
                  </a:moveTo>
                  <a:cubicBezTo>
                    <a:pt x="1277597" y="0"/>
                    <a:pt x="1648346" y="370749"/>
                    <a:pt x="1648346" y="828092"/>
                  </a:cubicBezTo>
                  <a:cubicBezTo>
                    <a:pt x="1648346" y="1285435"/>
                    <a:pt x="1277597" y="1656184"/>
                    <a:pt x="820254" y="1656184"/>
                  </a:cubicBezTo>
                  <a:cubicBezTo>
                    <a:pt x="771082" y="1656184"/>
                    <a:pt x="722910" y="1651898"/>
                    <a:pt x="676238" y="1642851"/>
                  </a:cubicBezTo>
                  <a:lnTo>
                    <a:pt x="676238" y="1458836"/>
                  </a:lnTo>
                  <a:cubicBezTo>
                    <a:pt x="722365" y="1470593"/>
                    <a:pt x="770659" y="1476164"/>
                    <a:pt x="820254" y="1476164"/>
                  </a:cubicBezTo>
                  <a:cubicBezTo>
                    <a:pt x="1178174" y="1476164"/>
                    <a:pt x="1468326" y="1186012"/>
                    <a:pt x="1468326" y="828092"/>
                  </a:cubicBezTo>
                  <a:cubicBezTo>
                    <a:pt x="1468326" y="470172"/>
                    <a:pt x="1178174" y="180020"/>
                    <a:pt x="820254" y="180020"/>
                  </a:cubicBezTo>
                  <a:cubicBezTo>
                    <a:pt x="499245" y="180020"/>
                    <a:pt x="232748" y="413413"/>
                    <a:pt x="183071" y="720080"/>
                  </a:cubicBezTo>
                  <a:lnTo>
                    <a:pt x="0" y="720080"/>
                  </a:lnTo>
                  <a:cubicBezTo>
                    <a:pt x="52132" y="313716"/>
                    <a:pt x="399556" y="0"/>
                    <a:pt x="8202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</p:grpSp>
      <p:sp>
        <p:nvSpPr>
          <p:cNvPr id="99" name="圆角矩形 14"/>
          <p:cNvSpPr>
            <a:spLocks noChangeArrowheads="1"/>
          </p:cNvSpPr>
          <p:nvPr/>
        </p:nvSpPr>
        <p:spPr bwMode="auto">
          <a:xfrm>
            <a:off x="6200171" y="1520970"/>
            <a:ext cx="2066223" cy="335625"/>
          </a:xfrm>
          <a:custGeom>
            <a:avLst/>
            <a:gdLst>
              <a:gd name="T0" fmla="*/ 0 w 3960440"/>
              <a:gd name="T1" fmla="*/ 0 h 648072"/>
              <a:gd name="T2" fmla="*/ 3960440 w 3960440"/>
              <a:gd name="T3" fmla="*/ 648072 h 648072"/>
            </a:gdLst>
            <a:ahLst/>
            <a:cxnLst/>
            <a:rect l="T0" t="T1" r="T2" b="T3"/>
            <a:pathLst>
              <a:path w="3960440" h="648072">
                <a:moveTo>
                  <a:pt x="0" y="0"/>
                </a:moveTo>
                <a:lnTo>
                  <a:pt x="3636404" y="0"/>
                </a:lnTo>
                <a:cubicBezTo>
                  <a:pt x="3815364" y="0"/>
                  <a:pt x="3960440" y="145076"/>
                  <a:pt x="3960440" y="324036"/>
                </a:cubicBezTo>
                <a:cubicBezTo>
                  <a:pt x="3960440" y="502996"/>
                  <a:pt x="3815364" y="648072"/>
                  <a:pt x="3636404" y="648072"/>
                </a:cubicBezTo>
                <a:lnTo>
                  <a:pt x="0" y="648072"/>
                </a:lnTo>
                <a:close/>
              </a:path>
            </a:pathLst>
          </a:custGeom>
          <a:solidFill>
            <a:srgbClr val="08862F"/>
          </a:solidFill>
          <a:ln>
            <a:noFill/>
          </a:ln>
        </p:spPr>
        <p:txBody>
          <a:bodyPr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       添加标题</a:t>
            </a:r>
          </a:p>
        </p:txBody>
      </p:sp>
      <p:sp>
        <p:nvSpPr>
          <p:cNvPr id="100" name="圆角矩形 14"/>
          <p:cNvSpPr>
            <a:spLocks noChangeArrowheads="1"/>
          </p:cNvSpPr>
          <p:nvPr/>
        </p:nvSpPr>
        <p:spPr bwMode="auto">
          <a:xfrm>
            <a:off x="6025923" y="2979305"/>
            <a:ext cx="2104835" cy="336615"/>
          </a:xfrm>
          <a:custGeom>
            <a:avLst/>
            <a:gdLst>
              <a:gd name="T0" fmla="*/ 0 w 4033295"/>
              <a:gd name="T1" fmla="*/ 0 h 648072"/>
              <a:gd name="T2" fmla="*/ 3709259 w 4033295"/>
              <a:gd name="T3" fmla="*/ 0 h 648072"/>
              <a:gd name="T4" fmla="*/ 4033295 w 4033295"/>
              <a:gd name="T5" fmla="*/ 324036 h 648072"/>
              <a:gd name="T6" fmla="*/ 3709259 w 4033295"/>
              <a:gd name="T7" fmla="*/ 648072 h 648072"/>
              <a:gd name="T8" fmla="*/ 72855 w 4033295"/>
              <a:gd name="T9" fmla="*/ 648072 h 648072"/>
              <a:gd name="T10" fmla="*/ 0 w 4033295"/>
              <a:gd name="T11" fmla="*/ 0 h 6480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033295"/>
              <a:gd name="T19" fmla="*/ 0 h 648072"/>
              <a:gd name="T20" fmla="*/ 4033295 w 4033295"/>
              <a:gd name="T21" fmla="*/ 648072 h 6480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033295" h="648072">
                <a:moveTo>
                  <a:pt x="0" y="0"/>
                </a:moveTo>
                <a:lnTo>
                  <a:pt x="3709259" y="0"/>
                </a:lnTo>
                <a:cubicBezTo>
                  <a:pt x="3888219" y="0"/>
                  <a:pt x="4033295" y="145076"/>
                  <a:pt x="4033295" y="324036"/>
                </a:cubicBezTo>
                <a:cubicBezTo>
                  <a:pt x="4033295" y="502996"/>
                  <a:pt x="3888219" y="648072"/>
                  <a:pt x="3709259" y="648072"/>
                </a:cubicBezTo>
                <a:lnTo>
                  <a:pt x="72855" y="648072"/>
                </a:lnTo>
                <a:cubicBezTo>
                  <a:pt x="72855" y="432048"/>
                  <a:pt x="0" y="216024"/>
                  <a:pt x="0" y="0"/>
                </a:cubicBezTo>
                <a:close/>
              </a:path>
            </a:pathLst>
          </a:custGeom>
          <a:solidFill>
            <a:srgbClr val="08862F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添加标题</a:t>
            </a:r>
          </a:p>
        </p:txBody>
      </p:sp>
      <p:sp>
        <p:nvSpPr>
          <p:cNvPr id="101" name="TextBox 45"/>
          <p:cNvSpPr>
            <a:spLocks noChangeArrowheads="1"/>
          </p:cNvSpPr>
          <p:nvPr/>
        </p:nvSpPr>
        <p:spPr bwMode="auto">
          <a:xfrm>
            <a:off x="5554802" y="1434881"/>
            <a:ext cx="31582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+mn-cs"/>
                <a:sym typeface="Arial Black" pitchFamily="34" charset="0"/>
              </a:rPr>
              <a:t>A</a:t>
            </a:r>
            <a:endParaRPr kumimoji="0" lang="zh-CN" altLang="en-US" sz="33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 Black" pitchFamily="34" charset="0"/>
              <a:ea typeface="微软雅黑" pitchFamily="34" charset="-122"/>
              <a:cs typeface="+mn-cs"/>
              <a:sym typeface="Arial Black" pitchFamily="34" charset="0"/>
            </a:endParaRPr>
          </a:p>
        </p:txBody>
      </p:sp>
      <p:sp>
        <p:nvSpPr>
          <p:cNvPr id="102" name="TextBox 46"/>
          <p:cNvSpPr>
            <a:spLocks noChangeArrowheads="1"/>
          </p:cNvSpPr>
          <p:nvPr/>
        </p:nvSpPr>
        <p:spPr bwMode="auto">
          <a:xfrm>
            <a:off x="5527930" y="2973895"/>
            <a:ext cx="31582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+mn-cs"/>
                <a:sym typeface="Arial Black" pitchFamily="34" charset="0"/>
              </a:rPr>
              <a:t>B</a:t>
            </a:r>
            <a:endParaRPr kumimoji="0" lang="zh-CN" altLang="en-US" sz="33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 Black" pitchFamily="34" charset="0"/>
              <a:ea typeface="微软雅黑" pitchFamily="34" charset="-122"/>
              <a:cs typeface="+mn-cs"/>
              <a:sym typeface="Arial Black" pitchFamily="34" charset="0"/>
            </a:endParaRPr>
          </a:p>
        </p:txBody>
      </p:sp>
      <p:sp>
        <p:nvSpPr>
          <p:cNvPr id="103" name="TextBox 47"/>
          <p:cNvSpPr>
            <a:spLocks noChangeArrowheads="1"/>
          </p:cNvSpPr>
          <p:nvPr/>
        </p:nvSpPr>
        <p:spPr bwMode="auto">
          <a:xfrm>
            <a:off x="6261553" y="1931838"/>
            <a:ext cx="2314724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您的内容打在这里，或通过复制您的文本后在此框中选择粘贴并选择只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4" name="TextBox 48"/>
          <p:cNvSpPr>
            <a:spLocks noChangeArrowheads="1"/>
          </p:cNvSpPr>
          <p:nvPr/>
        </p:nvSpPr>
        <p:spPr bwMode="auto">
          <a:xfrm>
            <a:off x="6200171" y="3315920"/>
            <a:ext cx="2486992" cy="63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您的内容打在这里，或通过复制您的文本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在此框中选择粘贴并选择只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537156" y="2066484"/>
            <a:ext cx="1604603" cy="1621692"/>
            <a:chOff x="6048747" y="3299238"/>
            <a:chExt cx="2139471" cy="2162256"/>
          </a:xfrm>
          <a:solidFill>
            <a:srgbClr val="08862F"/>
          </a:solidFill>
        </p:grpSpPr>
        <p:grpSp>
          <p:nvGrpSpPr>
            <p:cNvPr id="6" name="组合 5"/>
            <p:cNvGrpSpPr/>
            <p:nvPr/>
          </p:nvGrpSpPr>
          <p:grpSpPr>
            <a:xfrm>
              <a:off x="7035806" y="3299238"/>
              <a:ext cx="1152412" cy="2162256"/>
              <a:chOff x="7035806" y="3299238"/>
              <a:chExt cx="1152412" cy="2162256"/>
            </a:xfrm>
            <a:grpFill/>
          </p:grpSpPr>
          <p:sp>
            <p:nvSpPr>
              <p:cNvPr id="96" name="椭圆 1"/>
              <p:cNvSpPr>
                <a:spLocks noChangeArrowheads="1"/>
              </p:cNvSpPr>
              <p:nvPr/>
            </p:nvSpPr>
            <p:spPr bwMode="auto">
              <a:xfrm>
                <a:off x="7120289" y="3299238"/>
                <a:ext cx="575546" cy="1147132"/>
              </a:xfrm>
              <a:custGeom>
                <a:avLst/>
                <a:gdLst>
                  <a:gd name="T0" fmla="*/ 0 w 828092"/>
                  <a:gd name="T1" fmla="*/ 0 h 1656184"/>
                  <a:gd name="T2" fmla="*/ 828092 w 828092"/>
                  <a:gd name="T3" fmla="*/ 1656184 h 1656184"/>
                </a:gdLst>
                <a:ahLst/>
                <a:cxnLst/>
                <a:rect l="T0" t="T1" r="T2" b="T3"/>
                <a:pathLst>
                  <a:path w="828092" h="1656184">
                    <a:moveTo>
                      <a:pt x="828092" y="0"/>
                    </a:moveTo>
                    <a:lnTo>
                      <a:pt x="828092" y="180020"/>
                    </a:lnTo>
                    <a:cubicBezTo>
                      <a:pt x="470172" y="180020"/>
                      <a:pt x="180020" y="470172"/>
                      <a:pt x="180020" y="828092"/>
                    </a:cubicBezTo>
                    <a:cubicBezTo>
                      <a:pt x="180020" y="1186012"/>
                      <a:pt x="470172" y="1476164"/>
                      <a:pt x="828092" y="1476164"/>
                    </a:cubicBezTo>
                    <a:lnTo>
                      <a:pt x="828092" y="1656184"/>
                    </a:lnTo>
                    <a:cubicBezTo>
                      <a:pt x="370749" y="1656184"/>
                      <a:pt x="0" y="1285435"/>
                      <a:pt x="0" y="828092"/>
                    </a:cubicBezTo>
                    <a:cubicBezTo>
                      <a:pt x="0" y="370749"/>
                      <a:pt x="370749" y="0"/>
                      <a:pt x="8280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013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等线" panose="02010600030101010101" pitchFamily="2" charset="-122"/>
                  <a:cs typeface="+mn-cs"/>
                  <a:sym typeface="宋体" pitchFamily="2" charset="-122"/>
                </a:endParaRPr>
              </a:p>
            </p:txBody>
          </p:sp>
          <p:sp>
            <p:nvSpPr>
              <p:cNvPr id="97" name="椭圆 1"/>
              <p:cNvSpPr>
                <a:spLocks noChangeArrowheads="1"/>
              </p:cNvSpPr>
              <p:nvPr/>
            </p:nvSpPr>
            <p:spPr bwMode="auto">
              <a:xfrm rot="5400000">
                <a:off x="7041746" y="4315023"/>
                <a:ext cx="1140531" cy="1152412"/>
              </a:xfrm>
              <a:custGeom>
                <a:avLst/>
                <a:gdLst>
                  <a:gd name="T0" fmla="*/ 0 w 1648346"/>
                  <a:gd name="T1" fmla="*/ 0 h 1656184"/>
                  <a:gd name="T2" fmla="*/ 1648346 w 1648346"/>
                  <a:gd name="T3" fmla="*/ 1656184 h 1656184"/>
                </a:gdLst>
                <a:ahLst/>
                <a:cxnLst/>
                <a:rect l="T0" t="T1" r="T2" b="T3"/>
                <a:pathLst>
                  <a:path w="1648346" h="1656184">
                    <a:moveTo>
                      <a:pt x="820254" y="0"/>
                    </a:moveTo>
                    <a:cubicBezTo>
                      <a:pt x="1277597" y="0"/>
                      <a:pt x="1648346" y="370749"/>
                      <a:pt x="1648346" y="828092"/>
                    </a:cubicBezTo>
                    <a:cubicBezTo>
                      <a:pt x="1648346" y="1285435"/>
                      <a:pt x="1277597" y="1656184"/>
                      <a:pt x="820254" y="1656184"/>
                    </a:cubicBezTo>
                    <a:cubicBezTo>
                      <a:pt x="771082" y="1656184"/>
                      <a:pt x="722910" y="1651898"/>
                      <a:pt x="676238" y="1642851"/>
                    </a:cubicBezTo>
                    <a:lnTo>
                      <a:pt x="676238" y="1458836"/>
                    </a:lnTo>
                    <a:cubicBezTo>
                      <a:pt x="722365" y="1470593"/>
                      <a:pt x="770659" y="1476164"/>
                      <a:pt x="820254" y="1476164"/>
                    </a:cubicBezTo>
                    <a:cubicBezTo>
                      <a:pt x="1178174" y="1476164"/>
                      <a:pt x="1468326" y="1186012"/>
                      <a:pt x="1468326" y="828092"/>
                    </a:cubicBezTo>
                    <a:cubicBezTo>
                      <a:pt x="1468326" y="470172"/>
                      <a:pt x="1178174" y="180020"/>
                      <a:pt x="820254" y="180020"/>
                    </a:cubicBezTo>
                    <a:cubicBezTo>
                      <a:pt x="499245" y="180020"/>
                      <a:pt x="232748" y="413413"/>
                      <a:pt x="183071" y="720080"/>
                    </a:cubicBezTo>
                    <a:lnTo>
                      <a:pt x="0" y="720080"/>
                    </a:lnTo>
                    <a:cubicBezTo>
                      <a:pt x="52132" y="313716"/>
                      <a:pt x="399556" y="0"/>
                      <a:pt x="8202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5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endParaRPr>
              </a:p>
            </p:txBody>
          </p:sp>
        </p:grpSp>
        <p:sp>
          <p:nvSpPr>
            <p:cNvPr id="105" name="椭圆 1"/>
            <p:cNvSpPr>
              <a:spLocks noChangeArrowheads="1"/>
            </p:cNvSpPr>
            <p:nvPr/>
          </p:nvSpPr>
          <p:spPr bwMode="auto">
            <a:xfrm rot="5637942">
              <a:off x="6334540" y="3904033"/>
              <a:ext cx="575546" cy="1147132"/>
            </a:xfrm>
            <a:custGeom>
              <a:avLst/>
              <a:gdLst>
                <a:gd name="T0" fmla="*/ 0 w 828092"/>
                <a:gd name="T1" fmla="*/ 0 h 1656184"/>
                <a:gd name="T2" fmla="*/ 828092 w 828092"/>
                <a:gd name="T3" fmla="*/ 1656184 h 1656184"/>
              </a:gdLst>
              <a:ahLst/>
              <a:cxnLst/>
              <a:rect l="T0" t="T1" r="T2" b="T3"/>
              <a:pathLst>
                <a:path w="828092" h="1656184">
                  <a:moveTo>
                    <a:pt x="828092" y="0"/>
                  </a:moveTo>
                  <a:lnTo>
                    <a:pt x="828092" y="180020"/>
                  </a:lnTo>
                  <a:cubicBezTo>
                    <a:pt x="470172" y="180020"/>
                    <a:pt x="180020" y="470172"/>
                    <a:pt x="180020" y="828092"/>
                  </a:cubicBezTo>
                  <a:cubicBezTo>
                    <a:pt x="180020" y="1186012"/>
                    <a:pt x="470172" y="1476164"/>
                    <a:pt x="828092" y="1476164"/>
                  </a:cubicBezTo>
                  <a:lnTo>
                    <a:pt x="828092" y="1656184"/>
                  </a:lnTo>
                  <a:cubicBezTo>
                    <a:pt x="370749" y="1656184"/>
                    <a:pt x="0" y="1285435"/>
                    <a:pt x="0" y="828092"/>
                  </a:cubicBez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</p:grpSp>
      <p:sp>
        <p:nvSpPr>
          <p:cNvPr id="106" name="矩形 105"/>
          <p:cNvSpPr/>
          <p:nvPr/>
        </p:nvSpPr>
        <p:spPr>
          <a:xfrm>
            <a:off x="1138277" y="3049120"/>
            <a:ext cx="1021266" cy="216000"/>
          </a:xfrm>
          <a:prstGeom prst="rect">
            <a:avLst/>
          </a:prstGeom>
          <a:solidFill>
            <a:srgbClr val="088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spcCol="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1138704" y="2540614"/>
            <a:ext cx="1518605" cy="216000"/>
          </a:xfrm>
          <a:prstGeom prst="rect">
            <a:avLst/>
          </a:prstGeom>
          <a:solidFill>
            <a:srgbClr val="088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spcCol="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1138705" y="2032107"/>
            <a:ext cx="2138945" cy="216000"/>
          </a:xfrm>
          <a:prstGeom prst="rect">
            <a:avLst/>
          </a:prstGeom>
          <a:solidFill>
            <a:srgbClr val="088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spcCol="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1138704" y="1523601"/>
            <a:ext cx="2338705" cy="216000"/>
          </a:xfrm>
          <a:prstGeom prst="rect">
            <a:avLst/>
          </a:prstGeom>
          <a:solidFill>
            <a:srgbClr val="088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spcCol="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38276" y="1085139"/>
            <a:ext cx="2988780" cy="2524229"/>
            <a:chOff x="1516907" y="1990778"/>
            <a:chExt cx="3985040" cy="3365639"/>
          </a:xfrm>
        </p:grpSpPr>
        <p:cxnSp>
          <p:nvCxnSpPr>
            <p:cNvPr id="110" name="直接箭头连接符 109"/>
            <p:cNvCxnSpPr/>
            <p:nvPr/>
          </p:nvCxnSpPr>
          <p:spPr>
            <a:xfrm>
              <a:off x="1517480" y="5356417"/>
              <a:ext cx="398446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箭头连接符 110"/>
            <p:cNvCxnSpPr/>
            <p:nvPr/>
          </p:nvCxnSpPr>
          <p:spPr>
            <a:xfrm flipV="1">
              <a:off x="1516907" y="1990778"/>
              <a:ext cx="571" cy="334488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647375" y="1500856"/>
            <a:ext cx="540060" cy="1750638"/>
            <a:chOff x="862372" y="2545066"/>
            <a:chExt cx="720080" cy="2334183"/>
          </a:xfrm>
        </p:grpSpPr>
        <p:sp>
          <p:nvSpPr>
            <p:cNvPr id="117" name="TextBox 116"/>
            <p:cNvSpPr txBox="1"/>
            <p:nvPr/>
          </p:nvSpPr>
          <p:spPr>
            <a:xfrm>
              <a:off x="862372" y="4579092"/>
              <a:ext cx="720080" cy="30015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13" b="0" i="0" u="none" strike="noStrike" kern="1200" cap="none" spc="-113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2014</a:t>
              </a:r>
              <a:endParaRPr kumimoji="0" lang="zh-CN" altLang="en-US" sz="1013" b="0" i="0" u="none" strike="noStrike" kern="1200" cap="none" spc="-113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862372" y="3916248"/>
              <a:ext cx="720080" cy="30015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13" b="0" i="0" u="none" strike="noStrike" kern="1200" cap="none" spc="-113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2015</a:t>
              </a:r>
              <a:endParaRPr kumimoji="0" lang="zh-CN" altLang="en-US" sz="1013" b="0" i="0" u="none" strike="noStrike" kern="1200" cap="none" spc="-113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862372" y="3279556"/>
              <a:ext cx="720080" cy="30015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13" b="0" i="0" u="none" strike="noStrike" kern="1200" cap="none" spc="-113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2016</a:t>
              </a:r>
              <a:endParaRPr kumimoji="0" lang="zh-CN" altLang="en-US" sz="1013" b="0" i="0" u="none" strike="noStrike" kern="1200" cap="none" spc="-113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862372" y="2545066"/>
              <a:ext cx="720080" cy="30015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13" b="0" i="0" u="none" strike="noStrike" kern="1200" cap="none" spc="-113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2017</a:t>
              </a:r>
              <a:endParaRPr kumimoji="0" lang="zh-CN" altLang="en-US" sz="1013" b="0" i="0" u="none" strike="noStrike" kern="1200" cap="none" spc="-113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21" name="任意多边形 120"/>
          <p:cNvSpPr/>
          <p:nvPr/>
        </p:nvSpPr>
        <p:spPr>
          <a:xfrm>
            <a:off x="3023639" y="1611823"/>
            <a:ext cx="992982" cy="1985963"/>
          </a:xfrm>
          <a:custGeom>
            <a:avLst/>
            <a:gdLst>
              <a:gd name="connsiteX0" fmla="*/ 0 w 1323975"/>
              <a:gd name="connsiteY0" fmla="*/ 2647950 h 2647950"/>
              <a:gd name="connsiteX1" fmla="*/ 190500 w 1323975"/>
              <a:gd name="connsiteY1" fmla="*/ 2314575 h 2647950"/>
              <a:gd name="connsiteX2" fmla="*/ 219075 w 1323975"/>
              <a:gd name="connsiteY2" fmla="*/ 2238375 h 2647950"/>
              <a:gd name="connsiteX3" fmla="*/ 247650 w 1323975"/>
              <a:gd name="connsiteY3" fmla="*/ 2076450 h 2647950"/>
              <a:gd name="connsiteX4" fmla="*/ 276225 w 1323975"/>
              <a:gd name="connsiteY4" fmla="*/ 1905000 h 2647950"/>
              <a:gd name="connsiteX5" fmla="*/ 304800 w 1323975"/>
              <a:gd name="connsiteY5" fmla="*/ 1914525 h 2647950"/>
              <a:gd name="connsiteX6" fmla="*/ 371475 w 1323975"/>
              <a:gd name="connsiteY6" fmla="*/ 1990725 h 2647950"/>
              <a:gd name="connsiteX7" fmla="*/ 390525 w 1323975"/>
              <a:gd name="connsiteY7" fmla="*/ 2019300 h 2647950"/>
              <a:gd name="connsiteX8" fmla="*/ 447675 w 1323975"/>
              <a:gd name="connsiteY8" fmla="*/ 2066925 h 2647950"/>
              <a:gd name="connsiteX9" fmla="*/ 504825 w 1323975"/>
              <a:gd name="connsiteY9" fmla="*/ 2085975 h 2647950"/>
              <a:gd name="connsiteX10" fmla="*/ 542925 w 1323975"/>
              <a:gd name="connsiteY10" fmla="*/ 2076450 h 2647950"/>
              <a:gd name="connsiteX11" fmla="*/ 552450 w 1323975"/>
              <a:gd name="connsiteY11" fmla="*/ 2047875 h 2647950"/>
              <a:gd name="connsiteX12" fmla="*/ 571500 w 1323975"/>
              <a:gd name="connsiteY12" fmla="*/ 1981200 h 2647950"/>
              <a:gd name="connsiteX13" fmla="*/ 600075 w 1323975"/>
              <a:gd name="connsiteY13" fmla="*/ 1857375 h 2647950"/>
              <a:gd name="connsiteX14" fmla="*/ 619125 w 1323975"/>
              <a:gd name="connsiteY14" fmla="*/ 1762125 h 2647950"/>
              <a:gd name="connsiteX15" fmla="*/ 638175 w 1323975"/>
              <a:gd name="connsiteY15" fmla="*/ 1704975 h 2647950"/>
              <a:gd name="connsiteX16" fmla="*/ 657225 w 1323975"/>
              <a:gd name="connsiteY16" fmla="*/ 1638300 h 2647950"/>
              <a:gd name="connsiteX17" fmla="*/ 676275 w 1323975"/>
              <a:gd name="connsiteY17" fmla="*/ 1428750 h 2647950"/>
              <a:gd name="connsiteX18" fmla="*/ 685800 w 1323975"/>
              <a:gd name="connsiteY18" fmla="*/ 1362075 h 2647950"/>
              <a:gd name="connsiteX19" fmla="*/ 704850 w 1323975"/>
              <a:gd name="connsiteY19" fmla="*/ 1323975 h 2647950"/>
              <a:gd name="connsiteX20" fmla="*/ 790575 w 1323975"/>
              <a:gd name="connsiteY20" fmla="*/ 1323975 h 2647950"/>
              <a:gd name="connsiteX21" fmla="*/ 809625 w 1323975"/>
              <a:gd name="connsiteY21" fmla="*/ 1352550 h 2647950"/>
              <a:gd name="connsiteX22" fmla="*/ 885825 w 1323975"/>
              <a:gd name="connsiteY22" fmla="*/ 1428750 h 2647950"/>
              <a:gd name="connsiteX23" fmla="*/ 904875 w 1323975"/>
              <a:gd name="connsiteY23" fmla="*/ 1466850 h 2647950"/>
              <a:gd name="connsiteX24" fmla="*/ 962025 w 1323975"/>
              <a:gd name="connsiteY24" fmla="*/ 1504950 h 2647950"/>
              <a:gd name="connsiteX25" fmla="*/ 1009650 w 1323975"/>
              <a:gd name="connsiteY25" fmla="*/ 1276350 h 2647950"/>
              <a:gd name="connsiteX26" fmla="*/ 1038225 w 1323975"/>
              <a:gd name="connsiteY26" fmla="*/ 1143000 h 2647950"/>
              <a:gd name="connsiteX27" fmla="*/ 1057275 w 1323975"/>
              <a:gd name="connsiteY27" fmla="*/ 990600 h 2647950"/>
              <a:gd name="connsiteX28" fmla="*/ 1066800 w 1323975"/>
              <a:gd name="connsiteY28" fmla="*/ 895350 h 2647950"/>
              <a:gd name="connsiteX29" fmla="*/ 1104900 w 1323975"/>
              <a:gd name="connsiteY29" fmla="*/ 790575 h 2647950"/>
              <a:gd name="connsiteX30" fmla="*/ 1143000 w 1323975"/>
              <a:gd name="connsiteY30" fmla="*/ 638175 h 2647950"/>
              <a:gd name="connsiteX31" fmla="*/ 1238250 w 1323975"/>
              <a:gd name="connsiteY31" fmla="*/ 314325 h 2647950"/>
              <a:gd name="connsiteX32" fmla="*/ 1266825 w 1323975"/>
              <a:gd name="connsiteY32" fmla="*/ 200025 h 2647950"/>
              <a:gd name="connsiteX33" fmla="*/ 1304925 w 1323975"/>
              <a:gd name="connsiteY33" fmla="*/ 76200 h 2647950"/>
              <a:gd name="connsiteX34" fmla="*/ 1323975 w 1323975"/>
              <a:gd name="connsiteY34" fmla="*/ 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323975" h="2647950">
                <a:moveTo>
                  <a:pt x="0" y="2647950"/>
                </a:moveTo>
                <a:cubicBezTo>
                  <a:pt x="28342" y="2600123"/>
                  <a:pt x="147318" y="2413277"/>
                  <a:pt x="190500" y="2314575"/>
                </a:cubicBezTo>
                <a:cubicBezTo>
                  <a:pt x="201373" y="2289722"/>
                  <a:pt x="209550" y="2263775"/>
                  <a:pt x="219075" y="2238375"/>
                </a:cubicBezTo>
                <a:cubicBezTo>
                  <a:pt x="242936" y="2071348"/>
                  <a:pt x="210125" y="2292217"/>
                  <a:pt x="247650" y="2076450"/>
                </a:cubicBezTo>
                <a:cubicBezTo>
                  <a:pt x="290673" y="1829065"/>
                  <a:pt x="250171" y="2035272"/>
                  <a:pt x="276225" y="1905000"/>
                </a:cubicBezTo>
                <a:cubicBezTo>
                  <a:pt x="285750" y="1908175"/>
                  <a:pt x="296630" y="1908689"/>
                  <a:pt x="304800" y="1914525"/>
                </a:cubicBezTo>
                <a:cubicBezTo>
                  <a:pt x="329245" y="1931985"/>
                  <a:pt x="354115" y="1966421"/>
                  <a:pt x="371475" y="1990725"/>
                </a:cubicBezTo>
                <a:cubicBezTo>
                  <a:pt x="378129" y="2000040"/>
                  <a:pt x="383196" y="2010506"/>
                  <a:pt x="390525" y="2019300"/>
                </a:cubicBezTo>
                <a:cubicBezTo>
                  <a:pt x="403720" y="2035134"/>
                  <a:pt x="427842" y="2058110"/>
                  <a:pt x="447675" y="2066925"/>
                </a:cubicBezTo>
                <a:cubicBezTo>
                  <a:pt x="466025" y="2075080"/>
                  <a:pt x="485775" y="2079625"/>
                  <a:pt x="504825" y="2085975"/>
                </a:cubicBezTo>
                <a:cubicBezTo>
                  <a:pt x="517525" y="2082800"/>
                  <a:pt x="532703" y="2084628"/>
                  <a:pt x="542925" y="2076450"/>
                </a:cubicBezTo>
                <a:cubicBezTo>
                  <a:pt x="550765" y="2070178"/>
                  <a:pt x="549565" y="2057492"/>
                  <a:pt x="552450" y="2047875"/>
                </a:cubicBezTo>
                <a:cubicBezTo>
                  <a:pt x="559092" y="2025735"/>
                  <a:pt x="565894" y="2003624"/>
                  <a:pt x="571500" y="1981200"/>
                </a:cubicBezTo>
                <a:cubicBezTo>
                  <a:pt x="581774" y="1940105"/>
                  <a:pt x="591077" y="1898768"/>
                  <a:pt x="600075" y="1857375"/>
                </a:cubicBezTo>
                <a:cubicBezTo>
                  <a:pt x="606953" y="1825735"/>
                  <a:pt x="611272" y="1793537"/>
                  <a:pt x="619125" y="1762125"/>
                </a:cubicBezTo>
                <a:cubicBezTo>
                  <a:pt x="623995" y="1742644"/>
                  <a:pt x="632270" y="1724167"/>
                  <a:pt x="638175" y="1704975"/>
                </a:cubicBezTo>
                <a:cubicBezTo>
                  <a:pt x="644973" y="1682883"/>
                  <a:pt x="650875" y="1660525"/>
                  <a:pt x="657225" y="1638300"/>
                </a:cubicBezTo>
                <a:cubicBezTo>
                  <a:pt x="663575" y="1568450"/>
                  <a:pt x="669058" y="1498516"/>
                  <a:pt x="676275" y="1428750"/>
                </a:cubicBezTo>
                <a:cubicBezTo>
                  <a:pt x="678585" y="1406419"/>
                  <a:pt x="679893" y="1383735"/>
                  <a:pt x="685800" y="1362075"/>
                </a:cubicBezTo>
                <a:cubicBezTo>
                  <a:pt x="689536" y="1348376"/>
                  <a:pt x="698500" y="1336675"/>
                  <a:pt x="704850" y="1323975"/>
                </a:cubicBezTo>
                <a:cubicBezTo>
                  <a:pt x="718783" y="1254312"/>
                  <a:pt x="703360" y="1254203"/>
                  <a:pt x="790575" y="1323975"/>
                </a:cubicBezTo>
                <a:cubicBezTo>
                  <a:pt x="799514" y="1331126"/>
                  <a:pt x="801924" y="1344079"/>
                  <a:pt x="809625" y="1352550"/>
                </a:cubicBezTo>
                <a:cubicBezTo>
                  <a:pt x="833788" y="1379129"/>
                  <a:pt x="860425" y="1403350"/>
                  <a:pt x="885825" y="1428750"/>
                </a:cubicBezTo>
                <a:cubicBezTo>
                  <a:pt x="895865" y="1438790"/>
                  <a:pt x="896622" y="1455296"/>
                  <a:pt x="904875" y="1466850"/>
                </a:cubicBezTo>
                <a:cubicBezTo>
                  <a:pt x="927172" y="1498065"/>
                  <a:pt x="930642" y="1494489"/>
                  <a:pt x="962025" y="1504950"/>
                </a:cubicBezTo>
                <a:cubicBezTo>
                  <a:pt x="1015096" y="1310357"/>
                  <a:pt x="969513" y="1493091"/>
                  <a:pt x="1009650" y="1276350"/>
                </a:cubicBezTo>
                <a:cubicBezTo>
                  <a:pt x="1017928" y="1231651"/>
                  <a:pt x="1030752" y="1187841"/>
                  <a:pt x="1038225" y="1143000"/>
                </a:cubicBezTo>
                <a:cubicBezTo>
                  <a:pt x="1046641" y="1092501"/>
                  <a:pt x="1051407" y="1041458"/>
                  <a:pt x="1057275" y="990600"/>
                </a:cubicBezTo>
                <a:cubicBezTo>
                  <a:pt x="1060932" y="958902"/>
                  <a:pt x="1059409" y="926391"/>
                  <a:pt x="1066800" y="895350"/>
                </a:cubicBezTo>
                <a:cubicBezTo>
                  <a:pt x="1075408" y="859198"/>
                  <a:pt x="1094343" y="826206"/>
                  <a:pt x="1104900" y="790575"/>
                </a:cubicBezTo>
                <a:cubicBezTo>
                  <a:pt x="1119776" y="740369"/>
                  <a:pt x="1128881" y="688599"/>
                  <a:pt x="1143000" y="638175"/>
                </a:cubicBezTo>
                <a:cubicBezTo>
                  <a:pt x="1173339" y="529820"/>
                  <a:pt x="1210959" y="423488"/>
                  <a:pt x="1238250" y="314325"/>
                </a:cubicBezTo>
                <a:cubicBezTo>
                  <a:pt x="1247775" y="276225"/>
                  <a:pt x="1255540" y="237641"/>
                  <a:pt x="1266825" y="200025"/>
                </a:cubicBezTo>
                <a:cubicBezTo>
                  <a:pt x="1340507" y="-45582"/>
                  <a:pt x="1266553" y="242480"/>
                  <a:pt x="1304925" y="76200"/>
                </a:cubicBezTo>
                <a:cubicBezTo>
                  <a:pt x="1310812" y="50689"/>
                  <a:pt x="1323975" y="0"/>
                  <a:pt x="1323975" y="0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3" tIns="34286" rIns="68573" bIns="34286" spcCol="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477409" y="1523601"/>
            <a:ext cx="502184" cy="225118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13" b="0" i="0" u="none" strike="noStrike" kern="1200" cap="none" spc="-113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82%</a:t>
            </a:r>
            <a:endParaRPr kumimoji="0" lang="zh-CN" altLang="en-US" sz="1013" b="0" i="0" u="none" strike="noStrike" kern="1200" cap="none" spc="-113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3277651" y="2032108"/>
            <a:ext cx="502184" cy="225118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13" b="0" i="0" u="none" strike="noStrike" kern="1200" cap="none" spc="-113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73%</a:t>
            </a:r>
            <a:endParaRPr kumimoji="0" lang="zh-CN" altLang="en-US" sz="1013" b="0" i="0" u="none" strike="noStrike" kern="1200" cap="none" spc="-113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657308" y="2542375"/>
            <a:ext cx="502184" cy="225118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13" b="0" i="0" u="none" strike="noStrike" kern="1200" cap="none" spc="-113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56%</a:t>
            </a:r>
            <a:endParaRPr kumimoji="0" lang="zh-CN" altLang="en-US" sz="1013" b="0" i="0" u="none" strike="noStrike" kern="1200" cap="none" spc="-113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2166965" y="3026285"/>
            <a:ext cx="502184" cy="225118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13" b="0" i="0" u="none" strike="noStrike" kern="1200" cap="none" spc="-113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32%</a:t>
            </a:r>
            <a:endParaRPr kumimoji="0" lang="zh-CN" altLang="en-US" sz="1013" b="0" i="0" u="none" strike="noStrike" kern="1200" cap="none" spc="-113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-33115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027061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084104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145177" y="26897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单击此处添加文字标题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78432" y="0"/>
            <a:ext cx="851715" cy="843913"/>
            <a:chOff x="352136" y="118825"/>
            <a:chExt cx="1818780" cy="1802119"/>
          </a:xfrm>
        </p:grpSpPr>
        <p:grpSp>
          <p:nvGrpSpPr>
            <p:cNvPr id="38" name="组合 37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2528637" y="3148611"/>
                <a:ext cx="5082391" cy="5082390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1013257" y="627474"/>
              <a:ext cx="1073172" cy="1117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+mj-ea"/>
                </a:rPr>
                <a:t>2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17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4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6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1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6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1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6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10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600"/>
                            </p:stCondLst>
                            <p:childTnLst>
                              <p:par>
                                <p:cTn id="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100" grpId="0" animBg="1"/>
      <p:bldP spid="101" grpId="0"/>
      <p:bldP spid="102" grpId="0"/>
      <p:bldP spid="103" grpId="0"/>
      <p:bldP spid="104" grpId="0"/>
      <p:bldP spid="106" grpId="0" animBg="1"/>
      <p:bldP spid="107" grpId="0" animBg="1"/>
      <p:bldP spid="108" grpId="0" animBg="1"/>
      <p:bldP spid="109" grpId="0" animBg="1"/>
      <p:bldP spid="121" grpId="0" animBg="1"/>
      <p:bldP spid="122" grpId="0"/>
      <p:bldP spid="123" grpId="0"/>
      <p:bldP spid="124" grpId="0"/>
      <p:bldP spid="1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5" name="组合 1044"/>
          <p:cNvGrpSpPr/>
          <p:nvPr/>
        </p:nvGrpSpPr>
        <p:grpSpPr>
          <a:xfrm>
            <a:off x="536193" y="2024278"/>
            <a:ext cx="7884875" cy="1246497"/>
            <a:chOff x="-1223381" y="3166398"/>
            <a:chExt cx="14258915" cy="22541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35" name="Oval 90"/>
            <p:cNvSpPr>
              <a:spLocks noChangeArrowheads="1"/>
            </p:cNvSpPr>
            <p:nvPr/>
          </p:nvSpPr>
          <p:spPr bwMode="auto">
            <a:xfrm>
              <a:off x="3838370" y="4166217"/>
              <a:ext cx="132112" cy="132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6" name="Oval 91"/>
            <p:cNvSpPr>
              <a:spLocks noChangeArrowheads="1"/>
            </p:cNvSpPr>
            <p:nvPr/>
          </p:nvSpPr>
          <p:spPr bwMode="auto">
            <a:xfrm>
              <a:off x="6046295" y="4166217"/>
              <a:ext cx="132112" cy="132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044" name="组合 1043"/>
            <p:cNvGrpSpPr/>
            <p:nvPr/>
          </p:nvGrpSpPr>
          <p:grpSpPr>
            <a:xfrm>
              <a:off x="-1223381" y="3166398"/>
              <a:ext cx="14258915" cy="2254150"/>
              <a:chOff x="-1223381" y="3166398"/>
              <a:chExt cx="14258915" cy="2254150"/>
            </a:xfrm>
            <a:grpFill/>
          </p:grpSpPr>
          <p:sp>
            <p:nvSpPr>
              <p:cNvPr id="1031" name="Freeform 86"/>
              <p:cNvSpPr>
                <a:spLocks noEditPoints="1"/>
              </p:cNvSpPr>
              <p:nvPr/>
            </p:nvSpPr>
            <p:spPr bwMode="auto">
              <a:xfrm>
                <a:off x="1712982" y="3166398"/>
                <a:ext cx="8801914" cy="2254150"/>
              </a:xfrm>
              <a:custGeom>
                <a:avLst/>
                <a:gdLst>
                  <a:gd name="T0" fmla="*/ 533 w 533"/>
                  <a:gd name="T1" fmla="*/ 71 h 136"/>
                  <a:gd name="T2" fmla="*/ 529 w 533"/>
                  <a:gd name="T3" fmla="*/ 71 h 136"/>
                  <a:gd name="T4" fmla="*/ 465 w 533"/>
                  <a:gd name="T5" fmla="*/ 132 h 136"/>
                  <a:gd name="T6" fmla="*/ 401 w 533"/>
                  <a:gd name="T7" fmla="*/ 74 h 136"/>
                  <a:gd name="T8" fmla="*/ 397 w 533"/>
                  <a:gd name="T9" fmla="*/ 74 h 136"/>
                  <a:gd name="T10" fmla="*/ 465 w 533"/>
                  <a:gd name="T11" fmla="*/ 136 h 136"/>
                  <a:gd name="T12" fmla="*/ 533 w 533"/>
                  <a:gd name="T13" fmla="*/ 71 h 136"/>
                  <a:gd name="T14" fmla="*/ 399 w 533"/>
                  <a:gd name="T15" fmla="*/ 55 h 136"/>
                  <a:gd name="T16" fmla="*/ 332 w 533"/>
                  <a:gd name="T17" fmla="*/ 0 h 136"/>
                  <a:gd name="T18" fmla="*/ 266 w 533"/>
                  <a:gd name="T19" fmla="*/ 55 h 136"/>
                  <a:gd name="T20" fmla="*/ 269 w 533"/>
                  <a:gd name="T21" fmla="*/ 55 h 136"/>
                  <a:gd name="T22" fmla="*/ 332 w 533"/>
                  <a:gd name="T23" fmla="*/ 4 h 136"/>
                  <a:gd name="T24" fmla="*/ 396 w 533"/>
                  <a:gd name="T25" fmla="*/ 55 h 136"/>
                  <a:gd name="T26" fmla="*/ 399 w 533"/>
                  <a:gd name="T27" fmla="*/ 55 h 136"/>
                  <a:gd name="T28" fmla="*/ 264 w 533"/>
                  <a:gd name="T29" fmla="*/ 74 h 136"/>
                  <a:gd name="T30" fmla="*/ 200 w 533"/>
                  <a:gd name="T31" fmla="*/ 132 h 136"/>
                  <a:gd name="T32" fmla="*/ 136 w 533"/>
                  <a:gd name="T33" fmla="*/ 74 h 136"/>
                  <a:gd name="T34" fmla="*/ 132 w 533"/>
                  <a:gd name="T35" fmla="*/ 74 h 136"/>
                  <a:gd name="T36" fmla="*/ 200 w 533"/>
                  <a:gd name="T37" fmla="*/ 136 h 136"/>
                  <a:gd name="T38" fmla="*/ 268 w 533"/>
                  <a:gd name="T39" fmla="*/ 74 h 136"/>
                  <a:gd name="T40" fmla="*/ 264 w 533"/>
                  <a:gd name="T41" fmla="*/ 74 h 136"/>
                  <a:gd name="T42" fmla="*/ 134 w 533"/>
                  <a:gd name="T43" fmla="*/ 55 h 136"/>
                  <a:gd name="T44" fmla="*/ 68 w 533"/>
                  <a:gd name="T45" fmla="*/ 0 h 136"/>
                  <a:gd name="T46" fmla="*/ 0 w 533"/>
                  <a:gd name="T47" fmla="*/ 65 h 136"/>
                  <a:gd name="T48" fmla="*/ 3 w 533"/>
                  <a:gd name="T49" fmla="*/ 65 h 136"/>
                  <a:gd name="T50" fmla="*/ 68 w 533"/>
                  <a:gd name="T51" fmla="*/ 4 h 136"/>
                  <a:gd name="T52" fmla="*/ 131 w 533"/>
                  <a:gd name="T53" fmla="*/ 55 h 136"/>
                  <a:gd name="T54" fmla="*/ 134 w 533"/>
                  <a:gd name="T55" fmla="*/ 5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33" h="136">
                    <a:moveTo>
                      <a:pt x="533" y="71"/>
                    </a:moveTo>
                    <a:cubicBezTo>
                      <a:pt x="529" y="71"/>
                      <a:pt x="529" y="71"/>
                      <a:pt x="529" y="71"/>
                    </a:cubicBezTo>
                    <a:cubicBezTo>
                      <a:pt x="528" y="105"/>
                      <a:pt x="499" y="132"/>
                      <a:pt x="465" y="132"/>
                    </a:cubicBezTo>
                    <a:cubicBezTo>
                      <a:pt x="431" y="132"/>
                      <a:pt x="404" y="107"/>
                      <a:pt x="401" y="74"/>
                    </a:cubicBezTo>
                    <a:cubicBezTo>
                      <a:pt x="397" y="74"/>
                      <a:pt x="397" y="74"/>
                      <a:pt x="397" y="74"/>
                    </a:cubicBezTo>
                    <a:cubicBezTo>
                      <a:pt x="400" y="109"/>
                      <a:pt x="429" y="136"/>
                      <a:pt x="465" y="136"/>
                    </a:cubicBezTo>
                    <a:cubicBezTo>
                      <a:pt x="501" y="136"/>
                      <a:pt x="531" y="107"/>
                      <a:pt x="533" y="71"/>
                    </a:cubicBezTo>
                    <a:close/>
                    <a:moveTo>
                      <a:pt x="399" y="55"/>
                    </a:moveTo>
                    <a:cubicBezTo>
                      <a:pt x="393" y="24"/>
                      <a:pt x="366" y="0"/>
                      <a:pt x="332" y="0"/>
                    </a:cubicBezTo>
                    <a:cubicBezTo>
                      <a:pt x="299" y="0"/>
                      <a:pt x="272" y="24"/>
                      <a:pt x="266" y="55"/>
                    </a:cubicBezTo>
                    <a:cubicBezTo>
                      <a:pt x="269" y="55"/>
                      <a:pt x="269" y="55"/>
                      <a:pt x="269" y="55"/>
                    </a:cubicBezTo>
                    <a:cubicBezTo>
                      <a:pt x="275" y="26"/>
                      <a:pt x="301" y="4"/>
                      <a:pt x="332" y="4"/>
                    </a:cubicBezTo>
                    <a:cubicBezTo>
                      <a:pt x="364" y="4"/>
                      <a:pt x="390" y="26"/>
                      <a:pt x="396" y="55"/>
                    </a:cubicBezTo>
                    <a:lnTo>
                      <a:pt x="399" y="55"/>
                    </a:lnTo>
                    <a:close/>
                    <a:moveTo>
                      <a:pt x="264" y="74"/>
                    </a:moveTo>
                    <a:cubicBezTo>
                      <a:pt x="261" y="107"/>
                      <a:pt x="233" y="132"/>
                      <a:pt x="200" y="132"/>
                    </a:cubicBezTo>
                    <a:cubicBezTo>
                      <a:pt x="167" y="132"/>
                      <a:pt x="139" y="107"/>
                      <a:pt x="136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6" y="109"/>
                      <a:pt x="165" y="136"/>
                      <a:pt x="200" y="136"/>
                    </a:cubicBezTo>
                    <a:cubicBezTo>
                      <a:pt x="235" y="136"/>
                      <a:pt x="264" y="109"/>
                      <a:pt x="268" y="74"/>
                    </a:cubicBezTo>
                    <a:lnTo>
                      <a:pt x="264" y="74"/>
                    </a:lnTo>
                    <a:close/>
                    <a:moveTo>
                      <a:pt x="134" y="55"/>
                    </a:moveTo>
                    <a:cubicBezTo>
                      <a:pt x="128" y="24"/>
                      <a:pt x="101" y="0"/>
                      <a:pt x="68" y="0"/>
                    </a:cubicBezTo>
                    <a:cubicBezTo>
                      <a:pt x="31" y="0"/>
                      <a:pt x="1" y="29"/>
                      <a:pt x="0" y="65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5" y="31"/>
                      <a:pt x="33" y="4"/>
                      <a:pt x="68" y="4"/>
                    </a:cubicBezTo>
                    <a:cubicBezTo>
                      <a:pt x="99" y="4"/>
                      <a:pt x="125" y="26"/>
                      <a:pt x="131" y="55"/>
                    </a:cubicBezTo>
                    <a:lnTo>
                      <a:pt x="134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37" name="Oval 92"/>
              <p:cNvSpPr>
                <a:spLocks noChangeArrowheads="1"/>
              </p:cNvSpPr>
              <p:nvPr/>
            </p:nvSpPr>
            <p:spPr bwMode="auto">
              <a:xfrm>
                <a:off x="8207502" y="4166217"/>
                <a:ext cx="132112" cy="1321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40" name="Rectangle 95"/>
              <p:cNvSpPr>
                <a:spLocks noChangeArrowheads="1"/>
              </p:cNvSpPr>
              <p:nvPr/>
            </p:nvSpPr>
            <p:spPr bwMode="auto">
              <a:xfrm>
                <a:off x="-1223381" y="4188392"/>
                <a:ext cx="2950502" cy="5347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41" name="Rectangle 96"/>
              <p:cNvSpPr>
                <a:spLocks noChangeArrowheads="1"/>
              </p:cNvSpPr>
              <p:nvPr/>
            </p:nvSpPr>
            <p:spPr bwMode="auto">
              <a:xfrm>
                <a:off x="10453555" y="4299599"/>
                <a:ext cx="2581979" cy="5347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16" name="TextBox 115"/>
          <p:cNvSpPr txBox="1"/>
          <p:nvPr/>
        </p:nvSpPr>
        <p:spPr>
          <a:xfrm>
            <a:off x="1940348" y="3772730"/>
            <a:ext cx="1443840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3284105" y="1633924"/>
            <a:ext cx="1443840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5789096" y="1633924"/>
            <a:ext cx="1443840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515131" y="2162943"/>
            <a:ext cx="967976" cy="967976"/>
            <a:chOff x="4686046" y="3181838"/>
            <a:chExt cx="1290635" cy="1290635"/>
          </a:xfrm>
        </p:grpSpPr>
        <p:sp>
          <p:nvSpPr>
            <p:cNvPr id="1032" name="Oval 87"/>
            <p:cNvSpPr>
              <a:spLocks noChangeArrowheads="1"/>
            </p:cNvSpPr>
            <p:nvPr/>
          </p:nvSpPr>
          <p:spPr bwMode="auto">
            <a:xfrm>
              <a:off x="4686046" y="3181838"/>
              <a:ext cx="1290635" cy="1290635"/>
            </a:xfrm>
            <a:prstGeom prst="ellipse">
              <a:avLst/>
            </a:prstGeom>
            <a:solidFill>
              <a:srgbClr val="08862F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Freeform 44"/>
            <p:cNvSpPr>
              <a:spLocks noEditPoints="1"/>
            </p:cNvSpPr>
            <p:nvPr/>
          </p:nvSpPr>
          <p:spPr bwMode="auto">
            <a:xfrm>
              <a:off x="4943211" y="3521659"/>
              <a:ext cx="744244" cy="648096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60761" tIns="30380" rIns="60761" bIns="3038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15227" y="2162943"/>
            <a:ext cx="967976" cy="967976"/>
            <a:chOff x="6286175" y="3181838"/>
            <a:chExt cx="1290635" cy="1290635"/>
          </a:xfrm>
        </p:grpSpPr>
        <p:sp>
          <p:nvSpPr>
            <p:cNvPr id="1033" name="Oval 88"/>
            <p:cNvSpPr>
              <a:spLocks noChangeArrowheads="1"/>
            </p:cNvSpPr>
            <p:nvPr/>
          </p:nvSpPr>
          <p:spPr bwMode="auto">
            <a:xfrm>
              <a:off x="6286175" y="3181838"/>
              <a:ext cx="1290635" cy="1290635"/>
            </a:xfrm>
            <a:prstGeom prst="ellipse">
              <a:avLst/>
            </a:prstGeom>
            <a:solidFill>
              <a:srgbClr val="08862F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Freeform 6"/>
            <p:cNvSpPr>
              <a:spLocks noEditPoints="1"/>
            </p:cNvSpPr>
            <p:nvPr/>
          </p:nvSpPr>
          <p:spPr bwMode="auto">
            <a:xfrm>
              <a:off x="6513658" y="3467308"/>
              <a:ext cx="848984" cy="533412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940051" y="2162943"/>
            <a:ext cx="967976" cy="967976"/>
            <a:chOff x="7919273" y="3181838"/>
            <a:chExt cx="1290635" cy="1290635"/>
          </a:xfrm>
        </p:grpSpPr>
        <p:sp>
          <p:nvSpPr>
            <p:cNvPr id="1034" name="Oval 89"/>
            <p:cNvSpPr>
              <a:spLocks noChangeArrowheads="1"/>
            </p:cNvSpPr>
            <p:nvPr/>
          </p:nvSpPr>
          <p:spPr bwMode="auto">
            <a:xfrm>
              <a:off x="7919273" y="3181838"/>
              <a:ext cx="1290635" cy="1290635"/>
            </a:xfrm>
            <a:prstGeom prst="ellipse">
              <a:avLst/>
            </a:prstGeom>
            <a:solidFill>
              <a:srgbClr val="08862F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Freeform 45"/>
            <p:cNvSpPr>
              <a:spLocks noEditPoints="1"/>
            </p:cNvSpPr>
            <p:nvPr/>
          </p:nvSpPr>
          <p:spPr bwMode="auto">
            <a:xfrm>
              <a:off x="8295761" y="3462502"/>
              <a:ext cx="621462" cy="690549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60761" tIns="30380" rIns="60761" bIns="3038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86611" y="2162943"/>
            <a:ext cx="977109" cy="967974"/>
            <a:chOff x="3048020" y="3181839"/>
            <a:chExt cx="1302812" cy="1290632"/>
          </a:xfrm>
        </p:grpSpPr>
        <p:sp>
          <p:nvSpPr>
            <p:cNvPr id="1039" name="Oval 94"/>
            <p:cNvSpPr>
              <a:spLocks noChangeArrowheads="1"/>
            </p:cNvSpPr>
            <p:nvPr/>
          </p:nvSpPr>
          <p:spPr bwMode="auto">
            <a:xfrm>
              <a:off x="3048020" y="3181839"/>
              <a:ext cx="1302812" cy="1290632"/>
            </a:xfrm>
            <a:prstGeom prst="ellipse">
              <a:avLst/>
            </a:prstGeom>
            <a:solidFill>
              <a:srgbClr val="08862F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Freeform 39"/>
            <p:cNvSpPr>
              <a:spLocks noEditPoints="1"/>
            </p:cNvSpPr>
            <p:nvPr/>
          </p:nvSpPr>
          <p:spPr bwMode="auto">
            <a:xfrm>
              <a:off x="3368516" y="3483160"/>
              <a:ext cx="686595" cy="686595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60761" tIns="30380" rIns="60761" bIns="3038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38677" y="1183888"/>
            <a:ext cx="1019715" cy="428901"/>
            <a:chOff x="4584108" y="1876433"/>
            <a:chExt cx="1359620" cy="571868"/>
          </a:xfrm>
          <a:solidFill>
            <a:srgbClr val="CB1B3D"/>
          </a:solidFill>
        </p:grpSpPr>
        <p:grpSp>
          <p:nvGrpSpPr>
            <p:cNvPr id="5" name="组合 4"/>
            <p:cNvGrpSpPr/>
            <p:nvPr/>
          </p:nvGrpSpPr>
          <p:grpSpPr>
            <a:xfrm>
              <a:off x="4584108" y="1974193"/>
              <a:ext cx="1359620" cy="474108"/>
              <a:chOff x="4714476" y="2253528"/>
              <a:chExt cx="1359620" cy="474108"/>
            </a:xfrm>
            <a:grpFill/>
          </p:grpSpPr>
          <p:sp>
            <p:nvSpPr>
              <p:cNvPr id="75" name="等腰三角形 74"/>
              <p:cNvSpPr/>
              <p:nvPr/>
            </p:nvSpPr>
            <p:spPr>
              <a:xfrm rot="10800000">
                <a:off x="5813900" y="2570625"/>
                <a:ext cx="224131" cy="157011"/>
              </a:xfrm>
              <a:prstGeom prst="triangle">
                <a:avLst/>
              </a:prstGeom>
              <a:solidFill>
                <a:srgbClr val="0886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4714476" y="2253528"/>
                <a:ext cx="1359620" cy="330945"/>
              </a:xfrm>
              <a:prstGeom prst="rect">
                <a:avLst/>
              </a:prstGeom>
              <a:solidFill>
                <a:srgbClr val="08862F"/>
              </a:solidFill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just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 dirty="0">
                  <a:ln>
                    <a:noFill/>
                  </a:ln>
                  <a:solidFill>
                    <a:srgbClr val="001B3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6" name="TextBox 125"/>
            <p:cNvSpPr txBox="1"/>
            <p:nvPr/>
          </p:nvSpPr>
          <p:spPr>
            <a:xfrm>
              <a:off x="4662333" y="1876433"/>
              <a:ext cx="1257939" cy="461665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080354" y="1183888"/>
            <a:ext cx="1019715" cy="428902"/>
            <a:chOff x="8106345" y="1876432"/>
            <a:chExt cx="1359620" cy="571869"/>
          </a:xfrm>
          <a:solidFill>
            <a:srgbClr val="FF6600"/>
          </a:solidFill>
        </p:grpSpPr>
        <p:grpSp>
          <p:nvGrpSpPr>
            <p:cNvPr id="77" name="组合 76"/>
            <p:cNvGrpSpPr/>
            <p:nvPr/>
          </p:nvGrpSpPr>
          <p:grpSpPr>
            <a:xfrm>
              <a:off x="8106345" y="1974193"/>
              <a:ext cx="1359620" cy="474108"/>
              <a:chOff x="4714476" y="2253528"/>
              <a:chExt cx="1359620" cy="474108"/>
            </a:xfrm>
            <a:grpFill/>
          </p:grpSpPr>
          <p:sp>
            <p:nvSpPr>
              <p:cNvPr id="78" name="等腰三角形 77"/>
              <p:cNvSpPr/>
              <p:nvPr/>
            </p:nvSpPr>
            <p:spPr>
              <a:xfrm rot="10800000">
                <a:off x="5813900" y="2570625"/>
                <a:ext cx="224131" cy="157011"/>
              </a:xfrm>
              <a:prstGeom prst="triangle">
                <a:avLst/>
              </a:prstGeom>
              <a:solidFill>
                <a:srgbClr val="0886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4714476" y="2253528"/>
                <a:ext cx="1359620" cy="330945"/>
              </a:xfrm>
              <a:prstGeom prst="rect">
                <a:avLst/>
              </a:prstGeom>
              <a:solidFill>
                <a:srgbClr val="08862F"/>
              </a:solidFill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just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 dirty="0">
                  <a:ln>
                    <a:noFill/>
                  </a:ln>
                  <a:solidFill>
                    <a:srgbClr val="001B3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0" name="TextBox 79"/>
            <p:cNvSpPr txBox="1"/>
            <p:nvPr/>
          </p:nvSpPr>
          <p:spPr>
            <a:xfrm>
              <a:off x="8208026" y="1876432"/>
              <a:ext cx="1257939" cy="461665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176644" y="3279804"/>
            <a:ext cx="1019715" cy="406709"/>
            <a:chOff x="2901398" y="4670985"/>
            <a:chExt cx="1359620" cy="542279"/>
          </a:xfrm>
        </p:grpSpPr>
        <p:grpSp>
          <p:nvGrpSpPr>
            <p:cNvPr id="81" name="组合 80"/>
            <p:cNvGrpSpPr/>
            <p:nvPr/>
          </p:nvGrpSpPr>
          <p:grpSpPr>
            <a:xfrm rot="10800000" flipH="1">
              <a:off x="2901398" y="4670985"/>
              <a:ext cx="1359620" cy="499309"/>
              <a:chOff x="4714476" y="2253529"/>
              <a:chExt cx="1359620" cy="499309"/>
            </a:xfrm>
            <a:solidFill>
              <a:srgbClr val="008986"/>
            </a:solidFill>
          </p:grpSpPr>
          <p:sp>
            <p:nvSpPr>
              <p:cNvPr id="82" name="等腰三角形 81"/>
              <p:cNvSpPr/>
              <p:nvPr/>
            </p:nvSpPr>
            <p:spPr>
              <a:xfrm rot="10800000">
                <a:off x="5799124" y="2595827"/>
                <a:ext cx="224131" cy="157011"/>
              </a:xfrm>
              <a:prstGeom prst="triangle">
                <a:avLst/>
              </a:prstGeom>
              <a:solidFill>
                <a:srgbClr val="0886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4714476" y="2253529"/>
                <a:ext cx="1359620" cy="330946"/>
              </a:xfrm>
              <a:prstGeom prst="rect">
                <a:avLst/>
              </a:prstGeom>
              <a:solidFill>
                <a:srgbClr val="08862F"/>
              </a:solidFill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just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 dirty="0">
                  <a:ln>
                    <a:noFill/>
                  </a:ln>
                  <a:solidFill>
                    <a:srgbClr val="001B3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4" name="TextBox 83"/>
            <p:cNvSpPr txBox="1"/>
            <p:nvPr/>
          </p:nvSpPr>
          <p:spPr>
            <a:xfrm>
              <a:off x="2952238" y="4751598"/>
              <a:ext cx="1257939" cy="461666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4440800" y="3772349"/>
            <a:ext cx="1443840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677097" y="3288799"/>
            <a:ext cx="1029029" cy="381200"/>
            <a:chOff x="6235335" y="4682979"/>
            <a:chExt cx="1372039" cy="508267"/>
          </a:xfrm>
          <a:solidFill>
            <a:srgbClr val="0070C0"/>
          </a:solidFill>
        </p:grpSpPr>
        <p:grpSp>
          <p:nvGrpSpPr>
            <p:cNvPr id="86" name="组合 85"/>
            <p:cNvGrpSpPr/>
            <p:nvPr/>
          </p:nvGrpSpPr>
          <p:grpSpPr>
            <a:xfrm rot="10800000" flipH="1">
              <a:off x="6235335" y="4682979"/>
              <a:ext cx="1359620" cy="486807"/>
              <a:chOff x="4714476" y="2253529"/>
              <a:chExt cx="1359620" cy="486807"/>
            </a:xfrm>
            <a:grpFill/>
          </p:grpSpPr>
          <p:sp>
            <p:nvSpPr>
              <p:cNvPr id="87" name="等腰三角形 86"/>
              <p:cNvSpPr/>
              <p:nvPr/>
            </p:nvSpPr>
            <p:spPr>
              <a:xfrm rot="10800000">
                <a:off x="5813900" y="2583325"/>
                <a:ext cx="224131" cy="157011"/>
              </a:xfrm>
              <a:prstGeom prst="triangle">
                <a:avLst/>
              </a:prstGeom>
              <a:solidFill>
                <a:srgbClr val="0886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4714476" y="2253529"/>
                <a:ext cx="1359620" cy="330946"/>
              </a:xfrm>
              <a:prstGeom prst="rect">
                <a:avLst/>
              </a:prstGeom>
              <a:solidFill>
                <a:srgbClr val="08862F"/>
              </a:solidFill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just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 dirty="0">
                  <a:ln>
                    <a:noFill/>
                  </a:ln>
                  <a:solidFill>
                    <a:srgbClr val="001B3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9" name="TextBox 88"/>
            <p:cNvSpPr txBox="1"/>
            <p:nvPr/>
          </p:nvSpPr>
          <p:spPr>
            <a:xfrm>
              <a:off x="6349435" y="4729580"/>
              <a:ext cx="1257939" cy="461666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145177" y="26897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单击此处添加文字标题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78432" y="0"/>
            <a:ext cx="851715" cy="843913"/>
            <a:chOff x="352136" y="118825"/>
            <a:chExt cx="1818780" cy="1802119"/>
          </a:xfrm>
        </p:grpSpPr>
        <p:grpSp>
          <p:nvGrpSpPr>
            <p:cNvPr id="51" name="组合 50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2528637" y="3148611"/>
                <a:ext cx="5082391" cy="5082390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1013257" y="627474"/>
              <a:ext cx="1073172" cy="1117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+mj-ea"/>
                </a:rPr>
                <a:t>2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241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00"/>
                            </p:stCondLst>
                            <p:childTnLst>
                              <p:par>
                                <p:cTn id="6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10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25" grpId="0"/>
      <p:bldP spid="128" grpId="0"/>
      <p:bldP spid="8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92731" y="1775454"/>
            <a:ext cx="4830312" cy="922147"/>
            <a:chOff x="2922847" y="2636911"/>
            <a:chExt cx="6440416" cy="1229529"/>
          </a:xfrm>
        </p:grpSpPr>
        <p:sp>
          <p:nvSpPr>
            <p:cNvPr id="69" name="直接连接符 5"/>
            <p:cNvSpPr>
              <a:spLocks noChangeShapeType="1"/>
            </p:cNvSpPr>
            <p:nvPr/>
          </p:nvSpPr>
          <p:spPr bwMode="auto">
            <a:xfrm>
              <a:off x="2922847" y="3186087"/>
              <a:ext cx="1839656" cy="680353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直接连接符 158"/>
            <p:cNvSpPr>
              <a:spLocks noChangeShapeType="1"/>
            </p:cNvSpPr>
            <p:nvPr/>
          </p:nvSpPr>
          <p:spPr bwMode="auto">
            <a:xfrm flipV="1">
              <a:off x="4762503" y="2636911"/>
              <a:ext cx="2628847" cy="1229527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直接连接符 159"/>
            <p:cNvSpPr>
              <a:spLocks noChangeShapeType="1"/>
            </p:cNvSpPr>
            <p:nvPr/>
          </p:nvSpPr>
          <p:spPr bwMode="auto">
            <a:xfrm>
              <a:off x="7391350" y="2636912"/>
              <a:ext cx="1971913" cy="961472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77178" y="1889679"/>
            <a:ext cx="647700" cy="682228"/>
            <a:chOff x="2102110" y="2789212"/>
            <a:chExt cx="863600" cy="909637"/>
          </a:xfrm>
        </p:grpSpPr>
        <p:sp>
          <p:nvSpPr>
            <p:cNvPr id="78" name="矩形 2"/>
            <p:cNvSpPr>
              <a:spLocks noChangeArrowheads="1"/>
            </p:cNvSpPr>
            <p:nvPr/>
          </p:nvSpPr>
          <p:spPr bwMode="auto">
            <a:xfrm>
              <a:off x="2102110" y="2789212"/>
              <a:ext cx="863600" cy="909637"/>
            </a:xfrm>
            <a:prstGeom prst="rect">
              <a:avLst/>
            </a:prstGeom>
            <a:solidFill>
              <a:srgbClr val="D9F48B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  <p:sp>
          <p:nvSpPr>
            <p:cNvPr id="107" name="文本框 19"/>
            <p:cNvSpPr>
              <a:spLocks noChangeArrowheads="1"/>
            </p:cNvSpPr>
            <p:nvPr/>
          </p:nvSpPr>
          <p:spPr bwMode="auto">
            <a:xfrm>
              <a:off x="2129161" y="2837035"/>
              <a:ext cx="809497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01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102110" y="3421809"/>
              <a:ext cx="8636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03061" y="1995597"/>
            <a:ext cx="892578" cy="933450"/>
            <a:chOff x="4190466" y="3106258"/>
            <a:chExt cx="1190104" cy="1244600"/>
          </a:xfrm>
        </p:grpSpPr>
        <p:sp>
          <p:nvSpPr>
            <p:cNvPr id="82" name="矩形 150"/>
            <p:cNvSpPr>
              <a:spLocks noChangeArrowheads="1"/>
            </p:cNvSpPr>
            <p:nvPr/>
          </p:nvSpPr>
          <p:spPr bwMode="auto">
            <a:xfrm>
              <a:off x="4199470" y="3106258"/>
              <a:ext cx="1181100" cy="1244600"/>
            </a:xfrm>
            <a:prstGeom prst="rect">
              <a:avLst/>
            </a:prstGeom>
            <a:solidFill>
              <a:srgbClr val="08862F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  <p:sp>
          <p:nvSpPr>
            <p:cNvPr id="108" name="文本框 19"/>
            <p:cNvSpPr>
              <a:spLocks noChangeArrowheads="1"/>
            </p:cNvSpPr>
            <p:nvPr/>
          </p:nvSpPr>
          <p:spPr bwMode="auto">
            <a:xfrm>
              <a:off x="4216183" y="3272566"/>
              <a:ext cx="112644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02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4190466" y="4058588"/>
              <a:ext cx="1190104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41362" y="1321155"/>
            <a:ext cx="1074084" cy="1089422"/>
            <a:chOff x="6480176" y="2152171"/>
            <a:chExt cx="1432112" cy="1452562"/>
          </a:xfrm>
        </p:grpSpPr>
        <p:sp>
          <p:nvSpPr>
            <p:cNvPr id="83" name="矩形 156"/>
            <p:cNvSpPr>
              <a:spLocks noChangeArrowheads="1"/>
            </p:cNvSpPr>
            <p:nvPr/>
          </p:nvSpPr>
          <p:spPr bwMode="auto">
            <a:xfrm>
              <a:off x="6534338" y="2152171"/>
              <a:ext cx="1377950" cy="1452562"/>
            </a:xfrm>
            <a:prstGeom prst="rect">
              <a:avLst/>
            </a:prstGeom>
            <a:solidFill>
              <a:srgbClr val="D9F48B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  <p:sp>
          <p:nvSpPr>
            <p:cNvPr id="109" name="文本框 19"/>
            <p:cNvSpPr>
              <a:spLocks noChangeArrowheads="1"/>
            </p:cNvSpPr>
            <p:nvPr/>
          </p:nvSpPr>
          <p:spPr bwMode="auto">
            <a:xfrm>
              <a:off x="6808157" y="2466046"/>
              <a:ext cx="776111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700" b="1" i="0" u="none" strike="noStrike" kern="1200" cap="none" spc="-113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03</a:t>
              </a:r>
              <a:endParaRPr kumimoji="0" lang="zh-CN" altLang="en-US" sz="1013" b="1" i="0" u="none" strike="noStrike" kern="1200" cap="none" spc="-113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6480176" y="3318189"/>
              <a:ext cx="1432112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807780" y="1865537"/>
            <a:ext cx="885825" cy="933450"/>
            <a:chOff x="9036558" y="2991386"/>
            <a:chExt cx="1181100" cy="1244600"/>
          </a:xfrm>
        </p:grpSpPr>
        <p:sp>
          <p:nvSpPr>
            <p:cNvPr id="100" name="矩形 157"/>
            <p:cNvSpPr>
              <a:spLocks noChangeArrowheads="1"/>
            </p:cNvSpPr>
            <p:nvPr/>
          </p:nvSpPr>
          <p:spPr bwMode="auto">
            <a:xfrm>
              <a:off x="9036558" y="2991386"/>
              <a:ext cx="1181100" cy="1244600"/>
            </a:xfrm>
            <a:prstGeom prst="rect">
              <a:avLst/>
            </a:prstGeom>
            <a:solidFill>
              <a:srgbClr val="08862F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  <p:sp>
          <p:nvSpPr>
            <p:cNvPr id="110" name="文本框 19"/>
            <p:cNvSpPr>
              <a:spLocks noChangeArrowheads="1"/>
            </p:cNvSpPr>
            <p:nvPr/>
          </p:nvSpPr>
          <p:spPr bwMode="auto">
            <a:xfrm>
              <a:off x="9204649" y="3220109"/>
              <a:ext cx="814753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7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04</a:t>
              </a:r>
              <a:endParaRPr kumimoji="0" lang="zh-CN" altLang="en-US" sz="1013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9036558" y="3897848"/>
              <a:ext cx="11811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1191746" y="3125768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191746" y="2823063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2789802" y="3482315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2789802" y="3179610"/>
            <a:ext cx="1330707" cy="305468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4807467" y="3037852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4807467" y="2724262"/>
            <a:ext cx="1330707" cy="305468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6589665" y="3331182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6589665" y="3017592"/>
            <a:ext cx="1330707" cy="305468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145177" y="26897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单击此处添加文字标题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8432" y="0"/>
            <a:ext cx="851715" cy="843913"/>
            <a:chOff x="352136" y="118825"/>
            <a:chExt cx="1818780" cy="1802119"/>
          </a:xfrm>
        </p:grpSpPr>
        <p:grpSp>
          <p:nvGrpSpPr>
            <p:cNvPr id="35" name="组合 34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2528637" y="3148611"/>
                <a:ext cx="5082391" cy="5082390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1013257" y="627474"/>
              <a:ext cx="1073172" cy="1117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+mj-ea"/>
                </a:rPr>
                <a:t>2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628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Oval 7"/>
          <p:cNvSpPr>
            <a:spLocks noChangeArrowheads="1"/>
          </p:cNvSpPr>
          <p:nvPr/>
        </p:nvSpPr>
        <p:spPr bwMode="auto">
          <a:xfrm>
            <a:off x="3198989" y="907006"/>
            <a:ext cx="2940651" cy="2949102"/>
          </a:xfrm>
          <a:prstGeom prst="ellipse">
            <a:avLst/>
          </a:prstGeom>
          <a:noFill/>
          <a:ln w="12700" cap="flat">
            <a:solidFill>
              <a:schemeClr val="bg1">
                <a:lumMod val="50000"/>
                <a:alpha val="76000"/>
              </a:schemeClr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1" name="Freeform 34"/>
          <p:cNvSpPr>
            <a:spLocks/>
          </p:cNvSpPr>
          <p:nvPr/>
        </p:nvSpPr>
        <p:spPr bwMode="auto">
          <a:xfrm>
            <a:off x="3554696" y="1290464"/>
            <a:ext cx="1021736" cy="1029479"/>
          </a:xfrm>
          <a:custGeom>
            <a:avLst/>
            <a:gdLst>
              <a:gd name="T0" fmla="*/ 33 w 66"/>
              <a:gd name="T1" fmla="*/ 0 h 66"/>
              <a:gd name="T2" fmla="*/ 66 w 66"/>
              <a:gd name="T3" fmla="*/ 33 h 66"/>
              <a:gd name="T4" fmla="*/ 64 w 66"/>
              <a:gd name="T5" fmla="*/ 46 h 66"/>
              <a:gd name="T6" fmla="*/ 50 w 66"/>
              <a:gd name="T7" fmla="*/ 36 h 66"/>
              <a:gd name="T8" fmla="*/ 50 w 66"/>
              <a:gd name="T9" fmla="*/ 33 h 66"/>
              <a:gd name="T10" fmla="*/ 33 w 66"/>
              <a:gd name="T11" fmla="*/ 16 h 66"/>
              <a:gd name="T12" fmla="*/ 16 w 66"/>
              <a:gd name="T13" fmla="*/ 33 h 66"/>
              <a:gd name="T14" fmla="*/ 33 w 66"/>
              <a:gd name="T15" fmla="*/ 50 h 66"/>
              <a:gd name="T16" fmla="*/ 34 w 66"/>
              <a:gd name="T17" fmla="*/ 50 h 66"/>
              <a:gd name="T18" fmla="*/ 34 w 66"/>
              <a:gd name="T19" fmla="*/ 51 h 66"/>
              <a:gd name="T20" fmla="*/ 42 w 66"/>
              <a:gd name="T21" fmla="*/ 65 h 66"/>
              <a:gd name="T22" fmla="*/ 33 w 66"/>
              <a:gd name="T23" fmla="*/ 66 h 66"/>
              <a:gd name="T24" fmla="*/ 0 w 66"/>
              <a:gd name="T25" fmla="*/ 33 h 66"/>
              <a:gd name="T26" fmla="*/ 33 w 66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6">
                <a:moveTo>
                  <a:pt x="33" y="0"/>
                </a:moveTo>
                <a:cubicBezTo>
                  <a:pt x="51" y="0"/>
                  <a:pt x="66" y="15"/>
                  <a:pt x="66" y="33"/>
                </a:cubicBezTo>
                <a:cubicBezTo>
                  <a:pt x="66" y="38"/>
                  <a:pt x="66" y="42"/>
                  <a:pt x="64" y="46"/>
                </a:cubicBezTo>
                <a:cubicBezTo>
                  <a:pt x="62" y="40"/>
                  <a:pt x="56" y="36"/>
                  <a:pt x="50" y="36"/>
                </a:cubicBezTo>
                <a:cubicBezTo>
                  <a:pt x="50" y="35"/>
                  <a:pt x="50" y="34"/>
                  <a:pt x="50" y="33"/>
                </a:cubicBezTo>
                <a:cubicBezTo>
                  <a:pt x="50" y="24"/>
                  <a:pt x="42" y="16"/>
                  <a:pt x="33" y="16"/>
                </a:cubicBezTo>
                <a:cubicBezTo>
                  <a:pt x="24" y="16"/>
                  <a:pt x="16" y="24"/>
                  <a:pt x="16" y="33"/>
                </a:cubicBezTo>
                <a:cubicBezTo>
                  <a:pt x="16" y="42"/>
                  <a:pt x="24" y="50"/>
                  <a:pt x="33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1"/>
                  <a:pt x="34" y="51"/>
                </a:cubicBezTo>
                <a:cubicBezTo>
                  <a:pt x="34" y="57"/>
                  <a:pt x="37" y="63"/>
                  <a:pt x="42" y="65"/>
                </a:cubicBezTo>
                <a:cubicBezTo>
                  <a:pt x="39" y="66"/>
                  <a:pt x="36" y="66"/>
                  <a:pt x="33" y="66"/>
                </a:cubicBezTo>
                <a:cubicBezTo>
                  <a:pt x="15" y="66"/>
                  <a:pt x="0" y="51"/>
                  <a:pt x="0" y="33"/>
                </a:cubicBezTo>
                <a:cubicBezTo>
                  <a:pt x="0" y="15"/>
                  <a:pt x="15" y="0"/>
                  <a:pt x="33" y="0"/>
                </a:cubicBezTo>
                <a:close/>
              </a:path>
            </a:pathLst>
          </a:custGeom>
          <a:solidFill>
            <a:srgbClr val="08862F"/>
          </a:solidFill>
          <a:ln w="4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2" name="Freeform 35"/>
          <p:cNvSpPr>
            <a:spLocks/>
          </p:cNvSpPr>
          <p:nvPr/>
        </p:nvSpPr>
        <p:spPr bwMode="auto">
          <a:xfrm>
            <a:off x="3554696" y="2443786"/>
            <a:ext cx="1021736" cy="1037217"/>
          </a:xfrm>
          <a:custGeom>
            <a:avLst/>
            <a:gdLst>
              <a:gd name="T0" fmla="*/ 33 w 66"/>
              <a:gd name="T1" fmla="*/ 67 h 67"/>
              <a:gd name="T2" fmla="*/ 66 w 66"/>
              <a:gd name="T3" fmla="*/ 33 h 67"/>
              <a:gd name="T4" fmla="*/ 64 w 66"/>
              <a:gd name="T5" fmla="*/ 20 h 67"/>
              <a:gd name="T6" fmla="*/ 50 w 66"/>
              <a:gd name="T7" fmla="*/ 30 h 67"/>
              <a:gd name="T8" fmla="*/ 50 w 66"/>
              <a:gd name="T9" fmla="*/ 33 h 67"/>
              <a:gd name="T10" fmla="*/ 33 w 66"/>
              <a:gd name="T11" fmla="*/ 50 h 67"/>
              <a:gd name="T12" fmla="*/ 16 w 66"/>
              <a:gd name="T13" fmla="*/ 33 h 67"/>
              <a:gd name="T14" fmla="*/ 33 w 66"/>
              <a:gd name="T15" fmla="*/ 17 h 67"/>
              <a:gd name="T16" fmla="*/ 34 w 66"/>
              <a:gd name="T17" fmla="*/ 17 h 67"/>
              <a:gd name="T18" fmla="*/ 34 w 66"/>
              <a:gd name="T19" fmla="*/ 15 h 67"/>
              <a:gd name="T20" fmla="*/ 42 w 66"/>
              <a:gd name="T21" fmla="*/ 1 h 67"/>
              <a:gd name="T22" fmla="*/ 33 w 66"/>
              <a:gd name="T23" fmla="*/ 0 h 67"/>
              <a:gd name="T24" fmla="*/ 0 w 66"/>
              <a:gd name="T25" fmla="*/ 33 h 67"/>
              <a:gd name="T26" fmla="*/ 33 w 66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7">
                <a:moveTo>
                  <a:pt x="33" y="67"/>
                </a:moveTo>
                <a:cubicBezTo>
                  <a:pt x="51" y="67"/>
                  <a:pt x="66" y="52"/>
                  <a:pt x="66" y="33"/>
                </a:cubicBezTo>
                <a:cubicBezTo>
                  <a:pt x="66" y="29"/>
                  <a:pt x="66" y="24"/>
                  <a:pt x="64" y="20"/>
                </a:cubicBezTo>
                <a:cubicBezTo>
                  <a:pt x="62" y="26"/>
                  <a:pt x="56" y="30"/>
                  <a:pt x="50" y="30"/>
                </a:cubicBezTo>
                <a:cubicBezTo>
                  <a:pt x="50" y="31"/>
                  <a:pt x="50" y="32"/>
                  <a:pt x="50" y="33"/>
                </a:cubicBezTo>
                <a:cubicBezTo>
                  <a:pt x="50" y="43"/>
                  <a:pt x="42" y="50"/>
                  <a:pt x="33" y="50"/>
                </a:cubicBezTo>
                <a:cubicBezTo>
                  <a:pt x="24" y="50"/>
                  <a:pt x="16" y="43"/>
                  <a:pt x="16" y="33"/>
                </a:cubicBezTo>
                <a:cubicBezTo>
                  <a:pt x="16" y="24"/>
                  <a:pt x="24" y="17"/>
                  <a:pt x="33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6"/>
                  <a:pt x="34" y="16"/>
                  <a:pt x="34" y="15"/>
                </a:cubicBezTo>
                <a:cubicBezTo>
                  <a:pt x="34" y="9"/>
                  <a:pt x="37" y="4"/>
                  <a:pt x="42" y="1"/>
                </a:cubicBezTo>
                <a:cubicBezTo>
                  <a:pt x="39" y="0"/>
                  <a:pt x="36" y="0"/>
                  <a:pt x="33" y="0"/>
                </a:cubicBezTo>
                <a:cubicBezTo>
                  <a:pt x="15" y="0"/>
                  <a:pt x="0" y="15"/>
                  <a:pt x="0" y="33"/>
                </a:cubicBezTo>
                <a:cubicBezTo>
                  <a:pt x="0" y="52"/>
                  <a:pt x="15" y="67"/>
                  <a:pt x="33" y="67"/>
                </a:cubicBezTo>
                <a:close/>
              </a:path>
            </a:pathLst>
          </a:custGeom>
          <a:solidFill>
            <a:srgbClr val="08862F"/>
          </a:solidFill>
          <a:ln w="4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3" name="Freeform 37"/>
          <p:cNvSpPr>
            <a:spLocks/>
          </p:cNvSpPr>
          <p:nvPr/>
        </p:nvSpPr>
        <p:spPr bwMode="auto">
          <a:xfrm>
            <a:off x="4746718" y="1290464"/>
            <a:ext cx="1037217" cy="1029479"/>
          </a:xfrm>
          <a:custGeom>
            <a:avLst/>
            <a:gdLst>
              <a:gd name="T0" fmla="*/ 34 w 67"/>
              <a:gd name="T1" fmla="*/ 0 h 66"/>
              <a:gd name="T2" fmla="*/ 0 w 67"/>
              <a:gd name="T3" fmla="*/ 33 h 66"/>
              <a:gd name="T4" fmla="*/ 3 w 67"/>
              <a:gd name="T5" fmla="*/ 46 h 66"/>
              <a:gd name="T6" fmla="*/ 17 w 67"/>
              <a:gd name="T7" fmla="*/ 36 h 66"/>
              <a:gd name="T8" fmla="*/ 17 w 67"/>
              <a:gd name="T9" fmla="*/ 33 h 66"/>
              <a:gd name="T10" fmla="*/ 34 w 67"/>
              <a:gd name="T11" fmla="*/ 16 h 66"/>
              <a:gd name="T12" fmla="*/ 51 w 67"/>
              <a:gd name="T13" fmla="*/ 33 h 66"/>
              <a:gd name="T14" fmla="*/ 34 w 67"/>
              <a:gd name="T15" fmla="*/ 50 h 66"/>
              <a:gd name="T16" fmla="*/ 33 w 67"/>
              <a:gd name="T17" fmla="*/ 50 h 66"/>
              <a:gd name="T18" fmla="*/ 33 w 67"/>
              <a:gd name="T19" fmla="*/ 51 h 66"/>
              <a:gd name="T20" fmla="*/ 24 w 67"/>
              <a:gd name="T21" fmla="*/ 65 h 66"/>
              <a:gd name="T22" fmla="*/ 34 w 67"/>
              <a:gd name="T23" fmla="*/ 66 h 66"/>
              <a:gd name="T24" fmla="*/ 67 w 67"/>
              <a:gd name="T25" fmla="*/ 33 h 66"/>
              <a:gd name="T26" fmla="*/ 34 w 67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6">
                <a:moveTo>
                  <a:pt x="34" y="0"/>
                </a:moveTo>
                <a:cubicBezTo>
                  <a:pt x="15" y="0"/>
                  <a:pt x="0" y="15"/>
                  <a:pt x="0" y="33"/>
                </a:cubicBezTo>
                <a:cubicBezTo>
                  <a:pt x="0" y="38"/>
                  <a:pt x="1" y="42"/>
                  <a:pt x="3" y="46"/>
                </a:cubicBezTo>
                <a:cubicBezTo>
                  <a:pt x="5" y="40"/>
                  <a:pt x="11" y="36"/>
                  <a:pt x="17" y="36"/>
                </a:cubicBezTo>
                <a:cubicBezTo>
                  <a:pt x="17" y="35"/>
                  <a:pt x="17" y="34"/>
                  <a:pt x="17" y="33"/>
                </a:cubicBezTo>
                <a:cubicBezTo>
                  <a:pt x="17" y="24"/>
                  <a:pt x="24" y="16"/>
                  <a:pt x="34" y="16"/>
                </a:cubicBezTo>
                <a:cubicBezTo>
                  <a:pt x="43" y="16"/>
                  <a:pt x="51" y="24"/>
                  <a:pt x="51" y="33"/>
                </a:cubicBezTo>
                <a:cubicBezTo>
                  <a:pt x="51" y="42"/>
                  <a:pt x="43" y="50"/>
                  <a:pt x="34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3" y="51"/>
                  <a:pt x="33" y="51"/>
                </a:cubicBezTo>
                <a:cubicBezTo>
                  <a:pt x="33" y="57"/>
                  <a:pt x="29" y="63"/>
                  <a:pt x="24" y="65"/>
                </a:cubicBezTo>
                <a:cubicBezTo>
                  <a:pt x="27" y="66"/>
                  <a:pt x="30" y="66"/>
                  <a:pt x="34" y="66"/>
                </a:cubicBezTo>
                <a:cubicBezTo>
                  <a:pt x="52" y="66"/>
                  <a:pt x="67" y="51"/>
                  <a:pt x="67" y="33"/>
                </a:cubicBezTo>
                <a:cubicBezTo>
                  <a:pt x="67" y="15"/>
                  <a:pt x="52" y="0"/>
                  <a:pt x="34" y="0"/>
                </a:cubicBezTo>
                <a:close/>
              </a:path>
            </a:pathLst>
          </a:custGeom>
          <a:solidFill>
            <a:srgbClr val="08862F"/>
          </a:solidFill>
          <a:ln w="4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4" name="Freeform 39"/>
          <p:cNvSpPr>
            <a:spLocks/>
          </p:cNvSpPr>
          <p:nvPr/>
        </p:nvSpPr>
        <p:spPr bwMode="auto">
          <a:xfrm>
            <a:off x="4746718" y="2443786"/>
            <a:ext cx="1037217" cy="1037217"/>
          </a:xfrm>
          <a:custGeom>
            <a:avLst/>
            <a:gdLst>
              <a:gd name="T0" fmla="*/ 34 w 67"/>
              <a:gd name="T1" fmla="*/ 67 h 67"/>
              <a:gd name="T2" fmla="*/ 0 w 67"/>
              <a:gd name="T3" fmla="*/ 33 h 67"/>
              <a:gd name="T4" fmla="*/ 3 w 67"/>
              <a:gd name="T5" fmla="*/ 20 h 67"/>
              <a:gd name="T6" fmla="*/ 17 w 67"/>
              <a:gd name="T7" fmla="*/ 30 h 67"/>
              <a:gd name="T8" fmla="*/ 17 w 67"/>
              <a:gd name="T9" fmla="*/ 33 h 67"/>
              <a:gd name="T10" fmla="*/ 34 w 67"/>
              <a:gd name="T11" fmla="*/ 50 h 67"/>
              <a:gd name="T12" fmla="*/ 51 w 67"/>
              <a:gd name="T13" fmla="*/ 33 h 67"/>
              <a:gd name="T14" fmla="*/ 34 w 67"/>
              <a:gd name="T15" fmla="*/ 17 h 67"/>
              <a:gd name="T16" fmla="*/ 33 w 67"/>
              <a:gd name="T17" fmla="*/ 17 h 67"/>
              <a:gd name="T18" fmla="*/ 33 w 67"/>
              <a:gd name="T19" fmla="*/ 15 h 67"/>
              <a:gd name="T20" fmla="*/ 24 w 67"/>
              <a:gd name="T21" fmla="*/ 1 h 67"/>
              <a:gd name="T22" fmla="*/ 34 w 67"/>
              <a:gd name="T23" fmla="*/ 0 h 67"/>
              <a:gd name="T24" fmla="*/ 67 w 67"/>
              <a:gd name="T25" fmla="*/ 33 h 67"/>
              <a:gd name="T26" fmla="*/ 34 w 67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7">
                <a:moveTo>
                  <a:pt x="34" y="67"/>
                </a:moveTo>
                <a:cubicBezTo>
                  <a:pt x="15" y="67"/>
                  <a:pt x="0" y="52"/>
                  <a:pt x="0" y="33"/>
                </a:cubicBezTo>
                <a:cubicBezTo>
                  <a:pt x="0" y="29"/>
                  <a:pt x="1" y="24"/>
                  <a:pt x="3" y="20"/>
                </a:cubicBezTo>
                <a:cubicBezTo>
                  <a:pt x="5" y="26"/>
                  <a:pt x="11" y="30"/>
                  <a:pt x="17" y="30"/>
                </a:cubicBezTo>
                <a:cubicBezTo>
                  <a:pt x="17" y="31"/>
                  <a:pt x="17" y="32"/>
                  <a:pt x="17" y="33"/>
                </a:cubicBezTo>
                <a:cubicBezTo>
                  <a:pt x="17" y="43"/>
                  <a:pt x="24" y="50"/>
                  <a:pt x="34" y="50"/>
                </a:cubicBezTo>
                <a:cubicBezTo>
                  <a:pt x="43" y="50"/>
                  <a:pt x="51" y="43"/>
                  <a:pt x="51" y="33"/>
                </a:cubicBezTo>
                <a:cubicBezTo>
                  <a:pt x="51" y="24"/>
                  <a:pt x="43" y="17"/>
                  <a:pt x="34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6"/>
                  <a:pt x="33" y="16"/>
                  <a:pt x="33" y="15"/>
                </a:cubicBezTo>
                <a:cubicBezTo>
                  <a:pt x="33" y="9"/>
                  <a:pt x="29" y="4"/>
                  <a:pt x="24" y="1"/>
                </a:cubicBezTo>
                <a:cubicBezTo>
                  <a:pt x="27" y="0"/>
                  <a:pt x="30" y="0"/>
                  <a:pt x="34" y="0"/>
                </a:cubicBezTo>
                <a:cubicBezTo>
                  <a:pt x="52" y="0"/>
                  <a:pt x="67" y="15"/>
                  <a:pt x="67" y="33"/>
                </a:cubicBezTo>
                <a:cubicBezTo>
                  <a:pt x="67" y="52"/>
                  <a:pt x="52" y="67"/>
                  <a:pt x="34" y="67"/>
                </a:cubicBezTo>
                <a:close/>
              </a:path>
            </a:pathLst>
          </a:custGeom>
          <a:solidFill>
            <a:srgbClr val="08862F"/>
          </a:solidFill>
          <a:ln w="4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55" name="组合 154"/>
          <p:cNvGrpSpPr/>
          <p:nvPr/>
        </p:nvGrpSpPr>
        <p:grpSpPr>
          <a:xfrm>
            <a:off x="4112004" y="1886479"/>
            <a:ext cx="468278" cy="402727"/>
            <a:chOff x="5481877" y="3723806"/>
            <a:chExt cx="624371" cy="536968"/>
          </a:xfrm>
        </p:grpSpPr>
        <p:sp>
          <p:nvSpPr>
            <p:cNvPr id="156" name="Oval 32"/>
            <p:cNvSpPr>
              <a:spLocks noChangeArrowheads="1"/>
            </p:cNvSpPr>
            <p:nvPr/>
          </p:nvSpPr>
          <p:spPr bwMode="auto">
            <a:xfrm>
              <a:off x="5481877" y="3723806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7" name="Oval 33"/>
            <p:cNvSpPr>
              <a:spLocks noChangeArrowheads="1"/>
            </p:cNvSpPr>
            <p:nvPr/>
          </p:nvSpPr>
          <p:spPr bwMode="auto">
            <a:xfrm>
              <a:off x="5481877" y="3723806"/>
              <a:ext cx="536669" cy="536669"/>
            </a:xfrm>
            <a:prstGeom prst="ellipse">
              <a:avLst/>
            </a:prstGeom>
            <a:noFill/>
            <a:ln w="4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5523450" y="3768333"/>
              <a:ext cx="582798" cy="492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-113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大黑_GBK" pitchFamily="65" charset="-122"/>
                  <a:ea typeface="方正大黑_GBK" pitchFamily="65" charset="-122"/>
                  <a:cs typeface="+mn-cs"/>
                </a:rPr>
                <a:t>01</a:t>
              </a:r>
              <a:endParaRPr kumimoji="0" lang="zh-CN" altLang="en-US" sz="1800" b="0" i="0" u="none" strike="noStrike" kern="1200" cap="none" spc="-113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大黑_GBK" pitchFamily="65" charset="-122"/>
                <a:ea typeface="方正大黑_GBK" pitchFamily="65" charset="-122"/>
                <a:cs typeface="+mn-cs"/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4808642" y="1886483"/>
            <a:ext cx="456685" cy="406983"/>
            <a:chOff x="6410728" y="3723806"/>
            <a:chExt cx="608913" cy="542642"/>
          </a:xfrm>
        </p:grpSpPr>
        <p:sp>
          <p:nvSpPr>
            <p:cNvPr id="160" name="Oval 38"/>
            <p:cNvSpPr>
              <a:spLocks noChangeArrowheads="1"/>
            </p:cNvSpPr>
            <p:nvPr/>
          </p:nvSpPr>
          <p:spPr bwMode="auto">
            <a:xfrm>
              <a:off x="6410728" y="3723806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4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436843" y="3774007"/>
              <a:ext cx="582798" cy="492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-113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大黑_GBK" pitchFamily="65" charset="-122"/>
                  <a:ea typeface="方正大黑_GBK" pitchFamily="65" charset="-122"/>
                  <a:cs typeface="+mn-cs"/>
                </a:rPr>
                <a:t>02</a:t>
              </a:r>
              <a:endParaRPr kumimoji="0" lang="zh-CN" altLang="en-US" sz="1800" b="0" i="0" u="none" strike="noStrike" kern="1200" cap="none" spc="-113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大黑_GBK" pitchFamily="65" charset="-122"/>
                <a:ea typeface="方正大黑_GBK" pitchFamily="65" charset="-122"/>
                <a:cs typeface="+mn-cs"/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4808642" y="2474750"/>
            <a:ext cx="456685" cy="402502"/>
            <a:chOff x="6410728" y="4508169"/>
            <a:chExt cx="608913" cy="536669"/>
          </a:xfrm>
        </p:grpSpPr>
        <p:sp>
          <p:nvSpPr>
            <p:cNvPr id="163" name="Oval 40"/>
            <p:cNvSpPr>
              <a:spLocks noChangeArrowheads="1"/>
            </p:cNvSpPr>
            <p:nvPr/>
          </p:nvSpPr>
          <p:spPr bwMode="auto">
            <a:xfrm>
              <a:off x="6410728" y="4508169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4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6436843" y="4545670"/>
              <a:ext cx="58279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-113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大黑_GBK" pitchFamily="65" charset="-122"/>
                  <a:ea typeface="方正大黑_GBK" pitchFamily="65" charset="-122"/>
                  <a:cs typeface="+mn-cs"/>
                </a:rPr>
                <a:t>03</a:t>
              </a:r>
              <a:endParaRPr kumimoji="0" lang="zh-CN" altLang="en-US" sz="1800" b="0" i="0" u="none" strike="noStrike" kern="1200" cap="none" spc="-113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大黑_GBK" pitchFamily="65" charset="-122"/>
                <a:ea typeface="方正大黑_GBK" pitchFamily="65" charset="-122"/>
                <a:cs typeface="+mn-cs"/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4112003" y="2474750"/>
            <a:ext cx="464429" cy="402502"/>
            <a:chOff x="5481877" y="4508169"/>
            <a:chExt cx="619238" cy="536669"/>
          </a:xfrm>
        </p:grpSpPr>
        <p:sp>
          <p:nvSpPr>
            <p:cNvPr id="166" name="Oval 36"/>
            <p:cNvSpPr>
              <a:spLocks noChangeArrowheads="1"/>
            </p:cNvSpPr>
            <p:nvPr/>
          </p:nvSpPr>
          <p:spPr bwMode="auto">
            <a:xfrm>
              <a:off x="5481877" y="4508169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4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5518317" y="4545670"/>
              <a:ext cx="58279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-113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大黑_GBK" pitchFamily="65" charset="-122"/>
                  <a:ea typeface="方正大黑_GBK" pitchFamily="65" charset="-122"/>
                  <a:cs typeface="+mn-cs"/>
                </a:rPr>
                <a:t>04</a:t>
              </a:r>
              <a:endParaRPr kumimoji="0" lang="zh-CN" altLang="en-US" sz="1800" b="0" i="0" u="none" strike="noStrike" kern="1200" cap="none" spc="-113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大黑_GBK" pitchFamily="65" charset="-122"/>
                <a:ea typeface="方正大黑_GBK" pitchFamily="65" charset="-122"/>
                <a:cs typeface="+mn-cs"/>
              </a:endParaRPr>
            </a:p>
          </p:txBody>
        </p:sp>
      </p:grpSp>
      <p:sp>
        <p:nvSpPr>
          <p:cNvPr id="168" name="TextBox 167"/>
          <p:cNvSpPr txBox="1"/>
          <p:nvPr/>
        </p:nvSpPr>
        <p:spPr>
          <a:xfrm>
            <a:off x="6693401" y="1576811"/>
            <a:ext cx="1674186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</a:t>
            </a:r>
          </a:p>
        </p:txBody>
      </p:sp>
      <p:sp>
        <p:nvSpPr>
          <p:cNvPr id="169" name="TextBox 168"/>
          <p:cNvSpPr txBox="1"/>
          <p:nvPr/>
        </p:nvSpPr>
        <p:spPr>
          <a:xfrm>
            <a:off x="6670014" y="1240270"/>
            <a:ext cx="926323" cy="305468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grpSp>
        <p:nvGrpSpPr>
          <p:cNvPr id="170" name="组合 169"/>
          <p:cNvGrpSpPr/>
          <p:nvPr/>
        </p:nvGrpSpPr>
        <p:grpSpPr>
          <a:xfrm flipH="1">
            <a:off x="5965173" y="1408586"/>
            <a:ext cx="672809" cy="349229"/>
            <a:chOff x="10968080" y="2834540"/>
            <a:chExt cx="1020324" cy="465639"/>
          </a:xfrm>
        </p:grpSpPr>
        <p:grpSp>
          <p:nvGrpSpPr>
            <p:cNvPr id="171" name="组合 170"/>
            <p:cNvGrpSpPr/>
            <p:nvPr/>
          </p:nvGrpSpPr>
          <p:grpSpPr>
            <a:xfrm flipH="1" flipV="1">
              <a:off x="10968082" y="3062876"/>
              <a:ext cx="1020322" cy="129707"/>
              <a:chOff x="3407502" y="4686698"/>
              <a:chExt cx="1055154" cy="60148"/>
            </a:xfrm>
          </p:grpSpPr>
          <p:cxnSp>
            <p:nvCxnSpPr>
              <p:cNvPr id="175" name="直接连接符 174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/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2" name="组合 171"/>
            <p:cNvGrpSpPr/>
            <p:nvPr/>
          </p:nvGrpSpPr>
          <p:grpSpPr>
            <a:xfrm>
              <a:off x="10968080" y="2834540"/>
              <a:ext cx="45720" cy="465639"/>
              <a:chOff x="3034140" y="2463978"/>
              <a:chExt cx="45720" cy="465639"/>
            </a:xfrm>
          </p:grpSpPr>
          <p:cxnSp>
            <p:nvCxnSpPr>
              <p:cNvPr id="173" name="直接连接符 172"/>
              <p:cNvCxnSpPr/>
              <p:nvPr/>
            </p:nvCxnSpPr>
            <p:spPr>
              <a:xfrm>
                <a:off x="3058867" y="2463978"/>
                <a:ext cx="0" cy="46563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4" name="椭圆 173"/>
              <p:cNvSpPr/>
              <p:nvPr/>
            </p:nvSpPr>
            <p:spPr>
              <a:xfrm>
                <a:off x="3034140" y="2666319"/>
                <a:ext cx="45720" cy="45720"/>
              </a:xfrm>
              <a:prstGeom prst="ellipse">
                <a:avLst/>
              </a:prstGeom>
              <a:solidFill>
                <a:schemeClr val="accent6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77" name="组合 176"/>
          <p:cNvGrpSpPr/>
          <p:nvPr/>
        </p:nvGrpSpPr>
        <p:grpSpPr>
          <a:xfrm flipH="1" flipV="1">
            <a:off x="5924920" y="3131772"/>
            <a:ext cx="672809" cy="349230"/>
            <a:chOff x="10968080" y="2834540"/>
            <a:chExt cx="1020324" cy="465639"/>
          </a:xfrm>
        </p:grpSpPr>
        <p:grpSp>
          <p:nvGrpSpPr>
            <p:cNvPr id="178" name="组合 177"/>
            <p:cNvGrpSpPr/>
            <p:nvPr/>
          </p:nvGrpSpPr>
          <p:grpSpPr>
            <a:xfrm flipH="1" flipV="1">
              <a:off x="10968082" y="3062876"/>
              <a:ext cx="1020322" cy="129707"/>
              <a:chOff x="3407502" y="4686698"/>
              <a:chExt cx="1055154" cy="60148"/>
            </a:xfrm>
          </p:grpSpPr>
          <p:cxnSp>
            <p:nvCxnSpPr>
              <p:cNvPr id="182" name="直接连接符 181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接连接符 182"/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9" name="组合 178"/>
            <p:cNvGrpSpPr/>
            <p:nvPr/>
          </p:nvGrpSpPr>
          <p:grpSpPr>
            <a:xfrm>
              <a:off x="10968080" y="2834540"/>
              <a:ext cx="45720" cy="465639"/>
              <a:chOff x="3034140" y="2463978"/>
              <a:chExt cx="45720" cy="465639"/>
            </a:xfrm>
          </p:grpSpPr>
          <p:cxnSp>
            <p:nvCxnSpPr>
              <p:cNvPr id="180" name="直接连接符 179"/>
              <p:cNvCxnSpPr/>
              <p:nvPr/>
            </p:nvCxnSpPr>
            <p:spPr>
              <a:xfrm>
                <a:off x="3058867" y="2463978"/>
                <a:ext cx="0" cy="46563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1" name="椭圆 180"/>
              <p:cNvSpPr/>
              <p:nvPr/>
            </p:nvSpPr>
            <p:spPr>
              <a:xfrm>
                <a:off x="3034140" y="2666319"/>
                <a:ext cx="45720" cy="45720"/>
              </a:xfrm>
              <a:prstGeom prst="ellips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84" name="TextBox 183"/>
          <p:cNvSpPr txBox="1"/>
          <p:nvPr/>
        </p:nvSpPr>
        <p:spPr>
          <a:xfrm>
            <a:off x="6703054" y="3292184"/>
            <a:ext cx="1674186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</a:t>
            </a:r>
          </a:p>
        </p:txBody>
      </p:sp>
      <p:sp>
        <p:nvSpPr>
          <p:cNvPr id="185" name="TextBox 184"/>
          <p:cNvSpPr txBox="1"/>
          <p:nvPr/>
        </p:nvSpPr>
        <p:spPr>
          <a:xfrm>
            <a:off x="6649050" y="2955643"/>
            <a:ext cx="926323" cy="305468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grpSp>
        <p:nvGrpSpPr>
          <p:cNvPr id="186" name="组合 185"/>
          <p:cNvGrpSpPr/>
          <p:nvPr/>
        </p:nvGrpSpPr>
        <p:grpSpPr>
          <a:xfrm>
            <a:off x="2662587" y="1356922"/>
            <a:ext cx="765244" cy="2124085"/>
            <a:chOff x="3549319" y="3017729"/>
            <a:chExt cx="1020324" cy="2832113"/>
          </a:xfrm>
        </p:grpSpPr>
        <p:grpSp>
          <p:nvGrpSpPr>
            <p:cNvPr id="187" name="组合 186"/>
            <p:cNvGrpSpPr/>
            <p:nvPr/>
          </p:nvGrpSpPr>
          <p:grpSpPr>
            <a:xfrm flipH="1" flipV="1">
              <a:off x="3549321" y="3246065"/>
              <a:ext cx="1020322" cy="129707"/>
              <a:chOff x="3407502" y="4686698"/>
              <a:chExt cx="1055154" cy="60148"/>
            </a:xfrm>
          </p:grpSpPr>
          <p:cxnSp>
            <p:nvCxnSpPr>
              <p:cNvPr id="198" name="直接连接符 197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/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8" name="组合 187"/>
            <p:cNvGrpSpPr/>
            <p:nvPr/>
          </p:nvGrpSpPr>
          <p:grpSpPr>
            <a:xfrm>
              <a:off x="3549319" y="3017729"/>
              <a:ext cx="45720" cy="465639"/>
              <a:chOff x="3034140" y="2463978"/>
              <a:chExt cx="45720" cy="465639"/>
            </a:xfrm>
          </p:grpSpPr>
          <p:cxnSp>
            <p:nvCxnSpPr>
              <p:cNvPr id="196" name="直接连接符 195"/>
              <p:cNvCxnSpPr/>
              <p:nvPr/>
            </p:nvCxnSpPr>
            <p:spPr>
              <a:xfrm>
                <a:off x="3058867" y="2463978"/>
                <a:ext cx="0" cy="46563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7" name="椭圆 196"/>
              <p:cNvSpPr/>
              <p:nvPr/>
            </p:nvSpPr>
            <p:spPr>
              <a:xfrm>
                <a:off x="3034140" y="2666319"/>
                <a:ext cx="45720" cy="45720"/>
              </a:xfrm>
              <a:prstGeom prst="ellipse">
                <a:avLst/>
              </a:prstGeom>
              <a:solidFill>
                <a:srgbClr val="00A4A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89" name="组合 188"/>
            <p:cNvGrpSpPr/>
            <p:nvPr/>
          </p:nvGrpSpPr>
          <p:grpSpPr>
            <a:xfrm flipV="1">
              <a:off x="3572178" y="5384202"/>
              <a:ext cx="994721" cy="465640"/>
              <a:chOff x="10968080" y="2834540"/>
              <a:chExt cx="1020324" cy="465639"/>
            </a:xfrm>
          </p:grpSpPr>
          <p:grpSp>
            <p:nvGrpSpPr>
              <p:cNvPr id="190" name="组合 189"/>
              <p:cNvGrpSpPr/>
              <p:nvPr/>
            </p:nvGrpSpPr>
            <p:grpSpPr>
              <a:xfrm flipH="1" flipV="1">
                <a:off x="10968082" y="3062876"/>
                <a:ext cx="1020322" cy="129707"/>
                <a:chOff x="3407502" y="4686698"/>
                <a:chExt cx="1055154" cy="60148"/>
              </a:xfrm>
            </p:grpSpPr>
            <p:cxnSp>
              <p:nvCxnSpPr>
                <p:cNvPr id="194" name="直接连接符 193"/>
                <p:cNvCxnSpPr/>
                <p:nvPr/>
              </p:nvCxnSpPr>
              <p:spPr>
                <a:xfrm>
                  <a:off x="3407502" y="4686698"/>
                  <a:ext cx="140752" cy="60148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直接连接符 194"/>
                <p:cNvCxnSpPr/>
                <p:nvPr/>
              </p:nvCxnSpPr>
              <p:spPr>
                <a:xfrm>
                  <a:off x="3548256" y="4746846"/>
                  <a:ext cx="914400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1" name="组合 190"/>
              <p:cNvGrpSpPr/>
              <p:nvPr/>
            </p:nvGrpSpPr>
            <p:grpSpPr>
              <a:xfrm>
                <a:off x="10968080" y="2834540"/>
                <a:ext cx="45720" cy="465639"/>
                <a:chOff x="3034140" y="2463978"/>
                <a:chExt cx="45720" cy="465639"/>
              </a:xfrm>
            </p:grpSpPr>
            <p:cxnSp>
              <p:nvCxnSpPr>
                <p:cNvPr id="192" name="直接连接符 191"/>
                <p:cNvCxnSpPr/>
                <p:nvPr/>
              </p:nvCxnSpPr>
              <p:spPr>
                <a:xfrm>
                  <a:off x="3058867" y="2463978"/>
                  <a:ext cx="0" cy="465639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3" name="椭圆 192"/>
                <p:cNvSpPr/>
                <p:nvPr/>
              </p:nvSpPr>
              <p:spPr>
                <a:xfrm>
                  <a:off x="3034140" y="2666319"/>
                  <a:ext cx="45720" cy="45720"/>
                </a:xfrm>
                <a:prstGeom prst="ellipse">
                  <a:avLst/>
                </a:prstGeom>
                <a:solidFill>
                  <a:srgbClr val="00CC66"/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13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201" name="TextBox 200"/>
          <p:cNvSpPr txBox="1"/>
          <p:nvPr/>
        </p:nvSpPr>
        <p:spPr>
          <a:xfrm>
            <a:off x="940550" y="1491473"/>
            <a:ext cx="167418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</a:t>
            </a:r>
          </a:p>
        </p:txBody>
      </p:sp>
      <p:sp>
        <p:nvSpPr>
          <p:cNvPr id="202" name="TextBox 201"/>
          <p:cNvSpPr txBox="1"/>
          <p:nvPr/>
        </p:nvSpPr>
        <p:spPr>
          <a:xfrm>
            <a:off x="1249681" y="1155808"/>
            <a:ext cx="1365057" cy="30546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03" name="TextBox 202"/>
          <p:cNvSpPr txBox="1"/>
          <p:nvPr/>
        </p:nvSpPr>
        <p:spPr>
          <a:xfrm>
            <a:off x="940550" y="3292617"/>
            <a:ext cx="167418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</a:t>
            </a:r>
          </a:p>
        </p:txBody>
      </p:sp>
      <p:sp>
        <p:nvSpPr>
          <p:cNvPr id="204" name="TextBox 203"/>
          <p:cNvSpPr txBox="1"/>
          <p:nvPr/>
        </p:nvSpPr>
        <p:spPr>
          <a:xfrm>
            <a:off x="990583" y="2956952"/>
            <a:ext cx="1624153" cy="30546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05" name="矩形 204"/>
          <p:cNvSpPr/>
          <p:nvPr/>
        </p:nvSpPr>
        <p:spPr>
          <a:xfrm>
            <a:off x="4553211" y="2270375"/>
            <a:ext cx="232213" cy="185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145177" y="26897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单击此处添加文字标题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78432" y="0"/>
            <a:ext cx="851715" cy="843913"/>
            <a:chOff x="352136" y="118825"/>
            <a:chExt cx="1818780" cy="1802119"/>
          </a:xfrm>
        </p:grpSpPr>
        <p:grpSp>
          <p:nvGrpSpPr>
            <p:cNvPr id="63" name="组合 62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2528637" y="3148611"/>
                <a:ext cx="5082391" cy="5082390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矩形 63"/>
            <p:cNvSpPr/>
            <p:nvPr/>
          </p:nvSpPr>
          <p:spPr>
            <a:xfrm>
              <a:off x="1013257" y="627474"/>
              <a:ext cx="1073172" cy="1117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+mj-ea"/>
                </a:rPr>
                <a:t>2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7496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3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80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 animBg="1"/>
      <p:bldP spid="151" grpId="0" animBg="1"/>
      <p:bldP spid="152" grpId="0" animBg="1"/>
      <p:bldP spid="153" grpId="0" animBg="1"/>
      <p:bldP spid="154" grpId="0" animBg="1"/>
      <p:bldP spid="168" grpId="0"/>
      <p:bldP spid="169" grpId="0"/>
      <p:bldP spid="184" grpId="0"/>
      <p:bldP spid="185" grpId="0"/>
      <p:bldP spid="20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Box 118"/>
          <p:cNvSpPr txBox="1"/>
          <p:nvPr/>
        </p:nvSpPr>
        <p:spPr>
          <a:xfrm>
            <a:off x="13766084" y="791997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3624713" y="1138242"/>
            <a:ext cx="1674186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95045" y="1198232"/>
            <a:ext cx="2725193" cy="2058398"/>
            <a:chOff x="1061987" y="1994163"/>
            <a:chExt cx="4169575" cy="2926069"/>
          </a:xfrm>
        </p:grpSpPr>
        <p:sp>
          <p:nvSpPr>
            <p:cNvPr id="80" name="矩形 79"/>
            <p:cNvSpPr/>
            <p:nvPr/>
          </p:nvSpPr>
          <p:spPr>
            <a:xfrm rot="16200000">
              <a:off x="4044692" y="3940802"/>
              <a:ext cx="929078" cy="372690"/>
            </a:xfrm>
            <a:prstGeom prst="rect">
              <a:avLst/>
            </a:prstGeom>
            <a:solidFill>
              <a:srgbClr val="0886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 rot="16200000">
              <a:off x="2915758" y="3570745"/>
              <a:ext cx="1668414" cy="372691"/>
            </a:xfrm>
            <a:prstGeom prst="rect">
              <a:avLst/>
            </a:prstGeom>
            <a:solidFill>
              <a:srgbClr val="0886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 rot="16200000">
              <a:off x="1953189" y="3367444"/>
              <a:ext cx="2075017" cy="372692"/>
            </a:xfrm>
            <a:prstGeom prst="rect">
              <a:avLst/>
            </a:prstGeom>
            <a:solidFill>
              <a:srgbClr val="0886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 rot="16200000">
              <a:off x="1540667" y="3714190"/>
              <a:ext cx="1381522" cy="372692"/>
            </a:xfrm>
            <a:prstGeom prst="rect">
              <a:avLst/>
            </a:prstGeom>
            <a:solidFill>
              <a:srgbClr val="0886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988380" y="2915203"/>
              <a:ext cx="669579" cy="36093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-113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66%</a:t>
              </a:r>
              <a:endParaRPr kumimoji="0" lang="zh-CN" altLang="en-US" sz="1200" b="0" i="0" u="none" strike="noStrike" kern="1200" cap="none" spc="-113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3512306" y="2634258"/>
              <a:ext cx="669579" cy="393750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50" b="0" i="0" u="none" strike="noStrike" kern="1200" cap="none" spc="-113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79%</a:t>
              </a:r>
              <a:endParaRPr kumimoji="0" lang="zh-CN" altLang="en-US" sz="1350" b="0" i="0" u="none" strike="noStrike" kern="1200" cap="none" spc="-113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4259099" y="3364068"/>
              <a:ext cx="669579" cy="393750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50" b="0" i="0" u="none" strike="noStrike" kern="1200" cap="none" spc="-113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43%</a:t>
              </a:r>
              <a:endParaRPr kumimoji="0" lang="zh-CN" altLang="en-US" sz="1350" b="0" i="0" u="none" strike="noStrike" kern="1200" cap="none" spc="-113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2751607" y="2243684"/>
              <a:ext cx="669579" cy="36093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-113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95%</a:t>
              </a:r>
              <a:endParaRPr kumimoji="0" lang="zh-CN" altLang="en-US" sz="1200" b="0" i="0" u="none" strike="noStrike" kern="1200" cap="none" spc="-113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1989161" y="4663798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标题</a:t>
              </a: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826646" y="4663797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25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标题</a:t>
              </a: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3496225" y="4663797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25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标题</a:t>
              </a: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4309946" y="4663797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标题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061987" y="1994163"/>
              <a:ext cx="4169575" cy="2597744"/>
              <a:chOff x="1061987" y="1994163"/>
              <a:chExt cx="4169575" cy="2597744"/>
            </a:xfrm>
          </p:grpSpPr>
          <p:cxnSp>
            <p:nvCxnSpPr>
              <p:cNvPr id="91" name="直接箭头连接符 90"/>
              <p:cNvCxnSpPr/>
              <p:nvPr/>
            </p:nvCxnSpPr>
            <p:spPr>
              <a:xfrm flipV="1">
                <a:off x="1650042" y="1994163"/>
                <a:ext cx="0" cy="259774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箭头连接符 91"/>
              <p:cNvCxnSpPr/>
              <p:nvPr/>
            </p:nvCxnSpPr>
            <p:spPr>
              <a:xfrm>
                <a:off x="1610809" y="4591453"/>
                <a:ext cx="362075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TextBox 130"/>
              <p:cNvSpPr txBox="1"/>
              <p:nvPr/>
            </p:nvSpPr>
            <p:spPr>
              <a:xfrm>
                <a:off x="1061987" y="4318601"/>
                <a:ext cx="406320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25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rPr>
                  <a:t>100</a:t>
                </a:r>
                <a:endParaRPr kumimoji="0" lang="zh-CN" altLang="en-US" sz="825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2" name="TextBox 131"/>
              <p:cNvSpPr txBox="1"/>
              <p:nvPr/>
            </p:nvSpPr>
            <p:spPr>
              <a:xfrm>
                <a:off x="1061987" y="4109016"/>
                <a:ext cx="406320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25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rPr>
                  <a:t>200</a:t>
                </a:r>
                <a:endParaRPr kumimoji="0" lang="zh-CN" altLang="en-US" sz="825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3" name="TextBox 142"/>
              <p:cNvSpPr txBox="1"/>
              <p:nvPr/>
            </p:nvSpPr>
            <p:spPr>
              <a:xfrm>
                <a:off x="1061987" y="3871788"/>
                <a:ext cx="406320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25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rPr>
                  <a:t>300</a:t>
                </a:r>
                <a:endParaRPr kumimoji="0" lang="zh-CN" altLang="en-US" sz="825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4" name="TextBox 143"/>
              <p:cNvSpPr txBox="1"/>
              <p:nvPr/>
            </p:nvSpPr>
            <p:spPr>
              <a:xfrm>
                <a:off x="1061987" y="3634563"/>
                <a:ext cx="406320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25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rPr>
                  <a:t>400</a:t>
                </a:r>
                <a:endParaRPr kumimoji="0" lang="zh-CN" altLang="en-US" sz="825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5" name="TextBox 144"/>
              <p:cNvSpPr txBox="1"/>
              <p:nvPr/>
            </p:nvSpPr>
            <p:spPr>
              <a:xfrm>
                <a:off x="1061987" y="3397337"/>
                <a:ext cx="406320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25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rPr>
                  <a:t>500</a:t>
                </a:r>
                <a:endParaRPr kumimoji="0" lang="zh-CN" altLang="en-US" sz="825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6" name="TextBox 145"/>
              <p:cNvSpPr txBox="1"/>
              <p:nvPr/>
            </p:nvSpPr>
            <p:spPr>
              <a:xfrm>
                <a:off x="1061987" y="3160109"/>
                <a:ext cx="406320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25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rPr>
                  <a:t>600</a:t>
                </a:r>
                <a:endParaRPr kumimoji="0" lang="zh-CN" altLang="en-US" sz="825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TextBox 146"/>
              <p:cNvSpPr txBox="1"/>
              <p:nvPr/>
            </p:nvSpPr>
            <p:spPr>
              <a:xfrm>
                <a:off x="1061987" y="2922884"/>
                <a:ext cx="406320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25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rPr>
                  <a:t>700</a:t>
                </a:r>
                <a:endParaRPr kumimoji="0" lang="zh-CN" altLang="en-US" sz="825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0" name="TextBox 179"/>
              <p:cNvSpPr txBox="1"/>
              <p:nvPr/>
            </p:nvSpPr>
            <p:spPr>
              <a:xfrm>
                <a:off x="1061987" y="2695449"/>
                <a:ext cx="406320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25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rPr>
                  <a:t>800</a:t>
                </a:r>
                <a:endPara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1" name="TextBox 180"/>
              <p:cNvSpPr txBox="1"/>
              <p:nvPr/>
            </p:nvSpPr>
            <p:spPr>
              <a:xfrm>
                <a:off x="1061987" y="2516281"/>
                <a:ext cx="406320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25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rPr>
                  <a:t>900</a:t>
                </a:r>
                <a:endPara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2" name="TextBox 181"/>
              <p:cNvSpPr txBox="1"/>
              <p:nvPr/>
            </p:nvSpPr>
            <p:spPr>
              <a:xfrm>
                <a:off x="1061987" y="2326314"/>
                <a:ext cx="487256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25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rPr>
                  <a:t>1000</a:t>
                </a:r>
                <a:endPara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Line 6"/>
              <p:cNvSpPr>
                <a:spLocks noChangeShapeType="1"/>
              </p:cNvSpPr>
              <p:nvPr/>
            </p:nvSpPr>
            <p:spPr bwMode="auto">
              <a:xfrm>
                <a:off x="1396955" y="3081174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7" name="Line 7"/>
              <p:cNvSpPr>
                <a:spLocks noChangeShapeType="1"/>
              </p:cNvSpPr>
              <p:nvPr/>
            </p:nvSpPr>
            <p:spPr bwMode="auto">
              <a:xfrm>
                <a:off x="1396955" y="3310689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Line 8"/>
              <p:cNvSpPr>
                <a:spLocks noChangeShapeType="1"/>
              </p:cNvSpPr>
              <p:nvPr/>
            </p:nvSpPr>
            <p:spPr bwMode="auto">
              <a:xfrm>
                <a:off x="1396955" y="3534805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Line 9"/>
              <p:cNvSpPr>
                <a:spLocks noChangeShapeType="1"/>
              </p:cNvSpPr>
              <p:nvPr/>
            </p:nvSpPr>
            <p:spPr bwMode="auto">
              <a:xfrm>
                <a:off x="1396955" y="3764321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Line 10"/>
              <p:cNvSpPr>
                <a:spLocks noChangeShapeType="1"/>
              </p:cNvSpPr>
              <p:nvPr/>
            </p:nvSpPr>
            <p:spPr bwMode="auto">
              <a:xfrm>
                <a:off x="1396955" y="3993837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1" name="Line 11"/>
              <p:cNvSpPr>
                <a:spLocks noChangeShapeType="1"/>
              </p:cNvSpPr>
              <p:nvPr/>
            </p:nvSpPr>
            <p:spPr bwMode="auto">
              <a:xfrm>
                <a:off x="1396955" y="4223352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1" name="Line 12"/>
              <p:cNvSpPr>
                <a:spLocks noChangeShapeType="1"/>
              </p:cNvSpPr>
              <p:nvPr/>
            </p:nvSpPr>
            <p:spPr bwMode="auto">
              <a:xfrm>
                <a:off x="1396955" y="4426304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7" name="Line 10"/>
              <p:cNvSpPr>
                <a:spLocks noChangeShapeType="1"/>
              </p:cNvSpPr>
              <p:nvPr/>
            </p:nvSpPr>
            <p:spPr bwMode="auto">
              <a:xfrm>
                <a:off x="1540366" y="2411492"/>
                <a:ext cx="3547788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8" name="Line 11"/>
              <p:cNvSpPr>
                <a:spLocks noChangeShapeType="1"/>
              </p:cNvSpPr>
              <p:nvPr/>
            </p:nvSpPr>
            <p:spPr bwMode="auto">
              <a:xfrm>
                <a:off x="1540365" y="2641008"/>
                <a:ext cx="354778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9" name="Line 12"/>
              <p:cNvSpPr>
                <a:spLocks noChangeShapeType="1"/>
              </p:cNvSpPr>
              <p:nvPr/>
            </p:nvSpPr>
            <p:spPr bwMode="auto">
              <a:xfrm>
                <a:off x="1509073" y="2843960"/>
                <a:ext cx="3579080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3" name="Line 10"/>
              <p:cNvSpPr>
                <a:spLocks noChangeShapeType="1"/>
              </p:cNvSpPr>
              <p:nvPr/>
            </p:nvSpPr>
            <p:spPr bwMode="auto">
              <a:xfrm>
                <a:off x="1540366" y="2172083"/>
                <a:ext cx="3547788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577204" y="1198232"/>
            <a:ext cx="2725193" cy="2058398"/>
            <a:chOff x="7038199" y="1994163"/>
            <a:chExt cx="4169575" cy="2926069"/>
          </a:xfrm>
        </p:grpSpPr>
        <p:sp>
          <p:nvSpPr>
            <p:cNvPr id="211" name="Line 8"/>
            <p:cNvSpPr>
              <a:spLocks noChangeShapeType="1"/>
            </p:cNvSpPr>
            <p:nvPr/>
          </p:nvSpPr>
          <p:spPr bwMode="auto">
            <a:xfrm>
              <a:off x="7373167" y="3534805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5" name="矩形 184"/>
            <p:cNvSpPr/>
            <p:nvPr/>
          </p:nvSpPr>
          <p:spPr>
            <a:xfrm rot="16200000">
              <a:off x="9537325" y="3457222"/>
              <a:ext cx="1896238" cy="372690"/>
            </a:xfrm>
            <a:prstGeom prst="rect">
              <a:avLst/>
            </a:prstGeom>
            <a:solidFill>
              <a:srgbClr val="0886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6" name="矩形 185"/>
            <p:cNvSpPr/>
            <p:nvPr/>
          </p:nvSpPr>
          <p:spPr>
            <a:xfrm rot="16200000">
              <a:off x="9010585" y="3689357"/>
              <a:ext cx="1431187" cy="372691"/>
            </a:xfrm>
            <a:prstGeom prst="rect">
              <a:avLst/>
            </a:prstGeom>
            <a:solidFill>
              <a:srgbClr val="0886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7" name="矩形 186"/>
            <p:cNvSpPr/>
            <p:nvPr/>
          </p:nvSpPr>
          <p:spPr>
            <a:xfrm rot="16200000">
              <a:off x="7929401" y="3367444"/>
              <a:ext cx="2075017" cy="372692"/>
            </a:xfrm>
            <a:prstGeom prst="rect">
              <a:avLst/>
            </a:prstGeom>
            <a:solidFill>
              <a:srgbClr val="0886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8" name="矩形 187"/>
            <p:cNvSpPr/>
            <p:nvPr/>
          </p:nvSpPr>
          <p:spPr>
            <a:xfrm rot="16200000">
              <a:off x="7124673" y="3321984"/>
              <a:ext cx="2165935" cy="372692"/>
            </a:xfrm>
            <a:prstGeom prst="rect">
              <a:avLst/>
            </a:prstGeom>
            <a:solidFill>
              <a:srgbClr val="0886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89" name="直接箭头连接符 188"/>
            <p:cNvCxnSpPr/>
            <p:nvPr/>
          </p:nvCxnSpPr>
          <p:spPr>
            <a:xfrm flipV="1">
              <a:off x="7626254" y="1994163"/>
              <a:ext cx="0" cy="259774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箭头连接符 189"/>
            <p:cNvCxnSpPr/>
            <p:nvPr/>
          </p:nvCxnSpPr>
          <p:spPr>
            <a:xfrm>
              <a:off x="7587021" y="4591453"/>
              <a:ext cx="362075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TextBox 190"/>
            <p:cNvSpPr txBox="1"/>
            <p:nvPr/>
          </p:nvSpPr>
          <p:spPr>
            <a:xfrm>
              <a:off x="7953435" y="2133288"/>
              <a:ext cx="669579" cy="36093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-113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99%</a:t>
              </a:r>
              <a:endParaRPr kumimoji="0" lang="zh-CN" altLang="en-US" sz="1200" b="0" i="0" u="none" strike="noStrike" kern="1200" cap="none" spc="-113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92" name="TextBox 191"/>
            <p:cNvSpPr txBox="1"/>
            <p:nvPr/>
          </p:nvSpPr>
          <p:spPr>
            <a:xfrm>
              <a:off x="9459489" y="2839693"/>
              <a:ext cx="669579" cy="393750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50" b="0" i="0" u="none" strike="noStrike" kern="1200" cap="none" spc="-113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69%</a:t>
              </a:r>
              <a:endParaRPr kumimoji="0" lang="zh-CN" altLang="en-US" sz="1350" b="0" i="0" u="none" strike="noStrike" kern="1200" cap="none" spc="-113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10207190" y="2401664"/>
              <a:ext cx="669579" cy="393750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50" b="0" i="0" u="none" strike="noStrike" kern="1200" cap="none" spc="-113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88%</a:t>
              </a:r>
              <a:endParaRPr kumimoji="0" lang="zh-CN" altLang="en-US" sz="1350" b="0" i="0" u="none" strike="noStrike" kern="1200" cap="none" spc="-113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8727819" y="2243684"/>
              <a:ext cx="669579" cy="36093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-113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95%</a:t>
              </a:r>
              <a:endParaRPr kumimoji="0" lang="zh-CN" altLang="en-US" sz="1200" b="0" i="0" u="none" strike="noStrike" kern="1200" cap="none" spc="-113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5" name="TextBox 194"/>
            <p:cNvSpPr txBox="1"/>
            <p:nvPr/>
          </p:nvSpPr>
          <p:spPr>
            <a:xfrm>
              <a:off x="7038199" y="4318602"/>
              <a:ext cx="406320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25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100</a:t>
              </a:r>
              <a:endParaRPr kumimoji="0" lang="zh-CN" altLang="en-US" sz="82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7038199" y="4109017"/>
              <a:ext cx="406320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200</a:t>
              </a:r>
              <a:endParaRPr kumimoji="0" lang="zh-CN" altLang="en-US" sz="82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7" name="TextBox 196"/>
            <p:cNvSpPr txBox="1"/>
            <p:nvPr/>
          </p:nvSpPr>
          <p:spPr>
            <a:xfrm>
              <a:off x="7038199" y="3871789"/>
              <a:ext cx="406320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25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300</a:t>
              </a:r>
              <a:endParaRPr kumimoji="0" lang="zh-CN" altLang="en-US" sz="82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8" name="TextBox 197"/>
            <p:cNvSpPr txBox="1"/>
            <p:nvPr/>
          </p:nvSpPr>
          <p:spPr>
            <a:xfrm>
              <a:off x="7038199" y="3634563"/>
              <a:ext cx="406320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25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400</a:t>
              </a:r>
              <a:endParaRPr kumimoji="0" lang="zh-CN" altLang="en-US" sz="82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7038199" y="3397336"/>
              <a:ext cx="406320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25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500</a:t>
              </a:r>
              <a:endParaRPr kumimoji="0" lang="zh-CN" altLang="en-US" sz="82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7038199" y="3160110"/>
              <a:ext cx="406320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25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600</a:t>
              </a:r>
              <a:endParaRPr kumimoji="0" lang="zh-CN" altLang="en-US" sz="82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7038199" y="2922884"/>
              <a:ext cx="406320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25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700</a:t>
              </a:r>
              <a:endParaRPr kumimoji="0" lang="zh-CN" altLang="en-US" sz="82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7965373" y="4663798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标题</a:t>
              </a:r>
            </a:p>
          </p:txBody>
        </p:sp>
        <p:sp>
          <p:nvSpPr>
            <p:cNvPr id="203" name="TextBox 202"/>
            <p:cNvSpPr txBox="1"/>
            <p:nvPr/>
          </p:nvSpPr>
          <p:spPr>
            <a:xfrm>
              <a:off x="8802858" y="4663797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25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标题</a:t>
              </a: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9472437" y="4663797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25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标题</a:t>
              </a:r>
            </a:p>
          </p:txBody>
        </p:sp>
        <p:sp>
          <p:nvSpPr>
            <p:cNvPr id="205" name="TextBox 204"/>
            <p:cNvSpPr txBox="1"/>
            <p:nvPr/>
          </p:nvSpPr>
          <p:spPr>
            <a:xfrm>
              <a:off x="10286158" y="4663797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标题</a:t>
              </a:r>
            </a:p>
          </p:txBody>
        </p:sp>
        <p:sp>
          <p:nvSpPr>
            <p:cNvPr id="206" name="TextBox 205"/>
            <p:cNvSpPr txBox="1"/>
            <p:nvPr/>
          </p:nvSpPr>
          <p:spPr>
            <a:xfrm>
              <a:off x="7038199" y="2695449"/>
              <a:ext cx="406320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800</a:t>
              </a:r>
              <a:endParaRPr kumimoji="0" lang="zh-CN" altLang="en-US" sz="82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7038199" y="2516281"/>
              <a:ext cx="406320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900</a:t>
              </a:r>
              <a:endParaRPr kumimoji="0" lang="zh-CN" altLang="en-US" sz="82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8" name="TextBox 207"/>
            <p:cNvSpPr txBox="1"/>
            <p:nvPr/>
          </p:nvSpPr>
          <p:spPr>
            <a:xfrm>
              <a:off x="7038199" y="2326314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1000</a:t>
              </a:r>
              <a:endParaRPr kumimoji="0" lang="zh-CN" altLang="en-US" sz="82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9" name="Line 6"/>
            <p:cNvSpPr>
              <a:spLocks noChangeShapeType="1"/>
            </p:cNvSpPr>
            <p:nvPr/>
          </p:nvSpPr>
          <p:spPr bwMode="auto">
            <a:xfrm>
              <a:off x="7373167" y="3081174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0" name="Line 7"/>
            <p:cNvSpPr>
              <a:spLocks noChangeShapeType="1"/>
            </p:cNvSpPr>
            <p:nvPr/>
          </p:nvSpPr>
          <p:spPr bwMode="auto">
            <a:xfrm>
              <a:off x="7373167" y="3310689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2" name="Line 9"/>
            <p:cNvSpPr>
              <a:spLocks noChangeShapeType="1"/>
            </p:cNvSpPr>
            <p:nvPr/>
          </p:nvSpPr>
          <p:spPr bwMode="auto">
            <a:xfrm>
              <a:off x="7373167" y="3764321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3" name="Line 10"/>
            <p:cNvSpPr>
              <a:spLocks noChangeShapeType="1"/>
            </p:cNvSpPr>
            <p:nvPr/>
          </p:nvSpPr>
          <p:spPr bwMode="auto">
            <a:xfrm>
              <a:off x="7373167" y="3993837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4" name="Line 11"/>
            <p:cNvSpPr>
              <a:spLocks noChangeShapeType="1"/>
            </p:cNvSpPr>
            <p:nvPr/>
          </p:nvSpPr>
          <p:spPr bwMode="auto">
            <a:xfrm>
              <a:off x="7373167" y="4223352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5" name="Line 12"/>
            <p:cNvSpPr>
              <a:spLocks noChangeShapeType="1"/>
            </p:cNvSpPr>
            <p:nvPr/>
          </p:nvSpPr>
          <p:spPr bwMode="auto">
            <a:xfrm>
              <a:off x="7373167" y="4426304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6" name="Line 10"/>
            <p:cNvSpPr>
              <a:spLocks noChangeShapeType="1"/>
            </p:cNvSpPr>
            <p:nvPr/>
          </p:nvSpPr>
          <p:spPr bwMode="auto">
            <a:xfrm>
              <a:off x="7516578" y="2411492"/>
              <a:ext cx="3547788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7" name="Line 11"/>
            <p:cNvSpPr>
              <a:spLocks noChangeShapeType="1"/>
            </p:cNvSpPr>
            <p:nvPr/>
          </p:nvSpPr>
          <p:spPr bwMode="auto">
            <a:xfrm>
              <a:off x="7516577" y="2641008"/>
              <a:ext cx="354778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8" name="Line 12"/>
            <p:cNvSpPr>
              <a:spLocks noChangeShapeType="1"/>
            </p:cNvSpPr>
            <p:nvPr/>
          </p:nvSpPr>
          <p:spPr bwMode="auto">
            <a:xfrm>
              <a:off x="7485285" y="2843960"/>
              <a:ext cx="3579080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9" name="Line 10"/>
            <p:cNvSpPr>
              <a:spLocks noChangeShapeType="1"/>
            </p:cNvSpPr>
            <p:nvPr/>
          </p:nvSpPr>
          <p:spPr bwMode="auto">
            <a:xfrm>
              <a:off x="7516578" y="2172083"/>
              <a:ext cx="3547788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16035" y="1138242"/>
            <a:ext cx="790649" cy="1987259"/>
            <a:chOff x="5489974" y="1916832"/>
            <a:chExt cx="1209702" cy="2824944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6102733" y="1916832"/>
              <a:ext cx="0" cy="282494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5489974" y="2562739"/>
              <a:ext cx="1209702" cy="1147008"/>
            </a:xfrm>
            <a:prstGeom prst="ellipse">
              <a:avLst/>
            </a:prstGeom>
            <a:solidFill>
              <a:srgbClr val="0886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416035" y="1439590"/>
            <a:ext cx="89421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9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大黑_GBK" pitchFamily="65" charset="-122"/>
                <a:ea typeface="方正大黑_GBK" pitchFamily="65" charset="-122"/>
                <a:cs typeface="+mn-cs"/>
              </a:rPr>
              <a:t>vs</a:t>
            </a:r>
            <a:endParaRPr kumimoji="0" lang="zh-CN" altLang="en-US" sz="49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大黑_GBK" pitchFamily="65" charset="-122"/>
              <a:ea typeface="方正大黑_GBK" pitchFamily="65" charset="-122"/>
              <a:cs typeface="+mn-cs"/>
            </a:endParaRPr>
          </a:p>
        </p:txBody>
      </p:sp>
      <p:sp>
        <p:nvSpPr>
          <p:cNvPr id="222" name="TextBox 221"/>
          <p:cNvSpPr txBox="1"/>
          <p:nvPr/>
        </p:nvSpPr>
        <p:spPr>
          <a:xfrm>
            <a:off x="6042811" y="3643692"/>
            <a:ext cx="1757063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</a:t>
            </a:r>
          </a:p>
        </p:txBody>
      </p:sp>
      <p:sp>
        <p:nvSpPr>
          <p:cNvPr id="223" name="TextBox 222"/>
          <p:cNvSpPr txBox="1"/>
          <p:nvPr/>
        </p:nvSpPr>
        <p:spPr>
          <a:xfrm>
            <a:off x="6076208" y="3344840"/>
            <a:ext cx="902648" cy="306366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黑体_GBK" pitchFamily="65" charset="-122"/>
                <a:ea typeface="方正黑体_GBK" pitchFamily="65" charset="-122"/>
                <a:cs typeface="华文黑体" pitchFamily="2" charset="-122"/>
              </a:rPr>
              <a:t>2020</a:t>
            </a:r>
            <a:r>
              <a:rPr kumimoji="0" lang="zh-CN" altLang="en-US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黑体_GBK" pitchFamily="65" charset="-122"/>
                <a:ea typeface="方正黑体_GBK" pitchFamily="65" charset="-122"/>
                <a:cs typeface="华文黑体" pitchFamily="2" charset="-122"/>
              </a:rPr>
              <a:t>年</a:t>
            </a: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方正黑体_GBK" pitchFamily="65" charset="-122"/>
              <a:ea typeface="方正黑体_GBK" pitchFamily="65" charset="-122"/>
              <a:cs typeface="华文黑体" pitchFamily="2" charset="-122"/>
            </a:endParaRPr>
          </a:p>
        </p:txBody>
      </p:sp>
      <p:sp>
        <p:nvSpPr>
          <p:cNvPr id="224" name="圆角矩形 223"/>
          <p:cNvSpPr/>
          <p:nvPr/>
        </p:nvSpPr>
        <p:spPr>
          <a:xfrm>
            <a:off x="5572037" y="3436176"/>
            <a:ext cx="514325" cy="195812"/>
          </a:xfrm>
          <a:prstGeom prst="roundRect">
            <a:avLst/>
          </a:prstGeom>
          <a:solidFill>
            <a:srgbClr val="088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去年</a:t>
            </a:r>
          </a:p>
        </p:txBody>
      </p:sp>
      <p:sp>
        <p:nvSpPr>
          <p:cNvPr id="228" name="TextBox 227"/>
          <p:cNvSpPr txBox="1"/>
          <p:nvPr/>
        </p:nvSpPr>
        <p:spPr>
          <a:xfrm>
            <a:off x="1625738" y="3643692"/>
            <a:ext cx="1757063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</a:t>
            </a:r>
          </a:p>
        </p:txBody>
      </p:sp>
      <p:sp>
        <p:nvSpPr>
          <p:cNvPr id="229" name="TextBox 228"/>
          <p:cNvSpPr txBox="1"/>
          <p:nvPr/>
        </p:nvSpPr>
        <p:spPr>
          <a:xfrm>
            <a:off x="1664461" y="3344840"/>
            <a:ext cx="902648" cy="306366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黑体_GBK" pitchFamily="65" charset="-122"/>
                <a:ea typeface="方正黑体_GBK" pitchFamily="65" charset="-122"/>
                <a:cs typeface="华文黑体" pitchFamily="2" charset="-122"/>
              </a:rPr>
              <a:t>2019</a:t>
            </a:r>
            <a:r>
              <a:rPr kumimoji="0" lang="zh-CN" altLang="en-US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方正黑体_GBK" pitchFamily="65" charset="-122"/>
                <a:ea typeface="方正黑体_GBK" pitchFamily="65" charset="-122"/>
                <a:cs typeface="华文黑体" pitchFamily="2" charset="-122"/>
              </a:rPr>
              <a:t>年</a:t>
            </a: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方正黑体_GBK" pitchFamily="65" charset="-122"/>
              <a:ea typeface="方正黑体_GBK" pitchFamily="65" charset="-122"/>
              <a:cs typeface="华文黑体" pitchFamily="2" charset="-122"/>
            </a:endParaRPr>
          </a:p>
        </p:txBody>
      </p:sp>
      <p:sp>
        <p:nvSpPr>
          <p:cNvPr id="230" name="圆角矩形 229"/>
          <p:cNvSpPr/>
          <p:nvPr/>
        </p:nvSpPr>
        <p:spPr>
          <a:xfrm>
            <a:off x="1082452" y="3436176"/>
            <a:ext cx="573225" cy="195812"/>
          </a:xfrm>
          <a:prstGeom prst="roundRect">
            <a:avLst/>
          </a:prstGeom>
          <a:solidFill>
            <a:srgbClr val="088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今年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1145177" y="26897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单击此处添加文字标题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178432" y="0"/>
            <a:ext cx="851715" cy="843913"/>
            <a:chOff x="352136" y="118825"/>
            <a:chExt cx="1818780" cy="1802119"/>
          </a:xfrm>
        </p:grpSpPr>
        <p:grpSp>
          <p:nvGrpSpPr>
            <p:cNvPr id="95" name="组合 94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98" name="椭圆 97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2528637" y="3148611"/>
                <a:ext cx="5082391" cy="5082390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7" name="矩形 96"/>
            <p:cNvSpPr/>
            <p:nvPr/>
          </p:nvSpPr>
          <p:spPr>
            <a:xfrm>
              <a:off x="1013257" y="627474"/>
              <a:ext cx="1073172" cy="1117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+mj-ea"/>
                </a:rPr>
                <a:t>2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871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2" grpId="0"/>
      <p:bldP spid="223" grpId="0"/>
      <p:bldP spid="224" grpId="0" animBg="1"/>
      <p:bldP spid="228" grpId="0"/>
      <p:bldP spid="229" grpId="0"/>
      <p:bldP spid="2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六边形 97"/>
          <p:cNvSpPr/>
          <p:nvPr/>
        </p:nvSpPr>
        <p:spPr>
          <a:xfrm>
            <a:off x="3748815" y="1032507"/>
            <a:ext cx="997876" cy="860288"/>
          </a:xfrm>
          <a:prstGeom prst="hexagon">
            <a:avLst/>
          </a:prstGeom>
          <a:solidFill>
            <a:srgbClr val="088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18" tIns="26459" rIns="52918" bIns="26459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103" name="六边形 102"/>
          <p:cNvSpPr/>
          <p:nvPr/>
        </p:nvSpPr>
        <p:spPr>
          <a:xfrm>
            <a:off x="4593961" y="1506519"/>
            <a:ext cx="997876" cy="860288"/>
          </a:xfrm>
          <a:prstGeom prst="hexag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18" tIns="26459" rIns="52918" bIns="26459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104" name="六边形 103"/>
          <p:cNvSpPr/>
          <p:nvPr/>
        </p:nvSpPr>
        <p:spPr>
          <a:xfrm>
            <a:off x="3748815" y="1968297"/>
            <a:ext cx="997876" cy="860288"/>
          </a:xfrm>
          <a:prstGeom prst="hexagon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18" tIns="26459" rIns="52918" bIns="26459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5" name="六边形 104"/>
          <p:cNvSpPr/>
          <p:nvPr/>
        </p:nvSpPr>
        <p:spPr>
          <a:xfrm>
            <a:off x="5439106" y="1980623"/>
            <a:ext cx="997876" cy="860288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18" tIns="26459" rIns="52918" bIns="26459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6" name="六边形 105"/>
          <p:cNvSpPr/>
          <p:nvPr/>
        </p:nvSpPr>
        <p:spPr>
          <a:xfrm>
            <a:off x="4596677" y="2436183"/>
            <a:ext cx="997876" cy="860288"/>
          </a:xfrm>
          <a:prstGeom prst="hexagon">
            <a:avLst/>
          </a:prstGeom>
          <a:solidFill>
            <a:srgbClr val="7B82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18" tIns="26459" rIns="52918" bIns="26459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107" name="六边形 106"/>
          <p:cNvSpPr/>
          <p:nvPr/>
        </p:nvSpPr>
        <p:spPr>
          <a:xfrm>
            <a:off x="6284252" y="1508588"/>
            <a:ext cx="997876" cy="860288"/>
          </a:xfrm>
          <a:prstGeom prst="hexagon">
            <a:avLst/>
          </a:prstGeom>
          <a:solidFill>
            <a:srgbClr val="088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18" tIns="26459" rIns="52918" bIns="26459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108" name="六边形 107"/>
          <p:cNvSpPr/>
          <p:nvPr/>
        </p:nvSpPr>
        <p:spPr>
          <a:xfrm>
            <a:off x="2903670" y="1508588"/>
            <a:ext cx="997876" cy="860288"/>
          </a:xfrm>
          <a:prstGeom prst="hexagon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18" tIns="26459" rIns="52918" bIns="26459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0" name="六边形 109"/>
          <p:cNvSpPr/>
          <p:nvPr/>
        </p:nvSpPr>
        <p:spPr>
          <a:xfrm>
            <a:off x="3748815" y="2904087"/>
            <a:ext cx="997876" cy="860288"/>
          </a:xfrm>
          <a:prstGeom prst="hexagon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18" tIns="26459" rIns="52918" bIns="26459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1" name="六边形 110"/>
          <p:cNvSpPr/>
          <p:nvPr/>
        </p:nvSpPr>
        <p:spPr>
          <a:xfrm>
            <a:off x="5439107" y="2904087"/>
            <a:ext cx="997876" cy="860288"/>
          </a:xfrm>
          <a:prstGeom prst="hexagon">
            <a:avLst/>
          </a:prstGeom>
          <a:solidFill>
            <a:srgbClr val="088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18" tIns="26459" rIns="52918" bIns="26459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112" name="六边形 111"/>
          <p:cNvSpPr/>
          <p:nvPr/>
        </p:nvSpPr>
        <p:spPr>
          <a:xfrm>
            <a:off x="6284252" y="2428991"/>
            <a:ext cx="997876" cy="860288"/>
          </a:xfrm>
          <a:prstGeom prst="hexagon">
            <a:avLst/>
          </a:prstGeom>
          <a:solidFill>
            <a:srgbClr val="088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18" tIns="26459" rIns="52918" bIns="26459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113" name="六边形 112"/>
          <p:cNvSpPr/>
          <p:nvPr/>
        </p:nvSpPr>
        <p:spPr>
          <a:xfrm>
            <a:off x="2903670" y="2428991"/>
            <a:ext cx="997876" cy="860288"/>
          </a:xfrm>
          <a:prstGeom prst="hexagon">
            <a:avLst/>
          </a:prstGeom>
          <a:solidFill>
            <a:srgbClr val="088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18" tIns="26459" rIns="52918" bIns="26459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114" name="六边形 113"/>
          <p:cNvSpPr/>
          <p:nvPr/>
        </p:nvSpPr>
        <p:spPr>
          <a:xfrm>
            <a:off x="2058522" y="1980623"/>
            <a:ext cx="997876" cy="860288"/>
          </a:xfrm>
          <a:prstGeom prst="hexagon">
            <a:avLst/>
          </a:prstGeom>
          <a:solidFill>
            <a:srgbClr val="088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18" tIns="26459" rIns="52918" bIns="26459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115" name="TextBox 114"/>
          <p:cNvSpPr txBox="1"/>
          <p:nvPr/>
        </p:nvSpPr>
        <p:spPr>
          <a:xfrm flipH="1">
            <a:off x="1750483" y="3556495"/>
            <a:ext cx="1075468" cy="238101"/>
          </a:xfrm>
          <a:prstGeom prst="rect">
            <a:avLst/>
          </a:prstGeom>
          <a:noFill/>
        </p:spPr>
        <p:txBody>
          <a:bodyPr wrap="square" lIns="52918" tIns="26459" rIns="52918" bIns="26459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添加标题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1750484" y="3773738"/>
            <a:ext cx="2574751" cy="383525"/>
          </a:xfrm>
          <a:prstGeom prst="rect">
            <a:avLst/>
          </a:prstGeom>
          <a:noFill/>
        </p:spPr>
        <p:txBody>
          <a:bodyPr wrap="squar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2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0" name="矩形 49"/>
          <p:cNvSpPr/>
          <p:nvPr/>
        </p:nvSpPr>
        <p:spPr>
          <a:xfrm>
            <a:off x="-33115" y="5002020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27061" y="5002020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084104" y="5002020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45177" y="26897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单击此处添加文字标题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78432" y="0"/>
            <a:ext cx="851715" cy="843913"/>
            <a:chOff x="352136" y="118825"/>
            <a:chExt cx="1818780" cy="1802119"/>
          </a:xfrm>
        </p:grpSpPr>
        <p:grpSp>
          <p:nvGrpSpPr>
            <p:cNvPr id="21" name="组合 20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528637" y="3148611"/>
                <a:ext cx="5082391" cy="5082390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1013257" y="627474"/>
              <a:ext cx="1073172" cy="1117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+mj-ea"/>
                </a:rPr>
                <a:t>2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95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5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3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5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3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5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3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3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1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3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15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3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15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3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15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3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15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98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/>
      <p:bldP spid="1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Box 137"/>
          <p:cNvSpPr txBox="1"/>
          <p:nvPr/>
        </p:nvSpPr>
        <p:spPr>
          <a:xfrm>
            <a:off x="5793590" y="1885722"/>
            <a:ext cx="2895792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您的内容打在这里，或者通过复制您的内容，您的内容打在这里，或者通过复制您的内容，</a:t>
            </a:r>
          </a:p>
        </p:txBody>
      </p:sp>
      <p:sp>
        <p:nvSpPr>
          <p:cNvPr id="55" name="空心弧 2"/>
          <p:cNvSpPr>
            <a:spLocks/>
          </p:cNvSpPr>
          <p:nvPr/>
        </p:nvSpPr>
        <p:spPr bwMode="auto">
          <a:xfrm rot="13247034">
            <a:off x="1048212" y="1481321"/>
            <a:ext cx="2174496" cy="2174496"/>
          </a:xfrm>
          <a:custGeom>
            <a:avLst/>
            <a:gdLst>
              <a:gd name="T0" fmla="*/ 2950 w 21600"/>
              <a:gd name="T1" fmla="*/ 15226 h 21600"/>
              <a:gd name="T2" fmla="*/ 1788 w 21600"/>
              <a:gd name="T3" fmla="*/ 10800 h 21600"/>
              <a:gd name="T4" fmla="*/ 10800 w 21600"/>
              <a:gd name="T5" fmla="*/ 1788 h 21600"/>
              <a:gd name="T6" fmla="*/ 19812 w 21600"/>
              <a:gd name="T7" fmla="*/ 10800 h 21600"/>
              <a:gd name="T8" fmla="*/ 18649 w 21600"/>
              <a:gd name="T9" fmla="*/ 15226 h 21600"/>
              <a:gd name="T10" fmla="*/ 20207 w 21600"/>
              <a:gd name="T11" fmla="*/ 16105 h 21600"/>
              <a:gd name="T12" fmla="*/ 21600 w 21600"/>
              <a:gd name="T13" fmla="*/ 10800 h 21600"/>
              <a:gd name="T14" fmla="*/ 10800 w 21600"/>
              <a:gd name="T15" fmla="*/ 0 h 21600"/>
              <a:gd name="T16" fmla="*/ 0 w 21600"/>
              <a:gd name="T17" fmla="*/ 10800 h 21600"/>
              <a:gd name="T18" fmla="*/ 1392 w 21600"/>
              <a:gd name="T19" fmla="*/ 16105 h 21600"/>
              <a:gd name="T20" fmla="*/ 2950 w 21600"/>
              <a:gd name="T21" fmla="*/ 15226 h 21600"/>
              <a:gd name="T22" fmla="*/ 0 w 21600"/>
              <a:gd name="T23" fmla="*/ 0 h 21600"/>
              <a:gd name="T24" fmla="*/ 21600 w 21600"/>
              <a:gd name="T25" fmla="*/ 1369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T22" t="T23" r="T24" b="T25"/>
            <a:pathLst>
              <a:path w="21600" h="21600">
                <a:moveTo>
                  <a:pt x="2950" y="15226"/>
                </a:moveTo>
                <a:cubicBezTo>
                  <a:pt x="2188" y="13875"/>
                  <a:pt x="1788" y="12351"/>
                  <a:pt x="1788" y="10800"/>
                </a:cubicBezTo>
                <a:cubicBezTo>
                  <a:pt x="1788" y="5822"/>
                  <a:pt x="5822" y="1788"/>
                  <a:pt x="10800" y="1788"/>
                </a:cubicBezTo>
                <a:cubicBezTo>
                  <a:pt x="15777" y="1788"/>
                  <a:pt x="19812" y="5822"/>
                  <a:pt x="19812" y="10800"/>
                </a:cubicBezTo>
                <a:cubicBezTo>
                  <a:pt x="19812" y="12351"/>
                  <a:pt x="19411" y="13875"/>
                  <a:pt x="18649" y="15226"/>
                </a:cubicBezTo>
                <a:lnTo>
                  <a:pt x="20207" y="16105"/>
                </a:lnTo>
                <a:cubicBezTo>
                  <a:pt x="21120" y="14486"/>
                  <a:pt x="21600" y="12658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2658"/>
                  <a:pt x="479" y="14486"/>
                  <a:pt x="1392" y="16105"/>
                </a:cubicBezTo>
                <a:lnTo>
                  <a:pt x="2950" y="15226"/>
                </a:lnTo>
                <a:close/>
              </a:path>
            </a:pathLst>
          </a:custGeom>
          <a:solidFill>
            <a:srgbClr val="D9F48B">
              <a:alpha val="59000"/>
            </a:srgbClr>
          </a:solidFill>
          <a:ln>
            <a:noFill/>
          </a:ln>
        </p:spPr>
        <p:txBody>
          <a:bodyPr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空心弧 4"/>
          <p:cNvSpPr>
            <a:spLocks/>
          </p:cNvSpPr>
          <p:nvPr/>
        </p:nvSpPr>
        <p:spPr bwMode="auto">
          <a:xfrm rot="16200000">
            <a:off x="854942" y="1303529"/>
            <a:ext cx="2532459" cy="2532461"/>
          </a:xfrm>
          <a:custGeom>
            <a:avLst/>
            <a:gdLst>
              <a:gd name="T0" fmla="*/ 6106 w 21600"/>
              <a:gd name="T1" fmla="*/ 18536 h 21600"/>
              <a:gd name="T2" fmla="*/ 1751 w 21600"/>
              <a:gd name="T3" fmla="*/ 10800 h 21600"/>
              <a:gd name="T4" fmla="*/ 10800 w 21600"/>
              <a:gd name="T5" fmla="*/ 1751 h 21600"/>
              <a:gd name="T6" fmla="*/ 19849 w 21600"/>
              <a:gd name="T7" fmla="*/ 10800 h 21600"/>
              <a:gd name="T8" fmla="*/ 15493 w 21600"/>
              <a:gd name="T9" fmla="*/ 18536 h 21600"/>
              <a:gd name="T10" fmla="*/ 16401 w 21600"/>
              <a:gd name="T11" fmla="*/ 20033 h 21600"/>
              <a:gd name="T12" fmla="*/ 21600 w 21600"/>
              <a:gd name="T13" fmla="*/ 10800 h 21600"/>
              <a:gd name="T14" fmla="*/ 10800 w 21600"/>
              <a:gd name="T15" fmla="*/ 0 h 21600"/>
              <a:gd name="T16" fmla="*/ 0 w 21600"/>
              <a:gd name="T17" fmla="*/ 10800 h 21600"/>
              <a:gd name="T18" fmla="*/ 5198 w 21600"/>
              <a:gd name="T19" fmla="*/ 20033 h 21600"/>
              <a:gd name="T20" fmla="*/ 6106 w 21600"/>
              <a:gd name="T21" fmla="*/ 18536 h 21600"/>
              <a:gd name="T22" fmla="*/ 0 w 21600"/>
              <a:gd name="T23" fmla="*/ 0 h 21600"/>
              <a:gd name="T24" fmla="*/ 21600 w 21600"/>
              <a:gd name="T25" fmla="*/ 1877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T22" t="T23" r="T24" b="T25"/>
            <a:pathLst>
              <a:path w="21600" h="21600">
                <a:moveTo>
                  <a:pt x="6106" y="18536"/>
                </a:moveTo>
                <a:cubicBezTo>
                  <a:pt x="3402" y="16896"/>
                  <a:pt x="1751" y="13962"/>
                  <a:pt x="1751" y="10800"/>
                </a:cubicBezTo>
                <a:cubicBezTo>
                  <a:pt x="1751" y="5802"/>
                  <a:pt x="5802" y="1751"/>
                  <a:pt x="10800" y="1751"/>
                </a:cubicBezTo>
                <a:cubicBezTo>
                  <a:pt x="15797" y="1751"/>
                  <a:pt x="19849" y="5802"/>
                  <a:pt x="19849" y="10800"/>
                </a:cubicBezTo>
                <a:cubicBezTo>
                  <a:pt x="19849" y="13962"/>
                  <a:pt x="18197" y="16896"/>
                  <a:pt x="15493" y="18536"/>
                </a:cubicBezTo>
                <a:lnTo>
                  <a:pt x="16401" y="20033"/>
                </a:lnTo>
                <a:cubicBezTo>
                  <a:pt x="19628" y="18075"/>
                  <a:pt x="21600" y="1457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4574"/>
                  <a:pt x="1971" y="18075"/>
                  <a:pt x="5198" y="20033"/>
                </a:cubicBezTo>
                <a:lnTo>
                  <a:pt x="6106" y="18536"/>
                </a:lnTo>
                <a:close/>
              </a:path>
            </a:pathLst>
          </a:custGeom>
          <a:solidFill>
            <a:srgbClr val="08862F">
              <a:alpha val="84000"/>
            </a:srgbClr>
          </a:solidFill>
          <a:ln>
            <a:noFill/>
          </a:ln>
        </p:spPr>
        <p:txBody>
          <a:bodyPr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矩形 5"/>
          <p:cNvSpPr>
            <a:spLocks noChangeArrowheads="1"/>
          </p:cNvSpPr>
          <p:nvPr/>
        </p:nvSpPr>
        <p:spPr bwMode="auto">
          <a:xfrm>
            <a:off x="1767262" y="2136634"/>
            <a:ext cx="124332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添</a:t>
            </a:r>
            <a:r>
              <a:rPr kumimoji="0" lang="zh-CN" altLang="en-US" sz="21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加</a:t>
            </a:r>
            <a:endParaRPr kumimoji="0" lang="en-US" altLang="zh-CN" sz="21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宋体" pitchFamily="2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内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容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305708" y="1536678"/>
            <a:ext cx="1600751" cy="305468"/>
            <a:chOff x="7073484" y="2441806"/>
            <a:chExt cx="2134334" cy="407290"/>
          </a:xfrm>
        </p:grpSpPr>
        <p:sp>
          <p:nvSpPr>
            <p:cNvPr id="139" name="TextBox 138"/>
            <p:cNvSpPr txBox="1"/>
            <p:nvPr/>
          </p:nvSpPr>
          <p:spPr>
            <a:xfrm>
              <a:off x="7433543" y="2441806"/>
              <a:ext cx="1774275" cy="407290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60" name="矩形 22"/>
            <p:cNvSpPr>
              <a:spLocks noChangeArrowheads="1"/>
            </p:cNvSpPr>
            <p:nvPr/>
          </p:nvSpPr>
          <p:spPr bwMode="auto">
            <a:xfrm>
              <a:off x="7073484" y="2574698"/>
              <a:ext cx="360058" cy="230796"/>
            </a:xfrm>
            <a:prstGeom prst="rect">
              <a:avLst/>
            </a:prstGeom>
            <a:solidFill>
              <a:srgbClr val="08862F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5793590" y="2658942"/>
            <a:ext cx="2788241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您的内容打在这里，或者通过复制您的内容，您的内容打在这里，或者通过复制您的内容，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283728" y="2309897"/>
            <a:ext cx="1600751" cy="346249"/>
            <a:chOff x="7073484" y="3472766"/>
            <a:chExt cx="2134334" cy="461665"/>
          </a:xfrm>
        </p:grpSpPr>
        <p:sp>
          <p:nvSpPr>
            <p:cNvPr id="73" name="TextBox 72"/>
            <p:cNvSpPr txBox="1"/>
            <p:nvPr/>
          </p:nvSpPr>
          <p:spPr>
            <a:xfrm>
              <a:off x="7433543" y="3472766"/>
              <a:ext cx="1774275" cy="461665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74" name="矩形 22"/>
            <p:cNvSpPr>
              <a:spLocks noChangeArrowheads="1"/>
            </p:cNvSpPr>
            <p:nvPr/>
          </p:nvSpPr>
          <p:spPr bwMode="auto">
            <a:xfrm>
              <a:off x="7073484" y="3605658"/>
              <a:ext cx="360058" cy="23079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5793590" y="3455425"/>
            <a:ext cx="2895792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您的内容打在这里，或者通过复制您的内容，您的内容打在这里，或者通过复制您的内容，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305708" y="3106382"/>
            <a:ext cx="1600751" cy="305468"/>
            <a:chOff x="7073484" y="4534743"/>
            <a:chExt cx="2134334" cy="407290"/>
          </a:xfrm>
        </p:grpSpPr>
        <p:sp>
          <p:nvSpPr>
            <p:cNvPr id="76" name="TextBox 75"/>
            <p:cNvSpPr txBox="1"/>
            <p:nvPr/>
          </p:nvSpPr>
          <p:spPr>
            <a:xfrm>
              <a:off x="7433543" y="4534743"/>
              <a:ext cx="1774275" cy="407290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77" name="矩形 22"/>
            <p:cNvSpPr>
              <a:spLocks noChangeArrowheads="1"/>
            </p:cNvSpPr>
            <p:nvPr/>
          </p:nvSpPr>
          <p:spPr bwMode="auto">
            <a:xfrm>
              <a:off x="7073484" y="4667635"/>
              <a:ext cx="360058" cy="230796"/>
            </a:xfrm>
            <a:prstGeom prst="rect">
              <a:avLst/>
            </a:prstGeom>
            <a:solidFill>
              <a:srgbClr val="08862F">
                <a:alpha val="4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rot="1561121">
            <a:off x="1232692" y="1666586"/>
            <a:ext cx="1805537" cy="1803965"/>
            <a:chOff x="1642796" y="2615022"/>
            <a:chExt cx="2407382" cy="2405286"/>
          </a:xfrm>
        </p:grpSpPr>
        <p:sp>
          <p:nvSpPr>
            <p:cNvPr id="56" name="空心弧 3"/>
            <p:cNvSpPr>
              <a:spLocks/>
            </p:cNvSpPr>
            <p:nvPr/>
          </p:nvSpPr>
          <p:spPr bwMode="auto">
            <a:xfrm rot="15302329">
              <a:off x="1643844" y="2613974"/>
              <a:ext cx="2405286" cy="2407382"/>
            </a:xfrm>
            <a:custGeom>
              <a:avLst/>
              <a:gdLst>
                <a:gd name="T0" fmla="*/ 2643 w 21600"/>
                <a:gd name="T1" fmla="*/ 7715 h 21600"/>
                <a:gd name="T2" fmla="*/ 10799 w 21600"/>
                <a:gd name="T3" fmla="*/ 2080 h 21600"/>
                <a:gd name="T4" fmla="*/ 18956 w 21600"/>
                <a:gd name="T5" fmla="*/ 7715 h 21600"/>
                <a:gd name="T6" fmla="*/ 20901 w 21600"/>
                <a:gd name="T7" fmla="*/ 6979 h 21600"/>
                <a:gd name="T8" fmla="*/ 10800 w 21600"/>
                <a:gd name="T9" fmla="*/ 0 h 21600"/>
                <a:gd name="T10" fmla="*/ 698 w 21600"/>
                <a:gd name="T11" fmla="*/ 6979 h 21600"/>
                <a:gd name="T12" fmla="*/ 2643 w 21600"/>
                <a:gd name="T13" fmla="*/ 7715 h 21600"/>
                <a:gd name="T14" fmla="*/ 0 w 21600"/>
                <a:gd name="T15" fmla="*/ 0 h 21600"/>
                <a:gd name="T16" fmla="*/ 21600 w 21600"/>
                <a:gd name="T17" fmla="*/ 396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21600" h="21600">
                  <a:moveTo>
                    <a:pt x="2643" y="7715"/>
                  </a:moveTo>
                  <a:cubicBezTo>
                    <a:pt x="3926" y="4323"/>
                    <a:pt x="7173" y="2080"/>
                    <a:pt x="10799" y="2080"/>
                  </a:cubicBezTo>
                  <a:cubicBezTo>
                    <a:pt x="14426" y="2079"/>
                    <a:pt x="17673" y="4323"/>
                    <a:pt x="18956" y="7715"/>
                  </a:cubicBezTo>
                  <a:lnTo>
                    <a:pt x="20901" y="6979"/>
                  </a:lnTo>
                  <a:cubicBezTo>
                    <a:pt x="19313" y="2779"/>
                    <a:pt x="15290" y="0"/>
                    <a:pt x="10800" y="0"/>
                  </a:cubicBezTo>
                  <a:cubicBezTo>
                    <a:pt x="6309" y="-1"/>
                    <a:pt x="2286" y="2779"/>
                    <a:pt x="698" y="6979"/>
                  </a:cubicBezTo>
                  <a:lnTo>
                    <a:pt x="2643" y="771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空心弧 3"/>
            <p:cNvSpPr>
              <a:spLocks/>
            </p:cNvSpPr>
            <p:nvPr/>
          </p:nvSpPr>
          <p:spPr bwMode="auto">
            <a:xfrm rot="7872149">
              <a:off x="1643844" y="2613974"/>
              <a:ext cx="2405286" cy="2407382"/>
            </a:xfrm>
            <a:custGeom>
              <a:avLst/>
              <a:gdLst>
                <a:gd name="T0" fmla="*/ 2643 w 21600"/>
                <a:gd name="T1" fmla="*/ 7715 h 21600"/>
                <a:gd name="T2" fmla="*/ 10799 w 21600"/>
                <a:gd name="T3" fmla="*/ 2080 h 21600"/>
                <a:gd name="T4" fmla="*/ 18956 w 21600"/>
                <a:gd name="T5" fmla="*/ 7715 h 21600"/>
                <a:gd name="T6" fmla="*/ 20901 w 21600"/>
                <a:gd name="T7" fmla="*/ 6979 h 21600"/>
                <a:gd name="T8" fmla="*/ 10800 w 21600"/>
                <a:gd name="T9" fmla="*/ 0 h 21600"/>
                <a:gd name="T10" fmla="*/ 698 w 21600"/>
                <a:gd name="T11" fmla="*/ 6979 h 21600"/>
                <a:gd name="T12" fmla="*/ 2643 w 21600"/>
                <a:gd name="T13" fmla="*/ 7715 h 21600"/>
                <a:gd name="T14" fmla="*/ 0 w 21600"/>
                <a:gd name="T15" fmla="*/ 0 h 21600"/>
                <a:gd name="T16" fmla="*/ 21600 w 21600"/>
                <a:gd name="T17" fmla="*/ 396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21600" h="21600">
                  <a:moveTo>
                    <a:pt x="2643" y="7715"/>
                  </a:moveTo>
                  <a:cubicBezTo>
                    <a:pt x="3926" y="4323"/>
                    <a:pt x="7173" y="2080"/>
                    <a:pt x="10799" y="2080"/>
                  </a:cubicBezTo>
                  <a:cubicBezTo>
                    <a:pt x="14426" y="2079"/>
                    <a:pt x="17673" y="4323"/>
                    <a:pt x="18956" y="7715"/>
                  </a:cubicBezTo>
                  <a:lnTo>
                    <a:pt x="20901" y="6979"/>
                  </a:lnTo>
                  <a:cubicBezTo>
                    <a:pt x="19313" y="2779"/>
                    <a:pt x="15290" y="0"/>
                    <a:pt x="10800" y="0"/>
                  </a:cubicBezTo>
                  <a:cubicBezTo>
                    <a:pt x="6309" y="-1"/>
                    <a:pt x="2286" y="2779"/>
                    <a:pt x="698" y="6979"/>
                  </a:cubicBezTo>
                  <a:lnTo>
                    <a:pt x="2643" y="771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10584" y="1704545"/>
            <a:ext cx="2295126" cy="1293369"/>
            <a:chOff x="4013318" y="2665635"/>
            <a:chExt cx="3060168" cy="1724492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4150990" y="2665635"/>
              <a:ext cx="2922494" cy="241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77" idx="1"/>
            </p:cNvCxnSpPr>
            <p:nvPr/>
          </p:nvCxnSpPr>
          <p:spPr>
            <a:xfrm flipH="1" flipV="1">
              <a:off x="4150990" y="4141836"/>
              <a:ext cx="2922495" cy="248291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H="1">
              <a:off x="4013318" y="3708825"/>
              <a:ext cx="3060168" cy="10884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26"/>
          <p:cNvSpPr txBox="1"/>
          <p:nvPr/>
        </p:nvSpPr>
        <p:spPr>
          <a:xfrm>
            <a:off x="1145177" y="26897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单击此处添加文字标题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78432" y="0"/>
            <a:ext cx="851715" cy="843913"/>
            <a:chOff x="352136" y="118825"/>
            <a:chExt cx="1818780" cy="1802119"/>
          </a:xfrm>
        </p:grpSpPr>
        <p:grpSp>
          <p:nvGrpSpPr>
            <p:cNvPr id="29" name="组合 28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2528637" y="3148611"/>
                <a:ext cx="5082391" cy="5082390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1013257" y="627474"/>
              <a:ext cx="1073172" cy="1117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+mj-ea"/>
                </a:rPr>
                <a:t>2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905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55" grpId="0" animBg="1"/>
      <p:bldP spid="57" grpId="0" animBg="1"/>
      <p:bldP spid="58" grpId="0"/>
      <p:bldP spid="72" grpId="0"/>
      <p:bldP spid="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65162" y="639162"/>
            <a:ext cx="6205638" cy="6148788"/>
            <a:chOff x="934719" y="1361402"/>
            <a:chExt cx="7274560" cy="7274560"/>
          </a:xfrm>
        </p:grpSpPr>
        <p:sp>
          <p:nvSpPr>
            <p:cNvPr id="21" name="椭圆 20"/>
            <p:cNvSpPr/>
            <p:nvPr/>
          </p:nvSpPr>
          <p:spPr>
            <a:xfrm>
              <a:off x="934719" y="1361402"/>
              <a:ext cx="7274560" cy="7274560"/>
            </a:xfrm>
            <a:prstGeom prst="ellipse">
              <a:avLst/>
            </a:prstGeom>
            <a:solidFill>
              <a:schemeClr val="bg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432558" y="1859241"/>
              <a:ext cx="6278882" cy="6278882"/>
            </a:xfrm>
            <a:prstGeom prst="ellipse">
              <a:avLst/>
            </a:prstGeom>
            <a:solidFill>
              <a:schemeClr val="bg1">
                <a:alpha val="44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2030806" y="2457489"/>
              <a:ext cx="5082387" cy="5082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658591" y="184666"/>
            <a:ext cx="1818780" cy="1802119"/>
            <a:chOff x="352136" y="118825"/>
            <a:chExt cx="1818780" cy="1802119"/>
          </a:xfrm>
        </p:grpSpPr>
        <p:grpSp>
          <p:nvGrpSpPr>
            <p:cNvPr id="29" name="组合 28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2030806" y="2457489"/>
                <a:ext cx="5082387" cy="5082387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947726" y="512052"/>
              <a:ext cx="1073173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3</a:t>
              </a:r>
              <a:endParaRPr kumimoji="0" lang="zh-CN" altLang="en-US" sz="6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731306" y="1750586"/>
            <a:ext cx="56733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i="1" dirty="0">
                <a:ln w="19050">
                  <a:solidFill>
                    <a:schemeClr val="bg1"/>
                  </a:solidFill>
                </a:ln>
                <a:gradFill>
                  <a:gsLst>
                    <a:gs pos="100000">
                      <a:srgbClr val="08862F"/>
                    </a:gs>
                    <a:gs pos="0">
                      <a:srgbClr val="D9F48B"/>
                    </a:gs>
                  </a:gsLst>
                  <a:lin ang="5400000" scaled="1"/>
                </a:gradFill>
                <a:effectLst>
                  <a:outerShdw dist="76200" dir="3000000" sx="99000" sy="99000" algn="t" rotWithShape="0">
                    <a:prstClr val="black">
                      <a:alpha val="28000"/>
                    </a:prst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3464"/>
          <a:stretch/>
        </p:blipFill>
        <p:spPr>
          <a:xfrm>
            <a:off x="3932634" y="2639247"/>
            <a:ext cx="1774528" cy="2661957"/>
          </a:xfrm>
          <a:prstGeom prst="rect">
            <a:avLst/>
          </a:prstGeom>
        </p:spPr>
      </p:pic>
      <p:sp>
        <p:nvSpPr>
          <p:cNvPr id="39" name="任意多边形 38"/>
          <p:cNvSpPr/>
          <p:nvPr/>
        </p:nvSpPr>
        <p:spPr>
          <a:xfrm>
            <a:off x="2576109" y="4165600"/>
            <a:ext cx="4288544" cy="1848288"/>
          </a:xfrm>
          <a:custGeom>
            <a:avLst/>
            <a:gdLst>
              <a:gd name="connsiteX0" fmla="*/ 0 w 4288544"/>
              <a:gd name="connsiteY0" fmla="*/ 0 h 1848288"/>
              <a:gd name="connsiteX1" fmla="*/ 4288544 w 4288544"/>
              <a:gd name="connsiteY1" fmla="*/ 0 h 1848288"/>
              <a:gd name="connsiteX2" fmla="*/ 4268021 w 4288544"/>
              <a:gd name="connsiteY2" fmla="*/ 133239 h 1848288"/>
              <a:gd name="connsiteX3" fmla="*/ 2144272 w 4288544"/>
              <a:gd name="connsiteY3" fmla="*/ 1848288 h 1848288"/>
              <a:gd name="connsiteX4" fmla="*/ 20523 w 4288544"/>
              <a:gd name="connsiteY4" fmla="*/ 133239 h 1848288"/>
              <a:gd name="connsiteX5" fmla="*/ 0 w 4288544"/>
              <a:gd name="connsiteY5" fmla="*/ 0 h 184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8544" h="1848288">
                <a:moveTo>
                  <a:pt x="0" y="0"/>
                </a:moveTo>
                <a:lnTo>
                  <a:pt x="4288544" y="0"/>
                </a:lnTo>
                <a:lnTo>
                  <a:pt x="4268021" y="133239"/>
                </a:lnTo>
                <a:cubicBezTo>
                  <a:pt x="4065883" y="1112016"/>
                  <a:pt x="3191855" y="1848288"/>
                  <a:pt x="2144272" y="1848288"/>
                </a:cubicBezTo>
                <a:cubicBezTo>
                  <a:pt x="1096689" y="1848288"/>
                  <a:pt x="222661" y="1112016"/>
                  <a:pt x="20523" y="133239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5000">
                <a:schemeClr val="bg1"/>
              </a:gs>
              <a:gs pos="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13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AutoShape 7"/>
          <p:cNvSpPr>
            <a:spLocks noChangeArrowheads="1"/>
          </p:cNvSpPr>
          <p:nvPr/>
        </p:nvSpPr>
        <p:spPr bwMode="auto">
          <a:xfrm>
            <a:off x="3556912" y="1631931"/>
            <a:ext cx="2045568" cy="2045569"/>
          </a:xfrm>
          <a:custGeom>
            <a:avLst/>
            <a:gdLst>
              <a:gd name="G0" fmla="+- 9798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11796480"/>
              <a:gd name="G29" fmla="sin 10800 11796480"/>
              <a:gd name="G30" fmla="sin 9798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01 w 21600"/>
              <a:gd name="T15" fmla="*/ 10800 h 21600"/>
              <a:gd name="T16" fmla="*/ 10800 w 21600"/>
              <a:gd name="T17" fmla="*/ 1002 h 21600"/>
              <a:gd name="T18" fmla="*/ 21099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02" y="10800"/>
                </a:moveTo>
                <a:cubicBezTo>
                  <a:pt x="1002" y="5388"/>
                  <a:pt x="5388" y="1002"/>
                  <a:pt x="10800" y="1002"/>
                </a:cubicBezTo>
                <a:cubicBezTo>
                  <a:pt x="16211" y="1001"/>
                  <a:pt x="20597" y="5388"/>
                  <a:pt x="20598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6" name="AutoShape 8"/>
          <p:cNvSpPr>
            <a:spLocks noChangeArrowheads="1"/>
          </p:cNvSpPr>
          <p:nvPr/>
        </p:nvSpPr>
        <p:spPr bwMode="auto">
          <a:xfrm>
            <a:off x="3556912" y="1631931"/>
            <a:ext cx="2045568" cy="2045569"/>
          </a:xfrm>
          <a:custGeom>
            <a:avLst/>
            <a:gdLst>
              <a:gd name="G0" fmla="+- 9798 0 0"/>
              <a:gd name="G1" fmla="+- 5898240 0 0"/>
              <a:gd name="G2" fmla="+- 0 0 5898240"/>
              <a:gd name="T0" fmla="*/ 0 256 1"/>
              <a:gd name="T1" fmla="*/ 180 256 1"/>
              <a:gd name="G3" fmla="+- 5898240 T0 T1"/>
              <a:gd name="T2" fmla="*/ 0 256 1"/>
              <a:gd name="T3" fmla="*/ 90 256 1"/>
              <a:gd name="G4" fmla="+- 5898240 T2 T3"/>
              <a:gd name="G5" fmla="*/ G4 2 1"/>
              <a:gd name="T4" fmla="*/ 90 256 1"/>
              <a:gd name="T5" fmla="*/ 0 256 1"/>
              <a:gd name="G6" fmla="+- 5898240 T4 T5"/>
              <a:gd name="G7" fmla="*/ G6 2 1"/>
              <a:gd name="G8" fmla="abs 589824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5898240"/>
              <a:gd name="G21" fmla="sin G19 589824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5898240"/>
              <a:gd name="G29" fmla="sin 10800 5898240"/>
              <a:gd name="G30" fmla="sin 9798 5898240"/>
              <a:gd name="G31" fmla="+- G28 10800 0"/>
              <a:gd name="G32" fmla="+- G29 10800 0"/>
              <a:gd name="G33" fmla="+- G30 10800 0"/>
              <a:gd name="G34" fmla="?: G4 0 G31"/>
              <a:gd name="G35" fmla="?: 5898240 G34 0"/>
              <a:gd name="G36" fmla="?: G6 G35 G31"/>
              <a:gd name="G37" fmla="+- 21600 0 G36"/>
              <a:gd name="G38" fmla="?: G4 0 G33"/>
              <a:gd name="G39" fmla="?: 589824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0800 w 21600"/>
              <a:gd name="T15" fmla="*/ 21099 h 21600"/>
              <a:gd name="T16" fmla="*/ 10800 w 21600"/>
              <a:gd name="T17" fmla="*/ 20598 h 21600"/>
              <a:gd name="T18" fmla="*/ 10800 w 21600"/>
              <a:gd name="T19" fmla="*/ 21099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20598"/>
                </a:moveTo>
                <a:lnTo>
                  <a:pt x="10800" y="21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AutoShape 9"/>
          <p:cNvSpPr>
            <a:spLocks noChangeArrowheads="1"/>
          </p:cNvSpPr>
          <p:nvPr/>
        </p:nvSpPr>
        <p:spPr bwMode="auto">
          <a:xfrm>
            <a:off x="3556912" y="1631931"/>
            <a:ext cx="2045568" cy="2045569"/>
          </a:xfrm>
          <a:custGeom>
            <a:avLst/>
            <a:gdLst>
              <a:gd name="G0" fmla="+- 9798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0"/>
              <a:gd name="G29" fmla="sin 10800 0"/>
              <a:gd name="G30" fmla="sin 9798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21099 w 21600"/>
              <a:gd name="T15" fmla="*/ 10800 h 21600"/>
              <a:gd name="T16" fmla="*/ 10800 w 21600"/>
              <a:gd name="T17" fmla="*/ 20598 h 21600"/>
              <a:gd name="T18" fmla="*/ 501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0598" y="10800"/>
                </a:moveTo>
                <a:cubicBezTo>
                  <a:pt x="20598" y="16211"/>
                  <a:pt x="16211" y="20598"/>
                  <a:pt x="10800" y="20598"/>
                </a:cubicBezTo>
                <a:cubicBezTo>
                  <a:pt x="5388" y="20598"/>
                  <a:pt x="1002" y="16211"/>
                  <a:pt x="1002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2" name="AutoShape 10"/>
          <p:cNvSpPr>
            <a:spLocks noChangeArrowheads="1"/>
          </p:cNvSpPr>
          <p:nvPr/>
        </p:nvSpPr>
        <p:spPr bwMode="auto">
          <a:xfrm>
            <a:off x="3556912" y="1631931"/>
            <a:ext cx="2045568" cy="2045569"/>
          </a:xfrm>
          <a:custGeom>
            <a:avLst/>
            <a:gdLst>
              <a:gd name="G0" fmla="+- 9798 0 0"/>
              <a:gd name="G1" fmla="+- 17694720 0 0"/>
              <a:gd name="G2" fmla="+- 0 0 17694720"/>
              <a:gd name="T0" fmla="*/ 0 256 1"/>
              <a:gd name="T1" fmla="*/ 180 256 1"/>
              <a:gd name="G3" fmla="+- 17694720 T0 T1"/>
              <a:gd name="T2" fmla="*/ 0 256 1"/>
              <a:gd name="T3" fmla="*/ 90 256 1"/>
              <a:gd name="G4" fmla="+- 17694720 T2 T3"/>
              <a:gd name="G5" fmla="*/ G4 2 1"/>
              <a:gd name="T4" fmla="*/ 90 256 1"/>
              <a:gd name="T5" fmla="*/ 0 256 1"/>
              <a:gd name="G6" fmla="+- 17694720 T4 T5"/>
              <a:gd name="G7" fmla="*/ G6 2 1"/>
              <a:gd name="G8" fmla="abs 1769472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17694720"/>
              <a:gd name="G21" fmla="sin G19 1769472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17694720"/>
              <a:gd name="G29" fmla="sin 10800 17694720"/>
              <a:gd name="G30" fmla="sin 9798 17694720"/>
              <a:gd name="G31" fmla="+- G28 10800 0"/>
              <a:gd name="G32" fmla="+- G29 10800 0"/>
              <a:gd name="G33" fmla="+- G30 10800 0"/>
              <a:gd name="G34" fmla="?: G4 0 G31"/>
              <a:gd name="G35" fmla="?: 17694720 G34 0"/>
              <a:gd name="G36" fmla="?: G6 G35 G31"/>
              <a:gd name="G37" fmla="+- 21600 0 G36"/>
              <a:gd name="G38" fmla="?: G4 0 G33"/>
              <a:gd name="G39" fmla="?: 1769472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0799 w 21600"/>
              <a:gd name="T15" fmla="*/ 501 h 21600"/>
              <a:gd name="T16" fmla="*/ 10800 w 21600"/>
              <a:gd name="T17" fmla="*/ 1002 h 21600"/>
              <a:gd name="T18" fmla="*/ 10801 w 21600"/>
              <a:gd name="T19" fmla="*/ 501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99" y="1002"/>
                </a:moveTo>
                <a:lnTo>
                  <a:pt x="107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108735" y="2183754"/>
            <a:ext cx="941924" cy="941924"/>
            <a:chOff x="5589805" y="3181311"/>
            <a:chExt cx="1255899" cy="1255899"/>
          </a:xfrm>
          <a:solidFill>
            <a:srgbClr val="CB1B3D"/>
          </a:solidFill>
        </p:grpSpPr>
        <p:sp>
          <p:nvSpPr>
            <p:cNvPr id="104" name="Oval 11"/>
            <p:cNvSpPr>
              <a:spLocks noChangeArrowheads="1"/>
            </p:cNvSpPr>
            <p:nvPr/>
          </p:nvSpPr>
          <p:spPr bwMode="auto">
            <a:xfrm>
              <a:off x="5589805" y="3181311"/>
              <a:ext cx="1255899" cy="1255899"/>
            </a:xfrm>
            <a:prstGeom prst="ellipse">
              <a:avLst/>
            </a:prstGeom>
            <a:solidFill>
              <a:srgbClr val="08862F"/>
            </a:solidFill>
            <a:ln w="127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Rectangle 12"/>
            <p:cNvSpPr>
              <a:spLocks noChangeArrowheads="1"/>
            </p:cNvSpPr>
            <p:nvPr/>
          </p:nvSpPr>
          <p:spPr bwMode="auto">
            <a:xfrm>
              <a:off x="5773727" y="3365233"/>
              <a:ext cx="888055" cy="88805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335" tIns="13335" rIns="13335" bIns="13335" anchor="ctr"/>
            <a:lstStyle/>
            <a:p>
              <a:pPr marL="0" marR="0" lvl="0" indent="0" algn="ctr" defTabSz="6858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添加</a:t>
              </a:r>
              <a:endPara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  <a:p>
              <a:pPr marL="0" marR="0" lvl="0" indent="0" algn="ctr" defTabSz="6858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标题</a:t>
              </a:r>
              <a:endPara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250023" y="1325994"/>
            <a:ext cx="659346" cy="659346"/>
            <a:chOff x="5778190" y="2037632"/>
            <a:chExt cx="879128" cy="879128"/>
          </a:xfrm>
          <a:solidFill>
            <a:srgbClr val="CB1B3D"/>
          </a:solidFill>
        </p:grpSpPr>
        <p:sp>
          <p:nvSpPr>
            <p:cNvPr id="111" name="Oval 13"/>
            <p:cNvSpPr>
              <a:spLocks noChangeArrowheads="1"/>
            </p:cNvSpPr>
            <p:nvPr/>
          </p:nvSpPr>
          <p:spPr bwMode="auto">
            <a:xfrm>
              <a:off x="5778190" y="2037632"/>
              <a:ext cx="879128" cy="879128"/>
            </a:xfrm>
            <a:prstGeom prst="ellipse">
              <a:avLst/>
            </a:prstGeom>
            <a:solidFill>
              <a:srgbClr val="08862F"/>
            </a:solidFill>
            <a:ln w="127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Rectangle 14"/>
            <p:cNvSpPr>
              <a:spLocks noChangeArrowheads="1"/>
            </p:cNvSpPr>
            <p:nvPr/>
          </p:nvSpPr>
          <p:spPr bwMode="auto">
            <a:xfrm>
              <a:off x="5906935" y="2166377"/>
              <a:ext cx="621638" cy="62163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478" tIns="10478" rIns="10478" bIns="10478" anchor="ctr"/>
            <a:lstStyle/>
            <a:p>
              <a:pPr marL="0" marR="0" lvl="0" indent="0" algn="ctr" defTabSz="6858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25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49070" y="2325041"/>
            <a:ext cx="659346" cy="659346"/>
            <a:chOff x="7110253" y="3369695"/>
            <a:chExt cx="879128" cy="879128"/>
          </a:xfrm>
          <a:solidFill>
            <a:srgbClr val="CB1B3D"/>
          </a:solidFill>
        </p:grpSpPr>
        <p:sp>
          <p:nvSpPr>
            <p:cNvPr id="113" name="Oval 15"/>
            <p:cNvSpPr>
              <a:spLocks noChangeArrowheads="1"/>
            </p:cNvSpPr>
            <p:nvPr/>
          </p:nvSpPr>
          <p:spPr bwMode="auto">
            <a:xfrm>
              <a:off x="7110253" y="3369695"/>
              <a:ext cx="879128" cy="879128"/>
            </a:xfrm>
            <a:prstGeom prst="ellipse">
              <a:avLst/>
            </a:prstGeom>
            <a:solidFill>
              <a:srgbClr val="08862F"/>
            </a:solidFill>
            <a:ln w="12700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Rectangle 16"/>
            <p:cNvSpPr>
              <a:spLocks noChangeArrowheads="1"/>
            </p:cNvSpPr>
            <p:nvPr/>
          </p:nvSpPr>
          <p:spPr bwMode="auto">
            <a:xfrm>
              <a:off x="7238998" y="3498440"/>
              <a:ext cx="621638" cy="62163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478" tIns="10478" rIns="10478" bIns="10478" anchor="ctr"/>
            <a:lstStyle/>
            <a:p>
              <a:pPr marL="0" marR="0" lvl="0" indent="0" algn="ctr" defTabSz="6858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25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添加内容</a:t>
              </a:r>
              <a:endParaRPr kumimoji="0" lang="zh-CN" altLang="en-US" sz="82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250023" y="3324089"/>
            <a:ext cx="659346" cy="659346"/>
            <a:chOff x="5778190" y="4701759"/>
            <a:chExt cx="879128" cy="879128"/>
          </a:xfrm>
          <a:solidFill>
            <a:srgbClr val="CB1B3D"/>
          </a:solidFill>
        </p:grpSpPr>
        <p:sp>
          <p:nvSpPr>
            <p:cNvPr id="115" name="Oval 17"/>
            <p:cNvSpPr>
              <a:spLocks noChangeArrowheads="1"/>
            </p:cNvSpPr>
            <p:nvPr/>
          </p:nvSpPr>
          <p:spPr bwMode="auto">
            <a:xfrm>
              <a:off x="5778190" y="4701759"/>
              <a:ext cx="879128" cy="879128"/>
            </a:xfrm>
            <a:prstGeom prst="ellipse">
              <a:avLst/>
            </a:prstGeom>
            <a:solidFill>
              <a:srgbClr val="08862F"/>
            </a:solidFill>
            <a:ln w="12700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Rectangle 18"/>
            <p:cNvSpPr>
              <a:spLocks noChangeArrowheads="1"/>
            </p:cNvSpPr>
            <p:nvPr/>
          </p:nvSpPr>
          <p:spPr bwMode="auto">
            <a:xfrm>
              <a:off x="5906935" y="4830504"/>
              <a:ext cx="621638" cy="62163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478" tIns="10478" rIns="10478" bIns="10478" anchor="ctr"/>
            <a:lstStyle/>
            <a:p>
              <a:pPr marL="0" marR="0" lvl="0" indent="0" algn="ctr" defTabSz="6858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25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添加内容</a:t>
              </a:r>
              <a:endParaRPr kumimoji="0" lang="zh-CN" altLang="en-US" sz="82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50976" y="2325041"/>
            <a:ext cx="659346" cy="659346"/>
            <a:chOff x="4446127" y="3369695"/>
            <a:chExt cx="879128" cy="879128"/>
          </a:xfrm>
          <a:solidFill>
            <a:srgbClr val="CB1B3D"/>
          </a:solidFill>
        </p:grpSpPr>
        <p:sp>
          <p:nvSpPr>
            <p:cNvPr id="117" name="Oval 19"/>
            <p:cNvSpPr>
              <a:spLocks noChangeArrowheads="1"/>
            </p:cNvSpPr>
            <p:nvPr/>
          </p:nvSpPr>
          <p:spPr bwMode="auto">
            <a:xfrm>
              <a:off x="4446127" y="3369695"/>
              <a:ext cx="879128" cy="879128"/>
            </a:xfrm>
            <a:prstGeom prst="ellipse">
              <a:avLst/>
            </a:prstGeom>
            <a:solidFill>
              <a:srgbClr val="08862F"/>
            </a:solidFill>
            <a:ln w="127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Rectangle 20"/>
            <p:cNvSpPr>
              <a:spLocks noChangeArrowheads="1"/>
            </p:cNvSpPr>
            <p:nvPr/>
          </p:nvSpPr>
          <p:spPr bwMode="auto">
            <a:xfrm>
              <a:off x="4574872" y="3498440"/>
              <a:ext cx="621638" cy="62163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478" tIns="10478" rIns="10478" bIns="10478" anchor="ctr"/>
            <a:lstStyle/>
            <a:p>
              <a:pPr marL="0" marR="0" lvl="0" indent="0" algn="ctr" defTabSz="6858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25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添加内容</a:t>
              </a:r>
              <a:endParaRPr kumimoji="0" lang="zh-CN" altLang="en-US" sz="82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</p:grpSp>
      <p:sp>
        <p:nvSpPr>
          <p:cNvPr id="143" name="TextBox 142"/>
          <p:cNvSpPr txBox="1"/>
          <p:nvPr/>
        </p:nvSpPr>
        <p:spPr>
          <a:xfrm>
            <a:off x="1661674" y="1797568"/>
            <a:ext cx="1674186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2602286" y="1413550"/>
            <a:ext cx="751373" cy="367601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华文黑体" pitchFamily="2" charset="-122"/>
              </a:rPr>
              <a:t>标题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5907554" y="1783025"/>
            <a:ext cx="152198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</a:t>
            </a:r>
          </a:p>
        </p:txBody>
      </p:sp>
      <p:sp>
        <p:nvSpPr>
          <p:cNvPr id="146" name="TextBox 145"/>
          <p:cNvSpPr txBox="1"/>
          <p:nvPr/>
        </p:nvSpPr>
        <p:spPr>
          <a:xfrm>
            <a:off x="5891941" y="1393917"/>
            <a:ext cx="1209734" cy="366575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1642362" y="3334428"/>
            <a:ext cx="1674186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</a:t>
            </a:r>
          </a:p>
        </p:txBody>
      </p:sp>
      <p:sp>
        <p:nvSpPr>
          <p:cNvPr id="148" name="TextBox 147"/>
          <p:cNvSpPr txBox="1"/>
          <p:nvPr/>
        </p:nvSpPr>
        <p:spPr>
          <a:xfrm>
            <a:off x="1985841" y="2957645"/>
            <a:ext cx="1330707" cy="366575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</a:p>
        </p:txBody>
      </p:sp>
      <p:sp>
        <p:nvSpPr>
          <p:cNvPr id="149" name="TextBox 148"/>
          <p:cNvSpPr txBox="1"/>
          <p:nvPr/>
        </p:nvSpPr>
        <p:spPr>
          <a:xfrm>
            <a:off x="5945943" y="3443743"/>
            <a:ext cx="152198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</a:t>
            </a:r>
          </a:p>
        </p:txBody>
      </p:sp>
      <p:sp>
        <p:nvSpPr>
          <p:cNvPr id="150" name="TextBox 149"/>
          <p:cNvSpPr txBox="1"/>
          <p:nvPr/>
        </p:nvSpPr>
        <p:spPr>
          <a:xfrm>
            <a:off x="5930330" y="3024096"/>
            <a:ext cx="1209734" cy="366575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</a:p>
        </p:txBody>
      </p:sp>
      <p:sp>
        <p:nvSpPr>
          <p:cNvPr id="2" name="上箭头 1"/>
          <p:cNvSpPr/>
          <p:nvPr/>
        </p:nvSpPr>
        <p:spPr>
          <a:xfrm>
            <a:off x="4440529" y="2051476"/>
            <a:ext cx="278334" cy="96029"/>
          </a:xfrm>
          <a:prstGeom prst="upArrow">
            <a:avLst/>
          </a:prstGeom>
          <a:solidFill>
            <a:srgbClr val="088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上箭头 44"/>
          <p:cNvSpPr/>
          <p:nvPr/>
        </p:nvSpPr>
        <p:spPr>
          <a:xfrm rot="10800000">
            <a:off x="4440529" y="3178403"/>
            <a:ext cx="278334" cy="96029"/>
          </a:xfrm>
          <a:prstGeom prst="upArrow">
            <a:avLst/>
          </a:prstGeom>
          <a:solidFill>
            <a:srgbClr val="088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上箭头 47"/>
          <p:cNvSpPr/>
          <p:nvPr/>
        </p:nvSpPr>
        <p:spPr>
          <a:xfrm rot="5400000">
            <a:off x="5003993" y="2631093"/>
            <a:ext cx="278334" cy="96029"/>
          </a:xfrm>
          <a:prstGeom prst="upArrow">
            <a:avLst/>
          </a:prstGeom>
          <a:solidFill>
            <a:srgbClr val="088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上箭头 48"/>
          <p:cNvSpPr/>
          <p:nvPr/>
        </p:nvSpPr>
        <p:spPr>
          <a:xfrm rot="16200000">
            <a:off x="3877065" y="2631093"/>
            <a:ext cx="278334" cy="96029"/>
          </a:xfrm>
          <a:prstGeom prst="upArrow">
            <a:avLst/>
          </a:prstGeom>
          <a:solidFill>
            <a:srgbClr val="088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145177" y="26897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单击此处添加文字标题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78432" y="0"/>
            <a:ext cx="851715" cy="843913"/>
            <a:chOff x="352136" y="118825"/>
            <a:chExt cx="1818780" cy="1802119"/>
          </a:xfrm>
        </p:grpSpPr>
        <p:grpSp>
          <p:nvGrpSpPr>
            <p:cNvPr id="38" name="组合 37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2528637" y="3148611"/>
                <a:ext cx="5082391" cy="5082390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1013257" y="627474"/>
              <a:ext cx="1073172" cy="1117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+mj-ea"/>
                </a:rPr>
                <a:t>3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607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9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7" grpId="0" animBg="1"/>
      <p:bldP spid="143" grpId="0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2" grpId="0" animBg="1"/>
      <p:bldP spid="45" grpId="0" animBg="1"/>
      <p:bldP spid="48" grpId="0" animBg="1"/>
      <p:bldP spid="4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2847271" y="1456921"/>
            <a:ext cx="3627756" cy="77646"/>
          </a:xfrm>
          <a:prstGeom prst="rect">
            <a:avLst/>
          </a:prstGeom>
          <a:solidFill>
            <a:srgbClr val="D9F4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46" tIns="26472" rIns="52946" bIns="26472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351666" y="2403062"/>
            <a:ext cx="3627756" cy="77646"/>
          </a:xfrm>
          <a:prstGeom prst="rect">
            <a:avLst/>
          </a:prstGeom>
          <a:solidFill>
            <a:srgbClr val="D9F4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46" tIns="26472" rIns="52946" bIns="26472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椭圆 64"/>
          <p:cNvSpPr>
            <a:spLocks noChangeArrowheads="1"/>
          </p:cNvSpPr>
          <p:nvPr/>
        </p:nvSpPr>
        <p:spPr bwMode="auto">
          <a:xfrm>
            <a:off x="1354599" y="2090612"/>
            <a:ext cx="1203341" cy="1203029"/>
          </a:xfrm>
          <a:prstGeom prst="ellipse">
            <a:avLst/>
          </a:prstGeom>
          <a:solidFill>
            <a:srgbClr val="08862F"/>
          </a:solidFill>
          <a:ln w="190500" cap="sq" cmpd="sng">
            <a:noFill/>
            <a:round/>
            <a:headEnd/>
            <a:tailEnd/>
          </a:ln>
        </p:spPr>
        <p:txBody>
          <a:bodyPr lIns="52946" tIns="26472" rIns="52946" bIns="26472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anose="02010600030101010101" pitchFamily="2" charset="-122"/>
              </a:rPr>
              <a:t>添加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anose="02010600030101010101" pitchFamily="2" charset="-122"/>
              </a:rPr>
              <a:t>标题</a:t>
            </a:r>
            <a:endParaRPr kumimoji="0" lang="zh-CN" altLang="zh-CN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782836" y="1600660"/>
            <a:ext cx="3419264" cy="593609"/>
          </a:xfrm>
          <a:prstGeom prst="rect">
            <a:avLst/>
          </a:prstGeom>
          <a:noFill/>
        </p:spPr>
        <p:txBody>
          <a:bodyPr wrap="square" lIns="52946" tIns="26472" rIns="52946" bIns="26472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您的内容打在这里，或者通过复制您的文本后，在此框中选择粘贴，并选择只保留文字。您的内容打在这里，或者通过复制您的文本后，在此框中选择粘贴，</a:t>
            </a:r>
          </a:p>
        </p:txBody>
      </p:sp>
      <p:sp>
        <p:nvSpPr>
          <p:cNvPr id="57" name="椭圆 64"/>
          <p:cNvSpPr>
            <a:spLocks noChangeArrowheads="1"/>
          </p:cNvSpPr>
          <p:nvPr/>
        </p:nvSpPr>
        <p:spPr bwMode="auto">
          <a:xfrm>
            <a:off x="6228530" y="980521"/>
            <a:ext cx="1203341" cy="1203029"/>
          </a:xfrm>
          <a:prstGeom prst="ellipse">
            <a:avLst/>
          </a:prstGeom>
          <a:solidFill>
            <a:srgbClr val="08862F"/>
          </a:solidFill>
          <a:ln w="190500" cap="sq" cmpd="sng">
            <a:noFill/>
            <a:round/>
            <a:headEnd/>
            <a:tailEnd/>
          </a:ln>
        </p:spPr>
        <p:txBody>
          <a:bodyPr lIns="52946" tIns="26472" rIns="52946" bIns="26472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anose="02010600030101010101" pitchFamily="2" charset="-122"/>
              </a:rPr>
              <a:t>添加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anose="02010600030101010101" pitchFamily="2" charset="-122"/>
              </a:rPr>
              <a:t>标题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782836" y="2529180"/>
            <a:ext cx="3419264" cy="413560"/>
          </a:xfrm>
          <a:prstGeom prst="rect">
            <a:avLst/>
          </a:prstGeom>
          <a:noFill/>
        </p:spPr>
        <p:txBody>
          <a:bodyPr wrap="square" lIns="52946" tIns="26472" rIns="52946" bIns="26472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847271" y="3293610"/>
            <a:ext cx="3627756" cy="77646"/>
          </a:xfrm>
          <a:prstGeom prst="rect">
            <a:avLst/>
          </a:prstGeom>
          <a:solidFill>
            <a:srgbClr val="D9F4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46" tIns="26472" rIns="52946" bIns="26472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椭圆 64"/>
          <p:cNvSpPr>
            <a:spLocks noChangeArrowheads="1"/>
          </p:cNvSpPr>
          <p:nvPr/>
        </p:nvSpPr>
        <p:spPr bwMode="auto">
          <a:xfrm>
            <a:off x="6228530" y="2769741"/>
            <a:ext cx="1203341" cy="1203029"/>
          </a:xfrm>
          <a:prstGeom prst="ellipse">
            <a:avLst/>
          </a:prstGeom>
          <a:solidFill>
            <a:srgbClr val="08862F"/>
          </a:solidFill>
          <a:ln w="190500" cap="sq" cmpd="sng">
            <a:noFill/>
            <a:round/>
            <a:headEnd/>
            <a:tailEnd/>
          </a:ln>
        </p:spPr>
        <p:txBody>
          <a:bodyPr lIns="52946" tIns="26472" rIns="52946" bIns="26472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anose="02010600030101010101" pitchFamily="2" charset="-122"/>
              </a:rPr>
              <a:t>添加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anose="02010600030101010101" pitchFamily="2" charset="-122"/>
              </a:rPr>
              <a:t>标题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782836" y="3418726"/>
            <a:ext cx="3419264" cy="413560"/>
          </a:xfrm>
          <a:prstGeom prst="rect">
            <a:avLst/>
          </a:prstGeom>
          <a:noFill/>
        </p:spPr>
        <p:txBody>
          <a:bodyPr wrap="square" lIns="52946" tIns="26472" rIns="52946" bIns="26472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45177" y="26897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单击此处添加文字标题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78432" y="0"/>
            <a:ext cx="851715" cy="843913"/>
            <a:chOff x="352136" y="118825"/>
            <a:chExt cx="1818780" cy="1802119"/>
          </a:xfrm>
        </p:grpSpPr>
        <p:grpSp>
          <p:nvGrpSpPr>
            <p:cNvPr id="16" name="组合 15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2528637" y="3148611"/>
                <a:ext cx="5082391" cy="5082390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1013257" y="627474"/>
              <a:ext cx="1073172" cy="1117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+mj-ea"/>
                </a:rPr>
                <a:t>3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5859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64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1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5" grpId="1" animBg="1"/>
      <p:bldP spid="56" grpId="0"/>
      <p:bldP spid="57" grpId="0" animBg="1"/>
      <p:bldP spid="57" grpId="1" animBg="1"/>
      <p:bldP spid="58" grpId="0"/>
      <p:bldP spid="59" grpId="0" animBg="1"/>
      <p:bldP spid="60" grpId="0" animBg="1"/>
      <p:bldP spid="60" grpId="1" animBg="1"/>
      <p:bldP spid="6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833378" y="-1555461"/>
            <a:ext cx="8096805" cy="8022632"/>
            <a:chOff x="934719" y="1361402"/>
            <a:chExt cx="7274560" cy="7274560"/>
          </a:xfrm>
        </p:grpSpPr>
        <p:sp>
          <p:nvSpPr>
            <p:cNvPr id="21" name="椭圆 20"/>
            <p:cNvSpPr/>
            <p:nvPr/>
          </p:nvSpPr>
          <p:spPr>
            <a:xfrm>
              <a:off x="934719" y="1361402"/>
              <a:ext cx="7274560" cy="7274560"/>
            </a:xfrm>
            <a:prstGeom prst="ellipse">
              <a:avLst/>
            </a:prstGeom>
            <a:solidFill>
              <a:schemeClr val="bg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432558" y="1859241"/>
              <a:ext cx="6278882" cy="6278882"/>
            </a:xfrm>
            <a:prstGeom prst="ellipse">
              <a:avLst/>
            </a:prstGeom>
            <a:solidFill>
              <a:schemeClr val="bg1">
                <a:alpha val="44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2030806" y="2457489"/>
              <a:ext cx="5082387" cy="5082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78" y="1679652"/>
            <a:ext cx="1865668" cy="301899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7575"/>
            <a:ext cx="9144000" cy="168592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52136" y="118825"/>
            <a:ext cx="1818780" cy="1802119"/>
            <a:chOff x="352136" y="118825"/>
            <a:chExt cx="1818780" cy="1802119"/>
          </a:xfrm>
        </p:grpSpPr>
        <p:grpSp>
          <p:nvGrpSpPr>
            <p:cNvPr id="13" name="组合 12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030806" y="2457489"/>
                <a:ext cx="5082387" cy="508238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740379" y="661210"/>
              <a:ext cx="1134590" cy="727395"/>
              <a:chOff x="1015926" y="2012442"/>
              <a:chExt cx="1746752" cy="72739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110480" y="2012442"/>
                <a:ext cx="165219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3424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目录</a:t>
                </a:r>
                <a:endPara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015926" y="2439755"/>
                <a:ext cx="1673515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CONTENTS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118557" y="922820"/>
            <a:ext cx="4059121" cy="465785"/>
            <a:chOff x="2832592" y="855630"/>
            <a:chExt cx="4059121" cy="465785"/>
          </a:xfrm>
        </p:grpSpPr>
        <p:sp>
          <p:nvSpPr>
            <p:cNvPr id="4" name="圆角矩形 3"/>
            <p:cNvSpPr/>
            <p:nvPr/>
          </p:nvSpPr>
          <p:spPr>
            <a:xfrm>
              <a:off x="2871847" y="855630"/>
              <a:ext cx="4019866" cy="46578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D9F48B">
                    <a:alpha val="0"/>
                  </a:srgbClr>
                </a:gs>
                <a:gs pos="0">
                  <a:srgbClr val="08862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832592" y="855630"/>
              <a:ext cx="465785" cy="465785"/>
            </a:xfrm>
            <a:prstGeom prst="ellipse">
              <a:avLst/>
            </a:prstGeom>
            <a:solidFill>
              <a:srgbClr val="08862F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i="1" dirty="0" smtClean="0">
                  <a:latin typeface="Impact" panose="020B0806030902050204" pitchFamily="34" charset="0"/>
                </a:rPr>
                <a:t>1</a:t>
              </a:r>
              <a:endParaRPr lang="zh-CN" altLang="en-US" sz="2000" i="1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118557" y="1812442"/>
            <a:ext cx="4059121" cy="465785"/>
            <a:chOff x="2832592" y="855630"/>
            <a:chExt cx="4059121" cy="465785"/>
          </a:xfrm>
        </p:grpSpPr>
        <p:sp>
          <p:nvSpPr>
            <p:cNvPr id="61" name="圆角矩形 60"/>
            <p:cNvSpPr/>
            <p:nvPr/>
          </p:nvSpPr>
          <p:spPr>
            <a:xfrm>
              <a:off x="2871847" y="855630"/>
              <a:ext cx="4019866" cy="46578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D9F48B">
                    <a:alpha val="0"/>
                  </a:srgbClr>
                </a:gs>
                <a:gs pos="0">
                  <a:srgbClr val="08862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2832592" y="855630"/>
              <a:ext cx="465785" cy="465785"/>
            </a:xfrm>
            <a:prstGeom prst="ellipse">
              <a:avLst/>
            </a:prstGeom>
            <a:solidFill>
              <a:srgbClr val="08862F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i="1" dirty="0" smtClean="0">
                  <a:latin typeface="Impact" panose="020B0806030902050204" pitchFamily="34" charset="0"/>
                </a:rPr>
                <a:t>2</a:t>
              </a:r>
              <a:endParaRPr lang="zh-CN" altLang="en-US" sz="2000" i="1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118557" y="2702064"/>
            <a:ext cx="4059121" cy="465785"/>
            <a:chOff x="2832592" y="855630"/>
            <a:chExt cx="4059121" cy="465785"/>
          </a:xfrm>
        </p:grpSpPr>
        <p:sp>
          <p:nvSpPr>
            <p:cNvPr id="65" name="圆角矩形 64"/>
            <p:cNvSpPr/>
            <p:nvPr/>
          </p:nvSpPr>
          <p:spPr>
            <a:xfrm>
              <a:off x="2871847" y="855630"/>
              <a:ext cx="4019866" cy="46578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D9F48B">
                    <a:alpha val="0"/>
                  </a:srgbClr>
                </a:gs>
                <a:gs pos="0">
                  <a:srgbClr val="08862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2832592" y="855630"/>
              <a:ext cx="465785" cy="465785"/>
            </a:xfrm>
            <a:prstGeom prst="ellipse">
              <a:avLst/>
            </a:prstGeom>
            <a:solidFill>
              <a:srgbClr val="08862F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i="1" dirty="0" smtClean="0">
                  <a:latin typeface="Impact" panose="020B0806030902050204" pitchFamily="34" charset="0"/>
                </a:rPr>
                <a:t>3</a:t>
              </a:r>
              <a:endParaRPr lang="zh-CN" altLang="en-US" sz="2000" i="1" dirty="0">
                <a:latin typeface="Impact" panose="020B0806030902050204" pitchFamily="34" charset="0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3623597" y="917748"/>
            <a:ext cx="2621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i="1" dirty="0">
                <a:ln w="9525">
                  <a:solidFill>
                    <a:schemeClr val="bg1"/>
                  </a:solidFill>
                </a:ln>
                <a:gradFill>
                  <a:gsLst>
                    <a:gs pos="100000">
                      <a:srgbClr val="08862F"/>
                    </a:gs>
                    <a:gs pos="0">
                      <a:srgbClr val="D9F48B"/>
                    </a:gs>
                  </a:gsLst>
                  <a:lin ang="5400000" scaled="1"/>
                </a:gradFill>
                <a:effectLst>
                  <a:outerShdw dist="76200" dir="3000000" sx="99000" sy="99000" algn="t" rotWithShape="0">
                    <a:prstClr val="black">
                      <a:alpha val="28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3623597" y="1809448"/>
            <a:ext cx="2621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i="1" dirty="0">
                <a:ln w="9525">
                  <a:solidFill>
                    <a:schemeClr val="bg1"/>
                  </a:solidFill>
                </a:ln>
                <a:gradFill>
                  <a:gsLst>
                    <a:gs pos="100000">
                      <a:srgbClr val="08862F"/>
                    </a:gs>
                    <a:gs pos="0">
                      <a:srgbClr val="D9F48B"/>
                    </a:gs>
                  </a:gsLst>
                  <a:lin ang="5400000" scaled="1"/>
                </a:gradFill>
                <a:effectLst>
                  <a:outerShdw dist="76200" dir="3000000" sx="99000" sy="99000" algn="t" rotWithShape="0">
                    <a:prstClr val="black">
                      <a:alpha val="28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3623597" y="2703032"/>
            <a:ext cx="2621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i="1" dirty="0">
                <a:ln w="9525">
                  <a:solidFill>
                    <a:schemeClr val="bg1"/>
                  </a:solidFill>
                </a:ln>
                <a:gradFill>
                  <a:gsLst>
                    <a:gs pos="100000">
                      <a:srgbClr val="08862F"/>
                    </a:gs>
                    <a:gs pos="0">
                      <a:srgbClr val="D9F48B"/>
                    </a:gs>
                  </a:gsLst>
                  <a:lin ang="5400000" scaled="1"/>
                </a:gradFill>
                <a:effectLst>
                  <a:outerShdw dist="76200" dir="3000000" sx="99000" sy="99000" algn="t" rotWithShape="0">
                    <a:prstClr val="black">
                      <a:alpha val="28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41496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4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" name="图表 69"/>
          <p:cNvGraphicFramePr/>
          <p:nvPr>
            <p:extLst>
              <p:ext uri="{D42A27DB-BD31-4B8C-83A1-F6EECF244321}">
                <p14:modId xmlns:p14="http://schemas.microsoft.com/office/powerpoint/2010/main" val="3784541612"/>
              </p:ext>
            </p:extLst>
          </p:nvPr>
        </p:nvGraphicFramePr>
        <p:xfrm flipH="1">
          <a:off x="3230013" y="1105550"/>
          <a:ext cx="2856350" cy="2663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" name="椭圆 70"/>
          <p:cNvSpPr/>
          <p:nvPr/>
        </p:nvSpPr>
        <p:spPr>
          <a:xfrm>
            <a:off x="3976620" y="1755844"/>
            <a:ext cx="1363139" cy="1363217"/>
          </a:xfrm>
          <a:prstGeom prst="ellipse">
            <a:avLst/>
          </a:prstGeom>
          <a:noFill/>
          <a:ln>
            <a:solidFill>
              <a:srgbClr val="0886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18" tIns="26459" rIns="52918" bIns="26459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689057" y="1445012"/>
            <a:ext cx="552504" cy="549724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25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ebas" pitchFamily="2" charset="0"/>
                <a:ea typeface="等线" panose="02010600030101010101" pitchFamily="2" charset="-122"/>
                <a:cs typeface="+mn-cs"/>
              </a:rPr>
              <a:t>12</a:t>
            </a:r>
            <a:endParaRPr kumimoji="0" lang="zh-CN" altLang="en-US" sz="3225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Bebas" pitchFamily="2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825152" y="1445012"/>
            <a:ext cx="520444" cy="549724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2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ebas" pitchFamily="2" charset="0"/>
                <a:ea typeface="等线" panose="02010600030101010101" pitchFamily="2" charset="-122"/>
                <a:cs typeface="+mn-cs"/>
              </a:rPr>
              <a:t>03</a:t>
            </a:r>
            <a:endParaRPr kumimoji="0" lang="zh-CN" altLang="en-US" sz="3225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Bebas" pitchFamily="2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689059" y="2795425"/>
            <a:ext cx="520444" cy="54972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25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Bebas" pitchFamily="2" charset="0"/>
                <a:ea typeface="等线" panose="02010600030101010101" pitchFamily="2" charset="-122"/>
                <a:cs typeface="+mn-cs"/>
              </a:rPr>
              <a:t>20</a:t>
            </a:r>
            <a:endParaRPr kumimoji="0" lang="zh-CN" altLang="en-US" sz="3225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Bebas" pitchFamily="2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825152" y="2795425"/>
            <a:ext cx="552504" cy="549724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25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ebas" pitchFamily="2" charset="0"/>
                <a:ea typeface="等线" panose="02010600030101010101" pitchFamily="2" charset="-122"/>
                <a:cs typeface="+mn-cs"/>
              </a:rPr>
              <a:t>90</a:t>
            </a:r>
            <a:endParaRPr kumimoji="0" lang="zh-CN" altLang="en-US" sz="3225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Bebas" pitchFamily="2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182880" y="1747134"/>
            <a:ext cx="1266666" cy="458546"/>
          </a:xfrm>
          <a:prstGeom prst="rect">
            <a:avLst/>
          </a:prstGeom>
          <a:noFill/>
        </p:spPr>
        <p:txBody>
          <a:bodyPr wrap="square" lIns="52918" tIns="26459" rIns="52918" bIns="26459" rtlCol="0">
            <a:sp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7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2182882" y="1479914"/>
            <a:ext cx="1026926" cy="244362"/>
          </a:xfrm>
          <a:prstGeom prst="rect">
            <a:avLst/>
          </a:prstGeom>
          <a:noFill/>
        </p:spPr>
        <p:txBody>
          <a:bodyPr wrap="square" lIns="52918" tIns="0" rIns="52918" bIns="0" rtlCol="0" anchor="t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360230" y="1747134"/>
            <a:ext cx="1266666" cy="458546"/>
          </a:xfrm>
          <a:prstGeom prst="rect">
            <a:avLst/>
          </a:prstGeom>
          <a:noFill/>
        </p:spPr>
        <p:txBody>
          <a:bodyPr wrap="square" lIns="52918" tIns="26459" rIns="52918" bIns="26459" rtlCol="0">
            <a:sp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7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360229" y="1479914"/>
            <a:ext cx="1026926" cy="276999"/>
          </a:xfrm>
          <a:prstGeom prst="rect">
            <a:avLst/>
          </a:prstGeom>
          <a:noFill/>
        </p:spPr>
        <p:txBody>
          <a:bodyPr wrap="square" lIns="52918" tIns="0" rIns="52918" bIns="0" rtlCol="0" anchor="t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182880" y="3137519"/>
            <a:ext cx="1266666" cy="458546"/>
          </a:xfrm>
          <a:prstGeom prst="rect">
            <a:avLst/>
          </a:prstGeom>
          <a:noFill/>
        </p:spPr>
        <p:txBody>
          <a:bodyPr wrap="square" lIns="52918" tIns="26459" rIns="52918" bIns="26459" rtlCol="0">
            <a:sp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7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2182882" y="2870299"/>
            <a:ext cx="1026926" cy="276999"/>
          </a:xfrm>
          <a:prstGeom prst="rect">
            <a:avLst/>
          </a:prstGeom>
          <a:noFill/>
        </p:spPr>
        <p:txBody>
          <a:bodyPr wrap="square" lIns="52918" tIns="0" rIns="52918" bIns="0" rtlCol="0" anchor="t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6360230" y="3137519"/>
            <a:ext cx="1266666" cy="458546"/>
          </a:xfrm>
          <a:prstGeom prst="rect">
            <a:avLst/>
          </a:prstGeom>
          <a:noFill/>
        </p:spPr>
        <p:txBody>
          <a:bodyPr wrap="square" lIns="52918" tIns="26459" rIns="52918" bIns="26459" rtlCol="0">
            <a:sp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7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360229" y="2870299"/>
            <a:ext cx="1026926" cy="244362"/>
          </a:xfrm>
          <a:prstGeom prst="rect">
            <a:avLst/>
          </a:prstGeom>
          <a:noFill/>
        </p:spPr>
        <p:txBody>
          <a:bodyPr wrap="square" lIns="52918" tIns="0" rIns="52918" bIns="0" rtlCol="0" anchor="t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145177" y="26897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单击此处添加文字标题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78432" y="0"/>
            <a:ext cx="851715" cy="843913"/>
            <a:chOff x="352136" y="118825"/>
            <a:chExt cx="1818780" cy="1802119"/>
          </a:xfrm>
        </p:grpSpPr>
        <p:grpSp>
          <p:nvGrpSpPr>
            <p:cNvPr id="21" name="组合 20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528637" y="3148611"/>
                <a:ext cx="5082391" cy="5082390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1013257" y="627474"/>
              <a:ext cx="1073172" cy="1117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+mj-ea"/>
                </a:rPr>
                <a:t>3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46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0" grpId="0">
        <p:bldAsOne/>
      </p:bldGraphic>
      <p:bldGraphic spid="70" grpId="1">
        <p:bldAsOne/>
      </p:bldGraphic>
      <p:bldP spid="71" grpId="0" animBg="1"/>
      <p:bldP spid="72" grpId="0"/>
      <p:bldP spid="73" grpId="0"/>
      <p:bldP spid="74" grpId="0" animBg="1"/>
      <p:bldP spid="78" grpId="0"/>
      <p:bldP spid="79" grpId="0"/>
      <p:bldP spid="80" grpId="0"/>
      <p:bldP spid="81" grpId="0"/>
      <p:bldP spid="82" grpId="0"/>
      <p:bldP spid="89" grpId="0"/>
      <p:bldP spid="90" grpId="0"/>
      <p:bldP spid="96" grpId="0"/>
      <p:bldP spid="9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2"/>
          <p:cNvSpPr>
            <a:spLocks noChangeArrowheads="1"/>
          </p:cNvSpPr>
          <p:nvPr/>
        </p:nvSpPr>
        <p:spPr bwMode="auto">
          <a:xfrm flipH="1">
            <a:off x="4621412" y="1335169"/>
            <a:ext cx="3041633" cy="1342259"/>
          </a:xfrm>
          <a:prstGeom prst="snip2Diag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68573" tIns="34286" rIns="68573" bIns="34286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+mn-cs"/>
              <a:sym typeface="Calibri" pitchFamily="34" charset="0"/>
            </a:endParaRPr>
          </a:p>
        </p:txBody>
      </p:sp>
      <p:sp>
        <p:nvSpPr>
          <p:cNvPr id="84" name="Oval 4"/>
          <p:cNvSpPr>
            <a:spLocks noChangeArrowheads="1"/>
          </p:cNvSpPr>
          <p:nvPr/>
        </p:nvSpPr>
        <p:spPr bwMode="auto">
          <a:xfrm>
            <a:off x="1863128" y="2801568"/>
            <a:ext cx="524054" cy="526665"/>
          </a:xfrm>
          <a:prstGeom prst="ellipse">
            <a:avLst/>
          </a:prstGeom>
          <a:solidFill>
            <a:srgbClr val="08862F"/>
          </a:solidFill>
          <a:ln w="9525">
            <a:noFill/>
            <a:round/>
            <a:headEnd/>
            <a:tailEnd/>
          </a:ln>
        </p:spPr>
        <p:txBody>
          <a:bodyPr lIns="68573" tIns="34286" rIns="68573" bIns="34286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+mn-cs"/>
              <a:sym typeface="Calibri" pitchFamily="34" charset="0"/>
            </a:endParaRPr>
          </a:p>
        </p:txBody>
      </p:sp>
      <p:sp>
        <p:nvSpPr>
          <p:cNvPr id="86" name="Oval 12"/>
          <p:cNvSpPr>
            <a:spLocks noChangeArrowheads="1"/>
          </p:cNvSpPr>
          <p:nvPr/>
        </p:nvSpPr>
        <p:spPr bwMode="auto">
          <a:xfrm>
            <a:off x="3619946" y="2801568"/>
            <a:ext cx="524924" cy="526665"/>
          </a:xfrm>
          <a:prstGeom prst="ellipse">
            <a:avLst/>
          </a:prstGeom>
          <a:solidFill>
            <a:srgbClr val="08862F"/>
          </a:solidFill>
          <a:ln w="9525">
            <a:noFill/>
            <a:round/>
            <a:headEnd/>
            <a:tailEnd/>
          </a:ln>
        </p:spPr>
        <p:txBody>
          <a:bodyPr lIns="68573" tIns="34286" rIns="68573" bIns="34286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+mn-cs"/>
              <a:sym typeface="Calibri" pitchFamily="34" charset="0"/>
            </a:endParaRPr>
          </a:p>
        </p:txBody>
      </p:sp>
      <p:sp>
        <p:nvSpPr>
          <p:cNvPr id="87" name="Oval 14"/>
          <p:cNvSpPr>
            <a:spLocks noChangeArrowheads="1"/>
          </p:cNvSpPr>
          <p:nvPr/>
        </p:nvSpPr>
        <p:spPr bwMode="auto">
          <a:xfrm>
            <a:off x="5226496" y="2801568"/>
            <a:ext cx="524054" cy="526665"/>
          </a:xfrm>
          <a:prstGeom prst="ellipse">
            <a:avLst/>
          </a:prstGeom>
          <a:solidFill>
            <a:srgbClr val="08862F"/>
          </a:solidFill>
          <a:ln w="9525">
            <a:noFill/>
            <a:round/>
            <a:headEnd/>
            <a:tailEnd/>
          </a:ln>
        </p:spPr>
        <p:txBody>
          <a:bodyPr lIns="68573" tIns="34286" rIns="68573" bIns="34286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+mn-cs"/>
              <a:sym typeface="Calibri" pitchFamily="34" charset="0"/>
            </a:endParaRPr>
          </a:p>
        </p:txBody>
      </p:sp>
      <p:sp>
        <p:nvSpPr>
          <p:cNvPr id="88" name="Oval 16"/>
          <p:cNvSpPr>
            <a:spLocks noChangeArrowheads="1"/>
          </p:cNvSpPr>
          <p:nvPr/>
        </p:nvSpPr>
        <p:spPr bwMode="auto">
          <a:xfrm>
            <a:off x="6725224" y="2801568"/>
            <a:ext cx="523184" cy="526665"/>
          </a:xfrm>
          <a:prstGeom prst="ellipse">
            <a:avLst/>
          </a:prstGeom>
          <a:solidFill>
            <a:srgbClr val="08862F"/>
          </a:solidFill>
          <a:ln w="9525">
            <a:noFill/>
            <a:round/>
            <a:headEnd/>
            <a:tailEnd/>
          </a:ln>
        </p:spPr>
        <p:txBody>
          <a:bodyPr lIns="68573" tIns="34286" rIns="68573" bIns="34286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+mn-cs"/>
              <a:sym typeface="Calibri" pitchFamily="34" charset="0"/>
            </a:endParaRPr>
          </a:p>
        </p:txBody>
      </p:sp>
      <p:grpSp>
        <p:nvGrpSpPr>
          <p:cNvPr id="89" name="Group 20"/>
          <p:cNvGrpSpPr>
            <a:grpSpLocks/>
          </p:cNvGrpSpPr>
          <p:nvPr/>
        </p:nvGrpSpPr>
        <p:grpSpPr bwMode="auto">
          <a:xfrm>
            <a:off x="1988187" y="2915199"/>
            <a:ext cx="293364" cy="295976"/>
            <a:chOff x="0" y="0"/>
            <a:chExt cx="401822" cy="404317"/>
          </a:xfrm>
        </p:grpSpPr>
        <p:sp>
          <p:nvSpPr>
            <p:cNvPr id="90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199251 w 121"/>
                <a:gd name="T1" fmla="*/ 0 h 121"/>
                <a:gd name="T2" fmla="*/ 0 w 121"/>
                <a:gd name="T3" fmla="*/ 203829 h 121"/>
                <a:gd name="T4" fmla="*/ 199251 w 121"/>
                <a:gd name="T5" fmla="*/ 404317 h 121"/>
                <a:gd name="T6" fmla="*/ 401822 w 121"/>
                <a:gd name="T7" fmla="*/ 203829 h 121"/>
                <a:gd name="T8" fmla="*/ 199251 w 121"/>
                <a:gd name="T9" fmla="*/ 0 h 121"/>
                <a:gd name="T10" fmla="*/ 199251 w 121"/>
                <a:gd name="T11" fmla="*/ 370902 h 121"/>
                <a:gd name="T12" fmla="*/ 33208 w 121"/>
                <a:gd name="T13" fmla="*/ 203829 h 121"/>
                <a:gd name="T14" fmla="*/ 199251 w 121"/>
                <a:gd name="T15" fmla="*/ 33415 h 121"/>
                <a:gd name="T16" fmla="*/ 368614 w 121"/>
                <a:gd name="T17" fmla="*/ 203829 h 121"/>
                <a:gd name="T18" fmla="*/ 199251 w 121"/>
                <a:gd name="T19" fmla="*/ 370902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96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139764 w 42"/>
                <a:gd name="T1" fmla="*/ 199662 h 60"/>
                <a:gd name="T2" fmla="*/ 139764 w 42"/>
                <a:gd name="T3" fmla="*/ 0 h 60"/>
                <a:gd name="T4" fmla="*/ 0 w 42"/>
                <a:gd name="T5" fmla="*/ 139763 h 60"/>
                <a:gd name="T6" fmla="*/ 139764 w 42"/>
                <a:gd name="T7" fmla="*/ 199662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</p:grpSp>
      <p:grpSp>
        <p:nvGrpSpPr>
          <p:cNvPr id="97" name="Group 23"/>
          <p:cNvGrpSpPr>
            <a:grpSpLocks/>
          </p:cNvGrpSpPr>
          <p:nvPr/>
        </p:nvGrpSpPr>
        <p:grpSpPr bwMode="auto">
          <a:xfrm>
            <a:off x="3772078" y="2949995"/>
            <a:ext cx="284660" cy="248097"/>
            <a:chOff x="0" y="0"/>
            <a:chExt cx="389342" cy="339426"/>
          </a:xfrm>
        </p:grpSpPr>
        <p:sp>
          <p:nvSpPr>
            <p:cNvPr id="99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00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01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02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09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22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23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24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25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26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27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</p:grpSp>
      <p:grpSp>
        <p:nvGrpSpPr>
          <p:cNvPr id="128" name="Group 35"/>
          <p:cNvGrpSpPr>
            <a:grpSpLocks/>
          </p:cNvGrpSpPr>
          <p:nvPr/>
        </p:nvGrpSpPr>
        <p:grpSpPr bwMode="auto">
          <a:xfrm>
            <a:off x="6847966" y="2921073"/>
            <a:ext cx="277697" cy="275085"/>
            <a:chOff x="0" y="0"/>
            <a:chExt cx="379359" cy="376864"/>
          </a:xfrm>
        </p:grpSpPr>
        <p:sp>
          <p:nvSpPr>
            <p:cNvPr id="129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189680 w 114"/>
                <a:gd name="T1" fmla="*/ 0 h 114"/>
                <a:gd name="T2" fmla="*/ 0 w 114"/>
                <a:gd name="T3" fmla="*/ 188432 h 114"/>
                <a:gd name="T4" fmla="*/ 189680 w 114"/>
                <a:gd name="T5" fmla="*/ 376864 h 114"/>
                <a:gd name="T6" fmla="*/ 379359 w 114"/>
                <a:gd name="T7" fmla="*/ 188432 h 114"/>
                <a:gd name="T8" fmla="*/ 189680 w 114"/>
                <a:gd name="T9" fmla="*/ 0 h 114"/>
                <a:gd name="T10" fmla="*/ 189680 w 114"/>
                <a:gd name="T11" fmla="*/ 357029 h 114"/>
                <a:gd name="T12" fmla="*/ 19966 w 114"/>
                <a:gd name="T13" fmla="*/ 188432 h 114"/>
                <a:gd name="T14" fmla="*/ 189680 w 114"/>
                <a:gd name="T15" fmla="*/ 19835 h 114"/>
                <a:gd name="T16" fmla="*/ 359393 w 114"/>
                <a:gd name="T17" fmla="*/ 188432 h 114"/>
                <a:gd name="T18" fmla="*/ 189680 w 114"/>
                <a:gd name="T19" fmla="*/ 357029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30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31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32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33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62595 w 25"/>
                <a:gd name="T1" fmla="*/ 74674 h 25"/>
                <a:gd name="T2" fmla="*/ 72479 w 25"/>
                <a:gd name="T3" fmla="*/ 84857 h 25"/>
                <a:gd name="T4" fmla="*/ 82362 w 25"/>
                <a:gd name="T5" fmla="*/ 74674 h 25"/>
                <a:gd name="T6" fmla="*/ 72479 w 25"/>
                <a:gd name="T7" fmla="*/ 64491 h 25"/>
                <a:gd name="T8" fmla="*/ 69184 w 25"/>
                <a:gd name="T9" fmla="*/ 64491 h 25"/>
                <a:gd name="T10" fmla="*/ 0 w 25"/>
                <a:gd name="T11" fmla="*/ 0 h 25"/>
                <a:gd name="T12" fmla="*/ 62595 w 25"/>
                <a:gd name="T13" fmla="*/ 74674 h 25"/>
                <a:gd name="T14" fmla="*/ 62595 w 25"/>
                <a:gd name="T15" fmla="*/ 74674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34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14974 h 8"/>
                <a:gd name="T2" fmla="*/ 7488 w 9"/>
                <a:gd name="T3" fmla="*/ 19966 h 8"/>
                <a:gd name="T4" fmla="*/ 22463 w 9"/>
                <a:gd name="T5" fmla="*/ 2496 h 8"/>
                <a:gd name="T6" fmla="*/ 17471 w 9"/>
                <a:gd name="T7" fmla="*/ 0 h 8"/>
                <a:gd name="T8" fmla="*/ 0 w 9"/>
                <a:gd name="T9" fmla="*/ 1497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35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22462 w 11"/>
                <a:gd name="T1" fmla="*/ 0 h 6"/>
                <a:gd name="T2" fmla="*/ 0 w 11"/>
                <a:gd name="T3" fmla="*/ 7488 h 6"/>
                <a:gd name="T4" fmla="*/ 2496 w 11"/>
                <a:gd name="T5" fmla="*/ 14975 h 6"/>
                <a:gd name="T6" fmla="*/ 27454 w 11"/>
                <a:gd name="T7" fmla="*/ 7488 h 6"/>
                <a:gd name="T8" fmla="*/ 22462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36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7488 h 9"/>
                <a:gd name="T2" fmla="*/ 17470 w 8"/>
                <a:gd name="T3" fmla="*/ 22463 h 9"/>
                <a:gd name="T4" fmla="*/ 19966 w 8"/>
                <a:gd name="T5" fmla="*/ 17471 h 9"/>
                <a:gd name="T6" fmla="*/ 4992 w 8"/>
                <a:gd name="T7" fmla="*/ 0 h 9"/>
                <a:gd name="T8" fmla="*/ 0 w 8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37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27454 w 11"/>
                <a:gd name="T1" fmla="*/ 7488 h 5"/>
                <a:gd name="T2" fmla="*/ 4992 w 11"/>
                <a:gd name="T3" fmla="*/ 0 h 5"/>
                <a:gd name="T4" fmla="*/ 0 w 11"/>
                <a:gd name="T5" fmla="*/ 7488 h 5"/>
                <a:gd name="T6" fmla="*/ 24958 w 11"/>
                <a:gd name="T7" fmla="*/ 12480 h 5"/>
                <a:gd name="T8" fmla="*/ 27454 w 11"/>
                <a:gd name="T9" fmla="*/ 748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38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39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17471 w 7"/>
                <a:gd name="T1" fmla="*/ 19967 h 9"/>
                <a:gd name="T2" fmla="*/ 7488 w 7"/>
                <a:gd name="T3" fmla="*/ 0 h 9"/>
                <a:gd name="T4" fmla="*/ 0 w 7"/>
                <a:gd name="T5" fmla="*/ 4992 h 9"/>
                <a:gd name="T6" fmla="*/ 9983 w 7"/>
                <a:gd name="T7" fmla="*/ 22463 h 9"/>
                <a:gd name="T8" fmla="*/ 17471 w 7"/>
                <a:gd name="T9" fmla="*/ 1996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40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22462 h 11"/>
                <a:gd name="T2" fmla="*/ 4992 w 5"/>
                <a:gd name="T3" fmla="*/ 27454 h 11"/>
                <a:gd name="T4" fmla="*/ 12480 w 5"/>
                <a:gd name="T5" fmla="*/ 4992 h 11"/>
                <a:gd name="T6" fmla="*/ 4992 w 5"/>
                <a:gd name="T7" fmla="*/ 0 h 11"/>
                <a:gd name="T8" fmla="*/ 0 w 5"/>
                <a:gd name="T9" fmla="*/ 2246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41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2496 h 8"/>
                <a:gd name="T2" fmla="*/ 19967 w 9"/>
                <a:gd name="T3" fmla="*/ 19966 h 8"/>
                <a:gd name="T4" fmla="*/ 22463 w 9"/>
                <a:gd name="T5" fmla="*/ 14974 h 8"/>
                <a:gd name="T6" fmla="*/ 7488 w 9"/>
                <a:gd name="T7" fmla="*/ 0 h 8"/>
                <a:gd name="T8" fmla="*/ 0 w 9"/>
                <a:gd name="T9" fmla="*/ 249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42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7488 h 6"/>
                <a:gd name="T2" fmla="*/ 22462 w 10"/>
                <a:gd name="T3" fmla="*/ 14975 h 6"/>
                <a:gd name="T4" fmla="*/ 24958 w 10"/>
                <a:gd name="T5" fmla="*/ 7488 h 6"/>
                <a:gd name="T6" fmla="*/ 2496 w 10"/>
                <a:gd name="T7" fmla="*/ 0 h 6"/>
                <a:gd name="T8" fmla="*/ 0 w 10"/>
                <a:gd name="T9" fmla="*/ 7488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43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22463 w 9"/>
                <a:gd name="T1" fmla="*/ 7488 h 9"/>
                <a:gd name="T2" fmla="*/ 19967 w 9"/>
                <a:gd name="T3" fmla="*/ 0 h 9"/>
                <a:gd name="T4" fmla="*/ 0 w 9"/>
                <a:gd name="T5" fmla="*/ 17471 h 9"/>
                <a:gd name="T6" fmla="*/ 4992 w 9"/>
                <a:gd name="T7" fmla="*/ 22463 h 9"/>
                <a:gd name="T8" fmla="*/ 22463 w 9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44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24958 w 11"/>
                <a:gd name="T1" fmla="*/ 0 h 5"/>
                <a:gd name="T2" fmla="*/ 0 w 11"/>
                <a:gd name="T3" fmla="*/ 7488 h 5"/>
                <a:gd name="T4" fmla="*/ 4992 w 11"/>
                <a:gd name="T5" fmla="*/ 12480 h 5"/>
                <a:gd name="T6" fmla="*/ 27454 w 11"/>
                <a:gd name="T7" fmla="*/ 7488 h 5"/>
                <a:gd name="T8" fmla="*/ 24958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45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46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</p:grpSp>
      <p:grpSp>
        <p:nvGrpSpPr>
          <p:cNvPr id="147" name="Group 54"/>
          <p:cNvGrpSpPr>
            <a:grpSpLocks/>
          </p:cNvGrpSpPr>
          <p:nvPr/>
        </p:nvGrpSpPr>
        <p:grpSpPr bwMode="auto">
          <a:xfrm>
            <a:off x="5382267" y="2956854"/>
            <a:ext cx="219373" cy="284660"/>
            <a:chOff x="0" y="0"/>
            <a:chExt cx="299494" cy="389342"/>
          </a:xfrm>
        </p:grpSpPr>
        <p:sp>
          <p:nvSpPr>
            <p:cNvPr id="148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149747 w 90"/>
                <a:gd name="T1" fmla="*/ 277032 h 83"/>
                <a:gd name="T2" fmla="*/ 299494 w 90"/>
                <a:gd name="T3" fmla="*/ 0 h 83"/>
                <a:gd name="T4" fmla="*/ 0 w 90"/>
                <a:gd name="T5" fmla="*/ 0 h 83"/>
                <a:gd name="T6" fmla="*/ 149747 w 90"/>
                <a:gd name="T7" fmla="*/ 277032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  <p:sp>
          <p:nvSpPr>
            <p:cNvPr id="149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279528 w 90"/>
                <a:gd name="T1" fmla="*/ 0 h 29"/>
                <a:gd name="T2" fmla="*/ 226284 w 90"/>
                <a:gd name="T3" fmla="*/ 52326 h 29"/>
                <a:gd name="T4" fmla="*/ 173041 w 90"/>
                <a:gd name="T5" fmla="*/ 0 h 29"/>
                <a:gd name="T6" fmla="*/ 129781 w 90"/>
                <a:gd name="T7" fmla="*/ 0 h 29"/>
                <a:gd name="T8" fmla="*/ 76537 w 90"/>
                <a:gd name="T9" fmla="*/ 52326 h 29"/>
                <a:gd name="T10" fmla="*/ 23294 w 90"/>
                <a:gd name="T11" fmla="*/ 0 h 29"/>
                <a:gd name="T12" fmla="*/ 0 w 90"/>
                <a:gd name="T13" fmla="*/ 0 h 29"/>
                <a:gd name="T14" fmla="*/ 0 w 90"/>
                <a:gd name="T15" fmla="*/ 94840 h 29"/>
                <a:gd name="T16" fmla="*/ 299494 w 90"/>
                <a:gd name="T17" fmla="*/ 94840 h 29"/>
                <a:gd name="T18" fmla="*/ 299494 w 90"/>
                <a:gd name="T19" fmla="*/ 0 h 29"/>
                <a:gd name="T20" fmla="*/ 279528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Calibri" pitchFamily="34" charset="0"/>
              </a:endParaRPr>
            </a:p>
          </p:txBody>
        </p:sp>
      </p:grpSp>
      <p:sp>
        <p:nvSpPr>
          <p:cNvPr id="150" name="剪去对角的矩形 149"/>
          <p:cNvSpPr/>
          <p:nvPr/>
        </p:nvSpPr>
        <p:spPr>
          <a:xfrm>
            <a:off x="1327044" y="1391271"/>
            <a:ext cx="3224402" cy="1301108"/>
          </a:xfrm>
          <a:prstGeom prst="snip2DiagRect">
            <a:avLst/>
          </a:prstGeom>
          <a:solidFill>
            <a:srgbClr val="088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007FD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1" name="矩形 104"/>
          <p:cNvSpPr>
            <a:spLocks noChangeArrowheads="1"/>
          </p:cNvSpPr>
          <p:nvPr/>
        </p:nvSpPr>
        <p:spPr bwMode="auto">
          <a:xfrm>
            <a:off x="3022486" y="1566197"/>
            <a:ext cx="1023331" cy="334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67" tIns="34283" rIns="68567" bIns="34283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25" b="1" i="0" u="none" strike="noStrike" kern="1200" cap="none" spc="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添加标题</a:t>
            </a:r>
            <a:endParaRPr kumimoji="0" lang="en-US" sz="1725" b="1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52" name="矩形 47"/>
          <p:cNvSpPr>
            <a:spLocks noChangeArrowheads="1"/>
          </p:cNvSpPr>
          <p:nvPr/>
        </p:nvSpPr>
        <p:spPr bwMode="auto">
          <a:xfrm>
            <a:off x="1714531" y="1890045"/>
            <a:ext cx="2603870" cy="484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67" tIns="34283" rIns="68567" bIns="34283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25" b="0" i="0" u="none" strike="noStrike" kern="1200" cap="none" spc="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在此录入上述图表的综合描述说明，在此录入上述图表的综合描述说明，</a:t>
            </a:r>
          </a:p>
        </p:txBody>
      </p:sp>
      <p:sp>
        <p:nvSpPr>
          <p:cNvPr id="153" name="TextBox 152"/>
          <p:cNvSpPr txBox="1"/>
          <p:nvPr/>
        </p:nvSpPr>
        <p:spPr>
          <a:xfrm>
            <a:off x="1441193" y="3715223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</a:t>
            </a:r>
          </a:p>
        </p:txBody>
      </p:sp>
      <p:sp>
        <p:nvSpPr>
          <p:cNvPr id="174" name="TextBox 173"/>
          <p:cNvSpPr txBox="1"/>
          <p:nvPr/>
        </p:nvSpPr>
        <p:spPr>
          <a:xfrm>
            <a:off x="1441193" y="3368976"/>
            <a:ext cx="1330707" cy="305468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75" name="TextBox 174"/>
          <p:cNvSpPr txBox="1"/>
          <p:nvPr/>
        </p:nvSpPr>
        <p:spPr>
          <a:xfrm>
            <a:off x="3223506" y="3733173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3223506" y="3386928"/>
            <a:ext cx="1330707" cy="305468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77" name="TextBox 176"/>
          <p:cNvSpPr txBox="1"/>
          <p:nvPr/>
        </p:nvSpPr>
        <p:spPr>
          <a:xfrm>
            <a:off x="4826598" y="3722796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</a:t>
            </a:r>
          </a:p>
        </p:txBody>
      </p:sp>
      <p:sp>
        <p:nvSpPr>
          <p:cNvPr id="178" name="TextBox 177"/>
          <p:cNvSpPr txBox="1"/>
          <p:nvPr/>
        </p:nvSpPr>
        <p:spPr>
          <a:xfrm>
            <a:off x="4826598" y="3376551"/>
            <a:ext cx="1330707" cy="305468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6319635" y="3714635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6319635" y="3368388"/>
            <a:ext cx="1330707" cy="305468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145177" y="26897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单击此处添加文字标题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78432" y="0"/>
            <a:ext cx="851715" cy="843913"/>
            <a:chOff x="352136" y="118825"/>
            <a:chExt cx="1818780" cy="1802119"/>
          </a:xfrm>
        </p:grpSpPr>
        <p:grpSp>
          <p:nvGrpSpPr>
            <p:cNvPr id="60" name="组合 59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2528637" y="3148611"/>
                <a:ext cx="5082391" cy="5082390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1013257" y="627474"/>
              <a:ext cx="1073172" cy="1117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+mj-ea"/>
                </a:rPr>
                <a:t>3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343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1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  <p:bldP spid="86" grpId="0" animBg="1"/>
      <p:bldP spid="87" grpId="0" animBg="1"/>
      <p:bldP spid="88" grpId="0" animBg="1"/>
      <p:bldP spid="150" grpId="0" animBg="1"/>
      <p:bldP spid="151" grpId="0"/>
      <p:bldP spid="152" grpId="0"/>
      <p:bldP spid="153" grpId="0"/>
      <p:bldP spid="174" grpId="0"/>
      <p:bldP spid="175" grpId="0"/>
      <p:bldP spid="176" grpId="0"/>
      <p:bldP spid="177" grpId="0"/>
      <p:bldP spid="178" grpId="0"/>
      <p:bldP spid="179" grpId="0"/>
      <p:bldP spid="18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648647" y="2601810"/>
            <a:ext cx="1021516" cy="1025310"/>
            <a:chOff x="2197402" y="3943213"/>
            <a:chExt cx="1362021" cy="1282462"/>
          </a:xfrm>
        </p:grpSpPr>
        <p:sp>
          <p:nvSpPr>
            <p:cNvPr id="79" name="Oval 4"/>
            <p:cNvSpPr>
              <a:spLocks noChangeArrowheads="1"/>
            </p:cNvSpPr>
            <p:nvPr/>
          </p:nvSpPr>
          <p:spPr bwMode="auto">
            <a:xfrm>
              <a:off x="2197402" y="3943213"/>
              <a:ext cx="1362021" cy="1282462"/>
            </a:xfrm>
            <a:prstGeom prst="ellipse">
              <a:avLst/>
            </a:prstGeom>
            <a:solidFill>
              <a:srgbClr val="088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  <p:sp>
          <p:nvSpPr>
            <p:cNvPr id="80" name="Oval 5"/>
            <p:cNvSpPr>
              <a:spLocks noChangeArrowheads="1"/>
            </p:cNvSpPr>
            <p:nvPr/>
          </p:nvSpPr>
          <p:spPr bwMode="auto">
            <a:xfrm>
              <a:off x="2289284" y="4031000"/>
              <a:ext cx="1179608" cy="111070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6858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人员</a:t>
              </a:r>
              <a:endPara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6858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分配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40323" y="2763441"/>
            <a:ext cx="1424852" cy="1451574"/>
            <a:chOff x="4986303" y="4232021"/>
            <a:chExt cx="1899803" cy="1788831"/>
          </a:xfrm>
        </p:grpSpPr>
        <p:sp>
          <p:nvSpPr>
            <p:cNvPr id="81" name="Oval 6"/>
            <p:cNvSpPr>
              <a:spLocks noChangeArrowheads="1"/>
            </p:cNvSpPr>
            <p:nvPr/>
          </p:nvSpPr>
          <p:spPr bwMode="auto">
            <a:xfrm>
              <a:off x="4986303" y="4232021"/>
              <a:ext cx="1899803" cy="1788831"/>
            </a:xfrm>
            <a:prstGeom prst="ellipse">
              <a:avLst/>
            </a:prstGeom>
            <a:solidFill>
              <a:srgbClr val="088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  <p:sp>
          <p:nvSpPr>
            <p:cNvPr id="84" name="Oval 7"/>
            <p:cNvSpPr>
              <a:spLocks noChangeArrowheads="1"/>
            </p:cNvSpPr>
            <p:nvPr/>
          </p:nvSpPr>
          <p:spPr bwMode="auto">
            <a:xfrm>
              <a:off x="5114668" y="4355433"/>
              <a:ext cx="1645776" cy="15483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6858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团队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6858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力量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52811" y="2055870"/>
            <a:ext cx="599938" cy="612735"/>
            <a:chOff x="5136287" y="3277809"/>
            <a:chExt cx="799917" cy="754464"/>
          </a:xfrm>
        </p:grpSpPr>
        <p:sp>
          <p:nvSpPr>
            <p:cNvPr id="85" name="Oval 8"/>
            <p:cNvSpPr>
              <a:spLocks noChangeArrowheads="1"/>
            </p:cNvSpPr>
            <p:nvPr/>
          </p:nvSpPr>
          <p:spPr bwMode="auto">
            <a:xfrm>
              <a:off x="5136287" y="3277809"/>
              <a:ext cx="799917" cy="754464"/>
            </a:xfrm>
            <a:prstGeom prst="ellipse">
              <a:avLst/>
            </a:prstGeom>
            <a:solidFill>
              <a:srgbClr val="088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  <p:sp>
          <p:nvSpPr>
            <p:cNvPr id="86" name="Oval 9"/>
            <p:cNvSpPr>
              <a:spLocks noChangeArrowheads="1"/>
            </p:cNvSpPr>
            <p:nvPr/>
          </p:nvSpPr>
          <p:spPr bwMode="auto">
            <a:xfrm>
              <a:off x="5190336" y="3329972"/>
              <a:ext cx="693172" cy="6514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6858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1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学习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159405" y="1013224"/>
            <a:ext cx="4496700" cy="2476004"/>
            <a:chOff x="2878413" y="1825099"/>
            <a:chExt cx="5995599" cy="3301338"/>
          </a:xfrm>
        </p:grpSpPr>
        <p:cxnSp>
          <p:nvCxnSpPr>
            <p:cNvPr id="87" name="AutoShape 10"/>
            <p:cNvCxnSpPr>
              <a:cxnSpLocks noChangeShapeType="1"/>
              <a:stCxn id="79" idx="0"/>
              <a:endCxn id="105" idx="0"/>
            </p:cNvCxnSpPr>
            <p:nvPr/>
          </p:nvCxnSpPr>
          <p:spPr bwMode="auto">
            <a:xfrm flipV="1">
              <a:off x="2878413" y="1825099"/>
              <a:ext cx="830933" cy="2118114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8" name="AutoShape 11"/>
            <p:cNvCxnSpPr>
              <a:cxnSpLocks noChangeShapeType="1"/>
            </p:cNvCxnSpPr>
            <p:nvPr/>
          </p:nvCxnSpPr>
          <p:spPr bwMode="auto">
            <a:xfrm flipV="1">
              <a:off x="3461992" y="3682736"/>
              <a:ext cx="1776328" cy="475984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9" name="AutoShape 12"/>
            <p:cNvCxnSpPr>
              <a:cxnSpLocks noChangeShapeType="1"/>
              <a:stCxn id="79" idx="5"/>
              <a:endCxn id="81" idx="2"/>
            </p:cNvCxnSpPr>
            <p:nvPr/>
          </p:nvCxnSpPr>
          <p:spPr bwMode="auto">
            <a:xfrm>
              <a:off x="3359960" y="5110089"/>
              <a:ext cx="1626344" cy="16348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0" name="AutoShape 13"/>
            <p:cNvCxnSpPr>
              <a:cxnSpLocks noChangeShapeType="1"/>
              <a:stCxn id="85" idx="6"/>
              <a:endCxn id="101" idx="2"/>
            </p:cNvCxnSpPr>
            <p:nvPr/>
          </p:nvCxnSpPr>
          <p:spPr bwMode="auto">
            <a:xfrm>
              <a:off x="5936204" y="3623784"/>
              <a:ext cx="2752440" cy="293332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6" name="AutoShape 14"/>
            <p:cNvCxnSpPr>
              <a:cxnSpLocks noChangeShapeType="1"/>
              <a:stCxn id="81" idx="6"/>
              <a:endCxn id="101" idx="3"/>
            </p:cNvCxnSpPr>
            <p:nvPr/>
          </p:nvCxnSpPr>
          <p:spPr bwMode="auto">
            <a:xfrm flipV="1">
              <a:off x="6886106" y="4250872"/>
              <a:ext cx="1941846" cy="875565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" name="AutoShape 15"/>
            <p:cNvCxnSpPr>
              <a:cxnSpLocks noChangeShapeType="1"/>
              <a:stCxn id="81" idx="1"/>
              <a:endCxn id="105" idx="3"/>
            </p:cNvCxnSpPr>
            <p:nvPr/>
          </p:nvCxnSpPr>
          <p:spPr bwMode="auto">
            <a:xfrm flipH="1" flipV="1">
              <a:off x="4283215" y="3215293"/>
              <a:ext cx="981308" cy="1226865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8" name="AutoShape 16"/>
            <p:cNvCxnSpPr>
              <a:cxnSpLocks noChangeShapeType="1"/>
              <a:stCxn id="85" idx="1"/>
              <a:endCxn id="105" idx="7"/>
            </p:cNvCxnSpPr>
            <p:nvPr/>
          </p:nvCxnSpPr>
          <p:spPr bwMode="auto">
            <a:xfrm flipH="1" flipV="1">
              <a:off x="3135477" y="2063619"/>
              <a:ext cx="2117956" cy="1271318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9" name="AutoShape 17"/>
            <p:cNvCxnSpPr>
              <a:cxnSpLocks noChangeShapeType="1"/>
              <a:stCxn id="103" idx="1"/>
              <a:endCxn id="105" idx="2"/>
            </p:cNvCxnSpPr>
            <p:nvPr/>
          </p:nvCxnSpPr>
          <p:spPr bwMode="auto">
            <a:xfrm flipH="1" flipV="1">
              <a:off x="4520919" y="2639456"/>
              <a:ext cx="4353093" cy="989808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" name="组合 9"/>
          <p:cNvGrpSpPr/>
          <p:nvPr/>
        </p:nvGrpSpPr>
        <p:grpSpPr>
          <a:xfrm>
            <a:off x="6517079" y="2228234"/>
            <a:ext cx="713440" cy="708005"/>
            <a:chOff x="8662949" y="3394859"/>
            <a:chExt cx="951253" cy="895688"/>
          </a:xfrm>
        </p:grpSpPr>
        <p:sp>
          <p:nvSpPr>
            <p:cNvPr id="101" name="Oval 22"/>
            <p:cNvSpPr>
              <a:spLocks noChangeArrowheads="1"/>
            </p:cNvSpPr>
            <p:nvPr/>
          </p:nvSpPr>
          <p:spPr bwMode="auto">
            <a:xfrm>
              <a:off x="8662949" y="3394859"/>
              <a:ext cx="951253" cy="895688"/>
            </a:xfrm>
            <a:prstGeom prst="ellipse">
              <a:avLst/>
            </a:prstGeom>
            <a:solidFill>
              <a:srgbClr val="088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  <p:sp>
          <p:nvSpPr>
            <p:cNvPr id="103" name="Oval 23"/>
            <p:cNvSpPr>
              <a:spLocks noChangeArrowheads="1"/>
            </p:cNvSpPr>
            <p:nvPr/>
          </p:nvSpPr>
          <p:spPr bwMode="auto">
            <a:xfrm>
              <a:off x="8727807" y="3455928"/>
              <a:ext cx="822888" cy="7760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6858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1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严谨</a:t>
              </a:r>
            </a:p>
          </p:txBody>
        </p:sp>
      </p:grpSp>
      <p:sp>
        <p:nvSpPr>
          <p:cNvPr id="105" name="Oval 20"/>
          <p:cNvSpPr>
            <a:spLocks noChangeArrowheads="1"/>
          </p:cNvSpPr>
          <p:nvPr/>
        </p:nvSpPr>
        <p:spPr bwMode="auto">
          <a:xfrm flipH="1">
            <a:off x="2173925" y="1013224"/>
            <a:ext cx="1217360" cy="1221536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9050" cmpd="sng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5575752" y="3730547"/>
            <a:ext cx="2983256" cy="60939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您的内容打在这里，或者通过复制您的内容，您的内容打在这里，或者通过复制您的内容，</a:t>
            </a:r>
          </a:p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5340833" y="3386511"/>
            <a:ext cx="1330707" cy="305468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6467333" y="1592894"/>
            <a:ext cx="2011566" cy="60939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您的内容打在这里，或者通过复制您的内容，您的内容打在这里，或者通过复制您的内容，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6249495" y="1243847"/>
            <a:ext cx="1330707" cy="305468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145177" y="26897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单击此处添加文字标题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8432" y="0"/>
            <a:ext cx="851715" cy="843913"/>
            <a:chOff x="352136" y="118825"/>
            <a:chExt cx="1818780" cy="1802119"/>
          </a:xfrm>
        </p:grpSpPr>
        <p:grpSp>
          <p:nvGrpSpPr>
            <p:cNvPr id="35" name="组合 34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2528637" y="3148611"/>
                <a:ext cx="5082391" cy="5082390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1013257" y="627474"/>
              <a:ext cx="1073172" cy="1117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+mj-ea"/>
                </a:rPr>
                <a:t>3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596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  <p:bldP spid="137" grpId="0"/>
      <p:bldP spid="138" grpId="0"/>
      <p:bldP spid="1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Freeform 6"/>
          <p:cNvSpPr>
            <a:spLocks/>
          </p:cNvSpPr>
          <p:nvPr/>
        </p:nvSpPr>
        <p:spPr bwMode="auto">
          <a:xfrm>
            <a:off x="2688122" y="1519591"/>
            <a:ext cx="196223" cy="120695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0" name="Freeform 7"/>
          <p:cNvSpPr>
            <a:spLocks/>
          </p:cNvSpPr>
          <p:nvPr/>
        </p:nvSpPr>
        <p:spPr bwMode="auto">
          <a:xfrm>
            <a:off x="2688122" y="2356222"/>
            <a:ext cx="196223" cy="370314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8862F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6" name="Freeform 8"/>
          <p:cNvSpPr>
            <a:spLocks/>
          </p:cNvSpPr>
          <p:nvPr/>
        </p:nvSpPr>
        <p:spPr bwMode="auto">
          <a:xfrm>
            <a:off x="2940256" y="1519591"/>
            <a:ext cx="196223" cy="120695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7" name="Freeform 9"/>
          <p:cNvSpPr>
            <a:spLocks/>
          </p:cNvSpPr>
          <p:nvPr/>
        </p:nvSpPr>
        <p:spPr bwMode="auto">
          <a:xfrm>
            <a:off x="3191338" y="1519591"/>
            <a:ext cx="197277" cy="120695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8" name="Freeform 10"/>
          <p:cNvSpPr>
            <a:spLocks/>
          </p:cNvSpPr>
          <p:nvPr/>
        </p:nvSpPr>
        <p:spPr bwMode="auto">
          <a:xfrm>
            <a:off x="3440307" y="1519591"/>
            <a:ext cx="197277" cy="1206950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9" name="Freeform 11"/>
          <p:cNvSpPr>
            <a:spLocks/>
          </p:cNvSpPr>
          <p:nvPr/>
        </p:nvSpPr>
        <p:spPr bwMode="auto">
          <a:xfrm>
            <a:off x="2940256" y="2104072"/>
            <a:ext cx="196223" cy="622466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8862F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0" name="Freeform 12"/>
          <p:cNvSpPr>
            <a:spLocks/>
          </p:cNvSpPr>
          <p:nvPr/>
        </p:nvSpPr>
        <p:spPr bwMode="auto">
          <a:xfrm>
            <a:off x="3191338" y="1843484"/>
            <a:ext cx="197277" cy="883057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8862F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1" name="Freeform 13"/>
          <p:cNvSpPr>
            <a:spLocks/>
          </p:cNvSpPr>
          <p:nvPr/>
        </p:nvSpPr>
        <p:spPr bwMode="auto">
          <a:xfrm>
            <a:off x="3440307" y="1672570"/>
            <a:ext cx="197277" cy="1053971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rgbClr val="08862F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3" name="Freeform 14"/>
          <p:cNvSpPr>
            <a:spLocks/>
          </p:cNvSpPr>
          <p:nvPr/>
        </p:nvSpPr>
        <p:spPr bwMode="auto">
          <a:xfrm>
            <a:off x="4040576" y="1519591"/>
            <a:ext cx="196223" cy="120695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5" name="Freeform 15"/>
          <p:cNvSpPr>
            <a:spLocks/>
          </p:cNvSpPr>
          <p:nvPr/>
        </p:nvSpPr>
        <p:spPr bwMode="auto">
          <a:xfrm>
            <a:off x="4291658" y="1519591"/>
            <a:ext cx="197277" cy="120695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7" name="Freeform 16"/>
          <p:cNvSpPr>
            <a:spLocks/>
          </p:cNvSpPr>
          <p:nvPr/>
        </p:nvSpPr>
        <p:spPr bwMode="auto">
          <a:xfrm>
            <a:off x="4543793" y="1519591"/>
            <a:ext cx="197277" cy="120695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8" name="Freeform 17"/>
          <p:cNvSpPr>
            <a:spLocks/>
          </p:cNvSpPr>
          <p:nvPr/>
        </p:nvSpPr>
        <p:spPr bwMode="auto">
          <a:xfrm>
            <a:off x="4795927" y="1519591"/>
            <a:ext cx="197277" cy="120695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9" name="Freeform 18"/>
          <p:cNvSpPr>
            <a:spLocks/>
          </p:cNvSpPr>
          <p:nvPr/>
        </p:nvSpPr>
        <p:spPr bwMode="auto">
          <a:xfrm>
            <a:off x="4040576" y="2547187"/>
            <a:ext cx="196223" cy="179354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0" name="Freeform 19"/>
          <p:cNvSpPr>
            <a:spLocks/>
          </p:cNvSpPr>
          <p:nvPr/>
        </p:nvSpPr>
        <p:spPr bwMode="auto">
          <a:xfrm>
            <a:off x="4291658" y="2109347"/>
            <a:ext cx="197277" cy="617191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9" name="Freeform 20"/>
          <p:cNvSpPr>
            <a:spLocks/>
          </p:cNvSpPr>
          <p:nvPr/>
        </p:nvSpPr>
        <p:spPr bwMode="auto">
          <a:xfrm>
            <a:off x="4543793" y="1672570"/>
            <a:ext cx="197277" cy="1053971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0" name="Freeform 21"/>
          <p:cNvSpPr>
            <a:spLocks/>
          </p:cNvSpPr>
          <p:nvPr/>
        </p:nvSpPr>
        <p:spPr bwMode="auto">
          <a:xfrm>
            <a:off x="4795927" y="2263384"/>
            <a:ext cx="197277" cy="463157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1" name="Freeform 22"/>
          <p:cNvSpPr>
            <a:spLocks/>
          </p:cNvSpPr>
          <p:nvPr/>
        </p:nvSpPr>
        <p:spPr bwMode="auto">
          <a:xfrm>
            <a:off x="5386705" y="1519591"/>
            <a:ext cx="197277" cy="120695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8" name="Freeform 23"/>
          <p:cNvSpPr>
            <a:spLocks/>
          </p:cNvSpPr>
          <p:nvPr/>
        </p:nvSpPr>
        <p:spPr bwMode="auto">
          <a:xfrm>
            <a:off x="5638837" y="1519591"/>
            <a:ext cx="196223" cy="120695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9" name="Freeform 24"/>
          <p:cNvSpPr>
            <a:spLocks/>
          </p:cNvSpPr>
          <p:nvPr/>
        </p:nvSpPr>
        <p:spPr bwMode="auto">
          <a:xfrm>
            <a:off x="5890971" y="1519591"/>
            <a:ext cx="196223" cy="120695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0" name="Freeform 25"/>
          <p:cNvSpPr>
            <a:spLocks/>
          </p:cNvSpPr>
          <p:nvPr/>
        </p:nvSpPr>
        <p:spPr bwMode="auto">
          <a:xfrm>
            <a:off x="6142052" y="1519591"/>
            <a:ext cx="197277" cy="120695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1" name="Freeform 26"/>
          <p:cNvSpPr>
            <a:spLocks/>
          </p:cNvSpPr>
          <p:nvPr/>
        </p:nvSpPr>
        <p:spPr bwMode="auto">
          <a:xfrm>
            <a:off x="6142052" y="1667290"/>
            <a:ext cx="197277" cy="1059246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8862F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2" name="Freeform 27"/>
          <p:cNvSpPr>
            <a:spLocks/>
          </p:cNvSpPr>
          <p:nvPr/>
        </p:nvSpPr>
        <p:spPr bwMode="auto">
          <a:xfrm>
            <a:off x="5890971" y="1863530"/>
            <a:ext cx="196223" cy="863011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8862F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3" name="Freeform 28"/>
          <p:cNvSpPr>
            <a:spLocks/>
          </p:cNvSpPr>
          <p:nvPr/>
        </p:nvSpPr>
        <p:spPr bwMode="auto">
          <a:xfrm>
            <a:off x="5638837" y="2109347"/>
            <a:ext cx="196223" cy="617191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8862F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4" name="Freeform 29"/>
          <p:cNvSpPr>
            <a:spLocks/>
          </p:cNvSpPr>
          <p:nvPr/>
        </p:nvSpPr>
        <p:spPr bwMode="auto">
          <a:xfrm>
            <a:off x="5386705" y="2364664"/>
            <a:ext cx="197277" cy="361874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8862F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5" name="Freeform 30"/>
          <p:cNvSpPr>
            <a:spLocks/>
          </p:cNvSpPr>
          <p:nvPr/>
        </p:nvSpPr>
        <p:spPr bwMode="auto">
          <a:xfrm>
            <a:off x="6805619" y="1519591"/>
            <a:ext cx="197277" cy="1206950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6" name="Freeform 31"/>
          <p:cNvSpPr>
            <a:spLocks/>
          </p:cNvSpPr>
          <p:nvPr/>
        </p:nvSpPr>
        <p:spPr bwMode="auto">
          <a:xfrm>
            <a:off x="7054589" y="1519591"/>
            <a:ext cx="197277" cy="120695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7" name="Freeform 32"/>
          <p:cNvSpPr>
            <a:spLocks/>
          </p:cNvSpPr>
          <p:nvPr/>
        </p:nvSpPr>
        <p:spPr bwMode="auto">
          <a:xfrm>
            <a:off x="7306722" y="1519591"/>
            <a:ext cx="196223" cy="120695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8" name="Freeform 33"/>
          <p:cNvSpPr>
            <a:spLocks/>
          </p:cNvSpPr>
          <p:nvPr/>
        </p:nvSpPr>
        <p:spPr bwMode="auto">
          <a:xfrm>
            <a:off x="7558858" y="1519591"/>
            <a:ext cx="196223" cy="120695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9" name="Freeform 34"/>
          <p:cNvSpPr>
            <a:spLocks/>
          </p:cNvSpPr>
          <p:nvPr/>
        </p:nvSpPr>
        <p:spPr bwMode="auto">
          <a:xfrm>
            <a:off x="7558858" y="1678900"/>
            <a:ext cx="196223" cy="1047641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8862F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0" name="Freeform 35"/>
          <p:cNvSpPr>
            <a:spLocks/>
          </p:cNvSpPr>
          <p:nvPr/>
        </p:nvSpPr>
        <p:spPr bwMode="auto">
          <a:xfrm>
            <a:off x="7306722" y="1770683"/>
            <a:ext cx="196223" cy="955854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8862F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1" name="Freeform 36"/>
          <p:cNvSpPr>
            <a:spLocks/>
          </p:cNvSpPr>
          <p:nvPr/>
        </p:nvSpPr>
        <p:spPr bwMode="auto">
          <a:xfrm>
            <a:off x="7054589" y="2469112"/>
            <a:ext cx="197277" cy="257426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8862F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2" name="Freeform 37"/>
          <p:cNvSpPr>
            <a:spLocks/>
          </p:cNvSpPr>
          <p:nvPr/>
        </p:nvSpPr>
        <p:spPr bwMode="auto">
          <a:xfrm>
            <a:off x="6805619" y="1991183"/>
            <a:ext cx="197277" cy="735354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8862F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3" name="Oval 38"/>
          <p:cNvSpPr>
            <a:spLocks noChangeArrowheads="1"/>
          </p:cNvSpPr>
          <p:nvPr/>
        </p:nvSpPr>
        <p:spPr bwMode="auto">
          <a:xfrm>
            <a:off x="2907557" y="2927733"/>
            <a:ext cx="497940" cy="499655"/>
          </a:xfrm>
          <a:prstGeom prst="ellipse">
            <a:avLst/>
          </a:prstGeom>
          <a:solidFill>
            <a:schemeClr val="bg1"/>
          </a:solidFill>
          <a:ln w="63500" cap="flat">
            <a:solidFill>
              <a:srgbClr val="08862F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4" name="Freeform 39"/>
          <p:cNvSpPr>
            <a:spLocks noEditPoints="1"/>
          </p:cNvSpPr>
          <p:nvPr/>
        </p:nvSpPr>
        <p:spPr bwMode="auto">
          <a:xfrm>
            <a:off x="3026052" y="3043814"/>
            <a:ext cx="264110" cy="267492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rgbClr val="08862F"/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5" name="Oval 40"/>
          <p:cNvSpPr>
            <a:spLocks noChangeArrowheads="1"/>
          </p:cNvSpPr>
          <p:nvPr/>
        </p:nvSpPr>
        <p:spPr bwMode="auto">
          <a:xfrm>
            <a:off x="4265994" y="2927733"/>
            <a:ext cx="499622" cy="499655"/>
          </a:xfrm>
          <a:prstGeom prst="ellipse">
            <a:avLst/>
          </a:prstGeom>
          <a:solidFill>
            <a:schemeClr val="bg1"/>
          </a:solidFill>
          <a:ln w="635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6" name="Oval 42"/>
          <p:cNvSpPr>
            <a:spLocks noChangeArrowheads="1"/>
          </p:cNvSpPr>
          <p:nvPr/>
        </p:nvSpPr>
        <p:spPr bwMode="auto">
          <a:xfrm>
            <a:off x="7020567" y="2927733"/>
            <a:ext cx="497940" cy="499655"/>
          </a:xfrm>
          <a:prstGeom prst="ellipse">
            <a:avLst/>
          </a:prstGeom>
          <a:solidFill>
            <a:schemeClr val="bg1"/>
          </a:solidFill>
          <a:ln w="635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7" name="Freeform 44"/>
          <p:cNvSpPr>
            <a:spLocks noEditPoints="1"/>
          </p:cNvSpPr>
          <p:nvPr/>
        </p:nvSpPr>
        <p:spPr bwMode="auto">
          <a:xfrm>
            <a:off x="4372285" y="3053598"/>
            <a:ext cx="285980" cy="248986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8" name="Freeform 45"/>
          <p:cNvSpPr>
            <a:spLocks noEditPoints="1"/>
          </p:cNvSpPr>
          <p:nvPr/>
        </p:nvSpPr>
        <p:spPr bwMode="auto">
          <a:xfrm>
            <a:off x="7163555" y="3058214"/>
            <a:ext cx="211963" cy="235527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0755" tIns="30377" rIns="60755" bIns="303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2566989" y="3526530"/>
            <a:ext cx="1179077" cy="229102"/>
          </a:xfrm>
          <a:prstGeom prst="rect">
            <a:avLst/>
          </a:prstGeom>
          <a:noFill/>
        </p:spPr>
        <p:txBody>
          <a:bodyPr wrap="square" lIns="60755" tIns="0" rIns="60755" bIns="0" rtlCol="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25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206" name="TextBox 205"/>
          <p:cNvSpPr txBox="1"/>
          <p:nvPr/>
        </p:nvSpPr>
        <p:spPr>
          <a:xfrm>
            <a:off x="3934966" y="3526530"/>
            <a:ext cx="1179077" cy="229102"/>
          </a:xfrm>
          <a:prstGeom prst="rect">
            <a:avLst/>
          </a:prstGeom>
          <a:noFill/>
        </p:spPr>
        <p:txBody>
          <a:bodyPr wrap="square" lIns="60755" tIns="0" rIns="60755" bIns="0" rtlCol="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25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207" name="TextBox 206"/>
          <p:cNvSpPr txBox="1"/>
          <p:nvPr/>
        </p:nvSpPr>
        <p:spPr>
          <a:xfrm>
            <a:off x="5284558" y="3526530"/>
            <a:ext cx="1179077" cy="229102"/>
          </a:xfrm>
          <a:prstGeom prst="rect">
            <a:avLst/>
          </a:prstGeom>
          <a:noFill/>
        </p:spPr>
        <p:txBody>
          <a:bodyPr wrap="square" lIns="60755" tIns="0" rIns="60755" bIns="0" rtlCol="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25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208" name="TextBox 207"/>
          <p:cNvSpPr txBox="1"/>
          <p:nvPr/>
        </p:nvSpPr>
        <p:spPr>
          <a:xfrm>
            <a:off x="6686594" y="3526530"/>
            <a:ext cx="1179077" cy="229102"/>
          </a:xfrm>
          <a:prstGeom prst="rect">
            <a:avLst/>
          </a:prstGeom>
          <a:noFill/>
        </p:spPr>
        <p:txBody>
          <a:bodyPr wrap="square" lIns="60755" tIns="0" rIns="60755" bIns="0" rtlCol="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25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grpSp>
        <p:nvGrpSpPr>
          <p:cNvPr id="209" name="组合 208"/>
          <p:cNvGrpSpPr/>
          <p:nvPr/>
        </p:nvGrpSpPr>
        <p:grpSpPr>
          <a:xfrm>
            <a:off x="-18510" y="1519590"/>
            <a:ext cx="8345908" cy="1338700"/>
            <a:chOff x="-611847" y="2511445"/>
            <a:chExt cx="11127877" cy="1784933"/>
          </a:xfrm>
        </p:grpSpPr>
        <p:sp>
          <p:nvSpPr>
            <p:cNvPr id="210" name="右箭头 209"/>
            <p:cNvSpPr/>
            <p:nvPr/>
          </p:nvSpPr>
          <p:spPr>
            <a:xfrm>
              <a:off x="1947078" y="4120710"/>
              <a:ext cx="8568952" cy="175668"/>
            </a:xfrm>
            <a:prstGeom prst="rightArrow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11" name="组合 210"/>
            <p:cNvGrpSpPr/>
            <p:nvPr/>
          </p:nvGrpSpPr>
          <p:grpSpPr>
            <a:xfrm>
              <a:off x="-611847" y="2511445"/>
              <a:ext cx="2558925" cy="1697099"/>
              <a:chOff x="-611847" y="2511445"/>
              <a:chExt cx="2558925" cy="1697099"/>
            </a:xfrm>
          </p:grpSpPr>
          <p:cxnSp>
            <p:nvCxnSpPr>
              <p:cNvPr id="212" name="直接连接符 211"/>
              <p:cNvCxnSpPr>
                <a:endCxn id="210" idx="1"/>
              </p:cNvCxnSpPr>
              <p:nvPr/>
            </p:nvCxnSpPr>
            <p:spPr>
              <a:xfrm>
                <a:off x="1947078" y="2511445"/>
                <a:ext cx="0" cy="1697099"/>
              </a:xfrm>
              <a:prstGeom prst="line">
                <a:avLst/>
              </a:prstGeom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接连接符 212"/>
              <p:cNvCxnSpPr/>
              <p:nvPr/>
            </p:nvCxnSpPr>
            <p:spPr>
              <a:xfrm flipV="1">
                <a:off x="-611847" y="3418063"/>
                <a:ext cx="2558925" cy="65409"/>
              </a:xfrm>
              <a:prstGeom prst="line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4" name="组合 213"/>
          <p:cNvGrpSpPr/>
          <p:nvPr/>
        </p:nvGrpSpPr>
        <p:grpSpPr>
          <a:xfrm>
            <a:off x="5617738" y="2927733"/>
            <a:ext cx="497940" cy="499655"/>
            <a:chOff x="6903150" y="4388972"/>
            <a:chExt cx="663920" cy="666206"/>
          </a:xfrm>
        </p:grpSpPr>
        <p:sp>
          <p:nvSpPr>
            <p:cNvPr id="215" name="Oval 41"/>
            <p:cNvSpPr>
              <a:spLocks noChangeArrowheads="1"/>
            </p:cNvSpPr>
            <p:nvPr/>
          </p:nvSpPr>
          <p:spPr bwMode="auto">
            <a:xfrm>
              <a:off x="6903150" y="4388972"/>
              <a:ext cx="663920" cy="666206"/>
            </a:xfrm>
            <a:prstGeom prst="ellipse">
              <a:avLst/>
            </a:prstGeom>
            <a:noFill/>
            <a:ln w="63500" cap="flat">
              <a:solidFill>
                <a:srgbClr val="08862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60761" tIns="30380" rIns="60761" bIns="3038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6" name="Freeform 173"/>
            <p:cNvSpPr>
              <a:spLocks noChangeAspect="1" noEditPoints="1" noChangeArrowheads="1"/>
            </p:cNvSpPr>
            <p:nvPr/>
          </p:nvSpPr>
          <p:spPr bwMode="auto">
            <a:xfrm>
              <a:off x="7088505" y="4556788"/>
              <a:ext cx="293210" cy="312664"/>
            </a:xfrm>
            <a:custGeom>
              <a:avLst/>
              <a:gdLst>
                <a:gd name="T0" fmla="*/ 386912 w 89"/>
                <a:gd name="T1" fmla="*/ 113381 h 95"/>
                <a:gd name="T2" fmla="*/ 459136 w 89"/>
                <a:gd name="T3" fmla="*/ 273145 h 95"/>
                <a:gd name="T4" fmla="*/ 402389 w 89"/>
                <a:gd name="T5" fmla="*/ 412295 h 95"/>
                <a:gd name="T6" fmla="*/ 242465 w 89"/>
                <a:gd name="T7" fmla="*/ 273145 h 95"/>
                <a:gd name="T8" fmla="*/ 386912 w 89"/>
                <a:gd name="T9" fmla="*/ 113381 h 95"/>
                <a:gd name="T10" fmla="*/ 392071 w 89"/>
                <a:gd name="T11" fmla="*/ 427756 h 95"/>
                <a:gd name="T12" fmla="*/ 355959 w 89"/>
                <a:gd name="T13" fmla="*/ 453524 h 95"/>
                <a:gd name="T14" fmla="*/ 381754 w 89"/>
                <a:gd name="T15" fmla="*/ 417448 h 95"/>
                <a:gd name="T16" fmla="*/ 392071 w 89"/>
                <a:gd name="T17" fmla="*/ 427756 h 95"/>
                <a:gd name="T18" fmla="*/ 330165 w 89"/>
                <a:gd name="T19" fmla="*/ 474139 h 95"/>
                <a:gd name="T20" fmla="*/ 371436 w 89"/>
                <a:gd name="T21" fmla="*/ 407141 h 95"/>
                <a:gd name="T22" fmla="*/ 361118 w 89"/>
                <a:gd name="T23" fmla="*/ 396834 h 95"/>
                <a:gd name="T24" fmla="*/ 309530 w 89"/>
                <a:gd name="T25" fmla="*/ 484446 h 95"/>
                <a:gd name="T26" fmla="*/ 330165 w 89"/>
                <a:gd name="T27" fmla="*/ 474139 h 95"/>
                <a:gd name="T28" fmla="*/ 299212 w 89"/>
                <a:gd name="T29" fmla="*/ 468985 h 95"/>
                <a:gd name="T30" fmla="*/ 345642 w 89"/>
                <a:gd name="T31" fmla="*/ 386526 h 95"/>
                <a:gd name="T32" fmla="*/ 335324 w 89"/>
                <a:gd name="T33" fmla="*/ 381373 h 95"/>
                <a:gd name="T34" fmla="*/ 294053 w 89"/>
                <a:gd name="T35" fmla="*/ 453524 h 95"/>
                <a:gd name="T36" fmla="*/ 299212 w 89"/>
                <a:gd name="T37" fmla="*/ 468985 h 95"/>
                <a:gd name="T38" fmla="*/ 288895 w 89"/>
                <a:gd name="T39" fmla="*/ 432909 h 95"/>
                <a:gd name="T40" fmla="*/ 325006 w 89"/>
                <a:gd name="T41" fmla="*/ 371065 h 95"/>
                <a:gd name="T42" fmla="*/ 314689 w 89"/>
                <a:gd name="T43" fmla="*/ 360758 h 95"/>
                <a:gd name="T44" fmla="*/ 283736 w 89"/>
                <a:gd name="T45" fmla="*/ 417448 h 95"/>
                <a:gd name="T46" fmla="*/ 288895 w 89"/>
                <a:gd name="T47" fmla="*/ 432909 h 95"/>
                <a:gd name="T48" fmla="*/ 273418 w 89"/>
                <a:gd name="T49" fmla="*/ 401987 h 95"/>
                <a:gd name="T50" fmla="*/ 304371 w 89"/>
                <a:gd name="T51" fmla="*/ 350451 h 95"/>
                <a:gd name="T52" fmla="*/ 294053 w 89"/>
                <a:gd name="T53" fmla="*/ 340143 h 95"/>
                <a:gd name="T54" fmla="*/ 268259 w 89"/>
                <a:gd name="T55" fmla="*/ 386526 h 95"/>
                <a:gd name="T56" fmla="*/ 273418 w 89"/>
                <a:gd name="T57" fmla="*/ 401987 h 95"/>
                <a:gd name="T58" fmla="*/ 263100 w 89"/>
                <a:gd name="T59" fmla="*/ 365912 h 95"/>
                <a:gd name="T60" fmla="*/ 283736 w 89"/>
                <a:gd name="T61" fmla="*/ 329836 h 95"/>
                <a:gd name="T62" fmla="*/ 273418 w 89"/>
                <a:gd name="T63" fmla="*/ 319528 h 95"/>
                <a:gd name="T64" fmla="*/ 257942 w 89"/>
                <a:gd name="T65" fmla="*/ 350451 h 95"/>
                <a:gd name="T66" fmla="*/ 263100 w 89"/>
                <a:gd name="T67" fmla="*/ 365912 h 95"/>
                <a:gd name="T68" fmla="*/ 247624 w 89"/>
                <a:gd name="T69" fmla="*/ 334990 h 95"/>
                <a:gd name="T70" fmla="*/ 263100 w 89"/>
                <a:gd name="T71" fmla="*/ 314375 h 95"/>
                <a:gd name="T72" fmla="*/ 252783 w 89"/>
                <a:gd name="T73" fmla="*/ 304067 h 95"/>
                <a:gd name="T74" fmla="*/ 242465 w 89"/>
                <a:gd name="T75" fmla="*/ 314375 h 95"/>
                <a:gd name="T76" fmla="*/ 247624 w 89"/>
                <a:gd name="T77" fmla="*/ 334990 h 95"/>
                <a:gd name="T78" fmla="*/ 237306 w 89"/>
                <a:gd name="T79" fmla="*/ 298914 h 95"/>
                <a:gd name="T80" fmla="*/ 232147 w 89"/>
                <a:gd name="T81" fmla="*/ 283453 h 95"/>
                <a:gd name="T82" fmla="*/ 242465 w 89"/>
                <a:gd name="T83" fmla="*/ 293760 h 95"/>
                <a:gd name="T84" fmla="*/ 237306 w 89"/>
                <a:gd name="T85" fmla="*/ 298914 h 95"/>
                <a:gd name="T86" fmla="*/ 304371 w 89"/>
                <a:gd name="T87" fmla="*/ 87613 h 95"/>
                <a:gd name="T88" fmla="*/ 211512 w 89"/>
                <a:gd name="T89" fmla="*/ 278299 h 95"/>
                <a:gd name="T90" fmla="*/ 185718 w 89"/>
                <a:gd name="T91" fmla="*/ 66998 h 95"/>
                <a:gd name="T92" fmla="*/ 0 w 89"/>
                <a:gd name="T93" fmla="*/ 278299 h 95"/>
                <a:gd name="T94" fmla="*/ 211512 w 89"/>
                <a:gd name="T95" fmla="*/ 489600 h 95"/>
                <a:gd name="T96" fmla="*/ 283736 w 89"/>
                <a:gd name="T97" fmla="*/ 479293 h 95"/>
                <a:gd name="T98" fmla="*/ 211512 w 89"/>
                <a:gd name="T99" fmla="*/ 278299 h 95"/>
                <a:gd name="T100" fmla="*/ 350801 w 89"/>
                <a:gd name="T101" fmla="*/ 118535 h 95"/>
                <a:gd name="T102" fmla="*/ 304371 w 89"/>
                <a:gd name="T103" fmla="*/ 87613 h 95"/>
                <a:gd name="T104" fmla="*/ 221830 w 89"/>
                <a:gd name="T105" fmla="*/ 0 h 95"/>
                <a:gd name="T106" fmla="*/ 196036 w 89"/>
                <a:gd name="T107" fmla="*/ 0 h 95"/>
                <a:gd name="T108" fmla="*/ 221830 w 89"/>
                <a:gd name="T109" fmla="*/ 211301 h 95"/>
                <a:gd name="T110" fmla="*/ 314689 w 89"/>
                <a:gd name="T111" fmla="*/ 20615 h 95"/>
                <a:gd name="T112" fmla="*/ 221830 w 89"/>
                <a:gd name="T113" fmla="*/ 0 h 9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9"/>
                <a:gd name="T172" fmla="*/ 0 h 95"/>
                <a:gd name="T173" fmla="*/ 89 w 89"/>
                <a:gd name="T174" fmla="*/ 95 h 9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rgbClr val="08862F"/>
            </a:solidFill>
            <a:ln w="63500">
              <a:noFill/>
              <a:miter lim="800000"/>
              <a:headEnd/>
              <a:tailEnd/>
            </a:ln>
          </p:spPr>
          <p:txBody>
            <a:bodyPr lIns="91440" tIns="45720" rIns="91440" bIns="45720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145177" y="26897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单击此处添加文字标题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78432" y="0"/>
            <a:ext cx="851715" cy="843913"/>
            <a:chOff x="352136" y="118825"/>
            <a:chExt cx="1818780" cy="1802119"/>
          </a:xfrm>
        </p:grpSpPr>
        <p:grpSp>
          <p:nvGrpSpPr>
            <p:cNvPr id="57" name="组合 56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2528637" y="3148611"/>
                <a:ext cx="5082391" cy="5082390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矩形 57"/>
            <p:cNvSpPr/>
            <p:nvPr/>
          </p:nvSpPr>
          <p:spPr>
            <a:xfrm>
              <a:off x="1013257" y="627474"/>
              <a:ext cx="1073172" cy="1117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+mj-ea"/>
                </a:rPr>
                <a:t>3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247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600"/>
                            </p:stCondLst>
                            <p:childTnLst>
                              <p:par>
                                <p:cTn id="5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200"/>
                            </p:stCondLst>
                            <p:childTnLst>
                              <p:par>
                                <p:cTn id="9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700"/>
                            </p:stCondLst>
                            <p:childTnLst>
                              <p:par>
                                <p:cTn id="9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800"/>
                            </p:stCondLst>
                            <p:childTnLst>
                              <p:par>
                                <p:cTn id="1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6300"/>
                            </p:stCondLst>
                            <p:childTnLst>
                              <p:par>
                                <p:cTn id="1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7400"/>
                            </p:stCondLst>
                            <p:childTnLst>
                              <p:par>
                                <p:cTn id="1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3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3" grpId="0" animBg="1"/>
      <p:bldP spid="105" grpId="0" animBg="1"/>
      <p:bldP spid="107" grpId="0" animBg="1"/>
      <p:bldP spid="108" grpId="0" animBg="1"/>
      <p:bldP spid="109" grpId="0" animBg="1"/>
      <p:bldP spid="110" grpId="0" animBg="1"/>
      <p:bldP spid="119" grpId="0" animBg="1"/>
      <p:bldP spid="120" grpId="0" animBg="1"/>
      <p:bldP spid="121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/>
      <p:bldP spid="206" grpId="0"/>
      <p:bldP spid="207" grpId="0"/>
      <p:bldP spid="20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14"/>
          <p:cNvSpPr/>
          <p:nvPr/>
        </p:nvSpPr>
        <p:spPr>
          <a:xfrm flipV="1">
            <a:off x="596" y="2633068"/>
            <a:ext cx="3798821" cy="142228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08862F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52918" tIns="26459" rIns="52918" bIns="26459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3287511" y="2633896"/>
            <a:ext cx="1014224" cy="1012135"/>
            <a:chOff x="3225639" y="4543564"/>
            <a:chExt cx="1752329" cy="1748619"/>
          </a:xfrm>
        </p:grpSpPr>
        <p:sp>
          <p:nvSpPr>
            <p:cNvPr id="65" name="椭圆 64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solidFill>
              <a:srgbClr val="08862F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 rot="10800000" flipV="1">
              <a:off x="3467830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27000" anchor="ctr" anchorCtr="1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325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Bebas" pitchFamily="2" charset="0"/>
                  <a:ea typeface="微软雅黑" pitchFamily="34" charset="-122"/>
                  <a:cs typeface="+mn-cs"/>
                </a:rPr>
                <a:t>02</a:t>
              </a:r>
              <a:endParaRPr kumimoji="0" lang="zh-CN" altLang="en-US" sz="2325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ebas" pitchFamily="2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67" name="椭圆 7"/>
            <p:cNvSpPr/>
            <p:nvPr/>
          </p:nvSpPr>
          <p:spPr>
            <a:xfrm flipV="1">
              <a:off x="3225639" y="4543564"/>
              <a:ext cx="1752329" cy="1748619"/>
            </a:xfrm>
            <a:custGeom>
              <a:avLst/>
              <a:gdLst/>
              <a:ahLst/>
              <a:cxnLst/>
              <a:rect l="l" t="t" r="r" b="b"/>
              <a:pathLst>
                <a:path w="1912832" h="1912832">
                  <a:moveTo>
                    <a:pt x="935980" y="1911800"/>
                  </a:moveTo>
                  <a:lnTo>
                    <a:pt x="976853" y="1911800"/>
                  </a:lnTo>
                  <a:cubicBezTo>
                    <a:pt x="970069" y="1912760"/>
                    <a:pt x="963251" y="1912832"/>
                    <a:pt x="956416" y="1912832"/>
                  </a:cubicBezTo>
                  <a:close/>
                  <a:moveTo>
                    <a:pt x="956416" y="0"/>
                  </a:moveTo>
                  <a:cubicBezTo>
                    <a:pt x="1484630" y="0"/>
                    <a:pt x="1912832" y="428202"/>
                    <a:pt x="1912832" y="956416"/>
                  </a:cubicBezTo>
                  <a:cubicBezTo>
                    <a:pt x="1912832" y="1170689"/>
                    <a:pt x="1842369" y="1368505"/>
                    <a:pt x="1720739" y="1526006"/>
                  </a:cubicBezTo>
                  <a:lnTo>
                    <a:pt x="1349730" y="1526006"/>
                  </a:lnTo>
                  <a:cubicBezTo>
                    <a:pt x="1540498" y="1399457"/>
                    <a:pt x="1666032" y="1182682"/>
                    <a:pt x="1666032" y="936587"/>
                  </a:cubicBezTo>
                  <a:cubicBezTo>
                    <a:pt x="1666032" y="545494"/>
                    <a:pt x="1348988" y="228450"/>
                    <a:pt x="957895" y="228450"/>
                  </a:cubicBezTo>
                  <a:cubicBezTo>
                    <a:pt x="566802" y="228450"/>
                    <a:pt x="249758" y="545494"/>
                    <a:pt x="249758" y="936587"/>
                  </a:cubicBezTo>
                  <a:cubicBezTo>
                    <a:pt x="249758" y="1182682"/>
                    <a:pt x="375293" y="1399457"/>
                    <a:pt x="566061" y="1526006"/>
                  </a:cubicBezTo>
                  <a:lnTo>
                    <a:pt x="192094" y="1526006"/>
                  </a:lnTo>
                  <a:cubicBezTo>
                    <a:pt x="70464" y="1368505"/>
                    <a:pt x="0" y="1170689"/>
                    <a:pt x="0" y="956416"/>
                  </a:cubicBezTo>
                  <a:cubicBezTo>
                    <a:pt x="0" y="428202"/>
                    <a:pt x="428202" y="0"/>
                    <a:pt x="956416" y="0"/>
                  </a:cubicBezTo>
                  <a:close/>
                </a:path>
              </a:pathLst>
            </a:custGeom>
            <a:solidFill>
              <a:srgbClr val="08862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8" name="矩形 14"/>
          <p:cNvSpPr/>
          <p:nvPr/>
        </p:nvSpPr>
        <p:spPr>
          <a:xfrm>
            <a:off x="596" y="2322201"/>
            <a:ext cx="5531262" cy="151324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rgbClr val="08862F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52918" tIns="26459" rIns="52918" bIns="26459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4969100" y="1467174"/>
            <a:ext cx="1004636" cy="1004693"/>
            <a:chOff x="6131017" y="674750"/>
            <a:chExt cx="1735762" cy="1735763"/>
          </a:xfrm>
        </p:grpSpPr>
        <p:sp>
          <p:nvSpPr>
            <p:cNvPr id="70" name="椭圆 69"/>
            <p:cNvSpPr/>
            <p:nvPr/>
          </p:nvSpPr>
          <p:spPr>
            <a:xfrm>
              <a:off x="6131017" y="674750"/>
              <a:ext cx="1735762" cy="1735763"/>
            </a:xfrm>
            <a:prstGeom prst="ellipse">
              <a:avLst/>
            </a:prstGeom>
            <a:solidFill>
              <a:srgbClr val="08862F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6373207" y="882392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2700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325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Bebas" pitchFamily="2" charset="0"/>
                  <a:ea typeface="微软雅黑" pitchFamily="34" charset="-122"/>
                  <a:cs typeface="+mn-cs"/>
                </a:rPr>
                <a:t>01</a:t>
              </a:r>
              <a:endParaRPr kumimoji="0" lang="zh-CN" altLang="en-US" sz="2325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ebas" pitchFamily="2" charset="0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73" name="矩形 14"/>
          <p:cNvSpPr/>
          <p:nvPr/>
        </p:nvSpPr>
        <p:spPr>
          <a:xfrm flipV="1">
            <a:off x="4948379" y="2633068"/>
            <a:ext cx="4174564" cy="142228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08862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52918" tIns="26459" rIns="52918" bIns="26459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4443921" y="2633898"/>
            <a:ext cx="1006773" cy="1005962"/>
            <a:chOff x="5223633" y="4543564"/>
            <a:chExt cx="1739455" cy="1737953"/>
          </a:xfrm>
        </p:grpSpPr>
        <p:sp>
          <p:nvSpPr>
            <p:cNvPr id="78" name="椭圆 77"/>
            <p:cNvSpPr/>
            <p:nvPr/>
          </p:nvSpPr>
          <p:spPr>
            <a:xfrm flipV="1">
              <a:off x="5227326" y="4543564"/>
              <a:ext cx="1735762" cy="1734333"/>
            </a:xfrm>
            <a:prstGeom prst="ellipse">
              <a:avLst/>
            </a:prstGeom>
            <a:solidFill>
              <a:srgbClr val="08862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 rot="10800000" flipV="1">
              <a:off x="5469516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2700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325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Bebas" pitchFamily="2" charset="0"/>
                  <a:ea typeface="微软雅黑" pitchFamily="34" charset="-122"/>
                  <a:cs typeface="+mn-cs"/>
                </a:rPr>
                <a:t>03</a:t>
              </a:r>
              <a:endParaRPr kumimoji="0" lang="zh-CN" altLang="en-US" sz="2325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ebas" pitchFamily="2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80" name="椭圆 7"/>
            <p:cNvSpPr/>
            <p:nvPr/>
          </p:nvSpPr>
          <p:spPr>
            <a:xfrm flipV="1">
              <a:off x="5223633" y="4545754"/>
              <a:ext cx="1735762" cy="1735763"/>
            </a:xfrm>
            <a:custGeom>
              <a:avLst/>
              <a:gdLst/>
              <a:ahLst/>
              <a:cxnLst/>
              <a:rect l="l" t="t" r="r" b="b"/>
              <a:pathLst>
                <a:path w="1912832" h="1912832">
                  <a:moveTo>
                    <a:pt x="935980" y="1911800"/>
                  </a:moveTo>
                  <a:lnTo>
                    <a:pt x="976853" y="1911800"/>
                  </a:lnTo>
                  <a:cubicBezTo>
                    <a:pt x="970069" y="1912760"/>
                    <a:pt x="963251" y="1912832"/>
                    <a:pt x="956416" y="1912832"/>
                  </a:cubicBezTo>
                  <a:close/>
                  <a:moveTo>
                    <a:pt x="956416" y="0"/>
                  </a:moveTo>
                  <a:cubicBezTo>
                    <a:pt x="1484630" y="0"/>
                    <a:pt x="1912832" y="428202"/>
                    <a:pt x="1912832" y="956416"/>
                  </a:cubicBezTo>
                  <a:cubicBezTo>
                    <a:pt x="1912832" y="1170689"/>
                    <a:pt x="1842369" y="1368505"/>
                    <a:pt x="1720739" y="1526006"/>
                  </a:cubicBezTo>
                  <a:lnTo>
                    <a:pt x="1349730" y="1526006"/>
                  </a:lnTo>
                  <a:cubicBezTo>
                    <a:pt x="1540498" y="1399457"/>
                    <a:pt x="1666032" y="1182682"/>
                    <a:pt x="1666032" y="936587"/>
                  </a:cubicBezTo>
                  <a:cubicBezTo>
                    <a:pt x="1666032" y="545494"/>
                    <a:pt x="1348988" y="228450"/>
                    <a:pt x="957895" y="228450"/>
                  </a:cubicBezTo>
                  <a:cubicBezTo>
                    <a:pt x="566802" y="228450"/>
                    <a:pt x="249758" y="545494"/>
                    <a:pt x="249758" y="936587"/>
                  </a:cubicBezTo>
                  <a:cubicBezTo>
                    <a:pt x="249758" y="1182682"/>
                    <a:pt x="375293" y="1399457"/>
                    <a:pt x="566061" y="1526006"/>
                  </a:cubicBezTo>
                  <a:lnTo>
                    <a:pt x="192094" y="1526006"/>
                  </a:lnTo>
                  <a:cubicBezTo>
                    <a:pt x="70464" y="1368505"/>
                    <a:pt x="0" y="1170689"/>
                    <a:pt x="0" y="956416"/>
                  </a:cubicBezTo>
                  <a:cubicBezTo>
                    <a:pt x="0" y="428202"/>
                    <a:pt x="428202" y="0"/>
                    <a:pt x="956416" y="0"/>
                  </a:cubicBezTo>
                  <a:close/>
                </a:path>
              </a:pathLst>
            </a:custGeom>
            <a:solidFill>
              <a:srgbClr val="08862F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2526778" y="1541378"/>
            <a:ext cx="2234060" cy="383525"/>
          </a:xfrm>
          <a:prstGeom prst="rect">
            <a:avLst/>
          </a:prstGeom>
          <a:noFill/>
        </p:spPr>
        <p:txBody>
          <a:bodyPr wrap="square" lIns="52918" tIns="26459" rIns="52918" bIns="26459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2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4014312" y="1309787"/>
            <a:ext cx="683951" cy="226559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25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953599" y="3415427"/>
            <a:ext cx="2269505" cy="383525"/>
          </a:xfrm>
          <a:prstGeom prst="rect">
            <a:avLst/>
          </a:prstGeom>
          <a:noFill/>
        </p:spPr>
        <p:txBody>
          <a:bodyPr wrap="square" lIns="52918" tIns="26459" rIns="52918" bIns="26459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2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517444" y="3183836"/>
            <a:ext cx="683951" cy="226559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25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595768" y="3391962"/>
            <a:ext cx="2234060" cy="383525"/>
          </a:xfrm>
          <a:prstGeom prst="rect">
            <a:avLst/>
          </a:prstGeom>
          <a:noFill/>
        </p:spPr>
        <p:txBody>
          <a:bodyPr wrap="squar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2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5600088" y="3160371"/>
            <a:ext cx="683951" cy="226559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25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145177" y="26897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单击此处添加文字标题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78432" y="0"/>
            <a:ext cx="851715" cy="843913"/>
            <a:chOff x="352136" y="118825"/>
            <a:chExt cx="1818780" cy="1802119"/>
          </a:xfrm>
        </p:grpSpPr>
        <p:grpSp>
          <p:nvGrpSpPr>
            <p:cNvPr id="27" name="组合 26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2528637" y="3148611"/>
                <a:ext cx="5082391" cy="5082390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1013257" y="627474"/>
              <a:ext cx="1073172" cy="1117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+mj-ea"/>
                </a:rPr>
                <a:t>3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4794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50"/>
                            </p:stCondLst>
                            <p:childTnLst>
                              <p:par>
                                <p:cTn id="4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6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100"/>
                            </p:stCondLst>
                            <p:childTnLst>
                              <p:par>
                                <p:cTn id="5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6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8" grpId="0" animBg="1"/>
      <p:bldP spid="73" grpId="0" animBg="1"/>
      <p:bldP spid="81" grpId="0"/>
      <p:bldP spid="82" grpId="0"/>
      <p:bldP spid="83" grpId="0"/>
      <p:bldP spid="84" grpId="0"/>
      <p:bldP spid="85" grpId="0"/>
      <p:bldP spid="8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Oval 38"/>
          <p:cNvSpPr>
            <a:spLocks noChangeArrowheads="1"/>
          </p:cNvSpPr>
          <p:nvPr/>
        </p:nvSpPr>
        <p:spPr bwMode="auto">
          <a:xfrm>
            <a:off x="7066155" y="1088927"/>
            <a:ext cx="814924" cy="801816"/>
          </a:xfrm>
          <a:prstGeom prst="ellipse">
            <a:avLst/>
          </a:prstGeom>
          <a:solidFill>
            <a:srgbClr val="08862F"/>
          </a:solidFill>
          <a:ln w="19050">
            <a:noFill/>
            <a:round/>
            <a:headEnd/>
            <a:tailEnd/>
          </a:ln>
        </p:spPr>
        <p:txBody>
          <a:bodyPr wrap="none" lIns="52946" tIns="26472" rIns="52946" bIns="26472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itchFamily="34" charset="-122"/>
                <a:cs typeface="+mn-cs"/>
              </a:rPr>
              <a:t>添加</a:t>
            </a:r>
            <a:endParaRPr kumimoji="0" lang="en-US" altLang="zh-CN" sz="1013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itchFamily="34" charset="-122"/>
                <a:cs typeface="+mn-cs"/>
              </a:rPr>
              <a:t>标题</a:t>
            </a:r>
            <a:endParaRPr kumimoji="0" lang="zh-CN" altLang="en-US" sz="1013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itchFamily="34" charset="-122"/>
              <a:cs typeface="+mn-cs"/>
            </a:endParaRPr>
          </a:p>
        </p:txBody>
      </p:sp>
      <p:sp>
        <p:nvSpPr>
          <p:cNvPr id="48" name="Oval 38"/>
          <p:cNvSpPr>
            <a:spLocks noChangeArrowheads="1"/>
          </p:cNvSpPr>
          <p:nvPr/>
        </p:nvSpPr>
        <p:spPr bwMode="auto">
          <a:xfrm>
            <a:off x="3492008" y="1088927"/>
            <a:ext cx="814924" cy="801816"/>
          </a:xfrm>
          <a:prstGeom prst="ellipse">
            <a:avLst/>
          </a:prstGeom>
          <a:solidFill>
            <a:srgbClr val="08862F"/>
          </a:solidFill>
          <a:ln w="19050">
            <a:noFill/>
            <a:round/>
            <a:headEnd/>
            <a:tailEnd/>
          </a:ln>
        </p:spPr>
        <p:txBody>
          <a:bodyPr wrap="none" lIns="52946" tIns="26472" rIns="52946" bIns="26472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itchFamily="34" charset="-122"/>
                <a:cs typeface="+mn-cs"/>
              </a:rPr>
              <a:t>添加</a:t>
            </a:r>
            <a:endParaRPr kumimoji="0" lang="en-US" altLang="zh-CN" sz="1013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itchFamily="34" charset="-122"/>
                <a:cs typeface="+mn-cs"/>
              </a:rPr>
              <a:t>标题</a:t>
            </a:r>
            <a:endParaRPr kumimoji="0" lang="zh-CN" altLang="en-US" sz="1013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itchFamily="34" charset="-122"/>
              <a:cs typeface="+mn-cs"/>
            </a:endParaRPr>
          </a:p>
        </p:txBody>
      </p:sp>
      <p:sp>
        <p:nvSpPr>
          <p:cNvPr id="49" name="Oval 38"/>
          <p:cNvSpPr>
            <a:spLocks noChangeArrowheads="1"/>
          </p:cNvSpPr>
          <p:nvPr/>
        </p:nvSpPr>
        <p:spPr bwMode="auto">
          <a:xfrm>
            <a:off x="3492008" y="2138054"/>
            <a:ext cx="814924" cy="801816"/>
          </a:xfrm>
          <a:prstGeom prst="ellipse">
            <a:avLst/>
          </a:prstGeom>
          <a:solidFill>
            <a:srgbClr val="08862F"/>
          </a:solidFill>
          <a:ln w="19050">
            <a:noFill/>
            <a:round/>
            <a:headEnd/>
            <a:tailEnd/>
          </a:ln>
        </p:spPr>
        <p:txBody>
          <a:bodyPr wrap="none" lIns="52946" tIns="26472" rIns="52946" bIns="26472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itchFamily="34" charset="-122"/>
                <a:cs typeface="+mn-cs"/>
              </a:rPr>
              <a:t>添加</a:t>
            </a:r>
            <a:endParaRPr kumimoji="0" lang="en-US" altLang="zh-CN" sz="1013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50" name="Oval 38"/>
          <p:cNvSpPr>
            <a:spLocks noChangeArrowheads="1"/>
          </p:cNvSpPr>
          <p:nvPr/>
        </p:nvSpPr>
        <p:spPr bwMode="auto">
          <a:xfrm>
            <a:off x="7072379" y="3232825"/>
            <a:ext cx="814924" cy="801816"/>
          </a:xfrm>
          <a:prstGeom prst="ellipse">
            <a:avLst/>
          </a:prstGeom>
          <a:solidFill>
            <a:srgbClr val="08862F"/>
          </a:solidFill>
          <a:ln w="19050">
            <a:noFill/>
            <a:round/>
            <a:headEnd/>
            <a:tailEnd/>
          </a:ln>
        </p:spPr>
        <p:txBody>
          <a:bodyPr wrap="none" lIns="52946" tIns="26472" rIns="52946" bIns="26472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itchFamily="34" charset="-122"/>
                <a:cs typeface="+mn-cs"/>
              </a:rPr>
              <a:t>添加</a:t>
            </a:r>
            <a:endParaRPr kumimoji="0" lang="en-US" altLang="zh-CN" sz="1013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51" name="左箭头 50"/>
          <p:cNvSpPr/>
          <p:nvPr/>
        </p:nvSpPr>
        <p:spPr>
          <a:xfrm>
            <a:off x="4306934" y="1368406"/>
            <a:ext cx="2765446" cy="242861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左箭头 51"/>
          <p:cNvSpPr/>
          <p:nvPr/>
        </p:nvSpPr>
        <p:spPr>
          <a:xfrm rot="16200000">
            <a:off x="3783314" y="1879759"/>
            <a:ext cx="224633" cy="269465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左箭头 52"/>
          <p:cNvSpPr/>
          <p:nvPr/>
        </p:nvSpPr>
        <p:spPr>
          <a:xfrm flipH="1">
            <a:off x="4306934" y="2417533"/>
            <a:ext cx="2765446" cy="242861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左箭头 53"/>
          <p:cNvSpPr/>
          <p:nvPr/>
        </p:nvSpPr>
        <p:spPr>
          <a:xfrm rot="16200000">
            <a:off x="6950514" y="2286290"/>
            <a:ext cx="1037697" cy="269465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左箭头 54"/>
          <p:cNvSpPr/>
          <p:nvPr/>
        </p:nvSpPr>
        <p:spPr>
          <a:xfrm rot="16200000">
            <a:off x="7357047" y="2953096"/>
            <a:ext cx="224633" cy="269465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左箭头 55"/>
          <p:cNvSpPr/>
          <p:nvPr/>
        </p:nvSpPr>
        <p:spPr>
          <a:xfrm>
            <a:off x="2523060" y="3517584"/>
            <a:ext cx="4549319" cy="242861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Oval 38"/>
          <p:cNvSpPr>
            <a:spLocks noChangeArrowheads="1"/>
          </p:cNvSpPr>
          <p:nvPr/>
        </p:nvSpPr>
        <p:spPr bwMode="auto">
          <a:xfrm>
            <a:off x="7072379" y="2138054"/>
            <a:ext cx="814924" cy="801816"/>
          </a:xfrm>
          <a:prstGeom prst="ellipse">
            <a:avLst/>
          </a:prstGeom>
          <a:solidFill>
            <a:srgbClr val="08862F"/>
          </a:solidFill>
          <a:ln w="19050">
            <a:noFill/>
            <a:round/>
            <a:headEnd/>
            <a:tailEnd/>
          </a:ln>
        </p:spPr>
        <p:txBody>
          <a:bodyPr wrap="none" lIns="52946" tIns="26472" rIns="52946" bIns="26472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itchFamily="34" charset="-122"/>
                <a:cs typeface="+mn-cs"/>
              </a:rPr>
              <a:t>添加</a:t>
            </a:r>
            <a:endParaRPr kumimoji="0" lang="en-US" altLang="zh-CN" sz="1013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2985326" y="3171554"/>
            <a:ext cx="4087055" cy="399710"/>
          </a:xfrm>
          <a:prstGeom prst="rect">
            <a:avLst/>
          </a:prstGeom>
        </p:spPr>
        <p:txBody>
          <a:bodyPr wrap="square" lIns="52946" tIns="26472" rIns="52946" bIns="26472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       添加文本      添加文本</a:t>
            </a: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646130" y="1092358"/>
            <a:ext cx="4087055" cy="330460"/>
          </a:xfrm>
          <a:prstGeom prst="rect">
            <a:avLst/>
          </a:prstGeom>
        </p:spPr>
        <p:txBody>
          <a:bodyPr wrap="square" lIns="52946" tIns="26472" rIns="52946" bIns="26472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    添加文本   添加文本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646129" y="2141067"/>
            <a:ext cx="4087055" cy="330460"/>
          </a:xfrm>
          <a:prstGeom prst="rect">
            <a:avLst/>
          </a:prstGeom>
        </p:spPr>
        <p:txBody>
          <a:bodyPr wrap="square" lIns="52946" tIns="26472" rIns="52946" bIns="26472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     添加文本    添加文本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1" name="六边形 60"/>
          <p:cNvSpPr/>
          <p:nvPr/>
        </p:nvSpPr>
        <p:spPr>
          <a:xfrm>
            <a:off x="1555952" y="3174967"/>
            <a:ext cx="972109" cy="877673"/>
          </a:xfrm>
          <a:prstGeom prst="hexagon">
            <a:avLst/>
          </a:prstGeom>
          <a:solidFill>
            <a:srgbClr val="088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710416" y="3393716"/>
            <a:ext cx="663174" cy="53687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itchFamily="34" charset="-122"/>
                <a:cs typeface="+mn-cs"/>
              </a:rPr>
              <a:t>添加</a:t>
            </a:r>
            <a:endParaRPr kumimoji="0" lang="en-US" altLang="zh-CN" sz="1013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itchFamily="34" charset="-122"/>
                <a:cs typeface="+mn-cs"/>
              </a:rPr>
              <a:t>标题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45177" y="26897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单击此处添加文字标题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78432" y="0"/>
            <a:ext cx="851715" cy="843913"/>
            <a:chOff x="352136" y="118825"/>
            <a:chExt cx="1818780" cy="1802119"/>
          </a:xfrm>
        </p:grpSpPr>
        <p:grpSp>
          <p:nvGrpSpPr>
            <p:cNvPr id="23" name="组合 22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528637" y="3148611"/>
                <a:ext cx="5082391" cy="5082390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1013257" y="627474"/>
              <a:ext cx="1073172" cy="1117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+mj-ea"/>
                </a:rPr>
                <a:t>3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40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4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/>
          <p:bldP spid="59" grpId="0"/>
          <p:bldP spid="60" grpId="0"/>
          <p:bldP spid="61" grpId="0" animBg="1"/>
          <p:bldP spid="6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/>
          <p:bldP spid="59" grpId="0"/>
          <p:bldP spid="60" grpId="0"/>
          <p:bldP spid="61" grpId="0" animBg="1"/>
          <p:bldP spid="62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07115" y="324092"/>
            <a:ext cx="3637560" cy="3604237"/>
            <a:chOff x="934719" y="1361402"/>
            <a:chExt cx="7274560" cy="7274560"/>
          </a:xfrm>
        </p:grpSpPr>
        <p:sp>
          <p:nvSpPr>
            <p:cNvPr id="15" name="椭圆 14"/>
            <p:cNvSpPr/>
            <p:nvPr/>
          </p:nvSpPr>
          <p:spPr>
            <a:xfrm>
              <a:off x="934719" y="1361402"/>
              <a:ext cx="7274560" cy="7274560"/>
            </a:xfrm>
            <a:prstGeom prst="ellipse">
              <a:avLst/>
            </a:prstGeom>
            <a:solidFill>
              <a:schemeClr val="bg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432558" y="1859241"/>
              <a:ext cx="6278882" cy="6278882"/>
            </a:xfrm>
            <a:prstGeom prst="ellipse">
              <a:avLst/>
            </a:prstGeom>
            <a:solidFill>
              <a:schemeClr val="bg1">
                <a:alpha val="44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030806" y="2457489"/>
              <a:ext cx="5082387" cy="5082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19" r="68111"/>
          <a:stretch/>
        </p:blipFill>
        <p:spPr>
          <a:xfrm>
            <a:off x="647094" y="1116470"/>
            <a:ext cx="3157603" cy="378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7575"/>
            <a:ext cx="9144000" cy="16859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700972" y="1140718"/>
            <a:ext cx="4068777" cy="2099026"/>
            <a:chOff x="4178492" y="897203"/>
            <a:chExt cx="4068777" cy="2099026"/>
          </a:xfrm>
        </p:grpSpPr>
        <p:sp>
          <p:nvSpPr>
            <p:cNvPr id="67" name="文本框 66"/>
            <p:cNvSpPr txBox="1"/>
            <p:nvPr/>
          </p:nvSpPr>
          <p:spPr>
            <a:xfrm>
              <a:off x="4959944" y="897203"/>
              <a:ext cx="29290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i="1" dirty="0" smtClean="0">
                  <a:ln w="19050">
                    <a:noFill/>
                  </a:ln>
                  <a:solidFill>
                    <a:srgbClr val="08862F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抗战疫情</a:t>
              </a:r>
              <a:endParaRPr lang="zh-CN" altLang="en-US" sz="5400" i="1" dirty="0">
                <a:ln w="19050">
                  <a:noFill/>
                </a:ln>
                <a:solidFill>
                  <a:srgbClr val="08862F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536750" y="1648090"/>
              <a:ext cx="323357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i="1" dirty="0" smtClean="0">
                  <a:ln w="19050">
                    <a:noFill/>
                  </a:ln>
                  <a:solidFill>
                    <a:srgbClr val="08862F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我们一起行动</a:t>
              </a:r>
              <a:endParaRPr lang="zh-CN" altLang="en-US" sz="4000" i="1" dirty="0">
                <a:ln w="19050">
                  <a:noFill/>
                </a:ln>
                <a:solidFill>
                  <a:srgbClr val="08862F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4293614" y="2322280"/>
              <a:ext cx="1967696" cy="401093"/>
            </a:xfrm>
            <a:prstGeom prst="parallelogram">
              <a:avLst>
                <a:gd name="adj" fmla="val 33838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/>
                <a:t>汇报人：木一一</a:t>
              </a:r>
              <a:endParaRPr lang="zh-CN" altLang="en-US" dirty="0"/>
            </a:p>
          </p:txBody>
        </p:sp>
        <p:sp>
          <p:nvSpPr>
            <p:cNvPr id="16" name="平行四边形 15"/>
            <p:cNvSpPr/>
            <p:nvPr/>
          </p:nvSpPr>
          <p:spPr>
            <a:xfrm>
              <a:off x="7874479" y="1210842"/>
              <a:ext cx="372790" cy="401093"/>
            </a:xfrm>
            <a:prstGeom prst="parallelogram">
              <a:avLst>
                <a:gd name="adj" fmla="val 37512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平行四边形 18"/>
            <p:cNvSpPr/>
            <p:nvPr/>
          </p:nvSpPr>
          <p:spPr>
            <a:xfrm>
              <a:off x="5888520" y="2595136"/>
              <a:ext cx="1883880" cy="401093"/>
            </a:xfrm>
            <a:prstGeom prst="parallelogram">
              <a:avLst>
                <a:gd name="adj" fmla="val 37512"/>
              </a:avLst>
            </a:prstGeom>
            <a:gradFill flip="none" rotWithShape="1">
              <a:gsLst>
                <a:gs pos="100000">
                  <a:srgbClr val="D9F48B">
                    <a:alpha val="0"/>
                  </a:srgbClr>
                </a:gs>
                <a:gs pos="0">
                  <a:srgbClr val="08862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平行四边形 19"/>
            <p:cNvSpPr/>
            <p:nvPr/>
          </p:nvSpPr>
          <p:spPr>
            <a:xfrm>
              <a:off x="4178492" y="2042718"/>
              <a:ext cx="372790" cy="401093"/>
            </a:xfrm>
            <a:prstGeom prst="parallelogram">
              <a:avLst>
                <a:gd name="adj" fmla="val 37512"/>
              </a:avLst>
            </a:prstGeom>
            <a:solidFill>
              <a:srgbClr val="0886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3187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97480" y="1684020"/>
            <a:ext cx="3829895" cy="1131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木一一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4394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65162" y="639162"/>
            <a:ext cx="6205638" cy="6148788"/>
            <a:chOff x="934719" y="1361402"/>
            <a:chExt cx="7274560" cy="7274560"/>
          </a:xfrm>
        </p:grpSpPr>
        <p:sp>
          <p:nvSpPr>
            <p:cNvPr id="21" name="椭圆 20"/>
            <p:cNvSpPr/>
            <p:nvPr/>
          </p:nvSpPr>
          <p:spPr>
            <a:xfrm>
              <a:off x="934719" y="1361402"/>
              <a:ext cx="7274560" cy="7274560"/>
            </a:xfrm>
            <a:prstGeom prst="ellipse">
              <a:avLst/>
            </a:prstGeom>
            <a:solidFill>
              <a:schemeClr val="bg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432558" y="1859241"/>
              <a:ext cx="6278882" cy="6278882"/>
            </a:xfrm>
            <a:prstGeom prst="ellipse">
              <a:avLst/>
            </a:prstGeom>
            <a:solidFill>
              <a:schemeClr val="bg1">
                <a:alpha val="44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2030806" y="2457489"/>
              <a:ext cx="5082387" cy="5082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658591" y="184666"/>
            <a:ext cx="1818780" cy="1802119"/>
            <a:chOff x="352136" y="118825"/>
            <a:chExt cx="1818780" cy="1802119"/>
          </a:xfrm>
        </p:grpSpPr>
        <p:grpSp>
          <p:nvGrpSpPr>
            <p:cNvPr id="29" name="组合 28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2030806" y="2457489"/>
                <a:ext cx="5082387" cy="5082387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947726" y="512052"/>
              <a:ext cx="1073173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1</a:t>
              </a:r>
              <a:endParaRPr kumimoji="0" lang="zh-CN" altLang="en-US" sz="6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42"/>
          <a:stretch/>
        </p:blipFill>
        <p:spPr>
          <a:xfrm>
            <a:off x="3097530" y="2637666"/>
            <a:ext cx="3762260" cy="2505834"/>
          </a:xfrm>
          <a:prstGeom prst="rect">
            <a:avLst/>
          </a:prstGeom>
        </p:spPr>
      </p:pic>
      <p:sp>
        <p:nvSpPr>
          <p:cNvPr id="39" name="任意多边形 38"/>
          <p:cNvSpPr/>
          <p:nvPr/>
        </p:nvSpPr>
        <p:spPr>
          <a:xfrm>
            <a:off x="2576109" y="4165600"/>
            <a:ext cx="4288544" cy="1848288"/>
          </a:xfrm>
          <a:custGeom>
            <a:avLst/>
            <a:gdLst>
              <a:gd name="connsiteX0" fmla="*/ 0 w 4288544"/>
              <a:gd name="connsiteY0" fmla="*/ 0 h 1848288"/>
              <a:gd name="connsiteX1" fmla="*/ 4288544 w 4288544"/>
              <a:gd name="connsiteY1" fmla="*/ 0 h 1848288"/>
              <a:gd name="connsiteX2" fmla="*/ 4268021 w 4288544"/>
              <a:gd name="connsiteY2" fmla="*/ 133239 h 1848288"/>
              <a:gd name="connsiteX3" fmla="*/ 2144272 w 4288544"/>
              <a:gd name="connsiteY3" fmla="*/ 1848288 h 1848288"/>
              <a:gd name="connsiteX4" fmla="*/ 20523 w 4288544"/>
              <a:gd name="connsiteY4" fmla="*/ 133239 h 1848288"/>
              <a:gd name="connsiteX5" fmla="*/ 0 w 4288544"/>
              <a:gd name="connsiteY5" fmla="*/ 0 h 184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8544" h="1848288">
                <a:moveTo>
                  <a:pt x="0" y="0"/>
                </a:moveTo>
                <a:lnTo>
                  <a:pt x="4288544" y="0"/>
                </a:lnTo>
                <a:lnTo>
                  <a:pt x="4268021" y="133239"/>
                </a:lnTo>
                <a:cubicBezTo>
                  <a:pt x="4065883" y="1112016"/>
                  <a:pt x="3191855" y="1848288"/>
                  <a:pt x="2144272" y="1848288"/>
                </a:cubicBezTo>
                <a:cubicBezTo>
                  <a:pt x="1096689" y="1848288"/>
                  <a:pt x="222661" y="1112016"/>
                  <a:pt x="20523" y="133239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5000">
                <a:schemeClr val="bg1"/>
              </a:gs>
              <a:gs pos="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731306" y="1750586"/>
            <a:ext cx="56733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i="1" dirty="0">
                <a:ln w="19050">
                  <a:solidFill>
                    <a:schemeClr val="bg1"/>
                  </a:solidFill>
                </a:ln>
                <a:gradFill>
                  <a:gsLst>
                    <a:gs pos="100000">
                      <a:srgbClr val="08862F"/>
                    </a:gs>
                    <a:gs pos="0">
                      <a:srgbClr val="D9F48B"/>
                    </a:gs>
                  </a:gsLst>
                  <a:lin ang="5400000" scaled="1"/>
                </a:gradFill>
                <a:effectLst>
                  <a:outerShdw dist="76200" dir="3000000" sx="99000" sy="99000" algn="t" rotWithShape="0">
                    <a:prstClr val="black">
                      <a:alpha val="28000"/>
                    </a:prst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19799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>
            <a:stCxn id="101" idx="3"/>
          </p:cNvCxnSpPr>
          <p:nvPr/>
        </p:nvCxnSpPr>
        <p:spPr>
          <a:xfrm>
            <a:off x="2366870" y="2477370"/>
            <a:ext cx="7787" cy="690728"/>
          </a:xfrm>
          <a:prstGeom prst="line">
            <a:avLst/>
          </a:prstGeom>
          <a:ln>
            <a:solidFill>
              <a:srgbClr val="0886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3845064" y="2477370"/>
            <a:ext cx="7787" cy="690728"/>
          </a:xfrm>
          <a:prstGeom prst="line">
            <a:avLst/>
          </a:prstGeom>
          <a:ln>
            <a:solidFill>
              <a:srgbClr val="0886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5318384" y="2477370"/>
            <a:ext cx="7787" cy="690728"/>
          </a:xfrm>
          <a:prstGeom prst="line">
            <a:avLst/>
          </a:prstGeom>
          <a:ln>
            <a:solidFill>
              <a:srgbClr val="0886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6774692" y="2477370"/>
            <a:ext cx="7787" cy="690728"/>
          </a:xfrm>
          <a:prstGeom prst="line">
            <a:avLst/>
          </a:prstGeom>
          <a:ln>
            <a:solidFill>
              <a:srgbClr val="0886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1663881" y="3479094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1663881" y="3176390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3140388" y="3476330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3140388" y="3173626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4683230" y="3473567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4683230" y="3170862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6163784" y="3470803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6163784" y="3168098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57" name="梯形 2"/>
          <p:cNvSpPr>
            <a:spLocks noChangeArrowheads="1"/>
          </p:cNvSpPr>
          <p:nvPr/>
        </p:nvSpPr>
        <p:spPr bwMode="auto">
          <a:xfrm flipV="1">
            <a:off x="1239524" y="2436477"/>
            <a:ext cx="6696075" cy="270272"/>
          </a:xfrm>
          <a:custGeom>
            <a:avLst/>
            <a:gdLst>
              <a:gd name="G0" fmla="+- 1116 0 0"/>
              <a:gd name="G1" fmla="+- 21600 0 1116"/>
              <a:gd name="G2" fmla="*/ 1116 1 2"/>
              <a:gd name="G3" fmla="+- 21600 0 G2"/>
              <a:gd name="G4" fmla="+/ 1116 21600 2"/>
              <a:gd name="G5" fmla="+/ G1 0 2"/>
              <a:gd name="G6" fmla="*/ 21600 21600 1116"/>
              <a:gd name="G7" fmla="*/ G6 1 2"/>
              <a:gd name="G8" fmla="+- 21600 0 G7"/>
              <a:gd name="G9" fmla="*/ 21600 1 2"/>
              <a:gd name="G10" fmla="+- 1116 0 G9"/>
              <a:gd name="G11" fmla="?: G10 G8 0"/>
              <a:gd name="G12" fmla="?: G10 G7 21600"/>
              <a:gd name="T0" fmla="*/ 21042 w 21600"/>
              <a:gd name="T1" fmla="*/ 10800 h 21600"/>
              <a:gd name="T2" fmla="*/ 10800 w 21600"/>
              <a:gd name="T3" fmla="*/ 21600 h 21600"/>
              <a:gd name="T4" fmla="*/ 558 w 21600"/>
              <a:gd name="T5" fmla="*/ 10800 h 21600"/>
              <a:gd name="T6" fmla="*/ 10800 w 21600"/>
              <a:gd name="T7" fmla="*/ 0 h 21600"/>
              <a:gd name="T8" fmla="*/ 2358 w 21600"/>
              <a:gd name="T9" fmla="*/ 2358 h 21600"/>
              <a:gd name="T10" fmla="*/ 19242 w 21600"/>
              <a:gd name="T11" fmla="*/ 1924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116" y="21600"/>
                </a:lnTo>
                <a:lnTo>
                  <a:pt x="20484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D9F48B">
              <a:alpha val="50000"/>
            </a:srgbClr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01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等线" panose="02010600030101010101" pitchFamily="2" charset="-122"/>
              <a:cs typeface="+mn-cs"/>
              <a:sym typeface="宋体" pitchFamily="2" charset="-122"/>
            </a:endParaRPr>
          </a:p>
        </p:txBody>
      </p:sp>
      <p:grpSp>
        <p:nvGrpSpPr>
          <p:cNvPr id="64" name="组合 9"/>
          <p:cNvGrpSpPr>
            <a:grpSpLocks/>
          </p:cNvGrpSpPr>
          <p:nvPr/>
        </p:nvGrpSpPr>
        <p:grpSpPr bwMode="auto">
          <a:xfrm>
            <a:off x="4813781" y="1518375"/>
            <a:ext cx="1041797" cy="1040606"/>
            <a:chOff x="0" y="0"/>
            <a:chExt cx="1387872" cy="1387872"/>
          </a:xfrm>
        </p:grpSpPr>
        <p:sp>
          <p:nvSpPr>
            <p:cNvPr id="65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  <p:sp>
          <p:nvSpPr>
            <p:cNvPr id="66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>
                <a:alpha val="38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</p:grpSp>
      <p:grpSp>
        <p:nvGrpSpPr>
          <p:cNvPr id="67" name="组合 13"/>
          <p:cNvGrpSpPr>
            <a:grpSpLocks/>
          </p:cNvGrpSpPr>
          <p:nvPr/>
        </p:nvGrpSpPr>
        <p:grpSpPr bwMode="auto">
          <a:xfrm>
            <a:off x="6261581" y="1518375"/>
            <a:ext cx="1041797" cy="1040606"/>
            <a:chOff x="0" y="0"/>
            <a:chExt cx="1387872" cy="1387872"/>
          </a:xfrm>
        </p:grpSpPr>
        <p:sp>
          <p:nvSpPr>
            <p:cNvPr id="68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88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  <p:sp>
          <p:nvSpPr>
            <p:cNvPr id="69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1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</p:grpSp>
      <p:grpSp>
        <p:nvGrpSpPr>
          <p:cNvPr id="89" name="组合 13"/>
          <p:cNvGrpSpPr>
            <a:grpSpLocks/>
          </p:cNvGrpSpPr>
          <p:nvPr/>
        </p:nvGrpSpPr>
        <p:grpSpPr bwMode="auto">
          <a:xfrm>
            <a:off x="3328060" y="1518375"/>
            <a:ext cx="1041797" cy="1040606"/>
            <a:chOff x="0" y="0"/>
            <a:chExt cx="1387872" cy="1387872"/>
          </a:xfrm>
        </p:grpSpPr>
        <p:sp>
          <p:nvSpPr>
            <p:cNvPr id="90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  <p:sp>
          <p:nvSpPr>
            <p:cNvPr id="96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16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</p:grpSp>
      <p:grpSp>
        <p:nvGrpSpPr>
          <p:cNvPr id="99" name="组合 9"/>
          <p:cNvGrpSpPr>
            <a:grpSpLocks/>
          </p:cNvGrpSpPr>
          <p:nvPr/>
        </p:nvGrpSpPr>
        <p:grpSpPr bwMode="auto">
          <a:xfrm>
            <a:off x="1845972" y="1518375"/>
            <a:ext cx="1041797" cy="1040606"/>
            <a:chOff x="0" y="0"/>
            <a:chExt cx="1387872" cy="1387872"/>
          </a:xfrm>
        </p:grpSpPr>
        <p:sp>
          <p:nvSpPr>
            <p:cNvPr id="100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88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  <p:sp>
          <p:nvSpPr>
            <p:cNvPr id="101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6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</p:grpSp>
      <p:sp>
        <p:nvSpPr>
          <p:cNvPr id="119" name="文本框 19"/>
          <p:cNvSpPr>
            <a:spLocks noChangeArrowheads="1"/>
          </p:cNvSpPr>
          <p:nvPr/>
        </p:nvSpPr>
        <p:spPr bwMode="auto">
          <a:xfrm>
            <a:off x="2071096" y="1808672"/>
            <a:ext cx="607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01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20" name="文本框 19"/>
          <p:cNvSpPr>
            <a:spLocks noChangeArrowheads="1"/>
          </p:cNvSpPr>
          <p:nvPr/>
        </p:nvSpPr>
        <p:spPr bwMode="auto">
          <a:xfrm>
            <a:off x="5054148" y="1819388"/>
            <a:ext cx="607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03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21" name="文本框 19"/>
          <p:cNvSpPr>
            <a:spLocks noChangeArrowheads="1"/>
          </p:cNvSpPr>
          <p:nvPr/>
        </p:nvSpPr>
        <p:spPr bwMode="auto">
          <a:xfrm>
            <a:off x="6483133" y="1808672"/>
            <a:ext cx="607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04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22" name="文本框 19"/>
          <p:cNvSpPr>
            <a:spLocks noChangeArrowheads="1"/>
          </p:cNvSpPr>
          <p:nvPr/>
        </p:nvSpPr>
        <p:spPr bwMode="auto">
          <a:xfrm>
            <a:off x="3556577" y="1823312"/>
            <a:ext cx="607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02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145177" y="26897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单击此处添加文字标题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78432" y="0"/>
            <a:ext cx="851715" cy="843913"/>
            <a:chOff x="352136" y="118825"/>
            <a:chExt cx="1818780" cy="1802119"/>
          </a:xfrm>
        </p:grpSpPr>
        <p:grpSp>
          <p:nvGrpSpPr>
            <p:cNvPr id="36" name="组合 35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2528637" y="3148611"/>
                <a:ext cx="5082391" cy="5082390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1013257" y="627474"/>
              <a:ext cx="1073172" cy="1117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+mj-ea"/>
                </a:rPr>
                <a:t>1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1142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9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8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300"/>
                            </p:stCondLst>
                            <p:childTnLst>
                              <p:par>
                                <p:cTn id="8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8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300"/>
                            </p:stCondLst>
                            <p:childTnLst>
                              <p:par>
                                <p:cTn id="9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8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300"/>
                            </p:stCondLst>
                            <p:childTnLst>
                              <p:par>
                                <p:cTn id="10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8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300"/>
                            </p:stCondLst>
                            <p:childTnLst>
                              <p:par>
                                <p:cTn id="1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57" grpId="0" bldLvl="0" animBg="1" autoUpdateAnimBg="0"/>
      <p:bldP spid="119" grpId="0"/>
      <p:bldP spid="120" grpId="0"/>
      <p:bldP spid="121" grpId="0"/>
      <p:bldP spid="1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AutoShape 19"/>
          <p:cNvSpPr>
            <a:spLocks noChangeAspect="1" noChangeArrowheads="1" noTextEdit="1"/>
          </p:cNvSpPr>
          <p:nvPr/>
        </p:nvSpPr>
        <p:spPr bwMode="auto">
          <a:xfrm rot="17150482">
            <a:off x="3149204" y="547092"/>
            <a:ext cx="3189685" cy="475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013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等线" panose="02010600030101010101" pitchFamily="2" charset="-122"/>
              <a:cs typeface="+mn-cs"/>
              <a:sym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20701" y="1849655"/>
            <a:ext cx="1622042" cy="1461626"/>
            <a:chOff x="2975573" y="2990925"/>
            <a:chExt cx="2162723" cy="1948834"/>
          </a:xfrm>
        </p:grpSpPr>
        <p:sp>
          <p:nvSpPr>
            <p:cNvPr id="75" name="Oval 21"/>
            <p:cNvSpPr>
              <a:spLocks noChangeArrowheads="1"/>
            </p:cNvSpPr>
            <p:nvPr/>
          </p:nvSpPr>
          <p:spPr bwMode="auto">
            <a:xfrm rot="17150482">
              <a:off x="2976315" y="3437573"/>
              <a:ext cx="1501444" cy="1502927"/>
            </a:xfrm>
            <a:prstGeom prst="ellipse">
              <a:avLst/>
            </a:prstGeom>
            <a:solidFill>
              <a:srgbClr val="088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  <p:sp>
          <p:nvSpPr>
            <p:cNvPr id="76" name="Freeform 22"/>
            <p:cNvSpPr>
              <a:spLocks noChangeArrowheads="1"/>
            </p:cNvSpPr>
            <p:nvPr/>
          </p:nvSpPr>
          <p:spPr bwMode="auto">
            <a:xfrm rot="17150482">
              <a:off x="4052090" y="3000787"/>
              <a:ext cx="1096068" cy="1076344"/>
            </a:xfrm>
            <a:custGeom>
              <a:avLst/>
              <a:gdLst>
                <a:gd name="T0" fmla="*/ 175 w 453"/>
                <a:gd name="T1" fmla="*/ 0 h 445"/>
                <a:gd name="T2" fmla="*/ 453 w 453"/>
                <a:gd name="T3" fmla="*/ 200 h 445"/>
                <a:gd name="T4" fmla="*/ 266 w 453"/>
                <a:gd name="T5" fmla="*/ 445 h 445"/>
                <a:gd name="T6" fmla="*/ 0 w 453"/>
                <a:gd name="T7" fmla="*/ 230 h 445"/>
                <a:gd name="T8" fmla="*/ 175 w 453"/>
                <a:gd name="T9" fmla="*/ 0 h 4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3"/>
                <a:gd name="T16" fmla="*/ 0 h 445"/>
                <a:gd name="T17" fmla="*/ 453 w 453"/>
                <a:gd name="T18" fmla="*/ 445 h 4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3" h="445">
                  <a:moveTo>
                    <a:pt x="175" y="0"/>
                  </a:moveTo>
                  <a:cubicBezTo>
                    <a:pt x="148" y="159"/>
                    <a:pt x="291" y="280"/>
                    <a:pt x="453" y="200"/>
                  </a:cubicBezTo>
                  <a:cubicBezTo>
                    <a:pt x="266" y="445"/>
                    <a:pt x="266" y="445"/>
                    <a:pt x="266" y="445"/>
                  </a:cubicBezTo>
                  <a:cubicBezTo>
                    <a:pt x="300" y="268"/>
                    <a:pt x="146" y="162"/>
                    <a:pt x="0" y="230"/>
                  </a:cubicBezTo>
                  <a:lnTo>
                    <a:pt x="175" y="0"/>
                  </a:lnTo>
                  <a:close/>
                </a:path>
              </a:pathLst>
            </a:custGeom>
            <a:solidFill>
              <a:srgbClr val="088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  <p:sp>
          <p:nvSpPr>
            <p:cNvPr id="82" name="Oval 28"/>
            <p:cNvSpPr>
              <a:spLocks noChangeArrowheads="1"/>
            </p:cNvSpPr>
            <p:nvPr/>
          </p:nvSpPr>
          <p:spPr bwMode="auto">
            <a:xfrm rot="17150482">
              <a:off x="3082597" y="3545384"/>
              <a:ext cx="1286750" cy="1289635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01904" y="1107248"/>
            <a:ext cx="1410725" cy="1945709"/>
            <a:chOff x="4683845" y="2001050"/>
            <a:chExt cx="1880966" cy="2594278"/>
          </a:xfrm>
        </p:grpSpPr>
        <p:sp>
          <p:nvSpPr>
            <p:cNvPr id="77" name="Freeform 23"/>
            <p:cNvSpPr>
              <a:spLocks noChangeArrowheads="1"/>
            </p:cNvSpPr>
            <p:nvPr/>
          </p:nvSpPr>
          <p:spPr bwMode="auto">
            <a:xfrm rot="17150482">
              <a:off x="5353600" y="3384116"/>
              <a:ext cx="1224602" cy="1197821"/>
            </a:xfrm>
            <a:custGeom>
              <a:avLst/>
              <a:gdLst>
                <a:gd name="T0" fmla="*/ 506 w 506"/>
                <a:gd name="T1" fmla="*/ 258 h 495"/>
                <a:gd name="T2" fmla="*/ 204 w 506"/>
                <a:gd name="T3" fmla="*/ 495 h 495"/>
                <a:gd name="T4" fmla="*/ 0 w 506"/>
                <a:gd name="T5" fmla="*/ 222 h 495"/>
                <a:gd name="T6" fmla="*/ 313 w 506"/>
                <a:gd name="T7" fmla="*/ 0 h 495"/>
                <a:gd name="T8" fmla="*/ 506 w 506"/>
                <a:gd name="T9" fmla="*/ 258 h 4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6"/>
                <a:gd name="T16" fmla="*/ 0 h 495"/>
                <a:gd name="T17" fmla="*/ 506 w 506"/>
                <a:gd name="T18" fmla="*/ 495 h 4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6" h="495">
                  <a:moveTo>
                    <a:pt x="506" y="258"/>
                  </a:moveTo>
                  <a:cubicBezTo>
                    <a:pt x="341" y="178"/>
                    <a:pt x="168" y="297"/>
                    <a:pt x="204" y="495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79" y="313"/>
                    <a:pt x="342" y="180"/>
                    <a:pt x="313" y="0"/>
                  </a:cubicBezTo>
                  <a:lnTo>
                    <a:pt x="506" y="258"/>
                  </a:lnTo>
                  <a:close/>
                </a:path>
              </a:pathLst>
            </a:custGeom>
            <a:solidFill>
              <a:srgbClr val="088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  <p:sp>
          <p:nvSpPr>
            <p:cNvPr id="78" name="Oval 24"/>
            <p:cNvSpPr>
              <a:spLocks noChangeArrowheads="1"/>
            </p:cNvSpPr>
            <p:nvPr/>
          </p:nvSpPr>
          <p:spPr bwMode="auto">
            <a:xfrm rot="17150482">
              <a:off x="4683178" y="2001717"/>
              <a:ext cx="1685063" cy="1683730"/>
            </a:xfrm>
            <a:prstGeom prst="ellipse">
              <a:avLst/>
            </a:prstGeom>
            <a:solidFill>
              <a:srgbClr val="088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  <p:sp>
          <p:nvSpPr>
            <p:cNvPr id="85" name="Oval 29"/>
            <p:cNvSpPr>
              <a:spLocks noChangeArrowheads="1"/>
            </p:cNvSpPr>
            <p:nvPr/>
          </p:nvSpPr>
          <p:spPr bwMode="auto">
            <a:xfrm rot="17150482">
              <a:off x="4801878" y="2121396"/>
              <a:ext cx="1444945" cy="1443601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10389" y="2379995"/>
            <a:ext cx="1978853" cy="1805441"/>
            <a:chOff x="5495158" y="3698044"/>
            <a:chExt cx="2638470" cy="2407255"/>
          </a:xfrm>
        </p:grpSpPr>
        <p:sp>
          <p:nvSpPr>
            <p:cNvPr id="79" name="Freeform 25"/>
            <p:cNvSpPr>
              <a:spLocks noChangeArrowheads="1"/>
            </p:cNvSpPr>
            <p:nvPr/>
          </p:nvSpPr>
          <p:spPr bwMode="auto">
            <a:xfrm rot="17150482">
              <a:off x="6806592" y="3705782"/>
              <a:ext cx="1334773" cy="1319298"/>
            </a:xfrm>
            <a:custGeom>
              <a:avLst/>
              <a:gdLst>
                <a:gd name="T0" fmla="*/ 211 w 552"/>
                <a:gd name="T1" fmla="*/ 0 h 545"/>
                <a:gd name="T2" fmla="*/ 552 w 552"/>
                <a:gd name="T3" fmla="*/ 227 h 545"/>
                <a:gd name="T4" fmla="*/ 320 w 552"/>
                <a:gd name="T5" fmla="*/ 545 h 545"/>
                <a:gd name="T6" fmla="*/ 0 w 552"/>
                <a:gd name="T7" fmla="*/ 289 h 545"/>
                <a:gd name="T8" fmla="*/ 211 w 552"/>
                <a:gd name="T9" fmla="*/ 0 h 5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2"/>
                <a:gd name="T16" fmla="*/ 0 h 545"/>
                <a:gd name="T17" fmla="*/ 552 w 552"/>
                <a:gd name="T18" fmla="*/ 545 h 5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2" h="545">
                  <a:moveTo>
                    <a:pt x="211" y="0"/>
                  </a:moveTo>
                  <a:cubicBezTo>
                    <a:pt x="185" y="186"/>
                    <a:pt x="357" y="331"/>
                    <a:pt x="552" y="227"/>
                  </a:cubicBezTo>
                  <a:cubicBezTo>
                    <a:pt x="320" y="545"/>
                    <a:pt x="320" y="545"/>
                    <a:pt x="320" y="545"/>
                  </a:cubicBezTo>
                  <a:cubicBezTo>
                    <a:pt x="359" y="327"/>
                    <a:pt x="169" y="207"/>
                    <a:pt x="0" y="289"/>
                  </a:cubicBezTo>
                  <a:lnTo>
                    <a:pt x="211" y="0"/>
                  </a:lnTo>
                  <a:close/>
                </a:path>
              </a:pathLst>
            </a:custGeom>
            <a:solidFill>
              <a:srgbClr val="088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  <p:sp>
          <p:nvSpPr>
            <p:cNvPr id="80" name="Oval 26"/>
            <p:cNvSpPr>
              <a:spLocks noChangeArrowheads="1"/>
            </p:cNvSpPr>
            <p:nvPr/>
          </p:nvSpPr>
          <p:spPr bwMode="auto">
            <a:xfrm rot="17150482">
              <a:off x="5495908" y="4255641"/>
              <a:ext cx="1848908" cy="1850408"/>
            </a:xfrm>
            <a:prstGeom prst="ellipse">
              <a:avLst/>
            </a:prstGeom>
            <a:solidFill>
              <a:srgbClr val="088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  <p:sp>
          <p:nvSpPr>
            <p:cNvPr id="98" name="Oval 30"/>
            <p:cNvSpPr>
              <a:spLocks noChangeArrowheads="1"/>
            </p:cNvSpPr>
            <p:nvPr/>
          </p:nvSpPr>
          <p:spPr bwMode="auto">
            <a:xfrm rot="17150482">
              <a:off x="5627267" y="4388419"/>
              <a:ext cx="1586191" cy="1584853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634103" y="1391581"/>
            <a:ext cx="1629348" cy="1629271"/>
            <a:chOff x="7526776" y="2380159"/>
            <a:chExt cx="2172464" cy="2172361"/>
          </a:xfrm>
        </p:grpSpPr>
        <p:sp>
          <p:nvSpPr>
            <p:cNvPr id="81" name="Oval 27"/>
            <p:cNvSpPr>
              <a:spLocks noChangeArrowheads="1"/>
            </p:cNvSpPr>
            <p:nvPr/>
          </p:nvSpPr>
          <p:spPr bwMode="auto">
            <a:xfrm rot="17150482">
              <a:off x="7526827" y="2380108"/>
              <a:ext cx="2172361" cy="2172464"/>
            </a:xfrm>
            <a:prstGeom prst="ellipse">
              <a:avLst/>
            </a:prstGeom>
            <a:solidFill>
              <a:srgbClr val="088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  <p:sp>
          <p:nvSpPr>
            <p:cNvPr id="103" name="Oval 31"/>
            <p:cNvSpPr>
              <a:spLocks noChangeArrowheads="1"/>
            </p:cNvSpPr>
            <p:nvPr/>
          </p:nvSpPr>
          <p:spPr bwMode="auto">
            <a:xfrm rot="17150482">
              <a:off x="7681978" y="2535651"/>
              <a:ext cx="1863033" cy="1863121"/>
            </a:xfrm>
            <a:prstGeom prst="ellipse">
              <a:avLst/>
            </a:prstGeom>
            <a:blipFill dpi="0" rotWithShape="1">
              <a:blip r:embed="rId6"/>
              <a:srcRect/>
              <a:tile tx="-378460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</p:grpSp>
      <p:grpSp>
        <p:nvGrpSpPr>
          <p:cNvPr id="104" name="组合 54"/>
          <p:cNvGrpSpPr>
            <a:grpSpLocks/>
          </p:cNvGrpSpPr>
          <p:nvPr/>
        </p:nvGrpSpPr>
        <p:grpSpPr bwMode="auto">
          <a:xfrm>
            <a:off x="737984" y="3422398"/>
            <a:ext cx="2573042" cy="729732"/>
            <a:chOff x="0" y="-92391"/>
            <a:chExt cx="3430717" cy="973606"/>
          </a:xfrm>
        </p:grpSpPr>
        <p:sp>
          <p:nvSpPr>
            <p:cNvPr id="105" name="TextBox 55"/>
            <p:cNvSpPr>
              <a:spLocks noChangeArrowheads="1"/>
            </p:cNvSpPr>
            <p:nvPr/>
          </p:nvSpPr>
          <p:spPr bwMode="auto">
            <a:xfrm>
              <a:off x="0" y="419251"/>
              <a:ext cx="3354009" cy="461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点击此处添加文字</a:t>
              </a:r>
              <a:r>
                <a:rPr kumimoji="0" 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,</a:t>
              </a:r>
              <a:r>
                <a: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点击此处添加文字</a:t>
              </a:r>
              <a:endParaRPr kumimoji="0" lang="en-US" sz="82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  <a:p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点击此处添加文字</a:t>
              </a:r>
              <a:r>
                <a:rPr kumimoji="0" 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,</a:t>
              </a:r>
              <a:r>
                <a: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点击此处添加文字</a:t>
              </a:r>
              <a:endParaRPr kumimoji="0" lang="en-US" sz="82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</p:txBody>
        </p:sp>
        <p:grpSp>
          <p:nvGrpSpPr>
            <p:cNvPr id="106" name="组合 56"/>
            <p:cNvGrpSpPr>
              <a:grpSpLocks/>
            </p:cNvGrpSpPr>
            <p:nvPr/>
          </p:nvGrpSpPr>
          <p:grpSpPr bwMode="auto">
            <a:xfrm>
              <a:off x="2782645" y="-92391"/>
              <a:ext cx="648072" cy="554356"/>
              <a:chOff x="-571364" y="-193262"/>
              <a:chExt cx="648072" cy="554356"/>
            </a:xfrm>
          </p:grpSpPr>
          <p:sp>
            <p:nvSpPr>
              <p:cNvPr id="107" name="矩形 57"/>
              <p:cNvSpPr>
                <a:spLocks noChangeArrowheads="1"/>
              </p:cNvSpPr>
              <p:nvPr/>
            </p:nvSpPr>
            <p:spPr bwMode="auto">
              <a:xfrm>
                <a:off x="-537457" y="-174098"/>
                <a:ext cx="454398" cy="454354"/>
              </a:xfrm>
              <a:prstGeom prst="rect">
                <a:avLst/>
              </a:prstGeom>
              <a:solidFill>
                <a:srgbClr val="D9F4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5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  <a:ea typeface="等线" panose="02010600030101010101" pitchFamily="2" charset="-122"/>
                  <a:cs typeface="+mn-cs"/>
                  <a:sym typeface="宋体" pitchFamily="2" charset="-122"/>
                </a:endParaRPr>
              </a:p>
            </p:txBody>
          </p:sp>
          <p:sp>
            <p:nvSpPr>
              <p:cNvPr id="108" name="TextBox 58"/>
              <p:cNvSpPr>
                <a:spLocks noChangeArrowheads="1"/>
              </p:cNvSpPr>
              <p:nvPr/>
            </p:nvSpPr>
            <p:spPr bwMode="auto">
              <a:xfrm>
                <a:off x="-571364" y="-193262"/>
                <a:ext cx="648072" cy="554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ssannet Bold" charset="0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01</a:t>
                </a:r>
                <a:endParaRPr kumimoji="0" lang="zh-CN" altLang="en-US" sz="2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ssannet Bold" charset="0"/>
                  <a:ea typeface="等线" panose="02010600030101010101" pitchFamily="2" charset="-122"/>
                  <a:cs typeface="+mn-cs"/>
                  <a:sym typeface="宋体" pitchFamily="2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942030" y="629947"/>
            <a:ext cx="2466510" cy="737184"/>
            <a:chOff x="8017316" y="1380270"/>
            <a:chExt cx="3288680" cy="982912"/>
          </a:xfrm>
        </p:grpSpPr>
        <p:sp>
          <p:nvSpPr>
            <p:cNvPr id="110" name="TextBox 60"/>
            <p:cNvSpPr>
              <a:spLocks noChangeArrowheads="1"/>
            </p:cNvSpPr>
            <p:nvPr/>
          </p:nvSpPr>
          <p:spPr bwMode="auto">
            <a:xfrm>
              <a:off x="8017316" y="1901516"/>
              <a:ext cx="3288680" cy="461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点击此处添加文字</a:t>
              </a:r>
              <a:r>
                <a:rPr kumimoji="0" 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,</a:t>
              </a:r>
              <a:r>
                <a: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点击此处添加文字</a:t>
              </a:r>
              <a:endParaRPr kumimoji="0" lang="en-US" sz="82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点击此处添加文字</a:t>
              </a:r>
              <a:r>
                <a:rPr kumimoji="0" 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,</a:t>
              </a:r>
              <a:r>
                <a: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点击此处添加文字</a:t>
              </a:r>
              <a:endParaRPr kumimoji="0" lang="en-US" sz="82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</p:txBody>
        </p:sp>
        <p:grpSp>
          <p:nvGrpSpPr>
            <p:cNvPr id="111" name="组合 61"/>
            <p:cNvGrpSpPr>
              <a:grpSpLocks/>
            </p:cNvGrpSpPr>
            <p:nvPr/>
          </p:nvGrpSpPr>
          <p:grpSpPr bwMode="auto">
            <a:xfrm>
              <a:off x="8164192" y="1380270"/>
              <a:ext cx="647958" cy="553998"/>
              <a:chOff x="701478" y="-492476"/>
              <a:chExt cx="648074" cy="554356"/>
            </a:xfrm>
          </p:grpSpPr>
          <p:sp>
            <p:nvSpPr>
              <p:cNvPr id="112" name="矩形 62"/>
              <p:cNvSpPr>
                <a:spLocks noChangeArrowheads="1"/>
              </p:cNvSpPr>
              <p:nvPr/>
            </p:nvSpPr>
            <p:spPr bwMode="auto">
              <a:xfrm>
                <a:off x="702139" y="-474969"/>
                <a:ext cx="566603" cy="454354"/>
              </a:xfrm>
              <a:prstGeom prst="rect">
                <a:avLst/>
              </a:prstGeom>
              <a:solidFill>
                <a:srgbClr val="D9F4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500" b="0" i="0" u="none" strike="noStrike" kern="1200" cap="none" spc="0" normalizeH="0" baseline="0" noProof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Calibri" pitchFamily="34" charset="0"/>
                  <a:ea typeface="等线" panose="02010600030101010101" pitchFamily="2" charset="-122"/>
                  <a:cs typeface="+mn-cs"/>
                  <a:sym typeface="宋体" pitchFamily="2" charset="-122"/>
                </a:endParaRPr>
              </a:p>
            </p:txBody>
          </p:sp>
          <p:sp>
            <p:nvSpPr>
              <p:cNvPr id="113" name="TextBox 63"/>
              <p:cNvSpPr>
                <a:spLocks noChangeArrowheads="1"/>
              </p:cNvSpPr>
              <p:nvPr/>
            </p:nvSpPr>
            <p:spPr bwMode="auto">
              <a:xfrm>
                <a:off x="701478" y="-492476"/>
                <a:ext cx="648074" cy="554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ssannet Bold" charset="0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04</a:t>
                </a:r>
                <a:endParaRPr kumimoji="0" lang="zh-CN" altLang="en-US" sz="2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ssannet Bold" charset="0"/>
                  <a:ea typeface="等线" panose="02010600030101010101" pitchFamily="2" charset="-122"/>
                  <a:cs typeface="+mn-cs"/>
                  <a:sym typeface="宋体" pitchFamily="2" charset="-122"/>
                </a:endParaRPr>
              </a:p>
            </p:txBody>
          </p:sp>
        </p:grpSp>
      </p:grpSp>
      <p:grpSp>
        <p:nvGrpSpPr>
          <p:cNvPr id="114" name="组合 64"/>
          <p:cNvGrpSpPr>
            <a:grpSpLocks/>
          </p:cNvGrpSpPr>
          <p:nvPr/>
        </p:nvGrpSpPr>
        <p:grpSpPr bwMode="auto">
          <a:xfrm>
            <a:off x="903766" y="1271073"/>
            <a:ext cx="2369285" cy="927473"/>
            <a:chOff x="378327" y="-15739"/>
            <a:chExt cx="3159401" cy="1238241"/>
          </a:xfrm>
        </p:grpSpPr>
        <p:sp>
          <p:nvSpPr>
            <p:cNvPr id="115" name="TextBox 65"/>
            <p:cNvSpPr>
              <a:spLocks noChangeArrowheads="1"/>
            </p:cNvSpPr>
            <p:nvPr/>
          </p:nvSpPr>
          <p:spPr bwMode="auto">
            <a:xfrm>
              <a:off x="378327" y="544512"/>
              <a:ext cx="3159401" cy="677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点击此处添加文字</a:t>
              </a:r>
              <a:r>
                <a:rPr kumimoji="0" 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,</a:t>
              </a:r>
              <a:r>
                <a: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点击此处添加文字</a:t>
              </a:r>
              <a:endParaRPr kumimoji="0" lang="en-US" sz="82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  <a:p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点击此处添加文字</a:t>
              </a:r>
              <a:r>
                <a:rPr kumimoji="0" 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,</a:t>
              </a:r>
              <a:r>
                <a: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点击此处添加文字</a:t>
              </a:r>
              <a:endParaRPr kumimoji="0" lang="en-US" sz="82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  <a:p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</p:txBody>
        </p:sp>
        <p:sp>
          <p:nvSpPr>
            <p:cNvPr id="116" name="矩形 66"/>
            <p:cNvSpPr>
              <a:spLocks noChangeArrowheads="1"/>
            </p:cNvSpPr>
            <p:nvPr/>
          </p:nvSpPr>
          <p:spPr bwMode="auto">
            <a:xfrm>
              <a:off x="2933996" y="18695"/>
              <a:ext cx="454398" cy="454354"/>
            </a:xfrm>
            <a:prstGeom prst="rect">
              <a:avLst/>
            </a:prstGeom>
            <a:solidFill>
              <a:srgbClr val="D9F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5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itchFamily="34" charset="0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  <p:sp>
          <p:nvSpPr>
            <p:cNvPr id="117" name="TextBox 67"/>
            <p:cNvSpPr>
              <a:spLocks noChangeArrowheads="1"/>
            </p:cNvSpPr>
            <p:nvPr/>
          </p:nvSpPr>
          <p:spPr bwMode="auto">
            <a:xfrm>
              <a:off x="2889657" y="-15739"/>
              <a:ext cx="648071" cy="554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ssannet Bold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02</a:t>
              </a:r>
              <a:endPara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ssannet Bold" charset="0"/>
                <a:ea typeface="等线" panose="02010600030101010101" pitchFamily="2" charset="-122"/>
                <a:cs typeface="+mn-cs"/>
                <a:sym typeface="宋体" pitchFamily="2" charset="-122"/>
              </a:endParaRPr>
            </a:p>
          </p:txBody>
        </p:sp>
      </p:grpSp>
      <p:grpSp>
        <p:nvGrpSpPr>
          <p:cNvPr id="118" name="组合 68"/>
          <p:cNvGrpSpPr>
            <a:grpSpLocks/>
          </p:cNvGrpSpPr>
          <p:nvPr/>
        </p:nvGrpSpPr>
        <p:grpSpPr bwMode="auto">
          <a:xfrm>
            <a:off x="5940963" y="3267388"/>
            <a:ext cx="2467577" cy="736592"/>
            <a:chOff x="252478" y="-402261"/>
            <a:chExt cx="3289276" cy="982758"/>
          </a:xfrm>
        </p:grpSpPr>
        <p:sp>
          <p:nvSpPr>
            <p:cNvPr id="119" name="TextBox 69"/>
            <p:cNvSpPr>
              <a:spLocks noChangeArrowheads="1"/>
            </p:cNvSpPr>
            <p:nvPr/>
          </p:nvSpPr>
          <p:spPr bwMode="auto">
            <a:xfrm>
              <a:off x="252478" y="118533"/>
              <a:ext cx="3289276" cy="461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点击此处添加文字</a:t>
              </a:r>
              <a:r>
                <a:rPr kumimoji="0" 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,</a:t>
              </a:r>
              <a:r>
                <a: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点击此处添加文字</a:t>
              </a:r>
              <a:endParaRPr kumimoji="0" lang="en-US" sz="82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点击此处添加文字</a:t>
              </a:r>
              <a:r>
                <a:rPr kumimoji="0" 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,</a:t>
              </a:r>
              <a:r>
                <a:rPr kumimoji="0" lang="zh-CN" alt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点击此处添加文字</a:t>
              </a:r>
              <a:endParaRPr kumimoji="0" lang="en-US" sz="82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</p:txBody>
        </p:sp>
        <p:sp>
          <p:nvSpPr>
            <p:cNvPr id="120" name="矩形 70"/>
            <p:cNvSpPr>
              <a:spLocks noChangeArrowheads="1"/>
            </p:cNvSpPr>
            <p:nvPr/>
          </p:nvSpPr>
          <p:spPr bwMode="auto">
            <a:xfrm>
              <a:off x="415667" y="-352260"/>
              <a:ext cx="588040" cy="454354"/>
            </a:xfrm>
            <a:prstGeom prst="rect">
              <a:avLst/>
            </a:prstGeom>
            <a:solidFill>
              <a:srgbClr val="D9F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</p:txBody>
        </p:sp>
        <p:sp>
          <p:nvSpPr>
            <p:cNvPr id="121" name="TextBox 71"/>
            <p:cNvSpPr>
              <a:spLocks noChangeArrowheads="1"/>
            </p:cNvSpPr>
            <p:nvPr/>
          </p:nvSpPr>
          <p:spPr bwMode="auto">
            <a:xfrm>
              <a:off x="400601" y="-402261"/>
              <a:ext cx="648072" cy="55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ssannet Bold" charset="0"/>
                  <a:ea typeface="微软雅黑" pitchFamily="34" charset="-122"/>
                  <a:cs typeface="+mn-cs"/>
                  <a:sym typeface="微软雅黑" pitchFamily="34" charset="-122"/>
                </a:rPr>
                <a:t>03</a:t>
              </a:r>
              <a:endPara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ssannet Bold" charset="0"/>
                <a:ea typeface="微软雅黑" pitchFamily="34" charset="-122"/>
                <a:cs typeface="+mn-cs"/>
                <a:sym typeface="微软雅黑" pitchFamily="34" charset="-122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145177" y="26897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单击此处添加文字标题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78432" y="0"/>
            <a:ext cx="851715" cy="843913"/>
            <a:chOff x="352136" y="118825"/>
            <a:chExt cx="1818780" cy="1802119"/>
          </a:xfrm>
        </p:grpSpPr>
        <p:grpSp>
          <p:nvGrpSpPr>
            <p:cNvPr id="53" name="组合 52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2528637" y="3148611"/>
                <a:ext cx="5082391" cy="5082390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1013257" y="627474"/>
              <a:ext cx="1073172" cy="1117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+mj-ea"/>
                </a:rPr>
                <a:t>1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3242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Line 6"/>
          <p:cNvSpPr>
            <a:spLocks noChangeShapeType="1"/>
          </p:cNvSpPr>
          <p:nvPr/>
        </p:nvSpPr>
        <p:spPr bwMode="auto">
          <a:xfrm>
            <a:off x="1557432" y="1353498"/>
            <a:ext cx="3672994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52918" tIns="26459" rIns="52918" bIns="2645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Line 7"/>
          <p:cNvSpPr>
            <a:spLocks noChangeShapeType="1"/>
          </p:cNvSpPr>
          <p:nvPr/>
        </p:nvSpPr>
        <p:spPr bwMode="auto">
          <a:xfrm>
            <a:off x="1557432" y="1703914"/>
            <a:ext cx="3672994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52918" tIns="26459" rIns="52918" bIns="2645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Line 8"/>
          <p:cNvSpPr>
            <a:spLocks noChangeShapeType="1"/>
          </p:cNvSpPr>
          <p:nvPr/>
        </p:nvSpPr>
        <p:spPr bwMode="auto">
          <a:xfrm>
            <a:off x="1557432" y="2046088"/>
            <a:ext cx="3672994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52918" tIns="26459" rIns="52918" bIns="2645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Line 9"/>
          <p:cNvSpPr>
            <a:spLocks noChangeShapeType="1"/>
          </p:cNvSpPr>
          <p:nvPr/>
        </p:nvSpPr>
        <p:spPr bwMode="auto">
          <a:xfrm>
            <a:off x="1557432" y="2396506"/>
            <a:ext cx="3672994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52918" tIns="26459" rIns="52918" bIns="2645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Line 10"/>
          <p:cNvSpPr>
            <a:spLocks noChangeShapeType="1"/>
          </p:cNvSpPr>
          <p:nvPr/>
        </p:nvSpPr>
        <p:spPr bwMode="auto">
          <a:xfrm>
            <a:off x="1557432" y="2746923"/>
            <a:ext cx="3672994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52918" tIns="26459" rIns="52918" bIns="2645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Line 11"/>
          <p:cNvSpPr>
            <a:spLocks noChangeShapeType="1"/>
          </p:cNvSpPr>
          <p:nvPr/>
        </p:nvSpPr>
        <p:spPr bwMode="auto">
          <a:xfrm>
            <a:off x="1557432" y="3097341"/>
            <a:ext cx="3672994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52918" tIns="26459" rIns="52918" bIns="2645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1557432" y="3407202"/>
            <a:ext cx="3672994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52918" tIns="26459" rIns="52918" bIns="2645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Line 13"/>
          <p:cNvSpPr>
            <a:spLocks noChangeShapeType="1"/>
          </p:cNvSpPr>
          <p:nvPr/>
        </p:nvSpPr>
        <p:spPr bwMode="auto">
          <a:xfrm>
            <a:off x="1557432" y="3757620"/>
            <a:ext cx="3672994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4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52918" tIns="26459" rIns="52918" bIns="2645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352749" y="3612803"/>
            <a:ext cx="159769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2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0</a:t>
            </a:r>
            <a:endParaRPr kumimoji="0" lang="zh-CN" altLang="en-US" sz="825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169224" y="3264743"/>
            <a:ext cx="265567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2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100</a:t>
            </a:r>
            <a:endParaRPr kumimoji="0" lang="zh-CN" altLang="en-US" sz="825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169224" y="2916680"/>
            <a:ext cx="265567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2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200</a:t>
            </a:r>
            <a:endParaRPr kumimoji="0" lang="zh-CN" altLang="en-US" sz="825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169224" y="2568617"/>
            <a:ext cx="265567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2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300</a:t>
            </a:r>
            <a:endParaRPr kumimoji="0" lang="zh-CN" altLang="en-US" sz="825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169224" y="2220554"/>
            <a:ext cx="265567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2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400</a:t>
            </a:r>
            <a:endParaRPr kumimoji="0" lang="zh-CN" altLang="en-US" sz="825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169224" y="1872492"/>
            <a:ext cx="265567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2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500</a:t>
            </a:r>
            <a:endParaRPr kumimoji="0" lang="zh-CN" altLang="en-US" sz="825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169224" y="1524430"/>
            <a:ext cx="265567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2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600</a:t>
            </a:r>
            <a:endParaRPr kumimoji="0" lang="zh-CN" altLang="en-US" sz="825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169224" y="1176368"/>
            <a:ext cx="265567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2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700</a:t>
            </a:r>
            <a:endParaRPr kumimoji="0" lang="zh-CN" altLang="en-US" sz="825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818311" y="3798899"/>
            <a:ext cx="318466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2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2727283" y="3798899"/>
            <a:ext cx="318466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2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3669234" y="3798899"/>
            <a:ext cx="318466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2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4574087" y="3798899"/>
            <a:ext cx="318466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2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188189" y="2097686"/>
            <a:ext cx="2363996" cy="458546"/>
          </a:xfrm>
          <a:prstGeom prst="rect">
            <a:avLst/>
          </a:prstGeom>
          <a:noFill/>
        </p:spPr>
        <p:txBody>
          <a:bodyPr wrap="square" lIns="52918" tIns="26459" rIns="52918" bIns="26459" rtlCol="0">
            <a:sp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7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6188191" y="1830469"/>
            <a:ext cx="1026926" cy="229102"/>
          </a:xfrm>
          <a:prstGeom prst="rect">
            <a:avLst/>
          </a:prstGeom>
          <a:noFill/>
        </p:spPr>
        <p:txBody>
          <a:bodyPr wrap="square" lIns="52918" tIns="0" rIns="52918" bIns="0" rtlCol="0" anchor="t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25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6183568" y="2668532"/>
            <a:ext cx="1588044" cy="376600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Bebas" pitchFamily="2" charset="0"/>
                <a:ea typeface="等线" panose="02010600030101010101" pitchFamily="2" charset="-122"/>
                <a:cs typeface="+mn-cs"/>
              </a:rPr>
              <a:t>123,4567873</a:t>
            </a: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Bebas" pitchFamily="2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510000" y="3561135"/>
            <a:ext cx="568534" cy="191934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72" name="Freeform 35"/>
          <p:cNvSpPr>
            <a:spLocks noEditPoints="1"/>
          </p:cNvSpPr>
          <p:nvPr/>
        </p:nvSpPr>
        <p:spPr bwMode="auto">
          <a:xfrm>
            <a:off x="8039465" y="2693724"/>
            <a:ext cx="136352" cy="287450"/>
          </a:xfrm>
          <a:custGeom>
            <a:avLst/>
            <a:gdLst>
              <a:gd name="T0" fmla="*/ 76 w 153"/>
              <a:gd name="T1" fmla="*/ 60 h 322"/>
              <a:gd name="T2" fmla="*/ 106 w 153"/>
              <a:gd name="T3" fmla="*/ 30 h 322"/>
              <a:gd name="T4" fmla="*/ 76 w 153"/>
              <a:gd name="T5" fmla="*/ 0 h 322"/>
              <a:gd name="T6" fmla="*/ 46 w 153"/>
              <a:gd name="T7" fmla="*/ 30 h 322"/>
              <a:gd name="T8" fmla="*/ 76 w 153"/>
              <a:gd name="T9" fmla="*/ 60 h 322"/>
              <a:gd name="T10" fmla="*/ 151 w 153"/>
              <a:gd name="T11" fmla="*/ 161 h 322"/>
              <a:gd name="T12" fmla="*/ 151 w 153"/>
              <a:gd name="T13" fmla="*/ 161 h 322"/>
              <a:gd name="T14" fmla="*/ 127 w 153"/>
              <a:gd name="T15" fmla="*/ 91 h 322"/>
              <a:gd name="T16" fmla="*/ 97 w 153"/>
              <a:gd name="T17" fmla="*/ 67 h 322"/>
              <a:gd name="T18" fmla="*/ 56 w 153"/>
              <a:gd name="T19" fmla="*/ 67 h 322"/>
              <a:gd name="T20" fmla="*/ 27 w 153"/>
              <a:gd name="T21" fmla="*/ 85 h 322"/>
              <a:gd name="T22" fmla="*/ 27 w 153"/>
              <a:gd name="T23" fmla="*/ 85 h 322"/>
              <a:gd name="T24" fmla="*/ 26 w 153"/>
              <a:gd name="T25" fmla="*/ 91 h 322"/>
              <a:gd name="T26" fmla="*/ 2 w 153"/>
              <a:gd name="T27" fmla="*/ 161 h 322"/>
              <a:gd name="T28" fmla="*/ 9 w 153"/>
              <a:gd name="T29" fmla="*/ 176 h 322"/>
              <a:gd name="T30" fmla="*/ 23 w 153"/>
              <a:gd name="T31" fmla="*/ 169 h 322"/>
              <a:gd name="T32" fmla="*/ 45 w 153"/>
              <a:gd name="T33" fmla="*/ 104 h 322"/>
              <a:gd name="T34" fmla="*/ 49 w 153"/>
              <a:gd name="T35" fmla="*/ 104 h 322"/>
              <a:gd name="T36" fmla="*/ 12 w 153"/>
              <a:gd name="T37" fmla="*/ 214 h 322"/>
              <a:gd name="T38" fmla="*/ 46 w 153"/>
              <a:gd name="T39" fmla="*/ 214 h 322"/>
              <a:gd name="T40" fmla="*/ 46 w 153"/>
              <a:gd name="T41" fmla="*/ 308 h 322"/>
              <a:gd name="T42" fmla="*/ 60 w 153"/>
              <a:gd name="T43" fmla="*/ 322 h 322"/>
              <a:gd name="T44" fmla="*/ 75 w 153"/>
              <a:gd name="T45" fmla="*/ 308 h 322"/>
              <a:gd name="T46" fmla="*/ 75 w 153"/>
              <a:gd name="T47" fmla="*/ 214 h 322"/>
              <a:gd name="T48" fmla="*/ 78 w 153"/>
              <a:gd name="T49" fmla="*/ 214 h 322"/>
              <a:gd name="T50" fmla="*/ 78 w 153"/>
              <a:gd name="T51" fmla="*/ 308 h 322"/>
              <a:gd name="T52" fmla="*/ 92 w 153"/>
              <a:gd name="T53" fmla="*/ 322 h 322"/>
              <a:gd name="T54" fmla="*/ 106 w 153"/>
              <a:gd name="T55" fmla="*/ 308 h 322"/>
              <a:gd name="T56" fmla="*/ 106 w 153"/>
              <a:gd name="T57" fmla="*/ 214 h 322"/>
              <a:gd name="T58" fmla="*/ 141 w 153"/>
              <a:gd name="T59" fmla="*/ 214 h 322"/>
              <a:gd name="T60" fmla="*/ 104 w 153"/>
              <a:gd name="T61" fmla="*/ 104 h 322"/>
              <a:gd name="T62" fmla="*/ 107 w 153"/>
              <a:gd name="T63" fmla="*/ 104 h 322"/>
              <a:gd name="T64" fmla="*/ 129 w 153"/>
              <a:gd name="T65" fmla="*/ 169 h 322"/>
              <a:gd name="T66" fmla="*/ 144 w 153"/>
              <a:gd name="T67" fmla="*/ 176 h 322"/>
              <a:gd name="T68" fmla="*/ 151 w 153"/>
              <a:gd name="T69" fmla="*/ 161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3" h="322">
                <a:moveTo>
                  <a:pt x="76" y="60"/>
                </a:moveTo>
                <a:cubicBezTo>
                  <a:pt x="92" y="60"/>
                  <a:pt x="106" y="46"/>
                  <a:pt x="106" y="30"/>
                </a:cubicBezTo>
                <a:cubicBezTo>
                  <a:pt x="106" y="14"/>
                  <a:pt x="92" y="0"/>
                  <a:pt x="76" y="0"/>
                </a:cubicBezTo>
                <a:cubicBezTo>
                  <a:pt x="60" y="0"/>
                  <a:pt x="46" y="14"/>
                  <a:pt x="46" y="30"/>
                </a:cubicBezTo>
                <a:cubicBezTo>
                  <a:pt x="46" y="46"/>
                  <a:pt x="60" y="60"/>
                  <a:pt x="76" y="60"/>
                </a:cubicBezTo>
                <a:close/>
                <a:moveTo>
                  <a:pt x="151" y="161"/>
                </a:moveTo>
                <a:cubicBezTo>
                  <a:pt x="151" y="161"/>
                  <a:pt x="151" y="161"/>
                  <a:pt x="151" y="161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4" y="77"/>
                  <a:pt x="112" y="67"/>
                  <a:pt x="9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3" y="67"/>
                  <a:pt x="32" y="74"/>
                  <a:pt x="27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7" y="87"/>
                  <a:pt x="26" y="89"/>
                  <a:pt x="26" y="91"/>
                </a:cubicBezTo>
                <a:cubicBezTo>
                  <a:pt x="2" y="161"/>
                  <a:pt x="2" y="161"/>
                  <a:pt x="2" y="161"/>
                </a:cubicBezTo>
                <a:cubicBezTo>
                  <a:pt x="0" y="167"/>
                  <a:pt x="3" y="174"/>
                  <a:pt x="9" y="176"/>
                </a:cubicBezTo>
                <a:cubicBezTo>
                  <a:pt x="15" y="178"/>
                  <a:pt x="21" y="175"/>
                  <a:pt x="23" y="169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12" y="214"/>
                  <a:pt x="12" y="214"/>
                  <a:pt x="12" y="214"/>
                </a:cubicBezTo>
                <a:cubicBezTo>
                  <a:pt x="46" y="214"/>
                  <a:pt x="46" y="214"/>
                  <a:pt x="46" y="214"/>
                </a:cubicBezTo>
                <a:cubicBezTo>
                  <a:pt x="46" y="308"/>
                  <a:pt x="46" y="308"/>
                  <a:pt x="46" y="308"/>
                </a:cubicBezTo>
                <a:cubicBezTo>
                  <a:pt x="46" y="316"/>
                  <a:pt x="53" y="322"/>
                  <a:pt x="60" y="322"/>
                </a:cubicBezTo>
                <a:cubicBezTo>
                  <a:pt x="68" y="322"/>
                  <a:pt x="75" y="316"/>
                  <a:pt x="75" y="308"/>
                </a:cubicBezTo>
                <a:cubicBezTo>
                  <a:pt x="75" y="214"/>
                  <a:pt x="75" y="214"/>
                  <a:pt x="75" y="214"/>
                </a:cubicBezTo>
                <a:cubicBezTo>
                  <a:pt x="78" y="214"/>
                  <a:pt x="78" y="214"/>
                  <a:pt x="78" y="214"/>
                </a:cubicBezTo>
                <a:cubicBezTo>
                  <a:pt x="78" y="308"/>
                  <a:pt x="78" y="308"/>
                  <a:pt x="78" y="308"/>
                </a:cubicBezTo>
                <a:cubicBezTo>
                  <a:pt x="78" y="316"/>
                  <a:pt x="85" y="322"/>
                  <a:pt x="92" y="322"/>
                </a:cubicBezTo>
                <a:cubicBezTo>
                  <a:pt x="100" y="322"/>
                  <a:pt x="106" y="316"/>
                  <a:pt x="106" y="308"/>
                </a:cubicBezTo>
                <a:cubicBezTo>
                  <a:pt x="106" y="214"/>
                  <a:pt x="106" y="214"/>
                  <a:pt x="106" y="214"/>
                </a:cubicBezTo>
                <a:cubicBezTo>
                  <a:pt x="141" y="214"/>
                  <a:pt x="141" y="214"/>
                  <a:pt x="141" y="21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7" y="104"/>
                  <a:pt x="107" y="104"/>
                  <a:pt x="107" y="104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1" y="175"/>
                  <a:pt x="138" y="178"/>
                  <a:pt x="144" y="176"/>
                </a:cubicBezTo>
                <a:cubicBezTo>
                  <a:pt x="150" y="174"/>
                  <a:pt x="153" y="167"/>
                  <a:pt x="151" y="161"/>
                </a:cubicBezTo>
                <a:close/>
              </a:path>
            </a:pathLst>
          </a:custGeom>
          <a:solidFill>
            <a:srgbClr val="08862F"/>
          </a:solidFill>
          <a:ln>
            <a:noFill/>
          </a:ln>
          <a:extLst/>
        </p:spPr>
        <p:txBody>
          <a:bodyPr vert="horz" wrap="square" lIns="52918" tIns="26459" rIns="52918" bIns="2645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3" name="Freeform 36"/>
          <p:cNvSpPr>
            <a:spLocks noEditPoints="1"/>
          </p:cNvSpPr>
          <p:nvPr/>
        </p:nvSpPr>
        <p:spPr bwMode="auto">
          <a:xfrm>
            <a:off x="7848701" y="2693723"/>
            <a:ext cx="113312" cy="286317"/>
          </a:xfrm>
          <a:custGeom>
            <a:avLst/>
            <a:gdLst>
              <a:gd name="T0" fmla="*/ 64 w 127"/>
              <a:gd name="T1" fmla="*/ 58 h 321"/>
              <a:gd name="T2" fmla="*/ 93 w 127"/>
              <a:gd name="T3" fmla="*/ 29 h 321"/>
              <a:gd name="T4" fmla="*/ 64 w 127"/>
              <a:gd name="T5" fmla="*/ 0 h 321"/>
              <a:gd name="T6" fmla="*/ 34 w 127"/>
              <a:gd name="T7" fmla="*/ 29 h 321"/>
              <a:gd name="T8" fmla="*/ 64 w 127"/>
              <a:gd name="T9" fmla="*/ 58 h 321"/>
              <a:gd name="T10" fmla="*/ 127 w 127"/>
              <a:gd name="T11" fmla="*/ 85 h 321"/>
              <a:gd name="T12" fmla="*/ 127 w 127"/>
              <a:gd name="T13" fmla="*/ 85 h 321"/>
              <a:gd name="T14" fmla="*/ 102 w 127"/>
              <a:gd name="T15" fmla="*/ 63 h 321"/>
              <a:gd name="T16" fmla="*/ 25 w 127"/>
              <a:gd name="T17" fmla="*/ 63 h 321"/>
              <a:gd name="T18" fmla="*/ 1 w 127"/>
              <a:gd name="T19" fmla="*/ 85 h 321"/>
              <a:gd name="T20" fmla="*/ 0 w 127"/>
              <a:gd name="T21" fmla="*/ 85 h 321"/>
              <a:gd name="T22" fmla="*/ 0 w 127"/>
              <a:gd name="T23" fmla="*/ 169 h 321"/>
              <a:gd name="T24" fmla="*/ 13 w 127"/>
              <a:gd name="T25" fmla="*/ 181 h 321"/>
              <a:gd name="T26" fmla="*/ 26 w 127"/>
              <a:gd name="T27" fmla="*/ 169 h 321"/>
              <a:gd name="T28" fmla="*/ 26 w 127"/>
              <a:gd name="T29" fmla="*/ 107 h 321"/>
              <a:gd name="T30" fmla="*/ 29 w 127"/>
              <a:gd name="T31" fmla="*/ 107 h 321"/>
              <a:gd name="T32" fmla="*/ 31 w 127"/>
              <a:gd name="T33" fmla="*/ 107 h 321"/>
              <a:gd name="T34" fmla="*/ 30 w 127"/>
              <a:gd name="T35" fmla="*/ 110 h 321"/>
              <a:gd name="T36" fmla="*/ 30 w 127"/>
              <a:gd name="T37" fmla="*/ 306 h 321"/>
              <a:gd name="T38" fmla="*/ 46 w 127"/>
              <a:gd name="T39" fmla="*/ 321 h 321"/>
              <a:gd name="T40" fmla="*/ 62 w 127"/>
              <a:gd name="T41" fmla="*/ 306 h 321"/>
              <a:gd name="T42" fmla="*/ 62 w 127"/>
              <a:gd name="T43" fmla="*/ 216 h 321"/>
              <a:gd name="T44" fmla="*/ 66 w 127"/>
              <a:gd name="T45" fmla="*/ 216 h 321"/>
              <a:gd name="T46" fmla="*/ 66 w 127"/>
              <a:gd name="T47" fmla="*/ 306 h 321"/>
              <a:gd name="T48" fmla="*/ 81 w 127"/>
              <a:gd name="T49" fmla="*/ 321 h 321"/>
              <a:gd name="T50" fmla="*/ 97 w 127"/>
              <a:gd name="T51" fmla="*/ 306 h 321"/>
              <a:gd name="T52" fmla="*/ 97 w 127"/>
              <a:gd name="T53" fmla="*/ 110 h 321"/>
              <a:gd name="T54" fmla="*/ 97 w 127"/>
              <a:gd name="T55" fmla="*/ 107 h 321"/>
              <a:gd name="T56" fmla="*/ 101 w 127"/>
              <a:gd name="T57" fmla="*/ 107 h 321"/>
              <a:gd name="T58" fmla="*/ 101 w 127"/>
              <a:gd name="T59" fmla="*/ 168 h 321"/>
              <a:gd name="T60" fmla="*/ 114 w 127"/>
              <a:gd name="T61" fmla="*/ 181 h 321"/>
              <a:gd name="T62" fmla="*/ 127 w 127"/>
              <a:gd name="T63" fmla="*/ 168 h 321"/>
              <a:gd name="T64" fmla="*/ 127 w 127"/>
              <a:gd name="T65" fmla="*/ 85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321">
                <a:moveTo>
                  <a:pt x="64" y="58"/>
                </a:moveTo>
                <a:cubicBezTo>
                  <a:pt x="80" y="58"/>
                  <a:pt x="93" y="45"/>
                  <a:pt x="93" y="29"/>
                </a:cubicBezTo>
                <a:cubicBezTo>
                  <a:pt x="93" y="13"/>
                  <a:pt x="80" y="0"/>
                  <a:pt x="64" y="0"/>
                </a:cubicBezTo>
                <a:cubicBezTo>
                  <a:pt x="47" y="0"/>
                  <a:pt x="34" y="13"/>
                  <a:pt x="34" y="29"/>
                </a:cubicBezTo>
                <a:cubicBezTo>
                  <a:pt x="34" y="45"/>
                  <a:pt x="47" y="58"/>
                  <a:pt x="64" y="58"/>
                </a:cubicBezTo>
                <a:close/>
                <a:moveTo>
                  <a:pt x="127" y="85"/>
                </a:moveTo>
                <a:cubicBezTo>
                  <a:pt x="127" y="85"/>
                  <a:pt x="127" y="85"/>
                  <a:pt x="127" y="85"/>
                </a:cubicBezTo>
                <a:cubicBezTo>
                  <a:pt x="126" y="73"/>
                  <a:pt x="115" y="63"/>
                  <a:pt x="102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12" y="63"/>
                  <a:pt x="2" y="73"/>
                  <a:pt x="1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6"/>
                  <a:pt x="6" y="181"/>
                  <a:pt x="13" y="181"/>
                </a:cubicBezTo>
                <a:cubicBezTo>
                  <a:pt x="20" y="181"/>
                  <a:pt x="26" y="176"/>
                  <a:pt x="26" y="169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7" y="107"/>
                  <a:pt x="28" y="107"/>
                  <a:pt x="29" y="107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0" y="108"/>
                  <a:pt x="30" y="109"/>
                  <a:pt x="30" y="110"/>
                </a:cubicBezTo>
                <a:cubicBezTo>
                  <a:pt x="30" y="306"/>
                  <a:pt x="30" y="306"/>
                  <a:pt x="30" y="306"/>
                </a:cubicBezTo>
                <a:cubicBezTo>
                  <a:pt x="30" y="314"/>
                  <a:pt x="37" y="321"/>
                  <a:pt x="46" y="321"/>
                </a:cubicBezTo>
                <a:cubicBezTo>
                  <a:pt x="55" y="321"/>
                  <a:pt x="62" y="314"/>
                  <a:pt x="62" y="306"/>
                </a:cubicBezTo>
                <a:cubicBezTo>
                  <a:pt x="62" y="216"/>
                  <a:pt x="62" y="216"/>
                  <a:pt x="62" y="216"/>
                </a:cubicBezTo>
                <a:cubicBezTo>
                  <a:pt x="66" y="216"/>
                  <a:pt x="66" y="216"/>
                  <a:pt x="66" y="216"/>
                </a:cubicBezTo>
                <a:cubicBezTo>
                  <a:pt x="66" y="306"/>
                  <a:pt x="66" y="306"/>
                  <a:pt x="66" y="306"/>
                </a:cubicBezTo>
                <a:cubicBezTo>
                  <a:pt x="66" y="314"/>
                  <a:pt x="73" y="321"/>
                  <a:pt x="81" y="321"/>
                </a:cubicBezTo>
                <a:cubicBezTo>
                  <a:pt x="90" y="321"/>
                  <a:pt x="97" y="314"/>
                  <a:pt x="97" y="306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7" y="109"/>
                  <a:pt x="97" y="108"/>
                  <a:pt x="97" y="107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1" y="168"/>
                  <a:pt x="101" y="168"/>
                  <a:pt x="101" y="168"/>
                </a:cubicBezTo>
                <a:cubicBezTo>
                  <a:pt x="101" y="175"/>
                  <a:pt x="107" y="181"/>
                  <a:pt x="114" y="181"/>
                </a:cubicBezTo>
                <a:cubicBezTo>
                  <a:pt x="121" y="181"/>
                  <a:pt x="127" y="175"/>
                  <a:pt x="127" y="168"/>
                </a:cubicBezTo>
                <a:cubicBezTo>
                  <a:pt x="127" y="85"/>
                  <a:pt x="127" y="85"/>
                  <a:pt x="127" y="8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52918" tIns="26459" rIns="52918" bIns="2645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Freeform 38"/>
          <p:cNvSpPr>
            <a:spLocks noEditPoints="1"/>
          </p:cNvSpPr>
          <p:nvPr/>
        </p:nvSpPr>
        <p:spPr bwMode="auto">
          <a:xfrm>
            <a:off x="6272487" y="3561133"/>
            <a:ext cx="195835" cy="195846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08862F"/>
          </a:solidFill>
          <a:ln>
            <a:noFill/>
          </a:ln>
          <a:extLst/>
        </p:spPr>
        <p:txBody>
          <a:bodyPr vert="horz" wrap="square" lIns="52918" tIns="26459" rIns="52918" bIns="2645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6" name="Freeform 7"/>
          <p:cNvSpPr>
            <a:spLocks/>
          </p:cNvSpPr>
          <p:nvPr/>
        </p:nvSpPr>
        <p:spPr bwMode="auto">
          <a:xfrm>
            <a:off x="1703188" y="2467486"/>
            <a:ext cx="694134" cy="1287066"/>
          </a:xfrm>
          <a:custGeom>
            <a:avLst/>
            <a:gdLst>
              <a:gd name="T0" fmla="*/ 0 w 2566"/>
              <a:gd name="T1" fmla="*/ 4761 h 4761"/>
              <a:gd name="T2" fmla="*/ 1296 w 2566"/>
              <a:gd name="T3" fmla="*/ 0 h 4761"/>
              <a:gd name="T4" fmla="*/ 2566 w 2566"/>
              <a:gd name="T5" fmla="*/ 4761 h 4761"/>
              <a:gd name="T6" fmla="*/ 0 w 2566"/>
              <a:gd name="T7" fmla="*/ 4761 h 4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6" h="4761">
                <a:moveTo>
                  <a:pt x="0" y="4761"/>
                </a:moveTo>
                <a:lnTo>
                  <a:pt x="1296" y="0"/>
                </a:lnTo>
                <a:lnTo>
                  <a:pt x="2566" y="4761"/>
                </a:lnTo>
                <a:lnTo>
                  <a:pt x="0" y="4761"/>
                </a:lnTo>
                <a:close/>
              </a:path>
            </a:pathLst>
          </a:custGeom>
          <a:solidFill>
            <a:srgbClr val="08862F"/>
          </a:solidFill>
          <a:ln>
            <a:noFill/>
          </a:ln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Freeform 10"/>
          <p:cNvSpPr>
            <a:spLocks/>
          </p:cNvSpPr>
          <p:nvPr/>
        </p:nvSpPr>
        <p:spPr bwMode="auto">
          <a:xfrm>
            <a:off x="2590202" y="2001952"/>
            <a:ext cx="794147" cy="1752600"/>
          </a:xfrm>
          <a:custGeom>
            <a:avLst/>
            <a:gdLst>
              <a:gd name="T0" fmla="*/ 0 w 2937"/>
              <a:gd name="T1" fmla="*/ 6482 h 6482"/>
              <a:gd name="T2" fmla="*/ 1455 w 2937"/>
              <a:gd name="T3" fmla="*/ 0 h 6482"/>
              <a:gd name="T4" fmla="*/ 2937 w 2937"/>
              <a:gd name="T5" fmla="*/ 6482 h 6482"/>
              <a:gd name="T6" fmla="*/ 0 w 2937"/>
              <a:gd name="T7" fmla="*/ 6482 h 6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37" h="6482">
                <a:moveTo>
                  <a:pt x="0" y="6482"/>
                </a:moveTo>
                <a:lnTo>
                  <a:pt x="1455" y="0"/>
                </a:lnTo>
                <a:lnTo>
                  <a:pt x="2937" y="6482"/>
                </a:lnTo>
                <a:lnTo>
                  <a:pt x="0" y="6482"/>
                </a:lnTo>
                <a:close/>
              </a:path>
            </a:pathLst>
          </a:custGeom>
          <a:solidFill>
            <a:srgbClr val="D9F48B">
              <a:alpha val="64000"/>
            </a:srgbClr>
          </a:solidFill>
          <a:ln>
            <a:noFill/>
          </a:ln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2" name="Freeform 14"/>
          <p:cNvSpPr>
            <a:spLocks/>
          </p:cNvSpPr>
          <p:nvPr/>
        </p:nvSpPr>
        <p:spPr bwMode="auto">
          <a:xfrm>
            <a:off x="3470075" y="2706807"/>
            <a:ext cx="708422" cy="1051322"/>
          </a:xfrm>
          <a:custGeom>
            <a:avLst/>
            <a:gdLst>
              <a:gd name="T0" fmla="*/ 0 w 2619"/>
              <a:gd name="T1" fmla="*/ 3889 h 3889"/>
              <a:gd name="T2" fmla="*/ 1297 w 2619"/>
              <a:gd name="T3" fmla="*/ 0 h 3889"/>
              <a:gd name="T4" fmla="*/ 2619 w 2619"/>
              <a:gd name="T5" fmla="*/ 3889 h 3889"/>
              <a:gd name="T6" fmla="*/ 0 w 2619"/>
              <a:gd name="T7" fmla="*/ 3889 h 3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19" h="3889">
                <a:moveTo>
                  <a:pt x="0" y="3889"/>
                </a:moveTo>
                <a:lnTo>
                  <a:pt x="1297" y="0"/>
                </a:lnTo>
                <a:lnTo>
                  <a:pt x="2619" y="3889"/>
                </a:lnTo>
                <a:lnTo>
                  <a:pt x="0" y="3889"/>
                </a:lnTo>
                <a:close/>
              </a:path>
            </a:pathLst>
          </a:custGeom>
          <a:solidFill>
            <a:srgbClr val="08862F"/>
          </a:solidFill>
          <a:ln>
            <a:noFill/>
          </a:ln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3" name="Freeform 17"/>
          <p:cNvSpPr>
            <a:spLocks/>
          </p:cNvSpPr>
          <p:nvPr/>
        </p:nvSpPr>
        <p:spPr bwMode="auto">
          <a:xfrm>
            <a:off x="4314231" y="1516178"/>
            <a:ext cx="844153" cy="2238375"/>
          </a:xfrm>
          <a:custGeom>
            <a:avLst/>
            <a:gdLst>
              <a:gd name="T0" fmla="*/ 0 w 3122"/>
              <a:gd name="T1" fmla="*/ 8280 h 8280"/>
              <a:gd name="T2" fmla="*/ 1561 w 3122"/>
              <a:gd name="T3" fmla="*/ 0 h 8280"/>
              <a:gd name="T4" fmla="*/ 3122 w 3122"/>
              <a:gd name="T5" fmla="*/ 8280 h 8280"/>
              <a:gd name="T6" fmla="*/ 0 w 3122"/>
              <a:gd name="T7" fmla="*/ 8280 h 8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2" h="8280">
                <a:moveTo>
                  <a:pt x="0" y="8280"/>
                </a:moveTo>
                <a:lnTo>
                  <a:pt x="1561" y="0"/>
                </a:lnTo>
                <a:lnTo>
                  <a:pt x="3122" y="8280"/>
                </a:lnTo>
                <a:lnTo>
                  <a:pt x="0" y="8280"/>
                </a:lnTo>
                <a:close/>
              </a:path>
            </a:pathLst>
          </a:custGeom>
          <a:solidFill>
            <a:srgbClr val="D9F48B">
              <a:alpha val="64000"/>
            </a:srgbClr>
          </a:solidFill>
          <a:ln>
            <a:noFill/>
          </a:ln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510000" y="3274194"/>
            <a:ext cx="568534" cy="191934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109" name="Freeform 38"/>
          <p:cNvSpPr>
            <a:spLocks noEditPoints="1"/>
          </p:cNvSpPr>
          <p:nvPr/>
        </p:nvSpPr>
        <p:spPr bwMode="auto">
          <a:xfrm>
            <a:off x="6272487" y="3274192"/>
            <a:ext cx="195835" cy="195846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08862F"/>
          </a:solidFill>
          <a:ln>
            <a:noFill/>
          </a:ln>
          <a:extLst/>
        </p:spPr>
        <p:txBody>
          <a:bodyPr vert="horz" wrap="square" lIns="52918" tIns="26459" rIns="52918" bIns="2645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85548" y="1399281"/>
            <a:ext cx="2960794" cy="1349735"/>
            <a:chOff x="2246603" y="2389748"/>
            <a:chExt cx="3947725" cy="1799647"/>
          </a:xfrm>
        </p:grpSpPr>
        <p:cxnSp>
          <p:nvCxnSpPr>
            <p:cNvPr id="117" name="直接连接符 116"/>
            <p:cNvCxnSpPr/>
            <p:nvPr/>
          </p:nvCxnSpPr>
          <p:spPr>
            <a:xfrm flipH="1" flipV="1">
              <a:off x="2848256" y="3020698"/>
              <a:ext cx="1086710" cy="43152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组合 1"/>
            <p:cNvGrpSpPr/>
            <p:nvPr/>
          </p:nvGrpSpPr>
          <p:grpSpPr>
            <a:xfrm>
              <a:off x="2246603" y="2389748"/>
              <a:ext cx="3947725" cy="1799647"/>
              <a:chOff x="2246603" y="2389748"/>
              <a:chExt cx="3947725" cy="1799647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V="1">
                <a:off x="2270123" y="3020697"/>
                <a:ext cx="578132" cy="1168698"/>
              </a:xfrm>
              <a:prstGeom prst="line">
                <a:avLst/>
              </a:prstGeom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 flipH="1">
                <a:off x="3934966" y="2545612"/>
                <a:ext cx="560320" cy="518238"/>
              </a:xfrm>
              <a:prstGeom prst="line">
                <a:avLst/>
              </a:prstGeom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>
              <a:xfrm flipH="1" flipV="1">
                <a:off x="4495286" y="2545612"/>
                <a:ext cx="717903" cy="736402"/>
              </a:xfrm>
              <a:prstGeom prst="line">
                <a:avLst/>
              </a:prstGeom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 flipH="1">
                <a:off x="5213187" y="2420888"/>
                <a:ext cx="947901" cy="858229"/>
              </a:xfrm>
              <a:prstGeom prst="line">
                <a:avLst/>
              </a:prstGeom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椭圆 29"/>
              <p:cNvSpPr/>
              <p:nvPr/>
            </p:nvSpPr>
            <p:spPr>
              <a:xfrm>
                <a:off x="4472911" y="250261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5182047" y="3220575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6122328" y="2389748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897100" y="3013040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2817116" y="2978710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2246603" y="4115672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71" name="文本框 70"/>
          <p:cNvSpPr txBox="1"/>
          <p:nvPr/>
        </p:nvSpPr>
        <p:spPr>
          <a:xfrm>
            <a:off x="1145177" y="26897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单击此处添加文字标题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178432" y="0"/>
            <a:ext cx="851715" cy="843913"/>
            <a:chOff x="352136" y="118825"/>
            <a:chExt cx="1818780" cy="1802119"/>
          </a:xfrm>
        </p:grpSpPr>
        <p:grpSp>
          <p:nvGrpSpPr>
            <p:cNvPr id="78" name="组合 77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2528637" y="3148611"/>
                <a:ext cx="5082391" cy="5082390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矩形 78"/>
            <p:cNvSpPr/>
            <p:nvPr/>
          </p:nvSpPr>
          <p:spPr>
            <a:xfrm>
              <a:off x="1013257" y="627474"/>
              <a:ext cx="1073172" cy="1117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+mj-ea"/>
                </a:rPr>
                <a:t>1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496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00"/>
                            </p:stCondLst>
                            <p:childTnLst>
                              <p:par>
                                <p:cTn id="10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8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200"/>
                            </p:stCondLst>
                            <p:childTnLst>
                              <p:par>
                                <p:cTn id="1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2" grpId="0" animBg="1"/>
      <p:bldP spid="73" grpId="0" animBg="1"/>
      <p:bldP spid="74" grpId="0" animBg="1"/>
      <p:bldP spid="76" grpId="0" animBg="1"/>
      <p:bldP spid="77" grpId="0" animBg="1"/>
      <p:bldP spid="82" grpId="0" animBg="1"/>
      <p:bldP spid="83" grpId="0" animBg="1"/>
      <p:bldP spid="102" grpId="0"/>
      <p:bldP spid="10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组合 107"/>
          <p:cNvGrpSpPr/>
          <p:nvPr/>
        </p:nvGrpSpPr>
        <p:grpSpPr>
          <a:xfrm>
            <a:off x="2809925" y="2088628"/>
            <a:ext cx="259922" cy="1003370"/>
            <a:chOff x="3782125" y="3735613"/>
            <a:chExt cx="352507" cy="136078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9" name="下箭头 108"/>
            <p:cNvSpPr/>
            <p:nvPr/>
          </p:nvSpPr>
          <p:spPr>
            <a:xfrm rot="14874362">
              <a:off x="3737418" y="3780320"/>
              <a:ext cx="426959" cy="337546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下箭头 109"/>
            <p:cNvSpPr/>
            <p:nvPr/>
          </p:nvSpPr>
          <p:spPr>
            <a:xfrm rot="6725638" flipV="1">
              <a:off x="3752379" y="4714143"/>
              <a:ext cx="426959" cy="337546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693157" y="1921227"/>
            <a:ext cx="1341611" cy="1248051"/>
            <a:chOff x="8778556" y="3509613"/>
            <a:chExt cx="1819507" cy="1692622"/>
          </a:xfrm>
        </p:grpSpPr>
        <p:sp>
          <p:nvSpPr>
            <p:cNvPr id="112" name="Oval 85"/>
            <p:cNvSpPr>
              <a:spLocks noChangeArrowheads="1"/>
            </p:cNvSpPr>
            <p:nvPr/>
          </p:nvSpPr>
          <p:spPr bwMode="auto">
            <a:xfrm>
              <a:off x="8778556" y="3509613"/>
              <a:ext cx="1675174" cy="1692622"/>
            </a:xfrm>
            <a:prstGeom prst="ellipse">
              <a:avLst/>
            </a:prstGeom>
            <a:noFill/>
            <a:ln w="381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Oval 85"/>
            <p:cNvSpPr>
              <a:spLocks noChangeArrowheads="1"/>
            </p:cNvSpPr>
            <p:nvPr/>
          </p:nvSpPr>
          <p:spPr bwMode="auto">
            <a:xfrm>
              <a:off x="8926347" y="3658945"/>
              <a:ext cx="1379592" cy="139395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365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9219128" y="3940425"/>
              <a:ext cx="1378935" cy="8765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黑体_GBK" pitchFamily="65" charset="-122"/>
                  <a:ea typeface="方正黑体_GBK" pitchFamily="65" charset="-122"/>
                  <a:cs typeface="+mn-cs"/>
                </a:rPr>
                <a:t>添加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_GBK" pitchFamily="65" charset="-122"/>
                <a:ea typeface="方正黑体_GBK" pitchFamily="65" charset="-122"/>
                <a:cs typeface="+mn-cs"/>
              </a:endParaRPr>
            </a:p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黑体_GBK" pitchFamily="65" charset="-122"/>
                  <a:ea typeface="方正黑体_GBK" pitchFamily="65" charset="-122"/>
                  <a:cs typeface="+mn-cs"/>
                </a:rPr>
                <a:t>标题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386222" y="1942413"/>
            <a:ext cx="231126" cy="1477260"/>
            <a:chOff x="5478152" y="3535239"/>
            <a:chExt cx="313456" cy="2003477"/>
          </a:xfrm>
        </p:grpSpPr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5478152" y="3535239"/>
              <a:ext cx="313456" cy="2003477"/>
            </a:xfrm>
            <a:custGeom>
              <a:avLst/>
              <a:gdLst>
                <a:gd name="T0" fmla="*/ 0 w 83"/>
                <a:gd name="T1" fmla="*/ 0 h 529"/>
                <a:gd name="T2" fmla="*/ 0 w 83"/>
                <a:gd name="T3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3" h="529">
                  <a:moveTo>
                    <a:pt x="0" y="0"/>
                  </a:moveTo>
                  <a:cubicBezTo>
                    <a:pt x="83" y="185"/>
                    <a:pt x="82" y="362"/>
                    <a:pt x="0" y="529"/>
                  </a:cubicBezTo>
                </a:path>
              </a:pathLst>
            </a:custGeom>
            <a:noFill/>
            <a:ln w="1587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5660280" y="4352946"/>
              <a:ext cx="108000" cy="108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3473262" y="2151038"/>
            <a:ext cx="147588" cy="1023725"/>
            <a:chOff x="4495750" y="3860476"/>
            <a:chExt cx="200159" cy="1255714"/>
          </a:xfrm>
        </p:grpSpPr>
        <p:sp>
          <p:nvSpPr>
            <p:cNvPr id="119" name="Freeform 75"/>
            <p:cNvSpPr>
              <a:spLocks/>
            </p:cNvSpPr>
            <p:nvPr/>
          </p:nvSpPr>
          <p:spPr bwMode="auto">
            <a:xfrm>
              <a:off x="4495750" y="3860476"/>
              <a:ext cx="200159" cy="1255714"/>
            </a:xfrm>
            <a:custGeom>
              <a:avLst/>
              <a:gdLst>
                <a:gd name="T0" fmla="*/ 0 w 53"/>
                <a:gd name="T1" fmla="*/ 0 h 332"/>
                <a:gd name="T2" fmla="*/ 0 w 53"/>
                <a:gd name="T3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3" h="332">
                  <a:moveTo>
                    <a:pt x="0" y="0"/>
                  </a:moveTo>
                  <a:cubicBezTo>
                    <a:pt x="53" y="116"/>
                    <a:pt x="52" y="227"/>
                    <a:pt x="0" y="332"/>
                  </a:cubicBezTo>
                </a:path>
              </a:pathLst>
            </a:custGeom>
            <a:noFill/>
            <a:ln w="1587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4612456" y="4383646"/>
              <a:ext cx="72000" cy="72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5131352" y="1570019"/>
            <a:ext cx="1444371" cy="2311016"/>
            <a:chOff x="6694975" y="3029177"/>
            <a:chExt cx="1958872" cy="3134228"/>
          </a:xfrm>
        </p:grpSpPr>
        <p:sp>
          <p:nvSpPr>
            <p:cNvPr id="126" name="椭圆 125"/>
            <p:cNvSpPr/>
            <p:nvPr/>
          </p:nvSpPr>
          <p:spPr>
            <a:xfrm>
              <a:off x="8445027" y="4302536"/>
              <a:ext cx="208820" cy="20882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27" name="组合 126"/>
            <p:cNvGrpSpPr/>
            <p:nvPr/>
          </p:nvGrpSpPr>
          <p:grpSpPr>
            <a:xfrm>
              <a:off x="6694975" y="3029177"/>
              <a:ext cx="1873938" cy="3134228"/>
              <a:chOff x="6772437" y="2859183"/>
              <a:chExt cx="1537338" cy="2571255"/>
            </a:xfrm>
          </p:grpSpPr>
          <p:cxnSp>
            <p:nvCxnSpPr>
              <p:cNvPr id="128" name="直接连接符 127"/>
              <p:cNvCxnSpPr/>
              <p:nvPr/>
            </p:nvCxnSpPr>
            <p:spPr>
              <a:xfrm flipV="1">
                <a:off x="6938132" y="4002416"/>
                <a:ext cx="1371643" cy="142802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/>
              <p:cNvCxnSpPr/>
              <p:nvPr/>
            </p:nvCxnSpPr>
            <p:spPr>
              <a:xfrm>
                <a:off x="6772437" y="2859183"/>
                <a:ext cx="1537338" cy="114323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0" name="Oval 80"/>
          <p:cNvSpPr>
            <a:spLocks noChangeArrowheads="1"/>
          </p:cNvSpPr>
          <p:nvPr/>
        </p:nvSpPr>
        <p:spPr bwMode="auto">
          <a:xfrm>
            <a:off x="5028812" y="1339433"/>
            <a:ext cx="551361" cy="552753"/>
          </a:xfrm>
          <a:prstGeom prst="ellipse">
            <a:avLst/>
          </a:prstGeom>
          <a:solidFill>
            <a:srgbClr val="08862F"/>
          </a:solidFill>
          <a:ln w="22225" cap="flat">
            <a:noFill/>
            <a:prstDash val="solid"/>
            <a:miter lim="800000"/>
            <a:headEnd/>
            <a:tailEnd/>
          </a:ln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2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C</a:t>
            </a:r>
            <a:endParaRPr kumimoji="0" lang="zh-CN" altLang="en-US" sz="232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5363484" y="1914011"/>
            <a:ext cx="167634" cy="1661048"/>
            <a:chOff x="6637879" y="3495267"/>
            <a:chExt cx="227346" cy="2252731"/>
          </a:xfrm>
        </p:grpSpPr>
        <p:sp>
          <p:nvSpPr>
            <p:cNvPr id="132" name="Freeform 77"/>
            <p:cNvSpPr>
              <a:spLocks/>
            </p:cNvSpPr>
            <p:nvPr/>
          </p:nvSpPr>
          <p:spPr bwMode="auto">
            <a:xfrm>
              <a:off x="6637879" y="3495267"/>
              <a:ext cx="211489" cy="2252731"/>
            </a:xfrm>
            <a:custGeom>
              <a:avLst/>
              <a:gdLst>
                <a:gd name="T0" fmla="*/ 1 w 56"/>
                <a:gd name="T1" fmla="*/ 0 h 595"/>
                <a:gd name="T2" fmla="*/ 0 w 56"/>
                <a:gd name="T3" fmla="*/ 59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6" h="595">
                  <a:moveTo>
                    <a:pt x="1" y="0"/>
                  </a:moveTo>
                  <a:cubicBezTo>
                    <a:pt x="56" y="204"/>
                    <a:pt x="55" y="402"/>
                    <a:pt x="0" y="595"/>
                  </a:cubicBezTo>
                </a:path>
              </a:pathLst>
            </a:custGeom>
            <a:noFill/>
            <a:ln w="1587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6721225" y="4334946"/>
              <a:ext cx="144000" cy="144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44" name="Oval 78"/>
          <p:cNvSpPr>
            <a:spLocks noChangeArrowheads="1"/>
          </p:cNvSpPr>
          <p:nvPr/>
        </p:nvSpPr>
        <p:spPr bwMode="auto">
          <a:xfrm>
            <a:off x="3239183" y="1754961"/>
            <a:ext cx="551361" cy="552753"/>
          </a:xfrm>
          <a:prstGeom prst="ellipse">
            <a:avLst/>
          </a:prstGeom>
          <a:solidFill>
            <a:srgbClr val="08862F"/>
          </a:solidFill>
          <a:ln w="22225" cap="flat">
            <a:noFill/>
            <a:prstDash val="solid"/>
            <a:miter lim="800000"/>
            <a:headEnd/>
            <a:tailEnd/>
          </a:ln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2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A</a:t>
            </a:r>
            <a:endParaRPr kumimoji="0" lang="zh-CN" altLang="en-US" sz="232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5" name="Oval 81"/>
          <p:cNvSpPr>
            <a:spLocks noChangeArrowheads="1"/>
          </p:cNvSpPr>
          <p:nvPr/>
        </p:nvSpPr>
        <p:spPr bwMode="auto">
          <a:xfrm>
            <a:off x="3239183" y="2941751"/>
            <a:ext cx="551361" cy="55275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A1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6" name="Oval 79"/>
          <p:cNvSpPr>
            <a:spLocks noChangeArrowheads="1"/>
          </p:cNvSpPr>
          <p:nvPr/>
        </p:nvSpPr>
        <p:spPr bwMode="auto">
          <a:xfrm>
            <a:off x="4148213" y="1554936"/>
            <a:ext cx="551361" cy="552753"/>
          </a:xfrm>
          <a:prstGeom prst="ellipse">
            <a:avLst/>
          </a:prstGeom>
          <a:solidFill>
            <a:srgbClr val="D9F48B"/>
          </a:solidFill>
          <a:ln w="22225" cap="flat">
            <a:noFill/>
            <a:prstDash val="solid"/>
            <a:miter lim="800000"/>
            <a:headEnd/>
            <a:tailEnd/>
          </a:ln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2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B</a:t>
            </a:r>
            <a:endParaRPr kumimoji="0" lang="zh-CN" altLang="en-US" sz="232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7" name="Oval 83"/>
          <p:cNvSpPr>
            <a:spLocks noChangeArrowheads="1"/>
          </p:cNvSpPr>
          <p:nvPr/>
        </p:nvSpPr>
        <p:spPr bwMode="auto">
          <a:xfrm>
            <a:off x="5113922" y="3402282"/>
            <a:ext cx="551361" cy="55275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C1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194276" y="923366"/>
            <a:ext cx="4823736" cy="3247257"/>
            <a:chOff x="2912726" y="1700082"/>
            <a:chExt cx="6431648" cy="4329676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2998862" y="1988841"/>
              <a:ext cx="4292201" cy="118853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>
              <a:off x="2912726" y="4683741"/>
              <a:ext cx="4378337" cy="134601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>
              <a:endCxn id="112" idx="1"/>
            </p:cNvCxnSpPr>
            <p:nvPr/>
          </p:nvCxnSpPr>
          <p:spPr>
            <a:xfrm>
              <a:off x="7303245" y="1700082"/>
              <a:ext cx="1849175" cy="128542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 flipV="1">
              <a:off x="7291063" y="4638590"/>
              <a:ext cx="2053311" cy="139116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/>
          <p:cNvGrpSpPr/>
          <p:nvPr/>
        </p:nvGrpSpPr>
        <p:grpSpPr>
          <a:xfrm>
            <a:off x="1361043" y="1953678"/>
            <a:ext cx="1341611" cy="1248051"/>
            <a:chOff x="1919920" y="3552881"/>
            <a:chExt cx="1819507" cy="1692622"/>
          </a:xfrm>
        </p:grpSpPr>
        <p:sp>
          <p:nvSpPr>
            <p:cNvPr id="122" name="Oval 85"/>
            <p:cNvSpPr>
              <a:spLocks noChangeArrowheads="1"/>
            </p:cNvSpPr>
            <p:nvPr/>
          </p:nvSpPr>
          <p:spPr bwMode="auto">
            <a:xfrm>
              <a:off x="1919920" y="3552881"/>
              <a:ext cx="1675174" cy="1692622"/>
            </a:xfrm>
            <a:prstGeom prst="ellipse">
              <a:avLst/>
            </a:prstGeom>
            <a:noFill/>
            <a:ln w="38100" cap="flat">
              <a:solidFill>
                <a:srgbClr val="08862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" name="Oval 85"/>
            <p:cNvSpPr>
              <a:spLocks noChangeArrowheads="1"/>
            </p:cNvSpPr>
            <p:nvPr/>
          </p:nvSpPr>
          <p:spPr bwMode="auto">
            <a:xfrm>
              <a:off x="2150988" y="3786356"/>
              <a:ext cx="1213038" cy="1225672"/>
            </a:xfrm>
            <a:prstGeom prst="ellipse">
              <a:avLst/>
            </a:prstGeom>
            <a:solidFill>
              <a:srgbClr val="08862F"/>
            </a:solidFill>
            <a:ln w="3365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2360492" y="3983693"/>
              <a:ext cx="1378935" cy="8765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黑体_GBK" pitchFamily="65" charset="-122"/>
                  <a:ea typeface="方正黑体_GBK" pitchFamily="65" charset="-122"/>
                  <a:cs typeface="+mn-cs"/>
                </a:rPr>
                <a:t>添加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_GBK" pitchFamily="65" charset="-122"/>
                <a:ea typeface="方正黑体_GBK" pitchFamily="65" charset="-122"/>
                <a:cs typeface="+mn-cs"/>
              </a:endParaRPr>
            </a:p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黑体_GBK" pitchFamily="65" charset="-122"/>
                  <a:ea typeface="方正黑体_GBK" pitchFamily="65" charset="-122"/>
                  <a:cs typeface="+mn-cs"/>
                </a:rPr>
                <a:t>标题</a:t>
              </a:r>
            </a:p>
          </p:txBody>
        </p:sp>
      </p:grpSp>
      <p:sp>
        <p:nvSpPr>
          <p:cNvPr id="107" name="Oval 82"/>
          <p:cNvSpPr>
            <a:spLocks noChangeArrowheads="1"/>
          </p:cNvSpPr>
          <p:nvPr/>
        </p:nvSpPr>
        <p:spPr bwMode="auto">
          <a:xfrm>
            <a:off x="4195821" y="3132252"/>
            <a:ext cx="551361" cy="55275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B1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145177" y="26897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单击此处添加文字标题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78432" y="0"/>
            <a:ext cx="851715" cy="843913"/>
            <a:chOff x="352136" y="118825"/>
            <a:chExt cx="1818780" cy="1802119"/>
          </a:xfrm>
        </p:grpSpPr>
        <p:grpSp>
          <p:nvGrpSpPr>
            <p:cNvPr id="43" name="组合 42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2528637" y="3148611"/>
                <a:ext cx="5082391" cy="5082390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矩形 43"/>
            <p:cNvSpPr/>
            <p:nvPr/>
          </p:nvSpPr>
          <p:spPr>
            <a:xfrm>
              <a:off x="1013257" y="627474"/>
              <a:ext cx="1073172" cy="1117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+mj-ea"/>
                </a:rPr>
                <a:t>1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325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3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00"/>
                            </p:stCondLst>
                            <p:childTnLst>
                              <p:par>
                                <p:cTn id="5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 animBg="1"/>
      <p:bldP spid="144" grpId="0" animBg="1"/>
      <p:bldP spid="145" grpId="0" animBg="1"/>
      <p:bldP spid="146" grpId="0" animBg="1"/>
      <p:bldP spid="147" grpId="0" animBg="1"/>
      <p:bldP spid="10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2584364" y="1412224"/>
            <a:ext cx="1165976" cy="1164870"/>
            <a:chOff x="5305425" y="2638425"/>
            <a:chExt cx="1579563" cy="1577975"/>
          </a:xfrm>
          <a:solidFill>
            <a:srgbClr val="ED4545"/>
          </a:solidFill>
        </p:grpSpPr>
        <p:sp>
          <p:nvSpPr>
            <p:cNvPr id="73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088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291676" y="2118533"/>
            <a:ext cx="1463621" cy="1461361"/>
            <a:chOff x="5102225" y="2441575"/>
            <a:chExt cx="1982788" cy="1979613"/>
          </a:xfrm>
          <a:solidFill>
            <a:srgbClr val="ED4545"/>
          </a:solidFill>
        </p:grpSpPr>
        <p:sp>
          <p:nvSpPr>
            <p:cNvPr id="76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540855" y="1843721"/>
            <a:ext cx="959732" cy="973850"/>
            <a:chOff x="5803900" y="2852738"/>
            <a:chExt cx="1300163" cy="1319212"/>
          </a:xfrm>
          <a:solidFill>
            <a:srgbClr val="ED4545"/>
          </a:solidFill>
        </p:grpSpPr>
        <p:sp>
          <p:nvSpPr>
            <p:cNvPr id="79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D9F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367011" y="2021850"/>
            <a:ext cx="1165976" cy="1164870"/>
            <a:chOff x="5305425" y="2638425"/>
            <a:chExt cx="1579563" cy="1577975"/>
          </a:xfrm>
          <a:solidFill>
            <a:srgbClr val="ED4545"/>
          </a:solidFill>
        </p:grpSpPr>
        <p:sp>
          <p:nvSpPr>
            <p:cNvPr id="82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088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960103" y="1475029"/>
            <a:ext cx="1370121" cy="365059"/>
          </a:xfrm>
          <a:prstGeom prst="rect">
            <a:avLst/>
          </a:prstGeom>
          <a:noFill/>
        </p:spPr>
        <p:txBody>
          <a:bodyPr wrap="square" lIns="52918" tIns="26459" rIns="52918" bIns="26459" rtlCol="0" anchor="ctr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75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2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</a:t>
            </a:r>
          </a:p>
        </p:txBody>
      </p:sp>
      <p:sp>
        <p:nvSpPr>
          <p:cNvPr id="112" name="矩形 111"/>
          <p:cNvSpPr/>
          <p:nvPr/>
        </p:nvSpPr>
        <p:spPr>
          <a:xfrm>
            <a:off x="1501902" y="1199849"/>
            <a:ext cx="925418" cy="209311"/>
          </a:xfrm>
          <a:prstGeom prst="rect">
            <a:avLst/>
          </a:prstGeom>
        </p:spPr>
        <p:txBody>
          <a:bodyPr wrap="square" lIns="52918" tIns="26459" rIns="52918" bIns="26459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kumimoji="0" lang="en-US" altLang="zh-CN" sz="1013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1622300" y="3074366"/>
            <a:ext cx="1290282" cy="492016"/>
          </a:xfrm>
          <a:prstGeom prst="rect">
            <a:avLst/>
          </a:prstGeom>
          <a:noFill/>
        </p:spPr>
        <p:txBody>
          <a:bodyPr wrap="square" lIns="52918" tIns="26459" rIns="52918" bIns="26459" rtlCol="0" anchor="ctr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75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2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单击添加文本单击添加文本单击添加文本单击添加文本</a:t>
            </a:r>
          </a:p>
        </p:txBody>
      </p:sp>
      <p:sp>
        <p:nvSpPr>
          <p:cNvPr id="114" name="矩形 113"/>
          <p:cNvSpPr/>
          <p:nvPr/>
        </p:nvSpPr>
        <p:spPr>
          <a:xfrm>
            <a:off x="2121658" y="2813173"/>
            <a:ext cx="925418" cy="209311"/>
          </a:xfrm>
          <a:prstGeom prst="rect">
            <a:avLst/>
          </a:prstGeom>
        </p:spPr>
        <p:txBody>
          <a:bodyPr wrap="square" lIns="52918" tIns="26459" rIns="52918" bIns="26459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kumimoji="0" lang="en-US" altLang="zh-CN" sz="1013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500584" y="1415637"/>
            <a:ext cx="1245521" cy="365059"/>
          </a:xfrm>
          <a:prstGeom prst="rect">
            <a:avLst/>
          </a:prstGeom>
          <a:noFill/>
        </p:spPr>
        <p:txBody>
          <a:bodyPr wrap="square" lIns="52918" tIns="26459" rIns="52918" bIns="26459" rtlCol="0" anchor="ctr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75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2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</a:t>
            </a:r>
          </a:p>
        </p:txBody>
      </p:sp>
      <p:sp>
        <p:nvSpPr>
          <p:cNvPr id="116" name="矩形 115"/>
          <p:cNvSpPr/>
          <p:nvPr/>
        </p:nvSpPr>
        <p:spPr>
          <a:xfrm>
            <a:off x="5444432" y="1082108"/>
            <a:ext cx="925418" cy="209311"/>
          </a:xfrm>
          <a:prstGeom prst="rect">
            <a:avLst/>
          </a:prstGeom>
        </p:spPr>
        <p:txBody>
          <a:bodyPr wrap="square" lIns="52918" tIns="26459" rIns="52918" bIns="26459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kumimoji="0" lang="en-US" altLang="zh-CN" sz="1013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6668413" y="2858342"/>
            <a:ext cx="1292672" cy="492016"/>
          </a:xfrm>
          <a:prstGeom prst="rect">
            <a:avLst/>
          </a:prstGeom>
          <a:noFill/>
        </p:spPr>
        <p:txBody>
          <a:bodyPr wrap="square" lIns="52918" tIns="26459" rIns="52918" bIns="26459" rtlCol="0" anchor="ctr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75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2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单击添加文本单击添加文本单击添加文本单击添加文本</a:t>
            </a:r>
          </a:p>
        </p:txBody>
      </p:sp>
      <p:sp>
        <p:nvSpPr>
          <p:cNvPr id="118" name="矩形 117"/>
          <p:cNvSpPr/>
          <p:nvPr/>
        </p:nvSpPr>
        <p:spPr>
          <a:xfrm>
            <a:off x="6709267" y="2571722"/>
            <a:ext cx="925418" cy="209311"/>
          </a:xfrm>
          <a:prstGeom prst="rect">
            <a:avLst/>
          </a:prstGeom>
        </p:spPr>
        <p:txBody>
          <a:bodyPr wrap="square" lIns="52918" tIns="26459" rIns="52918" bIns="26459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kumimoji="0" lang="en-US" altLang="zh-CN" sz="1013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130" name="肘形连接符 129"/>
          <p:cNvCxnSpPr/>
          <p:nvPr/>
        </p:nvCxnSpPr>
        <p:spPr>
          <a:xfrm rot="10800000" flipV="1">
            <a:off x="1586554" y="1514157"/>
            <a:ext cx="1226957" cy="418907"/>
          </a:xfrm>
          <a:prstGeom prst="bentConnector3">
            <a:avLst>
              <a:gd name="adj1" fmla="val 32626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肘形连接符 130"/>
          <p:cNvCxnSpPr/>
          <p:nvPr/>
        </p:nvCxnSpPr>
        <p:spPr>
          <a:xfrm rot="10800000">
            <a:off x="2181929" y="3086384"/>
            <a:ext cx="1320788" cy="290056"/>
          </a:xfrm>
          <a:prstGeom prst="bentConnector3">
            <a:avLst>
              <a:gd name="adj1" fmla="val 29965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肘形连接符 131"/>
          <p:cNvCxnSpPr/>
          <p:nvPr/>
        </p:nvCxnSpPr>
        <p:spPr>
          <a:xfrm rot="10800000" flipV="1">
            <a:off x="5086870" y="1397883"/>
            <a:ext cx="1659237" cy="400564"/>
          </a:xfrm>
          <a:prstGeom prst="bentConnector3">
            <a:avLst>
              <a:gd name="adj1" fmla="val 77024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肘形连接符 134"/>
          <p:cNvCxnSpPr/>
          <p:nvPr/>
        </p:nvCxnSpPr>
        <p:spPr>
          <a:xfrm rot="10800000" flipH="1">
            <a:off x="6281746" y="2843849"/>
            <a:ext cx="1320788" cy="290056"/>
          </a:xfrm>
          <a:prstGeom prst="bentConnector3">
            <a:avLst>
              <a:gd name="adj1" fmla="val 29965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145177" y="26897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单击此处添加文字标题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78432" y="0"/>
            <a:ext cx="851715" cy="843913"/>
            <a:chOff x="352136" y="118825"/>
            <a:chExt cx="1818780" cy="1802119"/>
          </a:xfrm>
        </p:grpSpPr>
        <p:grpSp>
          <p:nvGrpSpPr>
            <p:cNvPr id="31" name="组合 30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2528637" y="3148611"/>
                <a:ext cx="5082391" cy="5082390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1013257" y="627474"/>
              <a:ext cx="1073172" cy="1117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+mj-ea"/>
                </a:rPr>
                <a:t>1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859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9" dur="8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27" dur="7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45" dur="7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3" dur="6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65162" y="639162"/>
            <a:ext cx="6205638" cy="6148788"/>
            <a:chOff x="934719" y="1361402"/>
            <a:chExt cx="7274560" cy="7274560"/>
          </a:xfrm>
        </p:grpSpPr>
        <p:sp>
          <p:nvSpPr>
            <p:cNvPr id="21" name="椭圆 20"/>
            <p:cNvSpPr/>
            <p:nvPr/>
          </p:nvSpPr>
          <p:spPr>
            <a:xfrm>
              <a:off x="934719" y="1361402"/>
              <a:ext cx="7274560" cy="7274560"/>
            </a:xfrm>
            <a:prstGeom prst="ellipse">
              <a:avLst/>
            </a:prstGeom>
            <a:solidFill>
              <a:schemeClr val="bg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432558" y="1859241"/>
              <a:ext cx="6278882" cy="6278882"/>
            </a:xfrm>
            <a:prstGeom prst="ellipse">
              <a:avLst/>
            </a:prstGeom>
            <a:solidFill>
              <a:schemeClr val="bg1">
                <a:alpha val="44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2030806" y="2457489"/>
              <a:ext cx="5082387" cy="5082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658591" y="184666"/>
            <a:ext cx="1818780" cy="1802119"/>
            <a:chOff x="352136" y="118825"/>
            <a:chExt cx="1818780" cy="1802119"/>
          </a:xfrm>
        </p:grpSpPr>
        <p:grpSp>
          <p:nvGrpSpPr>
            <p:cNvPr id="29" name="组合 28"/>
            <p:cNvGrpSpPr/>
            <p:nvPr/>
          </p:nvGrpSpPr>
          <p:grpSpPr>
            <a:xfrm>
              <a:off x="352136" y="118825"/>
              <a:ext cx="1818780" cy="1802119"/>
              <a:chOff x="934719" y="1361402"/>
              <a:chExt cx="7274560" cy="727456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934719" y="1361402"/>
                <a:ext cx="7274560" cy="727456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432558" y="1859241"/>
                <a:ext cx="6278882" cy="6278882"/>
              </a:xfrm>
              <a:prstGeom prst="ellipse">
                <a:avLst/>
              </a:prstGeom>
              <a:solidFill>
                <a:schemeClr val="bg1">
                  <a:alpha val="44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2030806" y="2457489"/>
                <a:ext cx="5082387" cy="5082387"/>
              </a:xfrm>
              <a:prstGeom prst="ellipse">
                <a:avLst/>
              </a:prstGeom>
              <a:gradFill>
                <a:gsLst>
                  <a:gs pos="100000">
                    <a:srgbClr val="08862F"/>
                  </a:gs>
                  <a:gs pos="0">
                    <a:srgbClr val="D9F48B"/>
                  </a:gs>
                </a:gsLst>
                <a:lin ang="3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947726" y="512052"/>
              <a:ext cx="1073173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2</a:t>
              </a:r>
              <a:endParaRPr kumimoji="0" lang="zh-CN" altLang="en-US" sz="6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731306" y="1750586"/>
            <a:ext cx="56733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i="1" dirty="0">
                <a:ln w="19050">
                  <a:solidFill>
                    <a:schemeClr val="bg1"/>
                  </a:solidFill>
                </a:ln>
                <a:gradFill>
                  <a:gsLst>
                    <a:gs pos="100000">
                      <a:srgbClr val="08862F"/>
                    </a:gs>
                    <a:gs pos="0">
                      <a:srgbClr val="D9F48B"/>
                    </a:gs>
                  </a:gsLst>
                  <a:lin ang="5400000" scaled="1"/>
                </a:gradFill>
                <a:effectLst>
                  <a:outerShdw dist="76200" dir="3000000" sx="99000" sy="99000" algn="t" rotWithShape="0">
                    <a:prstClr val="black">
                      <a:alpha val="28000"/>
                    </a:prst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454" y="2661479"/>
            <a:ext cx="2048066" cy="2759019"/>
          </a:xfrm>
          <a:prstGeom prst="rect">
            <a:avLst/>
          </a:prstGeom>
        </p:spPr>
      </p:pic>
      <p:sp>
        <p:nvSpPr>
          <p:cNvPr id="39" name="任意多边形 38"/>
          <p:cNvSpPr/>
          <p:nvPr/>
        </p:nvSpPr>
        <p:spPr>
          <a:xfrm>
            <a:off x="2576109" y="4165600"/>
            <a:ext cx="4288544" cy="1848288"/>
          </a:xfrm>
          <a:custGeom>
            <a:avLst/>
            <a:gdLst>
              <a:gd name="connsiteX0" fmla="*/ 0 w 4288544"/>
              <a:gd name="connsiteY0" fmla="*/ 0 h 1848288"/>
              <a:gd name="connsiteX1" fmla="*/ 4288544 w 4288544"/>
              <a:gd name="connsiteY1" fmla="*/ 0 h 1848288"/>
              <a:gd name="connsiteX2" fmla="*/ 4268021 w 4288544"/>
              <a:gd name="connsiteY2" fmla="*/ 133239 h 1848288"/>
              <a:gd name="connsiteX3" fmla="*/ 2144272 w 4288544"/>
              <a:gd name="connsiteY3" fmla="*/ 1848288 h 1848288"/>
              <a:gd name="connsiteX4" fmla="*/ 20523 w 4288544"/>
              <a:gd name="connsiteY4" fmla="*/ 133239 h 1848288"/>
              <a:gd name="connsiteX5" fmla="*/ 0 w 4288544"/>
              <a:gd name="connsiteY5" fmla="*/ 0 h 184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8544" h="1848288">
                <a:moveTo>
                  <a:pt x="0" y="0"/>
                </a:moveTo>
                <a:lnTo>
                  <a:pt x="4288544" y="0"/>
                </a:lnTo>
                <a:lnTo>
                  <a:pt x="4268021" y="133239"/>
                </a:lnTo>
                <a:cubicBezTo>
                  <a:pt x="4065883" y="1112016"/>
                  <a:pt x="3191855" y="1848288"/>
                  <a:pt x="2144272" y="1848288"/>
                </a:cubicBezTo>
                <a:cubicBezTo>
                  <a:pt x="1096689" y="1848288"/>
                  <a:pt x="222661" y="1112016"/>
                  <a:pt x="20523" y="133239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5000">
                <a:schemeClr val="bg1"/>
              </a:gs>
              <a:gs pos="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9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78"/>
  <p:tag name="MH_SECTIONID" val="279,280,281,282,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2389</Words>
  <Application>Microsoft Office PowerPoint</Application>
  <PresentationFormat>全屏显示(16:9)</PresentationFormat>
  <Paragraphs>345</Paragraphs>
  <Slides>27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5" baseType="lpstr">
      <vt:lpstr>Arial Rounded MT Bold</vt:lpstr>
      <vt:lpstr>Bebas</vt:lpstr>
      <vt:lpstr>Cassannet Bold</vt:lpstr>
      <vt:lpstr>阿里巴巴普惠体 B</vt:lpstr>
      <vt:lpstr>阿里巴巴普惠体 H</vt:lpstr>
      <vt:lpstr>等线</vt:lpstr>
      <vt:lpstr>等线 Light</vt:lpstr>
      <vt:lpstr>方正大黑_GBK</vt:lpstr>
      <vt:lpstr>方正黑体_GBK</vt:lpstr>
      <vt:lpstr>华文黑体</vt:lpstr>
      <vt:lpstr>宋体</vt:lpstr>
      <vt:lpstr>微软雅黑</vt:lpstr>
      <vt:lpstr>Arial</vt:lpstr>
      <vt:lpstr>Arial Black</vt:lpstr>
      <vt:lpstr>Calibri</vt:lpstr>
      <vt:lpstr>Impact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51PPT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木一一</dc:creator>
  <cp:keywords>51PPT模板网</cp:keywords>
  <dc:description>www.51pptmoban.com</dc:description>
  <cp:lastModifiedBy>阳光 男孩</cp:lastModifiedBy>
  <cp:revision>137</cp:revision>
  <dcterms:created xsi:type="dcterms:W3CDTF">2016-12-25T02:27:54Z</dcterms:created>
  <dcterms:modified xsi:type="dcterms:W3CDTF">2020-02-19T13:41:02Z</dcterms:modified>
</cp:coreProperties>
</file>