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65" r:id="rId2"/>
    <p:sldId id="274" r:id="rId3"/>
    <p:sldId id="275" r:id="rId4"/>
    <p:sldId id="268" r:id="rId5"/>
    <p:sldId id="272" r:id="rId6"/>
    <p:sldId id="269" r:id="rId7"/>
    <p:sldId id="270" r:id="rId8"/>
    <p:sldId id="271" r:id="rId9"/>
    <p:sldId id="273" r:id="rId10"/>
    <p:sldId id="276" r:id="rId11"/>
    <p:sldId id="277" r:id="rId12"/>
    <p:sldId id="27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619F"/>
    <a:srgbClr val="A917E3"/>
    <a:srgbClr val="4397DD"/>
    <a:srgbClr val="8F36D2"/>
    <a:srgbClr val="CA32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07" autoAdjust="0"/>
    <p:restoredTop sz="92345" autoAdjust="0"/>
  </p:normalViewPr>
  <p:slideViewPr>
    <p:cSldViewPr snapToGrid="0">
      <p:cViewPr varScale="1">
        <p:scale>
          <a:sx n="82" d="100"/>
          <a:sy n="82" d="100"/>
        </p:scale>
        <p:origin x="677"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9CBBD7-3871-4E92-BC65-4267FF6BCECB}" type="datetimeFigureOut">
              <a:rPr lang="en-US" smtClean="0"/>
              <a:t>2/9/2020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44AB09-7F8E-44FA-BDD3-F3427C2399B8}" type="slidenum">
              <a:rPr lang="en-US" smtClean="0"/>
              <a:t>‹#›</a:t>
            </a:fld>
            <a:endParaRPr lang="en-US"/>
          </a:p>
        </p:txBody>
      </p:sp>
    </p:spTree>
    <p:extLst>
      <p:ext uri="{BB962C8B-B14F-4D97-AF65-F5344CB8AC3E}">
        <p14:creationId xmlns:p14="http://schemas.microsoft.com/office/powerpoint/2010/main" val="22518797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44AB09-7F8E-44FA-BDD3-F3427C2399B8}" type="slidenum">
              <a:rPr lang="en-US" smtClean="0"/>
              <a:t>5</a:t>
            </a:fld>
            <a:endParaRPr lang="en-US"/>
          </a:p>
        </p:txBody>
      </p:sp>
    </p:spTree>
    <p:extLst>
      <p:ext uri="{BB962C8B-B14F-4D97-AF65-F5344CB8AC3E}">
        <p14:creationId xmlns:p14="http://schemas.microsoft.com/office/powerpoint/2010/main" val="25167835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8846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768079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9"/>
          <p:cNvSpPr>
            <a:spLocks noGrp="1"/>
          </p:cNvSpPr>
          <p:nvPr>
            <p:ph type="pic" sz="quarter" idx="10"/>
          </p:nvPr>
        </p:nvSpPr>
        <p:spPr>
          <a:xfrm>
            <a:off x="0" y="1468596"/>
            <a:ext cx="5171607" cy="3537677"/>
          </a:xfrm>
          <a:prstGeom prst="rect">
            <a:avLst/>
          </a:prstGeom>
        </p:spPr>
        <p:txBody>
          <a:bodyPr/>
          <a:lstStyle>
            <a:lvl1pPr marL="0" indent="0">
              <a:buNone/>
              <a:defRPr sz="1400"/>
            </a:lvl1pPr>
          </a:lstStyle>
          <a:p>
            <a:endParaRPr lang="en-US" dirty="0"/>
          </a:p>
        </p:txBody>
      </p:sp>
    </p:spTree>
    <p:extLst>
      <p:ext uri="{BB962C8B-B14F-4D97-AF65-F5344CB8AC3E}">
        <p14:creationId xmlns:p14="http://schemas.microsoft.com/office/powerpoint/2010/main" val="13916334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9"/>
          <p:cNvSpPr>
            <a:spLocks noGrp="1"/>
          </p:cNvSpPr>
          <p:nvPr>
            <p:ph type="pic" sz="quarter" idx="10"/>
          </p:nvPr>
        </p:nvSpPr>
        <p:spPr>
          <a:xfrm>
            <a:off x="0" y="2975428"/>
            <a:ext cx="12192000" cy="3882571"/>
          </a:xfrm>
          <a:prstGeom prst="rect">
            <a:avLst/>
          </a:prstGeom>
        </p:spPr>
        <p:txBody>
          <a:bodyPr/>
          <a:lstStyle>
            <a:lvl1pPr marL="0" indent="0">
              <a:buNone/>
              <a:defRPr sz="1400"/>
            </a:lvl1pPr>
          </a:lstStyle>
          <a:p>
            <a:endParaRPr lang="en-US" dirty="0"/>
          </a:p>
        </p:txBody>
      </p:sp>
    </p:spTree>
    <p:extLst>
      <p:ext uri="{BB962C8B-B14F-4D97-AF65-F5344CB8AC3E}">
        <p14:creationId xmlns:p14="http://schemas.microsoft.com/office/powerpoint/2010/main" val="37574420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4" name="Picture Placeholder 9"/>
          <p:cNvSpPr>
            <a:spLocks noGrp="1"/>
          </p:cNvSpPr>
          <p:nvPr>
            <p:ph type="pic" sz="quarter" idx="10"/>
          </p:nvPr>
        </p:nvSpPr>
        <p:spPr>
          <a:xfrm>
            <a:off x="0" y="0"/>
            <a:ext cx="12192000" cy="4324350"/>
          </a:xfrm>
          <a:prstGeom prst="rect">
            <a:avLst/>
          </a:prstGeom>
        </p:spPr>
        <p:txBody>
          <a:bodyPr/>
          <a:lstStyle>
            <a:lvl1pPr marL="0" indent="0">
              <a:buNone/>
              <a:defRPr sz="1400"/>
            </a:lvl1pPr>
          </a:lstStyle>
          <a:p>
            <a:endParaRPr lang="en-US" dirty="0"/>
          </a:p>
        </p:txBody>
      </p:sp>
    </p:spTree>
    <p:extLst>
      <p:ext uri="{BB962C8B-B14F-4D97-AF65-F5344CB8AC3E}">
        <p14:creationId xmlns:p14="http://schemas.microsoft.com/office/powerpoint/2010/main" val="31360105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7" name="Picture Placeholder 9"/>
          <p:cNvSpPr>
            <a:spLocks noGrp="1"/>
          </p:cNvSpPr>
          <p:nvPr>
            <p:ph type="pic" sz="quarter" idx="10"/>
          </p:nvPr>
        </p:nvSpPr>
        <p:spPr>
          <a:xfrm>
            <a:off x="0" y="0"/>
            <a:ext cx="6096000" cy="3429000"/>
          </a:xfrm>
          <a:prstGeom prst="rect">
            <a:avLst/>
          </a:prstGeom>
        </p:spPr>
        <p:txBody>
          <a:bodyPr/>
          <a:lstStyle>
            <a:lvl1pPr marL="0" indent="0">
              <a:buNone/>
              <a:defRPr sz="1400"/>
            </a:lvl1pPr>
          </a:lstStyle>
          <a:p>
            <a:endParaRPr lang="en-US" dirty="0"/>
          </a:p>
        </p:txBody>
      </p:sp>
      <p:sp>
        <p:nvSpPr>
          <p:cNvPr id="8" name="Picture Placeholder 9"/>
          <p:cNvSpPr>
            <a:spLocks noGrp="1"/>
          </p:cNvSpPr>
          <p:nvPr>
            <p:ph type="pic" sz="quarter" idx="11"/>
          </p:nvPr>
        </p:nvSpPr>
        <p:spPr>
          <a:xfrm>
            <a:off x="6096000" y="0"/>
            <a:ext cx="6096000" cy="3429000"/>
          </a:xfrm>
          <a:prstGeom prst="rect">
            <a:avLst/>
          </a:prstGeom>
        </p:spPr>
        <p:txBody>
          <a:bodyPr/>
          <a:lstStyle>
            <a:lvl1pPr marL="0" indent="0">
              <a:buNone/>
              <a:defRPr sz="1400"/>
            </a:lvl1pPr>
          </a:lstStyle>
          <a:p>
            <a:endParaRPr lang="en-US" dirty="0"/>
          </a:p>
        </p:txBody>
      </p:sp>
      <p:sp>
        <p:nvSpPr>
          <p:cNvPr id="9" name="Picture Placeholder 9"/>
          <p:cNvSpPr>
            <a:spLocks noGrp="1"/>
          </p:cNvSpPr>
          <p:nvPr>
            <p:ph type="pic" sz="quarter" idx="12"/>
          </p:nvPr>
        </p:nvSpPr>
        <p:spPr>
          <a:xfrm>
            <a:off x="6096000" y="3429000"/>
            <a:ext cx="6096000" cy="3429000"/>
          </a:xfrm>
          <a:prstGeom prst="rect">
            <a:avLst/>
          </a:prstGeom>
        </p:spPr>
        <p:txBody>
          <a:bodyPr/>
          <a:lstStyle>
            <a:lvl1pPr marL="0" indent="0">
              <a:buNone/>
              <a:defRPr sz="1400"/>
            </a:lvl1pPr>
          </a:lstStyle>
          <a:p>
            <a:endParaRPr lang="en-US" dirty="0"/>
          </a:p>
        </p:txBody>
      </p:sp>
      <p:sp>
        <p:nvSpPr>
          <p:cNvPr id="10" name="Picture Placeholder 9"/>
          <p:cNvSpPr>
            <a:spLocks noGrp="1"/>
          </p:cNvSpPr>
          <p:nvPr>
            <p:ph type="pic" sz="quarter" idx="13"/>
          </p:nvPr>
        </p:nvSpPr>
        <p:spPr>
          <a:xfrm>
            <a:off x="0" y="3429000"/>
            <a:ext cx="6096000" cy="3429000"/>
          </a:xfrm>
          <a:prstGeom prst="rect">
            <a:avLst/>
          </a:prstGeom>
        </p:spPr>
        <p:txBody>
          <a:bodyPr/>
          <a:lstStyle>
            <a:lvl1pPr marL="0" indent="0">
              <a:buNone/>
              <a:defRPr sz="1400"/>
            </a:lvl1pPr>
          </a:lstStyle>
          <a:p>
            <a:endParaRPr lang="en-US" dirty="0"/>
          </a:p>
        </p:txBody>
      </p:sp>
    </p:spTree>
    <p:extLst>
      <p:ext uri="{BB962C8B-B14F-4D97-AF65-F5344CB8AC3E}">
        <p14:creationId xmlns:p14="http://schemas.microsoft.com/office/powerpoint/2010/main" val="1431243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Picture Placeholder 9"/>
          <p:cNvSpPr>
            <a:spLocks noGrp="1"/>
          </p:cNvSpPr>
          <p:nvPr>
            <p:ph type="pic" sz="quarter" idx="10"/>
          </p:nvPr>
        </p:nvSpPr>
        <p:spPr>
          <a:xfrm>
            <a:off x="0" y="0"/>
            <a:ext cx="12192000" cy="6858000"/>
          </a:xfrm>
          <a:prstGeom prst="rect">
            <a:avLst/>
          </a:prstGeom>
        </p:spPr>
        <p:txBody>
          <a:bodyPr/>
          <a:lstStyle>
            <a:lvl1pPr marL="0" indent="0">
              <a:buNone/>
              <a:defRPr sz="1400"/>
            </a:lvl1pPr>
          </a:lstStyle>
          <a:p>
            <a:endParaRPr lang="en-US"/>
          </a:p>
        </p:txBody>
      </p:sp>
    </p:spTree>
    <p:extLst>
      <p:ext uri="{BB962C8B-B14F-4D97-AF65-F5344CB8AC3E}">
        <p14:creationId xmlns:p14="http://schemas.microsoft.com/office/powerpoint/2010/main" val="24948266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2"/>
          <p:cNvSpPr/>
          <p:nvPr userDrawn="1"/>
        </p:nvSpPr>
        <p:spPr>
          <a:xfrm rot="677839">
            <a:off x="2469195" y="2652454"/>
            <a:ext cx="1736611" cy="17366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userDrawn="1"/>
        </p:nvSpPr>
        <p:spPr>
          <a:xfrm rot="677839">
            <a:off x="5227695" y="2652454"/>
            <a:ext cx="1736611" cy="17366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rot="677839">
            <a:off x="7986195" y="2652454"/>
            <a:ext cx="1736611" cy="173661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icture Placeholder 9"/>
          <p:cNvSpPr>
            <a:spLocks noGrp="1"/>
          </p:cNvSpPr>
          <p:nvPr>
            <p:ph type="pic" sz="quarter" idx="10"/>
          </p:nvPr>
        </p:nvSpPr>
        <p:spPr>
          <a:xfrm>
            <a:off x="2457450" y="2652713"/>
            <a:ext cx="1752600" cy="1736725"/>
          </a:xfrm>
          <a:prstGeom prst="rect">
            <a:avLst/>
          </a:prstGeom>
        </p:spPr>
        <p:txBody>
          <a:bodyPr/>
          <a:lstStyle>
            <a:lvl1pPr marL="0" indent="0">
              <a:buNone/>
              <a:defRPr sz="1400"/>
            </a:lvl1pPr>
          </a:lstStyle>
          <a:p>
            <a:endParaRPr lang="en-US"/>
          </a:p>
        </p:txBody>
      </p:sp>
      <p:sp>
        <p:nvSpPr>
          <p:cNvPr id="11" name="Picture Placeholder 9"/>
          <p:cNvSpPr>
            <a:spLocks noGrp="1"/>
          </p:cNvSpPr>
          <p:nvPr>
            <p:ph type="pic" sz="quarter" idx="11"/>
          </p:nvPr>
        </p:nvSpPr>
        <p:spPr>
          <a:xfrm>
            <a:off x="5218056" y="2652339"/>
            <a:ext cx="1752600" cy="1736725"/>
          </a:xfrm>
          <a:prstGeom prst="rect">
            <a:avLst/>
          </a:prstGeom>
        </p:spPr>
        <p:txBody>
          <a:bodyPr/>
          <a:lstStyle>
            <a:lvl1pPr marL="0" indent="0">
              <a:buNone/>
              <a:defRPr sz="1400"/>
            </a:lvl1pPr>
          </a:lstStyle>
          <a:p>
            <a:endParaRPr lang="en-US"/>
          </a:p>
        </p:txBody>
      </p:sp>
      <p:sp>
        <p:nvSpPr>
          <p:cNvPr id="12" name="Picture Placeholder 9"/>
          <p:cNvSpPr>
            <a:spLocks noGrp="1"/>
          </p:cNvSpPr>
          <p:nvPr>
            <p:ph type="pic" sz="quarter" idx="12"/>
          </p:nvPr>
        </p:nvSpPr>
        <p:spPr>
          <a:xfrm>
            <a:off x="7979845" y="2652338"/>
            <a:ext cx="1752600" cy="1736725"/>
          </a:xfrm>
          <a:prstGeom prst="rect">
            <a:avLst/>
          </a:prstGeom>
        </p:spPr>
        <p:txBody>
          <a:bodyPr/>
          <a:lstStyle>
            <a:lvl1pPr marL="0" indent="0">
              <a:buNone/>
              <a:defRPr sz="1400"/>
            </a:lvl1pPr>
          </a:lstStyle>
          <a:p>
            <a:endParaRPr lang="en-US"/>
          </a:p>
        </p:txBody>
      </p:sp>
    </p:spTree>
    <p:extLst>
      <p:ext uri="{BB962C8B-B14F-4D97-AF65-F5344CB8AC3E}">
        <p14:creationId xmlns:p14="http://schemas.microsoft.com/office/powerpoint/2010/main" val="36823174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1937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5" r:id="rId4"/>
    <p:sldLayoutId id="2147483654" r:id="rId5"/>
    <p:sldLayoutId id="2147483653" r:id="rId6"/>
    <p:sldLayoutId id="2147483652" r:id="rId7"/>
    <p:sldLayoutId id="2147483651"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8.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376"/>
            <a:ext cx="12192000" cy="6857247"/>
          </a:xfrm>
          <a:prstGeom prst="rect">
            <a:avLst/>
          </a:prstGeom>
        </p:spPr>
      </p:pic>
      <p:sp>
        <p:nvSpPr>
          <p:cNvPr id="5" name="Rectangle 4"/>
          <p:cNvSpPr/>
          <p:nvPr/>
        </p:nvSpPr>
        <p:spPr>
          <a:xfrm>
            <a:off x="0" y="-1"/>
            <a:ext cx="12192000" cy="6858001"/>
          </a:xfrm>
          <a:prstGeom prst="rect">
            <a:avLst/>
          </a:prstGeom>
          <a:gradFill>
            <a:gsLst>
              <a:gs pos="0">
                <a:schemeClr val="bg2">
                  <a:lumMod val="10000"/>
                  <a:alpha val="80000"/>
                </a:schemeClr>
              </a:gs>
              <a:gs pos="100000">
                <a:schemeClr val="bg2">
                  <a:lumMod val="10000"/>
                  <a:alpha val="9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Hexagon 7"/>
          <p:cNvSpPr/>
          <p:nvPr/>
        </p:nvSpPr>
        <p:spPr>
          <a:xfrm rot="16200000">
            <a:off x="4206167" y="1732556"/>
            <a:ext cx="3779668" cy="3392886"/>
          </a:xfrm>
          <a:prstGeom prst="hexag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4537568" y="3200478"/>
            <a:ext cx="3116880" cy="523220"/>
          </a:xfrm>
          <a:prstGeom prst="rect">
            <a:avLst/>
          </a:prstGeom>
          <a:noFill/>
        </p:spPr>
        <p:txBody>
          <a:bodyPr wrap="none" rtlCol="0">
            <a:spAutoFit/>
          </a:bodyPr>
          <a:lstStyle/>
          <a:p>
            <a:pPr algn="ctr"/>
            <a:r>
              <a:rPr lang="en-US" sz="2800" b="1" dirty="0" smtClean="0">
                <a:solidFill>
                  <a:schemeClr val="bg1">
                    <a:lumMod val="95000"/>
                  </a:schemeClr>
                </a:solidFill>
                <a:latin typeface="Futura Bk BT" panose="020B0502020204020303" pitchFamily="34" charset="0"/>
              </a:rPr>
              <a:t>BUSINESS REPORT</a:t>
            </a:r>
            <a:endParaRPr lang="en-US" sz="2800" b="1" dirty="0">
              <a:solidFill>
                <a:schemeClr val="bg1">
                  <a:lumMod val="95000"/>
                </a:schemeClr>
              </a:solidFill>
              <a:latin typeface="Futura Bk BT" panose="020B0502020204020303" pitchFamily="34" charset="0"/>
            </a:endParaRPr>
          </a:p>
        </p:txBody>
      </p:sp>
      <p:sp>
        <p:nvSpPr>
          <p:cNvPr id="13" name="TextBox 12"/>
          <p:cNvSpPr txBox="1"/>
          <p:nvPr/>
        </p:nvSpPr>
        <p:spPr>
          <a:xfrm>
            <a:off x="4610100" y="3929511"/>
            <a:ext cx="2971800" cy="669414"/>
          </a:xfrm>
          <a:prstGeom prst="rect">
            <a:avLst/>
          </a:prstGeom>
          <a:noFill/>
        </p:spPr>
        <p:txBody>
          <a:bodyPr wrap="square" rtlCol="0">
            <a:spAutoFit/>
          </a:bodyPr>
          <a:lstStyle/>
          <a:p>
            <a:pPr algn="ctr" fontAlgn="base">
              <a:lnSpc>
                <a:spcPct val="125000"/>
              </a:lnSpc>
              <a:spcBef>
                <a:spcPct val="0"/>
              </a:spcBef>
              <a:spcAft>
                <a:spcPct val="0"/>
              </a:spcAft>
            </a:pPr>
            <a:r>
              <a:rPr lang="zh-CN" altLang="en-US" sz="1000" dirty="0">
                <a:solidFill>
                  <a:schemeClr val="bg1"/>
                </a:solidFill>
                <a:latin typeface="微软雅黑"/>
                <a:ea typeface="微软雅黑"/>
                <a:cs typeface="Lato Light" charset="0"/>
                <a:sym typeface="Lato Light" charset="0"/>
              </a:rPr>
              <a:t>此处添加详细文本描述，建议与标题相关并符合整体语言风格，</a:t>
            </a:r>
            <a:endParaRPr lang="en-US" altLang="zh-CN" sz="1000" dirty="0">
              <a:solidFill>
                <a:schemeClr val="bg1"/>
              </a:solidFill>
              <a:latin typeface="微软雅黑"/>
              <a:ea typeface="微软雅黑"/>
              <a:cs typeface="Lato Light" charset="0"/>
              <a:sym typeface="Lato Light" charset="0"/>
            </a:endParaRPr>
          </a:p>
          <a:p>
            <a:pPr algn="ctr" fontAlgn="base">
              <a:lnSpc>
                <a:spcPct val="125000"/>
              </a:lnSpc>
              <a:spcBef>
                <a:spcPct val="0"/>
              </a:spcBef>
              <a:spcAft>
                <a:spcPct val="0"/>
              </a:spcAft>
            </a:pPr>
            <a:r>
              <a:rPr lang="zh-CN" altLang="en-US" sz="1000" dirty="0">
                <a:solidFill>
                  <a:schemeClr val="bg1"/>
                </a:solidFill>
                <a:latin typeface="微软雅黑"/>
                <a:ea typeface="微软雅黑"/>
                <a:cs typeface="Lato Light" charset="0"/>
                <a:sym typeface="Lato Light" charset="0"/>
              </a:rPr>
              <a:t>语言描述尽量简洁生动。</a:t>
            </a:r>
            <a:endParaRPr lang="en-US" altLang="zh-CN" sz="1000" dirty="0">
              <a:solidFill>
                <a:schemeClr val="bg1"/>
              </a:solidFill>
              <a:latin typeface="微软雅黑"/>
              <a:ea typeface="微软雅黑"/>
              <a:cs typeface="Lato Light" charset="0"/>
              <a:sym typeface="Lato Light" charset="0"/>
            </a:endParaRPr>
          </a:p>
        </p:txBody>
      </p:sp>
      <p:sp>
        <p:nvSpPr>
          <p:cNvPr id="2" name="Rectangle 1"/>
          <p:cNvSpPr/>
          <p:nvPr/>
        </p:nvSpPr>
        <p:spPr>
          <a:xfrm>
            <a:off x="5530495" y="2316570"/>
            <a:ext cx="1131012" cy="731430"/>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5530492" y="2420675"/>
            <a:ext cx="1131015" cy="523220"/>
          </a:xfrm>
          <a:prstGeom prst="rect">
            <a:avLst/>
          </a:prstGeom>
          <a:noFill/>
        </p:spPr>
        <p:txBody>
          <a:bodyPr wrap="none" rtlCol="0">
            <a:spAutoFit/>
          </a:bodyPr>
          <a:lstStyle/>
          <a:p>
            <a:pPr algn="ctr"/>
            <a:r>
              <a:rPr lang="en-US" sz="2800" b="1" dirty="0" smtClean="0">
                <a:solidFill>
                  <a:schemeClr val="bg1">
                    <a:lumMod val="95000"/>
                  </a:schemeClr>
                </a:solidFill>
                <a:latin typeface="Futura Bk BT" panose="020B0502020204020303" pitchFamily="34" charset="0"/>
              </a:rPr>
              <a:t>LOGO</a:t>
            </a:r>
            <a:endParaRPr lang="en-US" sz="2800" b="1" dirty="0">
              <a:solidFill>
                <a:schemeClr val="bg1">
                  <a:lumMod val="95000"/>
                </a:schemeClr>
              </a:solidFill>
              <a:latin typeface="Futura Bk BT" panose="020B0502020204020303" pitchFamily="34" charset="0"/>
            </a:endParaRPr>
          </a:p>
        </p:txBody>
      </p:sp>
    </p:spTree>
    <p:extLst>
      <p:ext uri="{BB962C8B-B14F-4D97-AF65-F5344CB8AC3E}">
        <p14:creationId xmlns:p14="http://schemas.microsoft.com/office/powerpoint/2010/main" val="17840247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5" name="TextBox 4"/>
          <p:cNvSpPr txBox="1"/>
          <p:nvPr/>
        </p:nvSpPr>
        <p:spPr>
          <a:xfrm>
            <a:off x="5506751" y="1703693"/>
            <a:ext cx="3326616" cy="707886"/>
          </a:xfrm>
          <a:prstGeom prst="rect">
            <a:avLst/>
          </a:prstGeom>
          <a:noFill/>
        </p:spPr>
        <p:txBody>
          <a:bodyPr wrap="none" rtlCol="0">
            <a:spAutoFit/>
          </a:bodyPr>
          <a:lstStyle/>
          <a:p>
            <a:r>
              <a:rPr lang="en-US" sz="4000" b="1" dirty="0">
                <a:solidFill>
                  <a:schemeClr val="tx1">
                    <a:lumMod val="65000"/>
                    <a:lumOff val="35000"/>
                  </a:schemeClr>
                </a:solidFill>
                <a:latin typeface="Futura Bk BT" panose="020B0502020204020303" pitchFamily="34" charset="0"/>
              </a:rPr>
              <a:t>Get In Touch !</a:t>
            </a:r>
          </a:p>
        </p:txBody>
      </p:sp>
      <p:sp>
        <p:nvSpPr>
          <p:cNvPr id="6" name="TextBox 5"/>
          <p:cNvSpPr txBox="1"/>
          <p:nvPr/>
        </p:nvSpPr>
        <p:spPr>
          <a:xfrm>
            <a:off x="5506751" y="2382551"/>
            <a:ext cx="2339102" cy="461665"/>
          </a:xfrm>
          <a:prstGeom prst="rect">
            <a:avLst/>
          </a:prstGeom>
          <a:noFill/>
        </p:spPr>
        <p:txBody>
          <a:bodyPr wrap="none" rtlCol="0">
            <a:spAutoFit/>
          </a:bodyPr>
          <a:lstStyle/>
          <a:p>
            <a:r>
              <a:rPr lang="en-US" sz="2400" dirty="0">
                <a:solidFill>
                  <a:schemeClr val="tx1">
                    <a:lumMod val="65000"/>
                    <a:lumOff val="35000"/>
                  </a:schemeClr>
                </a:solidFill>
                <a:latin typeface="Futura Bk BT" panose="020B0502020204020303" pitchFamily="34" charset="0"/>
              </a:rPr>
              <a:t>With Our Office</a:t>
            </a:r>
          </a:p>
        </p:txBody>
      </p:sp>
      <p:sp>
        <p:nvSpPr>
          <p:cNvPr id="7" name="TextBox 6"/>
          <p:cNvSpPr txBox="1"/>
          <p:nvPr/>
        </p:nvSpPr>
        <p:spPr>
          <a:xfrm>
            <a:off x="5506751" y="3387538"/>
            <a:ext cx="3637249" cy="1209562"/>
          </a:xfrm>
          <a:prstGeom prst="rect">
            <a:avLst/>
          </a:prstGeom>
          <a:noFill/>
        </p:spPr>
        <p:txBody>
          <a:bodyPr wrap="square" rtlCol="0">
            <a:spAutoFit/>
          </a:bodyPr>
          <a:lstStyle/>
          <a:p>
            <a:pPr>
              <a:lnSpc>
                <a:spcPct val="110000"/>
              </a:lnSpc>
            </a:pPr>
            <a:r>
              <a:rPr lang="id-ID" sz="1100" i="1"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quis</a:t>
            </a:r>
          </a:p>
        </p:txBody>
      </p:sp>
      <p:sp>
        <p:nvSpPr>
          <p:cNvPr id="9" name="TextBox 8"/>
          <p:cNvSpPr txBox="1"/>
          <p:nvPr/>
        </p:nvSpPr>
        <p:spPr>
          <a:xfrm>
            <a:off x="5506751" y="2836594"/>
            <a:ext cx="4327411" cy="498598"/>
          </a:xfrm>
          <a:prstGeom prst="rect">
            <a:avLst/>
          </a:prstGeom>
          <a:noFill/>
        </p:spPr>
        <p:txBody>
          <a:bodyPr wrap="square" rtlCol="0">
            <a:spAutoFit/>
          </a:bodyPr>
          <a:lstStyle/>
          <a:p>
            <a:pPr>
              <a:lnSpc>
                <a:spcPct val="110000"/>
              </a:lnSpc>
            </a:pPr>
            <a:r>
              <a:rPr lang="en-US" sz="12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Sun Glass Street, </a:t>
            </a:r>
            <a:r>
              <a:rPr lang="en-US" sz="1200" b="1"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LA</a:t>
            </a:r>
          </a:p>
          <a:p>
            <a:pPr>
              <a:lnSpc>
                <a:spcPct val="110000"/>
              </a:lnSpc>
            </a:pPr>
            <a:r>
              <a:rPr lang="en-US" sz="12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152465 </a:t>
            </a:r>
            <a:r>
              <a:rPr lang="en-US" sz="12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Pos</a:t>
            </a:r>
            <a:r>
              <a:rPr lang="en-US" sz="12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Code</a:t>
            </a:r>
            <a:endParaRPr lang="id-ID" sz="12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0088932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376"/>
            <a:ext cx="12192000" cy="6857247"/>
          </a:xfrm>
          <a:prstGeom prst="rect">
            <a:avLst/>
          </a:prstGeom>
        </p:spPr>
      </p:pic>
      <p:sp>
        <p:nvSpPr>
          <p:cNvPr id="5" name="Rectangle 4"/>
          <p:cNvSpPr/>
          <p:nvPr/>
        </p:nvSpPr>
        <p:spPr>
          <a:xfrm>
            <a:off x="0" y="-1"/>
            <a:ext cx="12192000" cy="6858001"/>
          </a:xfrm>
          <a:prstGeom prst="rect">
            <a:avLst/>
          </a:prstGeom>
          <a:gradFill>
            <a:gsLst>
              <a:gs pos="0">
                <a:schemeClr val="bg2">
                  <a:lumMod val="10000"/>
                  <a:alpha val="80000"/>
                </a:schemeClr>
              </a:gs>
              <a:gs pos="100000">
                <a:schemeClr val="bg2">
                  <a:lumMod val="10000"/>
                  <a:alpha val="9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Hexagon 7"/>
          <p:cNvSpPr/>
          <p:nvPr/>
        </p:nvSpPr>
        <p:spPr>
          <a:xfrm rot="16200000">
            <a:off x="4206167" y="1732556"/>
            <a:ext cx="3779668" cy="3392886"/>
          </a:xfrm>
          <a:prstGeom prst="hexag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5024177" y="3200478"/>
            <a:ext cx="2143664" cy="523220"/>
          </a:xfrm>
          <a:prstGeom prst="rect">
            <a:avLst/>
          </a:prstGeom>
          <a:noFill/>
        </p:spPr>
        <p:txBody>
          <a:bodyPr wrap="none" rtlCol="0">
            <a:spAutoFit/>
          </a:bodyPr>
          <a:lstStyle/>
          <a:p>
            <a:pPr algn="ctr"/>
            <a:r>
              <a:rPr lang="en-US" sz="2800" b="1" dirty="0" smtClean="0">
                <a:solidFill>
                  <a:schemeClr val="bg1">
                    <a:lumMod val="95000"/>
                  </a:schemeClr>
                </a:solidFill>
                <a:latin typeface="Futura Bk BT" panose="020B0502020204020303" pitchFamily="34" charset="0"/>
              </a:rPr>
              <a:t>THANK YOU</a:t>
            </a:r>
            <a:endParaRPr lang="en-US" sz="2800" b="1" dirty="0">
              <a:solidFill>
                <a:schemeClr val="bg1">
                  <a:lumMod val="95000"/>
                </a:schemeClr>
              </a:solidFill>
              <a:latin typeface="Futura Bk BT" panose="020B0502020204020303" pitchFamily="34" charset="0"/>
            </a:endParaRPr>
          </a:p>
        </p:txBody>
      </p:sp>
      <p:sp>
        <p:nvSpPr>
          <p:cNvPr id="13" name="TextBox 12"/>
          <p:cNvSpPr txBox="1"/>
          <p:nvPr/>
        </p:nvSpPr>
        <p:spPr>
          <a:xfrm>
            <a:off x="4610100" y="3929511"/>
            <a:ext cx="2971800" cy="669414"/>
          </a:xfrm>
          <a:prstGeom prst="rect">
            <a:avLst/>
          </a:prstGeom>
          <a:noFill/>
        </p:spPr>
        <p:txBody>
          <a:bodyPr wrap="square" rtlCol="0">
            <a:spAutoFit/>
          </a:bodyPr>
          <a:lstStyle/>
          <a:p>
            <a:pPr algn="ctr" fontAlgn="base">
              <a:lnSpc>
                <a:spcPct val="125000"/>
              </a:lnSpc>
              <a:spcBef>
                <a:spcPct val="0"/>
              </a:spcBef>
              <a:spcAft>
                <a:spcPct val="0"/>
              </a:spcAft>
            </a:pPr>
            <a:r>
              <a:rPr lang="zh-CN" altLang="en-US" sz="1000" dirty="0">
                <a:solidFill>
                  <a:schemeClr val="bg1"/>
                </a:solidFill>
                <a:latin typeface="微软雅黑"/>
                <a:ea typeface="微软雅黑"/>
                <a:cs typeface="Lato Light" charset="0"/>
                <a:sym typeface="Lato Light" charset="0"/>
              </a:rPr>
              <a:t>此处添加详细文本描述，建议与标题相关并符合整体语言风格，</a:t>
            </a:r>
            <a:endParaRPr lang="en-US" altLang="zh-CN" sz="1000" dirty="0">
              <a:solidFill>
                <a:schemeClr val="bg1"/>
              </a:solidFill>
              <a:latin typeface="微软雅黑"/>
              <a:ea typeface="微软雅黑"/>
              <a:cs typeface="Lato Light" charset="0"/>
              <a:sym typeface="Lato Light" charset="0"/>
            </a:endParaRPr>
          </a:p>
          <a:p>
            <a:pPr algn="ctr" fontAlgn="base">
              <a:lnSpc>
                <a:spcPct val="125000"/>
              </a:lnSpc>
              <a:spcBef>
                <a:spcPct val="0"/>
              </a:spcBef>
              <a:spcAft>
                <a:spcPct val="0"/>
              </a:spcAft>
            </a:pPr>
            <a:r>
              <a:rPr lang="zh-CN" altLang="en-US" sz="1000" dirty="0">
                <a:solidFill>
                  <a:schemeClr val="bg1"/>
                </a:solidFill>
                <a:latin typeface="微软雅黑"/>
                <a:ea typeface="微软雅黑"/>
                <a:cs typeface="Lato Light" charset="0"/>
                <a:sym typeface="Lato Light" charset="0"/>
              </a:rPr>
              <a:t>语言描述尽量简洁生动。</a:t>
            </a:r>
            <a:endParaRPr lang="en-US" altLang="zh-CN" sz="1000" dirty="0">
              <a:solidFill>
                <a:schemeClr val="bg1"/>
              </a:solidFill>
              <a:latin typeface="微软雅黑"/>
              <a:ea typeface="微软雅黑"/>
              <a:cs typeface="Lato Light" charset="0"/>
              <a:sym typeface="Lato Light" charset="0"/>
            </a:endParaRPr>
          </a:p>
        </p:txBody>
      </p:sp>
      <p:sp>
        <p:nvSpPr>
          <p:cNvPr id="2" name="Rectangle 1"/>
          <p:cNvSpPr/>
          <p:nvPr/>
        </p:nvSpPr>
        <p:spPr>
          <a:xfrm>
            <a:off x="5530495" y="2316570"/>
            <a:ext cx="1131012" cy="731430"/>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5530492" y="2420675"/>
            <a:ext cx="1131015" cy="523220"/>
          </a:xfrm>
          <a:prstGeom prst="rect">
            <a:avLst/>
          </a:prstGeom>
          <a:noFill/>
        </p:spPr>
        <p:txBody>
          <a:bodyPr wrap="none" rtlCol="0">
            <a:spAutoFit/>
          </a:bodyPr>
          <a:lstStyle/>
          <a:p>
            <a:pPr algn="ctr"/>
            <a:r>
              <a:rPr lang="en-US" sz="2800" b="1" dirty="0" smtClean="0">
                <a:solidFill>
                  <a:schemeClr val="bg1">
                    <a:lumMod val="95000"/>
                  </a:schemeClr>
                </a:solidFill>
                <a:latin typeface="Futura Bk BT" panose="020B0502020204020303" pitchFamily="34" charset="0"/>
              </a:rPr>
              <a:t>LOGO</a:t>
            </a:r>
            <a:endParaRPr lang="en-US" sz="2800" b="1" dirty="0">
              <a:solidFill>
                <a:schemeClr val="bg1">
                  <a:lumMod val="95000"/>
                </a:schemeClr>
              </a:solidFill>
              <a:latin typeface="Futura Bk BT" panose="020B0502020204020303" pitchFamily="34" charset="0"/>
            </a:endParaRPr>
          </a:p>
        </p:txBody>
      </p:sp>
    </p:spTree>
    <p:extLst>
      <p:ext uri="{BB962C8B-B14F-4D97-AF65-F5344CB8AC3E}">
        <p14:creationId xmlns:p14="http://schemas.microsoft.com/office/powerpoint/2010/main" val="9538699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31233" y="4040155"/>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4669504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4537559" y="455464"/>
            <a:ext cx="3116879" cy="523220"/>
          </a:xfrm>
          <a:prstGeom prst="rect">
            <a:avLst/>
          </a:prstGeom>
          <a:noFill/>
        </p:spPr>
        <p:txBody>
          <a:bodyPr wrap="none" rtlCol="0">
            <a:spAutoFit/>
          </a:bodyPr>
          <a:lstStyle/>
          <a:p>
            <a:pPr algn="ctr"/>
            <a:r>
              <a:rPr lang="en-US" altLang="zh-CN" sz="2800" b="1" dirty="0">
                <a:latin typeface="Futura Bk BT" panose="020B0502020204020303" pitchFamily="34" charset="0"/>
              </a:rPr>
              <a:t>BUSINESS REPORT</a:t>
            </a:r>
          </a:p>
        </p:txBody>
      </p:sp>
      <p:cxnSp>
        <p:nvCxnSpPr>
          <p:cNvPr id="18" name="Straight Connector 17"/>
          <p:cNvCxnSpPr/>
          <p:nvPr/>
        </p:nvCxnSpPr>
        <p:spPr>
          <a:xfrm>
            <a:off x="5675710" y="1060903"/>
            <a:ext cx="840581" cy="0"/>
          </a:xfrm>
          <a:prstGeom prst="line">
            <a:avLst/>
          </a:prstGeom>
          <a:ln w="3175">
            <a:solidFill>
              <a:schemeClr val="bg1">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9" name="Group 18"/>
          <p:cNvGrpSpPr/>
          <p:nvPr/>
        </p:nvGrpSpPr>
        <p:grpSpPr>
          <a:xfrm>
            <a:off x="2352519" y="1275891"/>
            <a:ext cx="7486962" cy="769441"/>
            <a:chOff x="2114238" y="1275891"/>
            <a:chExt cx="7486962" cy="769441"/>
          </a:xfrm>
        </p:grpSpPr>
        <p:sp>
          <p:nvSpPr>
            <p:cNvPr id="20" name="TextBox 19"/>
            <p:cNvSpPr txBox="1"/>
            <p:nvPr/>
          </p:nvSpPr>
          <p:spPr>
            <a:xfrm>
              <a:off x="4253818" y="1275891"/>
              <a:ext cx="3207801" cy="338554"/>
            </a:xfrm>
            <a:prstGeom prst="rect">
              <a:avLst/>
            </a:prstGeom>
            <a:noFill/>
          </p:spPr>
          <p:txBody>
            <a:bodyPr wrap="none" rtlCol="0">
              <a:spAutoFit/>
            </a:bodyPr>
            <a:lstStyle/>
            <a:p>
              <a:pPr algn="ctr"/>
              <a:r>
                <a:rPr lang="en-US" sz="16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We Are Creative Production Team</a:t>
              </a:r>
            </a:p>
          </p:txBody>
        </p:sp>
        <p:sp>
          <p:nvSpPr>
            <p:cNvPr id="21" name="TextBox 20"/>
            <p:cNvSpPr txBox="1"/>
            <p:nvPr/>
          </p:nvSpPr>
          <p:spPr>
            <a:xfrm>
              <a:off x="2114238" y="1614445"/>
              <a:ext cx="7486962" cy="430887"/>
            </a:xfrm>
            <a:prstGeom prst="rect">
              <a:avLst/>
            </a:prstGeom>
            <a:noFill/>
          </p:spPr>
          <p:txBody>
            <a:bodyPr wrap="square" rtlCol="0">
              <a:spAutoFit/>
            </a:bodyPr>
            <a:lstStyle/>
            <a:p>
              <a:pPr algn="ct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Lorem ipsum dolor sit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amet</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consectetur</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adipiscing</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elit</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Sed</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ornare</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sapien</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posuere</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velit</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blandit</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tempor</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Duis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ut</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odio</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molestie</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blandit</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nibh</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ac,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suscipit</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massa</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Fusce</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iaculis</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cursus nulla</a:t>
              </a:r>
            </a:p>
          </p:txBody>
        </p:sp>
      </p:grpSp>
      <p:sp>
        <p:nvSpPr>
          <p:cNvPr id="23" name="TextBox 22"/>
          <p:cNvSpPr txBox="1"/>
          <p:nvPr/>
        </p:nvSpPr>
        <p:spPr>
          <a:xfrm>
            <a:off x="1999022" y="4695619"/>
            <a:ext cx="2273300" cy="369332"/>
          </a:xfrm>
          <a:prstGeom prst="rect">
            <a:avLst/>
          </a:prstGeom>
          <a:noFill/>
        </p:spPr>
        <p:txBody>
          <a:bodyPr wrap="square" rtlCol="0">
            <a:spAutoFit/>
          </a:bodyPr>
          <a:lstStyle/>
          <a:p>
            <a:pPr algn="ctr"/>
            <a:r>
              <a:rPr lang="id-ID" dirty="0">
                <a:solidFill>
                  <a:schemeClr val="tx1">
                    <a:lumMod val="50000"/>
                    <a:lumOff val="50000"/>
                  </a:schemeClr>
                </a:solidFill>
                <a:latin typeface="Futura Bk BT" panose="020B0502020204020303" pitchFamily="34" charset="0"/>
              </a:rPr>
              <a:t>Olivia Wagner</a:t>
            </a:r>
          </a:p>
        </p:txBody>
      </p:sp>
      <p:sp>
        <p:nvSpPr>
          <p:cNvPr id="24" name="TextBox 23"/>
          <p:cNvSpPr txBox="1"/>
          <p:nvPr/>
        </p:nvSpPr>
        <p:spPr>
          <a:xfrm>
            <a:off x="1912261" y="5300915"/>
            <a:ext cx="2446822" cy="400110"/>
          </a:xfrm>
          <a:prstGeom prst="rect">
            <a:avLst/>
          </a:prstGeom>
          <a:noFill/>
        </p:spPr>
        <p:txBody>
          <a:bodyPr wrap="square" rtlCol="0">
            <a:spAutoFit/>
          </a:bodyPr>
          <a:lstStyle/>
          <a:p>
            <a:pPr algn="ctr"/>
            <a:r>
              <a:rPr lang="id-ID" sz="1000" dirty="0">
                <a:solidFill>
                  <a:schemeClr val="bg1">
                    <a:lumMod val="65000"/>
                  </a:schemeClr>
                </a:solidFill>
              </a:rPr>
              <a:t>Lorem ipsum dolor sit amet, consectetuer adipiscing elit.</a:t>
            </a:r>
          </a:p>
        </p:txBody>
      </p:sp>
      <p:sp>
        <p:nvSpPr>
          <p:cNvPr id="25" name="TextBox 24"/>
          <p:cNvSpPr txBox="1"/>
          <p:nvPr/>
        </p:nvSpPr>
        <p:spPr>
          <a:xfrm>
            <a:off x="1999022" y="5038860"/>
            <a:ext cx="2273300" cy="276999"/>
          </a:xfrm>
          <a:prstGeom prst="rect">
            <a:avLst/>
          </a:prstGeom>
          <a:noFill/>
        </p:spPr>
        <p:txBody>
          <a:bodyPr wrap="square" rtlCol="0">
            <a:spAutoFit/>
          </a:bodyPr>
          <a:lstStyle/>
          <a:p>
            <a:pPr algn="ctr"/>
            <a:r>
              <a:rPr lang="id-ID" sz="1200" i="1" dirty="0">
                <a:solidFill>
                  <a:schemeClr val="accent2"/>
                </a:solidFill>
              </a:rPr>
              <a:t>Chief Marketing</a:t>
            </a:r>
          </a:p>
        </p:txBody>
      </p:sp>
      <p:sp>
        <p:nvSpPr>
          <p:cNvPr id="31" name="TextBox 30"/>
          <p:cNvSpPr txBox="1"/>
          <p:nvPr/>
        </p:nvSpPr>
        <p:spPr>
          <a:xfrm>
            <a:off x="4959348" y="4695619"/>
            <a:ext cx="2273300" cy="369332"/>
          </a:xfrm>
          <a:prstGeom prst="rect">
            <a:avLst/>
          </a:prstGeom>
          <a:noFill/>
        </p:spPr>
        <p:txBody>
          <a:bodyPr wrap="square" rtlCol="0">
            <a:spAutoFit/>
          </a:bodyPr>
          <a:lstStyle/>
          <a:p>
            <a:pPr algn="ctr"/>
            <a:r>
              <a:rPr lang="en-US" dirty="0">
                <a:solidFill>
                  <a:schemeClr val="tx1">
                    <a:lumMod val="50000"/>
                    <a:lumOff val="50000"/>
                  </a:schemeClr>
                </a:solidFill>
                <a:latin typeface="Futura Bk BT" panose="020B0502020204020303" pitchFamily="34" charset="0"/>
              </a:rPr>
              <a:t>Alina </a:t>
            </a:r>
            <a:r>
              <a:rPr lang="en-US" dirty="0" err="1">
                <a:solidFill>
                  <a:schemeClr val="tx1">
                    <a:lumMod val="50000"/>
                    <a:lumOff val="50000"/>
                  </a:schemeClr>
                </a:solidFill>
                <a:latin typeface="Futura Bk BT" panose="020B0502020204020303" pitchFamily="34" charset="0"/>
              </a:rPr>
              <a:t>Eliva</a:t>
            </a:r>
            <a:endParaRPr lang="id-ID" dirty="0">
              <a:solidFill>
                <a:schemeClr val="tx1">
                  <a:lumMod val="50000"/>
                  <a:lumOff val="50000"/>
                </a:schemeClr>
              </a:solidFill>
              <a:latin typeface="Futura Bk BT" panose="020B0502020204020303" pitchFamily="34" charset="0"/>
            </a:endParaRPr>
          </a:p>
        </p:txBody>
      </p:sp>
      <p:sp>
        <p:nvSpPr>
          <p:cNvPr id="32" name="TextBox 31"/>
          <p:cNvSpPr txBox="1"/>
          <p:nvPr/>
        </p:nvSpPr>
        <p:spPr>
          <a:xfrm>
            <a:off x="4872587" y="5300915"/>
            <a:ext cx="2446822" cy="400110"/>
          </a:xfrm>
          <a:prstGeom prst="rect">
            <a:avLst/>
          </a:prstGeom>
          <a:noFill/>
        </p:spPr>
        <p:txBody>
          <a:bodyPr wrap="square" rtlCol="0">
            <a:spAutoFit/>
          </a:bodyPr>
          <a:lstStyle/>
          <a:p>
            <a:pPr algn="ctr"/>
            <a:r>
              <a:rPr lang="id-ID" sz="1000" dirty="0">
                <a:solidFill>
                  <a:schemeClr val="bg1">
                    <a:lumMod val="65000"/>
                  </a:schemeClr>
                </a:solidFill>
              </a:rPr>
              <a:t>Lorem ipsum dolor sit amet, consectetuer adipiscing elit.</a:t>
            </a:r>
          </a:p>
        </p:txBody>
      </p:sp>
      <p:sp>
        <p:nvSpPr>
          <p:cNvPr id="33" name="TextBox 32"/>
          <p:cNvSpPr txBox="1"/>
          <p:nvPr/>
        </p:nvSpPr>
        <p:spPr>
          <a:xfrm>
            <a:off x="4959348" y="5038860"/>
            <a:ext cx="2273300" cy="276999"/>
          </a:xfrm>
          <a:prstGeom prst="rect">
            <a:avLst/>
          </a:prstGeom>
          <a:noFill/>
        </p:spPr>
        <p:txBody>
          <a:bodyPr wrap="square" rtlCol="0">
            <a:spAutoFit/>
          </a:bodyPr>
          <a:lstStyle/>
          <a:p>
            <a:pPr algn="ctr"/>
            <a:r>
              <a:rPr lang="id-ID" sz="1200" i="1" dirty="0">
                <a:solidFill>
                  <a:schemeClr val="accent1"/>
                </a:solidFill>
              </a:rPr>
              <a:t>Chief </a:t>
            </a:r>
            <a:r>
              <a:rPr lang="en-US" sz="1200" i="1" dirty="0">
                <a:solidFill>
                  <a:schemeClr val="accent1"/>
                </a:solidFill>
              </a:rPr>
              <a:t>Manager</a:t>
            </a:r>
            <a:endParaRPr lang="id-ID" sz="1200" i="1" dirty="0">
              <a:solidFill>
                <a:schemeClr val="accent1"/>
              </a:solidFill>
            </a:endParaRPr>
          </a:p>
        </p:txBody>
      </p:sp>
      <p:sp>
        <p:nvSpPr>
          <p:cNvPr id="39" name="TextBox 38"/>
          <p:cNvSpPr txBox="1"/>
          <p:nvPr/>
        </p:nvSpPr>
        <p:spPr>
          <a:xfrm>
            <a:off x="7717850" y="4695619"/>
            <a:ext cx="2273300" cy="369332"/>
          </a:xfrm>
          <a:prstGeom prst="rect">
            <a:avLst/>
          </a:prstGeom>
          <a:noFill/>
        </p:spPr>
        <p:txBody>
          <a:bodyPr wrap="square" rtlCol="0">
            <a:spAutoFit/>
          </a:bodyPr>
          <a:lstStyle/>
          <a:p>
            <a:pPr algn="ctr"/>
            <a:r>
              <a:rPr lang="en-US" dirty="0">
                <a:solidFill>
                  <a:schemeClr val="tx1">
                    <a:lumMod val="50000"/>
                    <a:lumOff val="50000"/>
                  </a:schemeClr>
                </a:solidFill>
                <a:latin typeface="Futura Bk BT" panose="020B0502020204020303" pitchFamily="34" charset="0"/>
              </a:rPr>
              <a:t>Mark </a:t>
            </a:r>
            <a:r>
              <a:rPr lang="en-US" dirty="0" err="1">
                <a:solidFill>
                  <a:schemeClr val="tx1">
                    <a:lumMod val="50000"/>
                    <a:lumOff val="50000"/>
                  </a:schemeClr>
                </a:solidFill>
                <a:latin typeface="Futura Bk BT" panose="020B0502020204020303" pitchFamily="34" charset="0"/>
              </a:rPr>
              <a:t>Zunkezun</a:t>
            </a:r>
            <a:endParaRPr lang="id-ID" dirty="0">
              <a:solidFill>
                <a:schemeClr val="tx1">
                  <a:lumMod val="50000"/>
                  <a:lumOff val="50000"/>
                </a:schemeClr>
              </a:solidFill>
              <a:latin typeface="Futura Bk BT" panose="020B0502020204020303" pitchFamily="34" charset="0"/>
            </a:endParaRPr>
          </a:p>
        </p:txBody>
      </p:sp>
      <p:sp>
        <p:nvSpPr>
          <p:cNvPr id="40" name="TextBox 39"/>
          <p:cNvSpPr txBox="1"/>
          <p:nvPr/>
        </p:nvSpPr>
        <p:spPr>
          <a:xfrm>
            <a:off x="7631089" y="5300915"/>
            <a:ext cx="2446822" cy="400110"/>
          </a:xfrm>
          <a:prstGeom prst="rect">
            <a:avLst/>
          </a:prstGeom>
          <a:noFill/>
        </p:spPr>
        <p:txBody>
          <a:bodyPr wrap="square" rtlCol="0">
            <a:spAutoFit/>
          </a:bodyPr>
          <a:lstStyle/>
          <a:p>
            <a:pPr algn="ctr"/>
            <a:r>
              <a:rPr lang="id-ID" sz="1000" dirty="0">
                <a:solidFill>
                  <a:schemeClr val="bg1">
                    <a:lumMod val="65000"/>
                  </a:schemeClr>
                </a:solidFill>
              </a:rPr>
              <a:t>Lorem ipsum dolor sit amet, consectetuer adipiscing elit.</a:t>
            </a:r>
          </a:p>
        </p:txBody>
      </p:sp>
      <p:sp>
        <p:nvSpPr>
          <p:cNvPr id="41" name="TextBox 40"/>
          <p:cNvSpPr txBox="1"/>
          <p:nvPr/>
        </p:nvSpPr>
        <p:spPr>
          <a:xfrm>
            <a:off x="7717850" y="5038860"/>
            <a:ext cx="2273300" cy="276999"/>
          </a:xfrm>
          <a:prstGeom prst="rect">
            <a:avLst/>
          </a:prstGeom>
          <a:noFill/>
        </p:spPr>
        <p:txBody>
          <a:bodyPr wrap="square" rtlCol="0">
            <a:spAutoFit/>
          </a:bodyPr>
          <a:lstStyle/>
          <a:p>
            <a:pPr algn="ctr"/>
            <a:r>
              <a:rPr lang="id-ID" sz="1200" i="1" dirty="0">
                <a:solidFill>
                  <a:schemeClr val="tx1">
                    <a:lumMod val="65000"/>
                    <a:lumOff val="35000"/>
                  </a:schemeClr>
                </a:solidFill>
              </a:rPr>
              <a:t>Chief </a:t>
            </a:r>
            <a:r>
              <a:rPr lang="en-US" sz="1200" i="1" dirty="0">
                <a:solidFill>
                  <a:schemeClr val="tx1">
                    <a:lumMod val="65000"/>
                    <a:lumOff val="35000"/>
                  </a:schemeClr>
                </a:solidFill>
              </a:rPr>
              <a:t>Officer</a:t>
            </a:r>
            <a:endParaRPr lang="id-ID" sz="1200" i="1" dirty="0">
              <a:solidFill>
                <a:schemeClr val="tx1">
                  <a:lumMod val="65000"/>
                  <a:lumOff val="35000"/>
                </a:schemeClr>
              </a:solidFill>
            </a:endParaRPr>
          </a:p>
        </p:txBody>
      </p:sp>
      <p:pic>
        <p:nvPicPr>
          <p:cNvPr id="2" name="图片占位符 1"/>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tretch>
            <a:fillRect/>
          </a:stretch>
        </p:blipFill>
        <p:spPr>
          <a:xfrm>
            <a:off x="2457450" y="2835809"/>
            <a:ext cx="1752600" cy="1370533"/>
          </a:xfrm>
        </p:spPr>
      </p:pic>
      <p:pic>
        <p:nvPicPr>
          <p:cNvPr id="4" name="图片占位符 3"/>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6" name="图片占位符 5"/>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206834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4" name="Rectangle 3"/>
          <p:cNvSpPr/>
          <p:nvPr/>
        </p:nvSpPr>
        <p:spPr>
          <a:xfrm>
            <a:off x="0" y="0"/>
            <a:ext cx="12192000" cy="6858000"/>
          </a:xfrm>
          <a:prstGeom prst="rect">
            <a:avLst/>
          </a:prstGeom>
          <a:solidFill>
            <a:schemeClr val="tx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103086" y="1110797"/>
            <a:ext cx="2888343" cy="463640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651829" y="1110797"/>
            <a:ext cx="2888343" cy="463640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8200572" y="1110797"/>
            <a:ext cx="2888343" cy="463640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p:cNvGrpSpPr/>
          <p:nvPr/>
        </p:nvGrpSpPr>
        <p:grpSpPr>
          <a:xfrm>
            <a:off x="1189990" y="1379763"/>
            <a:ext cx="2714534" cy="4156985"/>
            <a:chOff x="1189990" y="1379763"/>
            <a:chExt cx="2714534" cy="4156985"/>
          </a:xfrm>
        </p:grpSpPr>
        <p:sp>
          <p:nvSpPr>
            <p:cNvPr id="10" name="TextBox 9"/>
            <p:cNvSpPr txBox="1"/>
            <p:nvPr/>
          </p:nvSpPr>
          <p:spPr>
            <a:xfrm>
              <a:off x="1410607" y="1379763"/>
              <a:ext cx="2273300" cy="461665"/>
            </a:xfrm>
            <a:prstGeom prst="rect">
              <a:avLst/>
            </a:prstGeom>
            <a:noFill/>
          </p:spPr>
          <p:txBody>
            <a:bodyPr wrap="square" rtlCol="0">
              <a:spAutoFit/>
            </a:bodyPr>
            <a:lstStyle/>
            <a:p>
              <a:pPr algn="ctr"/>
              <a:r>
                <a:rPr lang="en-US" sz="2400" dirty="0">
                  <a:solidFill>
                    <a:schemeClr val="bg1">
                      <a:lumMod val="95000"/>
                    </a:schemeClr>
                  </a:solidFill>
                  <a:latin typeface="Futura Bk BT" panose="020B0502020204020303" pitchFamily="34" charset="0"/>
                </a:rPr>
                <a:t>Price Table</a:t>
              </a:r>
              <a:endParaRPr lang="id-ID" sz="2400" dirty="0">
                <a:solidFill>
                  <a:schemeClr val="bg1">
                    <a:lumMod val="95000"/>
                  </a:schemeClr>
                </a:solidFill>
                <a:latin typeface="Futura Bk BT" panose="020B0502020204020303" pitchFamily="34" charset="0"/>
              </a:endParaRPr>
            </a:p>
          </p:txBody>
        </p:sp>
        <p:sp>
          <p:nvSpPr>
            <p:cNvPr id="11" name="TextBox 10"/>
            <p:cNvSpPr txBox="1"/>
            <p:nvPr/>
          </p:nvSpPr>
          <p:spPr>
            <a:xfrm>
              <a:off x="1410607" y="1742630"/>
              <a:ext cx="2273300" cy="1107996"/>
            </a:xfrm>
            <a:prstGeom prst="rect">
              <a:avLst/>
            </a:prstGeom>
            <a:noFill/>
          </p:spPr>
          <p:txBody>
            <a:bodyPr wrap="square" rtlCol="0">
              <a:spAutoFit/>
            </a:bodyPr>
            <a:lstStyle/>
            <a:p>
              <a:pPr algn="ctr"/>
              <a:r>
                <a:rPr lang="en-US" sz="6600" dirty="0">
                  <a:solidFill>
                    <a:schemeClr val="bg1">
                      <a:lumMod val="95000"/>
                    </a:schemeClr>
                  </a:solidFill>
                  <a:latin typeface="Futura Bk BT" panose="020B0502020204020303" pitchFamily="34" charset="0"/>
                </a:rPr>
                <a:t>$150</a:t>
              </a:r>
              <a:endParaRPr lang="id-ID" sz="6600" dirty="0">
                <a:solidFill>
                  <a:schemeClr val="bg1">
                    <a:lumMod val="95000"/>
                  </a:schemeClr>
                </a:solidFill>
                <a:latin typeface="Futura Bk BT" panose="020B0502020204020303" pitchFamily="34" charset="0"/>
              </a:endParaRPr>
            </a:p>
          </p:txBody>
        </p:sp>
        <p:sp>
          <p:nvSpPr>
            <p:cNvPr id="12" name="TextBox 11"/>
            <p:cNvSpPr txBox="1"/>
            <p:nvPr/>
          </p:nvSpPr>
          <p:spPr>
            <a:xfrm>
              <a:off x="1410607" y="2770183"/>
              <a:ext cx="2273300" cy="276999"/>
            </a:xfrm>
            <a:prstGeom prst="rect">
              <a:avLst/>
            </a:prstGeom>
            <a:noFill/>
          </p:spPr>
          <p:txBody>
            <a:bodyPr wrap="square" rtlCol="0">
              <a:spAutoFit/>
            </a:bodyPr>
            <a:lstStyle/>
            <a:p>
              <a:pPr algn="ctr"/>
              <a:r>
                <a:rPr lang="en-US" sz="1200" i="1" spc="300" dirty="0">
                  <a:solidFill>
                    <a:schemeClr val="bg1">
                      <a:lumMod val="95000"/>
                    </a:schemeClr>
                  </a:solidFill>
                </a:rPr>
                <a:t>Basic User</a:t>
              </a:r>
              <a:endParaRPr lang="id-ID" sz="1200" i="1" spc="300" dirty="0">
                <a:solidFill>
                  <a:schemeClr val="bg1">
                    <a:lumMod val="95000"/>
                  </a:schemeClr>
                </a:solidFill>
              </a:endParaRPr>
            </a:p>
          </p:txBody>
        </p:sp>
        <p:sp>
          <p:nvSpPr>
            <p:cNvPr id="13" name="TextBox 12"/>
            <p:cNvSpPr txBox="1"/>
            <p:nvPr/>
          </p:nvSpPr>
          <p:spPr>
            <a:xfrm>
              <a:off x="1189990" y="3107500"/>
              <a:ext cx="2714534" cy="707886"/>
            </a:xfrm>
            <a:prstGeom prst="rect">
              <a:avLst/>
            </a:prstGeom>
            <a:noFill/>
          </p:spPr>
          <p:txBody>
            <a:bodyPr wrap="square" rtlCol="0">
              <a:spAutoFit/>
            </a:bodyPr>
            <a:lstStyle/>
            <a:p>
              <a:pPr algn="ctr"/>
              <a:r>
                <a:rPr lang="id-ID" sz="1000" dirty="0">
                  <a:solidFill>
                    <a:schemeClr val="bg1"/>
                  </a:solidFill>
                </a:rPr>
                <a:t>Lorem ipsum dolor sit amet, consectetuer elit.</a:t>
              </a:r>
              <a:r>
                <a:rPr lang="en-US" sz="1000" dirty="0">
                  <a:solidFill>
                    <a:schemeClr val="bg1"/>
                  </a:solidFill>
                </a:rPr>
                <a:t> </a:t>
              </a:r>
              <a:r>
                <a:rPr lang="en-US" sz="1000" dirty="0" err="1">
                  <a:solidFill>
                    <a:schemeClr val="bg1"/>
                  </a:solidFill>
                </a:rPr>
                <a:t>Completingly</a:t>
              </a:r>
              <a:r>
                <a:rPr lang="en-US" sz="1000" dirty="0">
                  <a:solidFill>
                    <a:schemeClr val="bg1"/>
                  </a:solidFill>
                </a:rPr>
                <a:t> synthesize virtual product through forced user</a:t>
              </a:r>
            </a:p>
            <a:p>
              <a:pPr algn="ctr"/>
              <a:endParaRPr lang="id-ID" sz="1000" dirty="0">
                <a:solidFill>
                  <a:schemeClr val="bg1"/>
                </a:solidFill>
              </a:endParaRPr>
            </a:p>
          </p:txBody>
        </p:sp>
        <p:sp>
          <p:nvSpPr>
            <p:cNvPr id="14" name="TextBox 13"/>
            <p:cNvSpPr txBox="1"/>
            <p:nvPr/>
          </p:nvSpPr>
          <p:spPr>
            <a:xfrm>
              <a:off x="1602414" y="3919521"/>
              <a:ext cx="1885684" cy="861774"/>
            </a:xfrm>
            <a:prstGeom prst="rect">
              <a:avLst/>
            </a:prstGeom>
            <a:noFill/>
          </p:spPr>
          <p:txBody>
            <a:bodyPr wrap="square" rtlCol="0">
              <a:spAutoFit/>
            </a:bodyPr>
            <a:lstStyle/>
            <a:p>
              <a:pPr marL="171450" indent="-171450">
                <a:buFont typeface="Wingdings" panose="05000000000000000000" pitchFamily="2" charset="2"/>
                <a:buChar char="ü"/>
              </a:pPr>
              <a:r>
                <a:rPr lang="id-ID" sz="1000" dirty="0">
                  <a:solidFill>
                    <a:schemeClr val="bg1"/>
                  </a:solidFill>
                </a:rPr>
                <a:t>Lorem ipsum dolor sit amet,</a:t>
              </a:r>
              <a:endParaRPr lang="en-US" sz="1000" dirty="0">
                <a:solidFill>
                  <a:schemeClr val="bg1"/>
                </a:solidFill>
              </a:endParaRPr>
            </a:p>
            <a:p>
              <a:pPr marL="171450" indent="-171450">
                <a:buFont typeface="Wingdings" panose="05000000000000000000" pitchFamily="2" charset="2"/>
                <a:buChar char="ü"/>
              </a:pPr>
              <a:r>
                <a:rPr lang="id-ID" sz="1000" dirty="0">
                  <a:solidFill>
                    <a:schemeClr val="bg1"/>
                  </a:solidFill>
                </a:rPr>
                <a:t>Lorem ipsum dolor sit amet, </a:t>
              </a:r>
              <a:endParaRPr lang="en-US" sz="1000" dirty="0">
                <a:solidFill>
                  <a:schemeClr val="bg1"/>
                </a:solidFill>
              </a:endParaRPr>
            </a:p>
            <a:p>
              <a:pPr marL="171450" indent="-171450">
                <a:buFont typeface="Wingdings" panose="05000000000000000000" pitchFamily="2" charset="2"/>
                <a:buChar char="ü"/>
              </a:pPr>
              <a:r>
                <a:rPr lang="id-ID" sz="1000" dirty="0">
                  <a:solidFill>
                    <a:schemeClr val="bg1"/>
                  </a:solidFill>
                </a:rPr>
                <a:t>Lorem ipsum dolor sit amet,</a:t>
              </a:r>
              <a:endParaRPr lang="en-US" sz="1000" dirty="0">
                <a:solidFill>
                  <a:schemeClr val="bg1"/>
                </a:solidFill>
              </a:endParaRPr>
            </a:p>
            <a:p>
              <a:pPr marL="171450" indent="-171450">
                <a:buFont typeface="Wingdings" panose="05000000000000000000" pitchFamily="2" charset="2"/>
                <a:buChar char="ü"/>
              </a:pPr>
              <a:r>
                <a:rPr lang="id-ID" sz="1000" dirty="0">
                  <a:solidFill>
                    <a:schemeClr val="bg1"/>
                  </a:solidFill>
                </a:rPr>
                <a:t>Lorem ipsum dolor sit amet,</a:t>
              </a:r>
              <a:endParaRPr lang="en-US" sz="1000" dirty="0">
                <a:solidFill>
                  <a:schemeClr val="bg1"/>
                </a:solidFill>
              </a:endParaRPr>
            </a:p>
            <a:p>
              <a:pPr marL="171450" indent="-171450">
                <a:buFont typeface="Wingdings" panose="05000000000000000000" pitchFamily="2" charset="2"/>
                <a:buChar char="ü"/>
              </a:pPr>
              <a:r>
                <a:rPr lang="id-ID" sz="1000" dirty="0">
                  <a:solidFill>
                    <a:schemeClr val="bg1"/>
                  </a:solidFill>
                </a:rPr>
                <a:t>Lorem ipsum dolor sit amet,</a:t>
              </a:r>
            </a:p>
          </p:txBody>
        </p:sp>
        <p:sp>
          <p:nvSpPr>
            <p:cNvPr id="15" name="TextBox 14"/>
            <p:cNvSpPr txBox="1"/>
            <p:nvPr/>
          </p:nvSpPr>
          <p:spPr>
            <a:xfrm>
              <a:off x="1408606" y="5167416"/>
              <a:ext cx="2273300" cy="369332"/>
            </a:xfrm>
            <a:prstGeom prst="rect">
              <a:avLst/>
            </a:prstGeom>
            <a:noFill/>
          </p:spPr>
          <p:txBody>
            <a:bodyPr wrap="square" rtlCol="0">
              <a:spAutoFit/>
            </a:bodyPr>
            <a:lstStyle/>
            <a:p>
              <a:pPr algn="ctr"/>
              <a:r>
                <a:rPr lang="en-US" b="1" i="1" dirty="0">
                  <a:solidFill>
                    <a:schemeClr val="bg1"/>
                  </a:solidFill>
                </a:rPr>
                <a:t>Basic Business</a:t>
              </a:r>
              <a:endParaRPr lang="id-ID" b="1" i="1" dirty="0">
                <a:solidFill>
                  <a:schemeClr val="bg1"/>
                </a:solidFill>
              </a:endParaRPr>
            </a:p>
          </p:txBody>
        </p:sp>
        <p:cxnSp>
          <p:nvCxnSpPr>
            <p:cNvPr id="17" name="Straight Connector 16"/>
            <p:cNvCxnSpPr/>
            <p:nvPr/>
          </p:nvCxnSpPr>
          <p:spPr>
            <a:xfrm>
              <a:off x="2455817" y="3066597"/>
              <a:ext cx="182880" cy="0"/>
            </a:xfrm>
            <a:prstGeom prst="line">
              <a:avLst/>
            </a:prstGeom>
            <a:ln w="57150"/>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a:off x="4738733" y="1379763"/>
            <a:ext cx="2714534" cy="4156985"/>
            <a:chOff x="1189990" y="1379763"/>
            <a:chExt cx="2714534" cy="4156985"/>
          </a:xfrm>
        </p:grpSpPr>
        <p:sp>
          <p:nvSpPr>
            <p:cNvPr id="20" name="TextBox 19"/>
            <p:cNvSpPr txBox="1"/>
            <p:nvPr/>
          </p:nvSpPr>
          <p:spPr>
            <a:xfrm>
              <a:off x="1410607" y="1379763"/>
              <a:ext cx="2273300" cy="461665"/>
            </a:xfrm>
            <a:prstGeom prst="rect">
              <a:avLst/>
            </a:prstGeom>
            <a:noFill/>
          </p:spPr>
          <p:txBody>
            <a:bodyPr wrap="square" rtlCol="0">
              <a:spAutoFit/>
            </a:bodyPr>
            <a:lstStyle/>
            <a:p>
              <a:pPr algn="ctr"/>
              <a:r>
                <a:rPr lang="en-US" sz="2400" dirty="0">
                  <a:solidFill>
                    <a:schemeClr val="bg1">
                      <a:lumMod val="95000"/>
                    </a:schemeClr>
                  </a:solidFill>
                  <a:latin typeface="Futura Bk BT" panose="020B0502020204020303" pitchFamily="34" charset="0"/>
                </a:rPr>
                <a:t>Price Table</a:t>
              </a:r>
              <a:endParaRPr lang="id-ID" sz="2400" dirty="0">
                <a:solidFill>
                  <a:schemeClr val="bg1">
                    <a:lumMod val="95000"/>
                  </a:schemeClr>
                </a:solidFill>
                <a:latin typeface="Futura Bk BT" panose="020B0502020204020303" pitchFamily="34" charset="0"/>
              </a:endParaRPr>
            </a:p>
          </p:txBody>
        </p:sp>
        <p:sp>
          <p:nvSpPr>
            <p:cNvPr id="21" name="TextBox 20"/>
            <p:cNvSpPr txBox="1"/>
            <p:nvPr/>
          </p:nvSpPr>
          <p:spPr>
            <a:xfrm>
              <a:off x="1410607" y="1742630"/>
              <a:ext cx="2273300" cy="1107996"/>
            </a:xfrm>
            <a:prstGeom prst="rect">
              <a:avLst/>
            </a:prstGeom>
            <a:noFill/>
          </p:spPr>
          <p:txBody>
            <a:bodyPr wrap="square" rtlCol="0">
              <a:spAutoFit/>
            </a:bodyPr>
            <a:lstStyle/>
            <a:p>
              <a:pPr algn="ctr"/>
              <a:r>
                <a:rPr lang="en-US" sz="6600" dirty="0">
                  <a:solidFill>
                    <a:schemeClr val="bg1">
                      <a:lumMod val="95000"/>
                    </a:schemeClr>
                  </a:solidFill>
                  <a:latin typeface="Futura Bk BT" panose="020B0502020204020303" pitchFamily="34" charset="0"/>
                </a:rPr>
                <a:t>$250</a:t>
              </a:r>
              <a:endParaRPr lang="id-ID" sz="6600" dirty="0">
                <a:solidFill>
                  <a:schemeClr val="bg1">
                    <a:lumMod val="95000"/>
                  </a:schemeClr>
                </a:solidFill>
                <a:latin typeface="Futura Bk BT" panose="020B0502020204020303" pitchFamily="34" charset="0"/>
              </a:endParaRPr>
            </a:p>
          </p:txBody>
        </p:sp>
        <p:sp>
          <p:nvSpPr>
            <p:cNvPr id="22" name="TextBox 21"/>
            <p:cNvSpPr txBox="1"/>
            <p:nvPr/>
          </p:nvSpPr>
          <p:spPr>
            <a:xfrm>
              <a:off x="1410607" y="2770183"/>
              <a:ext cx="2273300" cy="276999"/>
            </a:xfrm>
            <a:prstGeom prst="rect">
              <a:avLst/>
            </a:prstGeom>
            <a:noFill/>
          </p:spPr>
          <p:txBody>
            <a:bodyPr wrap="square" rtlCol="0">
              <a:spAutoFit/>
            </a:bodyPr>
            <a:lstStyle/>
            <a:p>
              <a:pPr algn="ctr"/>
              <a:r>
                <a:rPr lang="en-US" sz="1200" i="1" spc="300" dirty="0">
                  <a:solidFill>
                    <a:schemeClr val="bg1">
                      <a:lumMod val="95000"/>
                    </a:schemeClr>
                  </a:solidFill>
                </a:rPr>
                <a:t>Premium User</a:t>
              </a:r>
              <a:endParaRPr lang="id-ID" sz="1200" i="1" spc="300" dirty="0">
                <a:solidFill>
                  <a:schemeClr val="bg1">
                    <a:lumMod val="95000"/>
                  </a:schemeClr>
                </a:solidFill>
              </a:endParaRPr>
            </a:p>
          </p:txBody>
        </p:sp>
        <p:sp>
          <p:nvSpPr>
            <p:cNvPr id="23" name="TextBox 22"/>
            <p:cNvSpPr txBox="1"/>
            <p:nvPr/>
          </p:nvSpPr>
          <p:spPr>
            <a:xfrm>
              <a:off x="1189990" y="3107500"/>
              <a:ext cx="2714534" cy="707886"/>
            </a:xfrm>
            <a:prstGeom prst="rect">
              <a:avLst/>
            </a:prstGeom>
            <a:noFill/>
          </p:spPr>
          <p:txBody>
            <a:bodyPr wrap="square" rtlCol="0">
              <a:spAutoFit/>
            </a:bodyPr>
            <a:lstStyle/>
            <a:p>
              <a:pPr algn="ctr"/>
              <a:r>
                <a:rPr lang="id-ID" sz="1000" dirty="0">
                  <a:solidFill>
                    <a:schemeClr val="bg1"/>
                  </a:solidFill>
                </a:rPr>
                <a:t>Lorem ipsum dolor sit amet, consectetuer elit.</a:t>
              </a:r>
              <a:r>
                <a:rPr lang="en-US" sz="1000" dirty="0">
                  <a:solidFill>
                    <a:schemeClr val="bg1"/>
                  </a:solidFill>
                </a:rPr>
                <a:t> </a:t>
              </a:r>
              <a:r>
                <a:rPr lang="en-US" sz="1000" dirty="0" err="1">
                  <a:solidFill>
                    <a:schemeClr val="bg1"/>
                  </a:solidFill>
                </a:rPr>
                <a:t>Completingly</a:t>
              </a:r>
              <a:r>
                <a:rPr lang="en-US" sz="1000" dirty="0">
                  <a:solidFill>
                    <a:schemeClr val="bg1"/>
                  </a:solidFill>
                </a:rPr>
                <a:t> synthesize virtual product through forced user</a:t>
              </a:r>
            </a:p>
            <a:p>
              <a:pPr algn="ctr"/>
              <a:endParaRPr lang="id-ID" sz="1000" dirty="0">
                <a:solidFill>
                  <a:schemeClr val="bg1"/>
                </a:solidFill>
              </a:endParaRPr>
            </a:p>
          </p:txBody>
        </p:sp>
        <p:sp>
          <p:nvSpPr>
            <p:cNvPr id="24" name="TextBox 23"/>
            <p:cNvSpPr txBox="1"/>
            <p:nvPr/>
          </p:nvSpPr>
          <p:spPr>
            <a:xfrm>
              <a:off x="1602414" y="3919521"/>
              <a:ext cx="1885684" cy="861774"/>
            </a:xfrm>
            <a:prstGeom prst="rect">
              <a:avLst/>
            </a:prstGeom>
            <a:noFill/>
          </p:spPr>
          <p:txBody>
            <a:bodyPr wrap="square" rtlCol="0">
              <a:spAutoFit/>
            </a:bodyPr>
            <a:lstStyle/>
            <a:p>
              <a:pPr marL="171450" indent="-171450">
                <a:buFont typeface="Wingdings" panose="05000000000000000000" pitchFamily="2" charset="2"/>
                <a:buChar char="ü"/>
              </a:pPr>
              <a:r>
                <a:rPr lang="id-ID" sz="1000" dirty="0">
                  <a:solidFill>
                    <a:schemeClr val="bg1"/>
                  </a:solidFill>
                </a:rPr>
                <a:t>Lorem ipsum dolor sit amet,</a:t>
              </a:r>
              <a:endParaRPr lang="en-US" sz="1000" dirty="0">
                <a:solidFill>
                  <a:schemeClr val="bg1"/>
                </a:solidFill>
              </a:endParaRPr>
            </a:p>
            <a:p>
              <a:pPr marL="171450" indent="-171450">
                <a:buFont typeface="Wingdings" panose="05000000000000000000" pitchFamily="2" charset="2"/>
                <a:buChar char="ü"/>
              </a:pPr>
              <a:r>
                <a:rPr lang="id-ID" sz="1000" dirty="0">
                  <a:solidFill>
                    <a:schemeClr val="bg1"/>
                  </a:solidFill>
                </a:rPr>
                <a:t>Lorem ipsum dolor sit amet, </a:t>
              </a:r>
              <a:endParaRPr lang="en-US" sz="1000" dirty="0">
                <a:solidFill>
                  <a:schemeClr val="bg1"/>
                </a:solidFill>
              </a:endParaRPr>
            </a:p>
            <a:p>
              <a:pPr marL="171450" indent="-171450">
                <a:buFont typeface="Wingdings" panose="05000000000000000000" pitchFamily="2" charset="2"/>
                <a:buChar char="ü"/>
              </a:pPr>
              <a:r>
                <a:rPr lang="id-ID" sz="1000" dirty="0">
                  <a:solidFill>
                    <a:schemeClr val="bg1"/>
                  </a:solidFill>
                </a:rPr>
                <a:t>Lorem ipsum dolor sit amet,</a:t>
              </a:r>
              <a:endParaRPr lang="en-US" sz="1000" dirty="0">
                <a:solidFill>
                  <a:schemeClr val="bg1"/>
                </a:solidFill>
              </a:endParaRPr>
            </a:p>
            <a:p>
              <a:pPr marL="171450" indent="-171450">
                <a:buFont typeface="Wingdings" panose="05000000000000000000" pitchFamily="2" charset="2"/>
                <a:buChar char="ü"/>
              </a:pPr>
              <a:r>
                <a:rPr lang="id-ID" sz="1000" dirty="0">
                  <a:solidFill>
                    <a:schemeClr val="bg1"/>
                  </a:solidFill>
                </a:rPr>
                <a:t>Lorem ipsum dolor sit amet,</a:t>
              </a:r>
              <a:endParaRPr lang="en-US" sz="1000" dirty="0">
                <a:solidFill>
                  <a:schemeClr val="bg1"/>
                </a:solidFill>
              </a:endParaRPr>
            </a:p>
            <a:p>
              <a:pPr marL="171450" indent="-171450">
                <a:buFont typeface="Wingdings" panose="05000000000000000000" pitchFamily="2" charset="2"/>
                <a:buChar char="ü"/>
              </a:pPr>
              <a:r>
                <a:rPr lang="id-ID" sz="1000" dirty="0">
                  <a:solidFill>
                    <a:schemeClr val="bg1"/>
                  </a:solidFill>
                </a:rPr>
                <a:t>Lorem ipsum dolor sit amet,</a:t>
              </a:r>
            </a:p>
          </p:txBody>
        </p:sp>
        <p:sp>
          <p:nvSpPr>
            <p:cNvPr id="25" name="TextBox 24"/>
            <p:cNvSpPr txBox="1"/>
            <p:nvPr/>
          </p:nvSpPr>
          <p:spPr>
            <a:xfrm>
              <a:off x="1408606" y="5167416"/>
              <a:ext cx="2273300" cy="369332"/>
            </a:xfrm>
            <a:prstGeom prst="rect">
              <a:avLst/>
            </a:prstGeom>
            <a:noFill/>
          </p:spPr>
          <p:txBody>
            <a:bodyPr wrap="square" rtlCol="0">
              <a:spAutoFit/>
            </a:bodyPr>
            <a:lstStyle/>
            <a:p>
              <a:pPr algn="ctr"/>
              <a:r>
                <a:rPr lang="en-US" b="1" i="1" dirty="0">
                  <a:solidFill>
                    <a:schemeClr val="bg1"/>
                  </a:solidFill>
                </a:rPr>
                <a:t>Premium Business</a:t>
              </a:r>
              <a:endParaRPr lang="id-ID" b="1" i="1" dirty="0">
                <a:solidFill>
                  <a:schemeClr val="bg1"/>
                </a:solidFill>
              </a:endParaRPr>
            </a:p>
          </p:txBody>
        </p:sp>
        <p:cxnSp>
          <p:nvCxnSpPr>
            <p:cNvPr id="26" name="Straight Connector 25"/>
            <p:cNvCxnSpPr/>
            <p:nvPr/>
          </p:nvCxnSpPr>
          <p:spPr>
            <a:xfrm>
              <a:off x="2455817" y="3066597"/>
              <a:ext cx="18288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27" name="Group 26"/>
          <p:cNvGrpSpPr/>
          <p:nvPr/>
        </p:nvGrpSpPr>
        <p:grpSpPr>
          <a:xfrm>
            <a:off x="8287701" y="1379469"/>
            <a:ext cx="2714534" cy="4156985"/>
            <a:chOff x="1189990" y="1379763"/>
            <a:chExt cx="2714534" cy="4156985"/>
          </a:xfrm>
        </p:grpSpPr>
        <p:sp>
          <p:nvSpPr>
            <p:cNvPr id="28" name="TextBox 27"/>
            <p:cNvSpPr txBox="1"/>
            <p:nvPr/>
          </p:nvSpPr>
          <p:spPr>
            <a:xfrm>
              <a:off x="1410607" y="1379763"/>
              <a:ext cx="2273300" cy="461665"/>
            </a:xfrm>
            <a:prstGeom prst="rect">
              <a:avLst/>
            </a:prstGeom>
            <a:noFill/>
          </p:spPr>
          <p:txBody>
            <a:bodyPr wrap="square" rtlCol="0">
              <a:spAutoFit/>
            </a:bodyPr>
            <a:lstStyle/>
            <a:p>
              <a:pPr algn="ctr"/>
              <a:r>
                <a:rPr lang="en-US" sz="2400" dirty="0">
                  <a:solidFill>
                    <a:schemeClr val="bg1">
                      <a:lumMod val="95000"/>
                    </a:schemeClr>
                  </a:solidFill>
                  <a:latin typeface="Futura Bk BT" panose="020B0502020204020303" pitchFamily="34" charset="0"/>
                </a:rPr>
                <a:t>Price Table</a:t>
              </a:r>
              <a:endParaRPr lang="id-ID" sz="2400" dirty="0">
                <a:solidFill>
                  <a:schemeClr val="bg1">
                    <a:lumMod val="95000"/>
                  </a:schemeClr>
                </a:solidFill>
                <a:latin typeface="Futura Bk BT" panose="020B0502020204020303" pitchFamily="34" charset="0"/>
              </a:endParaRPr>
            </a:p>
          </p:txBody>
        </p:sp>
        <p:sp>
          <p:nvSpPr>
            <p:cNvPr id="29" name="TextBox 28"/>
            <p:cNvSpPr txBox="1"/>
            <p:nvPr/>
          </p:nvSpPr>
          <p:spPr>
            <a:xfrm>
              <a:off x="1410607" y="1742630"/>
              <a:ext cx="2273300" cy="1107996"/>
            </a:xfrm>
            <a:prstGeom prst="rect">
              <a:avLst/>
            </a:prstGeom>
            <a:noFill/>
          </p:spPr>
          <p:txBody>
            <a:bodyPr wrap="square" rtlCol="0">
              <a:spAutoFit/>
            </a:bodyPr>
            <a:lstStyle/>
            <a:p>
              <a:pPr algn="ctr"/>
              <a:r>
                <a:rPr lang="en-US" sz="6600" dirty="0">
                  <a:solidFill>
                    <a:schemeClr val="bg1">
                      <a:lumMod val="95000"/>
                    </a:schemeClr>
                  </a:solidFill>
                  <a:latin typeface="Futura Bk BT" panose="020B0502020204020303" pitchFamily="34" charset="0"/>
                </a:rPr>
                <a:t>$350</a:t>
              </a:r>
              <a:endParaRPr lang="id-ID" sz="6600" dirty="0">
                <a:solidFill>
                  <a:schemeClr val="bg1">
                    <a:lumMod val="95000"/>
                  </a:schemeClr>
                </a:solidFill>
                <a:latin typeface="Futura Bk BT" panose="020B0502020204020303" pitchFamily="34" charset="0"/>
              </a:endParaRPr>
            </a:p>
          </p:txBody>
        </p:sp>
        <p:sp>
          <p:nvSpPr>
            <p:cNvPr id="30" name="TextBox 29"/>
            <p:cNvSpPr txBox="1"/>
            <p:nvPr/>
          </p:nvSpPr>
          <p:spPr>
            <a:xfrm>
              <a:off x="1410607" y="2770183"/>
              <a:ext cx="2273300" cy="276999"/>
            </a:xfrm>
            <a:prstGeom prst="rect">
              <a:avLst/>
            </a:prstGeom>
            <a:noFill/>
          </p:spPr>
          <p:txBody>
            <a:bodyPr wrap="square" rtlCol="0">
              <a:spAutoFit/>
            </a:bodyPr>
            <a:lstStyle/>
            <a:p>
              <a:pPr algn="ctr"/>
              <a:r>
                <a:rPr lang="en-US" sz="1200" i="1" spc="300" dirty="0">
                  <a:solidFill>
                    <a:schemeClr val="bg1">
                      <a:lumMod val="95000"/>
                    </a:schemeClr>
                  </a:solidFill>
                </a:rPr>
                <a:t>Pro User</a:t>
              </a:r>
              <a:endParaRPr lang="id-ID" sz="1200" i="1" spc="300" dirty="0">
                <a:solidFill>
                  <a:schemeClr val="bg1">
                    <a:lumMod val="95000"/>
                  </a:schemeClr>
                </a:solidFill>
              </a:endParaRPr>
            </a:p>
          </p:txBody>
        </p:sp>
        <p:sp>
          <p:nvSpPr>
            <p:cNvPr id="31" name="TextBox 30"/>
            <p:cNvSpPr txBox="1"/>
            <p:nvPr/>
          </p:nvSpPr>
          <p:spPr>
            <a:xfrm>
              <a:off x="1189990" y="3107500"/>
              <a:ext cx="2714534" cy="707886"/>
            </a:xfrm>
            <a:prstGeom prst="rect">
              <a:avLst/>
            </a:prstGeom>
            <a:noFill/>
          </p:spPr>
          <p:txBody>
            <a:bodyPr wrap="square" rtlCol="0">
              <a:spAutoFit/>
            </a:bodyPr>
            <a:lstStyle/>
            <a:p>
              <a:pPr algn="ctr"/>
              <a:r>
                <a:rPr lang="id-ID" sz="1000" dirty="0">
                  <a:solidFill>
                    <a:schemeClr val="bg1"/>
                  </a:solidFill>
                </a:rPr>
                <a:t>Lorem ipsum dolor sit amet, consectetuer elit.</a:t>
              </a:r>
              <a:r>
                <a:rPr lang="en-US" sz="1000" dirty="0">
                  <a:solidFill>
                    <a:schemeClr val="bg1"/>
                  </a:solidFill>
                </a:rPr>
                <a:t> </a:t>
              </a:r>
              <a:r>
                <a:rPr lang="en-US" sz="1000" dirty="0" err="1">
                  <a:solidFill>
                    <a:schemeClr val="bg1"/>
                  </a:solidFill>
                </a:rPr>
                <a:t>Completingly</a:t>
              </a:r>
              <a:r>
                <a:rPr lang="en-US" sz="1000" dirty="0">
                  <a:solidFill>
                    <a:schemeClr val="bg1"/>
                  </a:solidFill>
                </a:rPr>
                <a:t> synthesize virtual product through forced user</a:t>
              </a:r>
            </a:p>
            <a:p>
              <a:pPr algn="ctr"/>
              <a:endParaRPr lang="id-ID" sz="1000" dirty="0">
                <a:solidFill>
                  <a:schemeClr val="bg1"/>
                </a:solidFill>
              </a:endParaRPr>
            </a:p>
          </p:txBody>
        </p:sp>
        <p:sp>
          <p:nvSpPr>
            <p:cNvPr id="32" name="TextBox 31"/>
            <p:cNvSpPr txBox="1"/>
            <p:nvPr/>
          </p:nvSpPr>
          <p:spPr>
            <a:xfrm>
              <a:off x="1602414" y="3919521"/>
              <a:ext cx="1885684" cy="861774"/>
            </a:xfrm>
            <a:prstGeom prst="rect">
              <a:avLst/>
            </a:prstGeom>
            <a:noFill/>
          </p:spPr>
          <p:txBody>
            <a:bodyPr wrap="square" rtlCol="0">
              <a:spAutoFit/>
            </a:bodyPr>
            <a:lstStyle/>
            <a:p>
              <a:pPr marL="171450" indent="-171450">
                <a:buFont typeface="Wingdings" panose="05000000000000000000" pitchFamily="2" charset="2"/>
                <a:buChar char="ü"/>
              </a:pPr>
              <a:r>
                <a:rPr lang="id-ID" sz="1000" dirty="0">
                  <a:solidFill>
                    <a:schemeClr val="bg1"/>
                  </a:solidFill>
                </a:rPr>
                <a:t>Lorem ipsum dolor sit amet,</a:t>
              </a:r>
              <a:endParaRPr lang="en-US" sz="1000" dirty="0">
                <a:solidFill>
                  <a:schemeClr val="bg1"/>
                </a:solidFill>
              </a:endParaRPr>
            </a:p>
            <a:p>
              <a:pPr marL="171450" indent="-171450">
                <a:buFont typeface="Wingdings" panose="05000000000000000000" pitchFamily="2" charset="2"/>
                <a:buChar char="ü"/>
              </a:pPr>
              <a:r>
                <a:rPr lang="id-ID" sz="1000" dirty="0">
                  <a:solidFill>
                    <a:schemeClr val="bg1"/>
                  </a:solidFill>
                </a:rPr>
                <a:t>Lorem ipsum dolor sit amet, </a:t>
              </a:r>
              <a:endParaRPr lang="en-US" sz="1000" dirty="0">
                <a:solidFill>
                  <a:schemeClr val="bg1"/>
                </a:solidFill>
              </a:endParaRPr>
            </a:p>
            <a:p>
              <a:pPr marL="171450" indent="-171450">
                <a:buFont typeface="Wingdings" panose="05000000000000000000" pitchFamily="2" charset="2"/>
                <a:buChar char="ü"/>
              </a:pPr>
              <a:r>
                <a:rPr lang="id-ID" sz="1000" dirty="0">
                  <a:solidFill>
                    <a:schemeClr val="bg1"/>
                  </a:solidFill>
                </a:rPr>
                <a:t>Lorem ipsum dolor sit amet,</a:t>
              </a:r>
              <a:endParaRPr lang="en-US" sz="1000" dirty="0">
                <a:solidFill>
                  <a:schemeClr val="bg1"/>
                </a:solidFill>
              </a:endParaRPr>
            </a:p>
            <a:p>
              <a:pPr marL="171450" indent="-171450">
                <a:buFont typeface="Wingdings" panose="05000000000000000000" pitchFamily="2" charset="2"/>
                <a:buChar char="ü"/>
              </a:pPr>
              <a:r>
                <a:rPr lang="id-ID" sz="1000" dirty="0">
                  <a:solidFill>
                    <a:schemeClr val="bg1"/>
                  </a:solidFill>
                </a:rPr>
                <a:t>Lorem ipsum dolor sit amet,</a:t>
              </a:r>
              <a:endParaRPr lang="en-US" sz="1000" dirty="0">
                <a:solidFill>
                  <a:schemeClr val="bg1"/>
                </a:solidFill>
              </a:endParaRPr>
            </a:p>
            <a:p>
              <a:pPr marL="171450" indent="-171450">
                <a:buFont typeface="Wingdings" panose="05000000000000000000" pitchFamily="2" charset="2"/>
                <a:buChar char="ü"/>
              </a:pPr>
              <a:r>
                <a:rPr lang="id-ID" sz="1000" dirty="0">
                  <a:solidFill>
                    <a:schemeClr val="bg1"/>
                  </a:solidFill>
                </a:rPr>
                <a:t>Lorem ipsum dolor sit amet,</a:t>
              </a:r>
            </a:p>
          </p:txBody>
        </p:sp>
        <p:sp>
          <p:nvSpPr>
            <p:cNvPr id="33" name="TextBox 32"/>
            <p:cNvSpPr txBox="1"/>
            <p:nvPr/>
          </p:nvSpPr>
          <p:spPr>
            <a:xfrm>
              <a:off x="1408606" y="5167416"/>
              <a:ext cx="2273300" cy="369332"/>
            </a:xfrm>
            <a:prstGeom prst="rect">
              <a:avLst/>
            </a:prstGeom>
            <a:noFill/>
          </p:spPr>
          <p:txBody>
            <a:bodyPr wrap="square" rtlCol="0">
              <a:spAutoFit/>
            </a:bodyPr>
            <a:lstStyle/>
            <a:p>
              <a:pPr algn="ctr"/>
              <a:r>
                <a:rPr lang="en-US" b="1" i="1" dirty="0">
                  <a:solidFill>
                    <a:schemeClr val="bg1"/>
                  </a:solidFill>
                </a:rPr>
                <a:t>Pro Business</a:t>
              </a:r>
              <a:endParaRPr lang="id-ID" b="1" i="1" dirty="0">
                <a:solidFill>
                  <a:schemeClr val="bg1"/>
                </a:solidFill>
              </a:endParaRPr>
            </a:p>
          </p:txBody>
        </p:sp>
        <p:cxnSp>
          <p:nvCxnSpPr>
            <p:cNvPr id="34" name="Straight Connector 33"/>
            <p:cNvCxnSpPr/>
            <p:nvPr/>
          </p:nvCxnSpPr>
          <p:spPr>
            <a:xfrm>
              <a:off x="2455817" y="3066597"/>
              <a:ext cx="182880" cy="0"/>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467105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15" name="Rectangle 14"/>
          <p:cNvSpPr/>
          <p:nvPr/>
        </p:nvSpPr>
        <p:spPr>
          <a:xfrm>
            <a:off x="0" y="0"/>
            <a:ext cx="12192000" cy="6858000"/>
          </a:xfrm>
          <a:prstGeom prst="rect">
            <a:avLst/>
          </a:prstGeom>
          <a:gradFill flip="none" rotWithShape="1">
            <a:gsLst>
              <a:gs pos="78000">
                <a:schemeClr val="tx1">
                  <a:alpha val="47000"/>
                </a:schemeClr>
              </a:gs>
              <a:gs pos="0">
                <a:schemeClr val="tx1">
                  <a:alpha val="7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p:cNvGrpSpPr/>
          <p:nvPr/>
        </p:nvGrpSpPr>
        <p:grpSpPr>
          <a:xfrm>
            <a:off x="732617" y="2374794"/>
            <a:ext cx="4384280" cy="3431507"/>
            <a:chOff x="283877" y="2374794"/>
            <a:chExt cx="4384280" cy="3431507"/>
          </a:xfrm>
        </p:grpSpPr>
        <p:grpSp>
          <p:nvGrpSpPr>
            <p:cNvPr id="24" name="Group 23"/>
            <p:cNvGrpSpPr/>
            <p:nvPr/>
          </p:nvGrpSpPr>
          <p:grpSpPr>
            <a:xfrm>
              <a:off x="283877" y="2397082"/>
              <a:ext cx="2273300" cy="1500415"/>
              <a:chOff x="283877" y="2329309"/>
              <a:chExt cx="2273300" cy="1500415"/>
            </a:xfrm>
          </p:grpSpPr>
          <p:grpSp>
            <p:nvGrpSpPr>
              <p:cNvPr id="3" name="Group 2"/>
              <p:cNvGrpSpPr/>
              <p:nvPr/>
            </p:nvGrpSpPr>
            <p:grpSpPr>
              <a:xfrm>
                <a:off x="1064927" y="2329309"/>
                <a:ext cx="711200" cy="711200"/>
                <a:chOff x="8292357" y="1853059"/>
                <a:chExt cx="711200" cy="711200"/>
              </a:xfrm>
            </p:grpSpPr>
            <p:sp>
              <p:nvSpPr>
                <p:cNvPr id="4" name="Oval 3"/>
                <p:cNvSpPr/>
                <p:nvPr userDrawn="1"/>
              </p:nvSpPr>
              <p:spPr>
                <a:xfrm>
                  <a:off x="8292357" y="1853059"/>
                  <a:ext cx="711200" cy="71120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5" name="Freeform 425"/>
                <p:cNvSpPr>
                  <a:spLocks noEditPoints="1"/>
                </p:cNvSpPr>
                <p:nvPr/>
              </p:nvSpPr>
              <p:spPr bwMode="auto">
                <a:xfrm>
                  <a:off x="8473396" y="1983171"/>
                  <a:ext cx="349251" cy="406400"/>
                </a:xfrm>
                <a:custGeom>
                  <a:avLst/>
                  <a:gdLst>
                    <a:gd name="T0" fmla="*/ 2317 w 13859"/>
                    <a:gd name="T1" fmla="*/ 8004 h 16128"/>
                    <a:gd name="T2" fmla="*/ 1967 w 13859"/>
                    <a:gd name="T3" fmla="*/ 8285 h 16128"/>
                    <a:gd name="T4" fmla="*/ 1694 w 13859"/>
                    <a:gd name="T5" fmla="*/ 8189 h 16128"/>
                    <a:gd name="T6" fmla="*/ 1481 w 13859"/>
                    <a:gd name="T7" fmla="*/ 8207 h 16128"/>
                    <a:gd name="T8" fmla="*/ 1015 w 13859"/>
                    <a:gd name="T9" fmla="*/ 8838 h 16128"/>
                    <a:gd name="T10" fmla="*/ 404 w 13859"/>
                    <a:gd name="T11" fmla="*/ 10161 h 16128"/>
                    <a:gd name="T12" fmla="*/ 18 w 13859"/>
                    <a:gd name="T13" fmla="*/ 11295 h 16128"/>
                    <a:gd name="T14" fmla="*/ 40 w 13859"/>
                    <a:gd name="T15" fmla="*/ 11571 h 16128"/>
                    <a:gd name="T16" fmla="*/ 184 w 13859"/>
                    <a:gd name="T17" fmla="*/ 11696 h 16128"/>
                    <a:gd name="T18" fmla="*/ 504 w 13859"/>
                    <a:gd name="T19" fmla="*/ 11935 h 16128"/>
                    <a:gd name="T20" fmla="*/ 429 w 13859"/>
                    <a:gd name="T21" fmla="*/ 12718 h 16128"/>
                    <a:gd name="T22" fmla="*/ 538 w 13859"/>
                    <a:gd name="T23" fmla="*/ 13327 h 16128"/>
                    <a:gd name="T24" fmla="*/ 1117 w 13859"/>
                    <a:gd name="T25" fmla="*/ 14247 h 16128"/>
                    <a:gd name="T26" fmla="*/ 2368 w 13859"/>
                    <a:gd name="T27" fmla="*/ 14903 h 16128"/>
                    <a:gd name="T28" fmla="*/ 4069 w 13859"/>
                    <a:gd name="T29" fmla="*/ 14654 h 16128"/>
                    <a:gd name="T30" fmla="*/ 4877 w 13859"/>
                    <a:gd name="T31" fmla="*/ 12294 h 16128"/>
                    <a:gd name="T32" fmla="*/ 5243 w 13859"/>
                    <a:gd name="T33" fmla="*/ 9182 h 16128"/>
                    <a:gd name="T34" fmla="*/ 5131 w 13859"/>
                    <a:gd name="T35" fmla="*/ 7572 h 16128"/>
                    <a:gd name="T36" fmla="*/ 4463 w 13859"/>
                    <a:gd name="T37" fmla="*/ 7305 h 16128"/>
                    <a:gd name="T38" fmla="*/ 3526 w 13859"/>
                    <a:gd name="T39" fmla="*/ 7315 h 16128"/>
                    <a:gd name="T40" fmla="*/ 2765 w 13859"/>
                    <a:gd name="T41" fmla="*/ 7576 h 16128"/>
                    <a:gd name="T42" fmla="*/ 12945 w 13859"/>
                    <a:gd name="T43" fmla="*/ 8879 h 16128"/>
                    <a:gd name="T44" fmla="*/ 13234 w 13859"/>
                    <a:gd name="T45" fmla="*/ 8953 h 16128"/>
                    <a:gd name="T46" fmla="*/ 13512 w 13859"/>
                    <a:gd name="T47" fmla="*/ 8943 h 16128"/>
                    <a:gd name="T48" fmla="*/ 13774 w 13859"/>
                    <a:gd name="T49" fmla="*/ 8047 h 16128"/>
                    <a:gd name="T50" fmla="*/ 13576 w 13859"/>
                    <a:gd name="T51" fmla="*/ 4414 h 16128"/>
                    <a:gd name="T52" fmla="*/ 10849 w 13859"/>
                    <a:gd name="T53" fmla="*/ 812 h 16128"/>
                    <a:gd name="T54" fmla="*/ 4579 w 13859"/>
                    <a:gd name="T55" fmla="*/ 323 h 16128"/>
                    <a:gd name="T56" fmla="*/ 1107 w 13859"/>
                    <a:gd name="T57" fmla="*/ 3063 h 16128"/>
                    <a:gd name="T58" fmla="*/ 298 w 13859"/>
                    <a:gd name="T59" fmla="*/ 6381 h 16128"/>
                    <a:gd name="T60" fmla="*/ 468 w 13859"/>
                    <a:gd name="T61" fmla="*/ 7635 h 16128"/>
                    <a:gd name="T62" fmla="*/ 669 w 13859"/>
                    <a:gd name="T63" fmla="*/ 7694 h 16128"/>
                    <a:gd name="T64" fmla="*/ 867 w 13859"/>
                    <a:gd name="T65" fmla="*/ 7689 h 16128"/>
                    <a:gd name="T66" fmla="*/ 1040 w 13859"/>
                    <a:gd name="T67" fmla="*/ 7615 h 16128"/>
                    <a:gd name="T68" fmla="*/ 1153 w 13859"/>
                    <a:gd name="T69" fmla="*/ 6002 h 16128"/>
                    <a:gd name="T70" fmla="*/ 2207 w 13859"/>
                    <a:gd name="T71" fmla="*/ 2984 h 16128"/>
                    <a:gd name="T72" fmla="*/ 5730 w 13859"/>
                    <a:gd name="T73" fmla="*/ 968 h 16128"/>
                    <a:gd name="T74" fmla="*/ 11096 w 13859"/>
                    <a:gd name="T75" fmla="*/ 2116 h 16128"/>
                    <a:gd name="T76" fmla="*/ 12882 w 13859"/>
                    <a:gd name="T77" fmla="*/ 5512 h 16128"/>
                    <a:gd name="T78" fmla="*/ 12837 w 13859"/>
                    <a:gd name="T79" fmla="*/ 8391 h 16128"/>
                    <a:gd name="T80" fmla="*/ 12363 w 13859"/>
                    <a:gd name="T81" fmla="*/ 9207 h 16128"/>
                    <a:gd name="T82" fmla="*/ 12196 w 13859"/>
                    <a:gd name="T83" fmla="*/ 9200 h 16128"/>
                    <a:gd name="T84" fmla="*/ 11803 w 13859"/>
                    <a:gd name="T85" fmla="*/ 8483 h 16128"/>
                    <a:gd name="T86" fmla="*/ 11506 w 13859"/>
                    <a:gd name="T87" fmla="*/ 8049 h 16128"/>
                    <a:gd name="T88" fmla="*/ 11126 w 13859"/>
                    <a:gd name="T89" fmla="*/ 7668 h 16128"/>
                    <a:gd name="T90" fmla="*/ 10363 w 13859"/>
                    <a:gd name="T91" fmla="*/ 7693 h 16128"/>
                    <a:gd name="T92" fmla="*/ 9499 w 13859"/>
                    <a:gd name="T93" fmla="*/ 8070 h 16128"/>
                    <a:gd name="T94" fmla="*/ 8926 w 13859"/>
                    <a:gd name="T95" fmla="*/ 8534 h 16128"/>
                    <a:gd name="T96" fmla="*/ 8632 w 13859"/>
                    <a:gd name="T97" fmla="*/ 10488 h 16128"/>
                    <a:gd name="T98" fmla="*/ 8646 w 13859"/>
                    <a:gd name="T99" fmla="*/ 13526 h 16128"/>
                    <a:gd name="T100" fmla="*/ 9240 w 13859"/>
                    <a:gd name="T101" fmla="*/ 15599 h 16128"/>
                    <a:gd name="T102" fmla="*/ 11060 w 13859"/>
                    <a:gd name="T103" fmla="*/ 16119 h 16128"/>
                    <a:gd name="T104" fmla="*/ 12333 w 13859"/>
                    <a:gd name="T105" fmla="*/ 15535 h 16128"/>
                    <a:gd name="T106" fmla="*/ 12971 w 13859"/>
                    <a:gd name="T107" fmla="*/ 14631 h 16128"/>
                    <a:gd name="T108" fmla="*/ 13083 w 13859"/>
                    <a:gd name="T109" fmla="*/ 14119 h 16128"/>
                    <a:gd name="T110" fmla="*/ 13150 w 13859"/>
                    <a:gd name="T111" fmla="*/ 13442 h 16128"/>
                    <a:gd name="T112" fmla="*/ 13522 w 13859"/>
                    <a:gd name="T113" fmla="*/ 13307 h 16128"/>
                    <a:gd name="T114" fmla="*/ 13720 w 13859"/>
                    <a:gd name="T115" fmla="*/ 13151 h 16128"/>
                    <a:gd name="T116" fmla="*/ 13766 w 13859"/>
                    <a:gd name="T117" fmla="*/ 12817 h 16128"/>
                    <a:gd name="T118" fmla="*/ 13425 w 13859"/>
                    <a:gd name="T119" fmla="*/ 11505 h 16128"/>
                    <a:gd name="T120" fmla="*/ 12866 w 13859"/>
                    <a:gd name="T121" fmla="*/ 9968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59" h="16128">
                      <a:moveTo>
                        <a:pt x="2717" y="7615"/>
                      </a:moveTo>
                      <a:lnTo>
                        <a:pt x="2670" y="7657"/>
                      </a:lnTo>
                      <a:lnTo>
                        <a:pt x="2624" y="7699"/>
                      </a:lnTo>
                      <a:lnTo>
                        <a:pt x="2578" y="7741"/>
                      </a:lnTo>
                      <a:lnTo>
                        <a:pt x="2533" y="7785"/>
                      </a:lnTo>
                      <a:lnTo>
                        <a:pt x="2489" y="7827"/>
                      </a:lnTo>
                      <a:lnTo>
                        <a:pt x="2445" y="7871"/>
                      </a:lnTo>
                      <a:lnTo>
                        <a:pt x="2402" y="7915"/>
                      </a:lnTo>
                      <a:lnTo>
                        <a:pt x="2359" y="7959"/>
                      </a:lnTo>
                      <a:lnTo>
                        <a:pt x="2317" y="8004"/>
                      </a:lnTo>
                      <a:lnTo>
                        <a:pt x="2276" y="8049"/>
                      </a:lnTo>
                      <a:lnTo>
                        <a:pt x="2235" y="8094"/>
                      </a:lnTo>
                      <a:lnTo>
                        <a:pt x="2195" y="8140"/>
                      </a:lnTo>
                      <a:lnTo>
                        <a:pt x="2154" y="8186"/>
                      </a:lnTo>
                      <a:lnTo>
                        <a:pt x="2115" y="8232"/>
                      </a:lnTo>
                      <a:lnTo>
                        <a:pt x="2077" y="8279"/>
                      </a:lnTo>
                      <a:lnTo>
                        <a:pt x="2038" y="8326"/>
                      </a:lnTo>
                      <a:lnTo>
                        <a:pt x="2018" y="8314"/>
                      </a:lnTo>
                      <a:lnTo>
                        <a:pt x="1994" y="8300"/>
                      </a:lnTo>
                      <a:lnTo>
                        <a:pt x="1967" y="8285"/>
                      </a:lnTo>
                      <a:lnTo>
                        <a:pt x="1937" y="8270"/>
                      </a:lnTo>
                      <a:lnTo>
                        <a:pt x="1905" y="8255"/>
                      </a:lnTo>
                      <a:lnTo>
                        <a:pt x="1870" y="8239"/>
                      </a:lnTo>
                      <a:lnTo>
                        <a:pt x="1834" y="8224"/>
                      </a:lnTo>
                      <a:lnTo>
                        <a:pt x="1795" y="8212"/>
                      </a:lnTo>
                      <a:lnTo>
                        <a:pt x="1776" y="8206"/>
                      </a:lnTo>
                      <a:lnTo>
                        <a:pt x="1755" y="8201"/>
                      </a:lnTo>
                      <a:lnTo>
                        <a:pt x="1735" y="8196"/>
                      </a:lnTo>
                      <a:lnTo>
                        <a:pt x="1714" y="8192"/>
                      </a:lnTo>
                      <a:lnTo>
                        <a:pt x="1694" y="8189"/>
                      </a:lnTo>
                      <a:lnTo>
                        <a:pt x="1673" y="8186"/>
                      </a:lnTo>
                      <a:lnTo>
                        <a:pt x="1651" y="8184"/>
                      </a:lnTo>
                      <a:lnTo>
                        <a:pt x="1630" y="8183"/>
                      </a:lnTo>
                      <a:lnTo>
                        <a:pt x="1608" y="8183"/>
                      </a:lnTo>
                      <a:lnTo>
                        <a:pt x="1587" y="8184"/>
                      </a:lnTo>
                      <a:lnTo>
                        <a:pt x="1565" y="8187"/>
                      </a:lnTo>
                      <a:lnTo>
                        <a:pt x="1544" y="8190"/>
                      </a:lnTo>
                      <a:lnTo>
                        <a:pt x="1523" y="8194"/>
                      </a:lnTo>
                      <a:lnTo>
                        <a:pt x="1502" y="8200"/>
                      </a:lnTo>
                      <a:lnTo>
                        <a:pt x="1481" y="8207"/>
                      </a:lnTo>
                      <a:lnTo>
                        <a:pt x="1459" y="8215"/>
                      </a:lnTo>
                      <a:lnTo>
                        <a:pt x="1424" y="8236"/>
                      </a:lnTo>
                      <a:lnTo>
                        <a:pt x="1384" y="8272"/>
                      </a:lnTo>
                      <a:lnTo>
                        <a:pt x="1339" y="8320"/>
                      </a:lnTo>
                      <a:lnTo>
                        <a:pt x="1292" y="8382"/>
                      </a:lnTo>
                      <a:lnTo>
                        <a:pt x="1241" y="8453"/>
                      </a:lnTo>
                      <a:lnTo>
                        <a:pt x="1188" y="8536"/>
                      </a:lnTo>
                      <a:lnTo>
                        <a:pt x="1132" y="8628"/>
                      </a:lnTo>
                      <a:lnTo>
                        <a:pt x="1075" y="8729"/>
                      </a:lnTo>
                      <a:lnTo>
                        <a:pt x="1015" y="8838"/>
                      </a:lnTo>
                      <a:lnTo>
                        <a:pt x="953" y="8954"/>
                      </a:lnTo>
                      <a:lnTo>
                        <a:pt x="892" y="9075"/>
                      </a:lnTo>
                      <a:lnTo>
                        <a:pt x="829" y="9202"/>
                      </a:lnTo>
                      <a:lnTo>
                        <a:pt x="767" y="9333"/>
                      </a:lnTo>
                      <a:lnTo>
                        <a:pt x="704" y="9468"/>
                      </a:lnTo>
                      <a:lnTo>
                        <a:pt x="641" y="9605"/>
                      </a:lnTo>
                      <a:lnTo>
                        <a:pt x="580" y="9744"/>
                      </a:lnTo>
                      <a:lnTo>
                        <a:pt x="520" y="9883"/>
                      </a:lnTo>
                      <a:lnTo>
                        <a:pt x="462" y="10023"/>
                      </a:lnTo>
                      <a:lnTo>
                        <a:pt x="404" y="10161"/>
                      </a:lnTo>
                      <a:lnTo>
                        <a:pt x="349" y="10298"/>
                      </a:lnTo>
                      <a:lnTo>
                        <a:pt x="298" y="10431"/>
                      </a:lnTo>
                      <a:lnTo>
                        <a:pt x="248" y="10561"/>
                      </a:lnTo>
                      <a:lnTo>
                        <a:pt x="203" y="10687"/>
                      </a:lnTo>
                      <a:lnTo>
                        <a:pt x="161" y="10807"/>
                      </a:lnTo>
                      <a:lnTo>
                        <a:pt x="123" y="10921"/>
                      </a:lnTo>
                      <a:lnTo>
                        <a:pt x="89" y="11027"/>
                      </a:lnTo>
                      <a:lnTo>
                        <a:pt x="61" y="11125"/>
                      </a:lnTo>
                      <a:lnTo>
                        <a:pt x="36" y="11215"/>
                      </a:lnTo>
                      <a:lnTo>
                        <a:pt x="18" y="11295"/>
                      </a:lnTo>
                      <a:lnTo>
                        <a:pt x="6" y="11363"/>
                      </a:lnTo>
                      <a:lnTo>
                        <a:pt x="0" y="11421"/>
                      </a:lnTo>
                      <a:lnTo>
                        <a:pt x="0" y="11466"/>
                      </a:lnTo>
                      <a:lnTo>
                        <a:pt x="2" y="11481"/>
                      </a:lnTo>
                      <a:lnTo>
                        <a:pt x="6" y="11497"/>
                      </a:lnTo>
                      <a:lnTo>
                        <a:pt x="10" y="11512"/>
                      </a:lnTo>
                      <a:lnTo>
                        <a:pt x="16" y="11527"/>
                      </a:lnTo>
                      <a:lnTo>
                        <a:pt x="23" y="11542"/>
                      </a:lnTo>
                      <a:lnTo>
                        <a:pt x="31" y="11557"/>
                      </a:lnTo>
                      <a:lnTo>
                        <a:pt x="40" y="11571"/>
                      </a:lnTo>
                      <a:lnTo>
                        <a:pt x="51" y="11584"/>
                      </a:lnTo>
                      <a:lnTo>
                        <a:pt x="62" y="11598"/>
                      </a:lnTo>
                      <a:lnTo>
                        <a:pt x="74" y="11611"/>
                      </a:lnTo>
                      <a:lnTo>
                        <a:pt x="87" y="11623"/>
                      </a:lnTo>
                      <a:lnTo>
                        <a:pt x="101" y="11636"/>
                      </a:lnTo>
                      <a:lnTo>
                        <a:pt x="116" y="11648"/>
                      </a:lnTo>
                      <a:lnTo>
                        <a:pt x="132" y="11661"/>
                      </a:lnTo>
                      <a:lnTo>
                        <a:pt x="148" y="11673"/>
                      </a:lnTo>
                      <a:lnTo>
                        <a:pt x="166" y="11685"/>
                      </a:lnTo>
                      <a:lnTo>
                        <a:pt x="184" y="11696"/>
                      </a:lnTo>
                      <a:lnTo>
                        <a:pt x="203" y="11707"/>
                      </a:lnTo>
                      <a:lnTo>
                        <a:pt x="222" y="11718"/>
                      </a:lnTo>
                      <a:lnTo>
                        <a:pt x="242" y="11728"/>
                      </a:lnTo>
                      <a:lnTo>
                        <a:pt x="284" y="11748"/>
                      </a:lnTo>
                      <a:lnTo>
                        <a:pt x="328" y="11768"/>
                      </a:lnTo>
                      <a:lnTo>
                        <a:pt x="374" y="11787"/>
                      </a:lnTo>
                      <a:lnTo>
                        <a:pt x="421" y="11805"/>
                      </a:lnTo>
                      <a:lnTo>
                        <a:pt x="470" y="11822"/>
                      </a:lnTo>
                      <a:lnTo>
                        <a:pt x="519" y="11839"/>
                      </a:lnTo>
                      <a:lnTo>
                        <a:pt x="504" y="11935"/>
                      </a:lnTo>
                      <a:lnTo>
                        <a:pt x="489" y="12027"/>
                      </a:lnTo>
                      <a:lnTo>
                        <a:pt x="477" y="12118"/>
                      </a:lnTo>
                      <a:lnTo>
                        <a:pt x="466" y="12206"/>
                      </a:lnTo>
                      <a:lnTo>
                        <a:pt x="457" y="12290"/>
                      </a:lnTo>
                      <a:lnTo>
                        <a:pt x="448" y="12370"/>
                      </a:lnTo>
                      <a:lnTo>
                        <a:pt x="441" y="12448"/>
                      </a:lnTo>
                      <a:lnTo>
                        <a:pt x="436" y="12521"/>
                      </a:lnTo>
                      <a:lnTo>
                        <a:pt x="433" y="12591"/>
                      </a:lnTo>
                      <a:lnTo>
                        <a:pt x="430" y="12656"/>
                      </a:lnTo>
                      <a:lnTo>
                        <a:pt x="429" y="12718"/>
                      </a:lnTo>
                      <a:lnTo>
                        <a:pt x="429" y="12774"/>
                      </a:lnTo>
                      <a:lnTo>
                        <a:pt x="431" y="12828"/>
                      </a:lnTo>
                      <a:lnTo>
                        <a:pt x="433" y="12875"/>
                      </a:lnTo>
                      <a:lnTo>
                        <a:pt x="437" y="12920"/>
                      </a:lnTo>
                      <a:lnTo>
                        <a:pt x="442" y="12958"/>
                      </a:lnTo>
                      <a:lnTo>
                        <a:pt x="452" y="13020"/>
                      </a:lnTo>
                      <a:lnTo>
                        <a:pt x="468" y="13090"/>
                      </a:lnTo>
                      <a:lnTo>
                        <a:pt x="486" y="13164"/>
                      </a:lnTo>
                      <a:lnTo>
                        <a:pt x="510" y="13243"/>
                      </a:lnTo>
                      <a:lnTo>
                        <a:pt x="538" y="13327"/>
                      </a:lnTo>
                      <a:lnTo>
                        <a:pt x="571" y="13412"/>
                      </a:lnTo>
                      <a:lnTo>
                        <a:pt x="609" y="13502"/>
                      </a:lnTo>
                      <a:lnTo>
                        <a:pt x="652" y="13594"/>
                      </a:lnTo>
                      <a:lnTo>
                        <a:pt x="701" y="13688"/>
                      </a:lnTo>
                      <a:lnTo>
                        <a:pt x="755" y="13781"/>
                      </a:lnTo>
                      <a:lnTo>
                        <a:pt x="815" y="13876"/>
                      </a:lnTo>
                      <a:lnTo>
                        <a:pt x="881" y="13971"/>
                      </a:lnTo>
                      <a:lnTo>
                        <a:pt x="953" y="14065"/>
                      </a:lnTo>
                      <a:lnTo>
                        <a:pt x="1032" y="14157"/>
                      </a:lnTo>
                      <a:lnTo>
                        <a:pt x="1117" y="14247"/>
                      </a:lnTo>
                      <a:lnTo>
                        <a:pt x="1209" y="14335"/>
                      </a:lnTo>
                      <a:lnTo>
                        <a:pt x="1307" y="14419"/>
                      </a:lnTo>
                      <a:lnTo>
                        <a:pt x="1413" y="14500"/>
                      </a:lnTo>
                      <a:lnTo>
                        <a:pt x="1526" y="14576"/>
                      </a:lnTo>
                      <a:lnTo>
                        <a:pt x="1647" y="14647"/>
                      </a:lnTo>
                      <a:lnTo>
                        <a:pt x="1776" y="14712"/>
                      </a:lnTo>
                      <a:lnTo>
                        <a:pt x="1911" y="14771"/>
                      </a:lnTo>
                      <a:lnTo>
                        <a:pt x="2055" y="14823"/>
                      </a:lnTo>
                      <a:lnTo>
                        <a:pt x="2208" y="14868"/>
                      </a:lnTo>
                      <a:lnTo>
                        <a:pt x="2368" y="14903"/>
                      </a:lnTo>
                      <a:lnTo>
                        <a:pt x="2538" y="14932"/>
                      </a:lnTo>
                      <a:lnTo>
                        <a:pt x="2717" y="14950"/>
                      </a:lnTo>
                      <a:lnTo>
                        <a:pt x="2904" y="14958"/>
                      </a:lnTo>
                      <a:lnTo>
                        <a:pt x="3100" y="14955"/>
                      </a:lnTo>
                      <a:lnTo>
                        <a:pt x="3306" y="14942"/>
                      </a:lnTo>
                      <a:lnTo>
                        <a:pt x="3522" y="14915"/>
                      </a:lnTo>
                      <a:lnTo>
                        <a:pt x="3746" y="14878"/>
                      </a:lnTo>
                      <a:lnTo>
                        <a:pt x="3858" y="14838"/>
                      </a:lnTo>
                      <a:lnTo>
                        <a:pt x="3966" y="14762"/>
                      </a:lnTo>
                      <a:lnTo>
                        <a:pt x="4069" y="14654"/>
                      </a:lnTo>
                      <a:lnTo>
                        <a:pt x="4169" y="14517"/>
                      </a:lnTo>
                      <a:lnTo>
                        <a:pt x="4265" y="14351"/>
                      </a:lnTo>
                      <a:lnTo>
                        <a:pt x="4356" y="14160"/>
                      </a:lnTo>
                      <a:lnTo>
                        <a:pt x="4444" y="13946"/>
                      </a:lnTo>
                      <a:lnTo>
                        <a:pt x="4527" y="13710"/>
                      </a:lnTo>
                      <a:lnTo>
                        <a:pt x="4606" y="13455"/>
                      </a:lnTo>
                      <a:lnTo>
                        <a:pt x="4679" y="13184"/>
                      </a:lnTo>
                      <a:lnTo>
                        <a:pt x="4750" y="12898"/>
                      </a:lnTo>
                      <a:lnTo>
                        <a:pt x="4816" y="12600"/>
                      </a:lnTo>
                      <a:lnTo>
                        <a:pt x="4877" y="12294"/>
                      </a:lnTo>
                      <a:lnTo>
                        <a:pt x="4934" y="11978"/>
                      </a:lnTo>
                      <a:lnTo>
                        <a:pt x="4986" y="11659"/>
                      </a:lnTo>
                      <a:lnTo>
                        <a:pt x="5035" y="11335"/>
                      </a:lnTo>
                      <a:lnTo>
                        <a:pt x="5078" y="11011"/>
                      </a:lnTo>
                      <a:lnTo>
                        <a:pt x="5118" y="10689"/>
                      </a:lnTo>
                      <a:lnTo>
                        <a:pt x="5152" y="10371"/>
                      </a:lnTo>
                      <a:lnTo>
                        <a:pt x="5181" y="10059"/>
                      </a:lnTo>
                      <a:lnTo>
                        <a:pt x="5206" y="9755"/>
                      </a:lnTo>
                      <a:lnTo>
                        <a:pt x="5227" y="9462"/>
                      </a:lnTo>
                      <a:lnTo>
                        <a:pt x="5243" y="9182"/>
                      </a:lnTo>
                      <a:lnTo>
                        <a:pt x="5253" y="8917"/>
                      </a:lnTo>
                      <a:lnTo>
                        <a:pt x="5260" y="8669"/>
                      </a:lnTo>
                      <a:lnTo>
                        <a:pt x="5261" y="8441"/>
                      </a:lnTo>
                      <a:lnTo>
                        <a:pt x="5257" y="8235"/>
                      </a:lnTo>
                      <a:lnTo>
                        <a:pt x="5249" y="8054"/>
                      </a:lnTo>
                      <a:lnTo>
                        <a:pt x="5236" y="7899"/>
                      </a:lnTo>
                      <a:lnTo>
                        <a:pt x="5218" y="7773"/>
                      </a:lnTo>
                      <a:lnTo>
                        <a:pt x="5193" y="7677"/>
                      </a:lnTo>
                      <a:lnTo>
                        <a:pt x="5165" y="7615"/>
                      </a:lnTo>
                      <a:lnTo>
                        <a:pt x="5131" y="7572"/>
                      </a:lnTo>
                      <a:lnTo>
                        <a:pt x="5089" y="7533"/>
                      </a:lnTo>
                      <a:lnTo>
                        <a:pt x="5041" y="7495"/>
                      </a:lnTo>
                      <a:lnTo>
                        <a:pt x="4985" y="7461"/>
                      </a:lnTo>
                      <a:lnTo>
                        <a:pt x="4925" y="7431"/>
                      </a:lnTo>
                      <a:lnTo>
                        <a:pt x="4859" y="7403"/>
                      </a:lnTo>
                      <a:lnTo>
                        <a:pt x="4787" y="7378"/>
                      </a:lnTo>
                      <a:lnTo>
                        <a:pt x="4713" y="7355"/>
                      </a:lnTo>
                      <a:lnTo>
                        <a:pt x="4633" y="7335"/>
                      </a:lnTo>
                      <a:lnTo>
                        <a:pt x="4550" y="7319"/>
                      </a:lnTo>
                      <a:lnTo>
                        <a:pt x="4463" y="7305"/>
                      </a:lnTo>
                      <a:lnTo>
                        <a:pt x="4374" y="7294"/>
                      </a:lnTo>
                      <a:lnTo>
                        <a:pt x="4283" y="7286"/>
                      </a:lnTo>
                      <a:lnTo>
                        <a:pt x="4190" y="7280"/>
                      </a:lnTo>
                      <a:lnTo>
                        <a:pt x="4095" y="7277"/>
                      </a:lnTo>
                      <a:lnTo>
                        <a:pt x="4001" y="7277"/>
                      </a:lnTo>
                      <a:lnTo>
                        <a:pt x="3905" y="7280"/>
                      </a:lnTo>
                      <a:lnTo>
                        <a:pt x="3809" y="7285"/>
                      </a:lnTo>
                      <a:lnTo>
                        <a:pt x="3714" y="7292"/>
                      </a:lnTo>
                      <a:lnTo>
                        <a:pt x="3619" y="7302"/>
                      </a:lnTo>
                      <a:lnTo>
                        <a:pt x="3526" y="7315"/>
                      </a:lnTo>
                      <a:lnTo>
                        <a:pt x="3435" y="7330"/>
                      </a:lnTo>
                      <a:lnTo>
                        <a:pt x="3345" y="7347"/>
                      </a:lnTo>
                      <a:lnTo>
                        <a:pt x="3259" y="7367"/>
                      </a:lnTo>
                      <a:lnTo>
                        <a:pt x="3175" y="7391"/>
                      </a:lnTo>
                      <a:lnTo>
                        <a:pt x="3096" y="7416"/>
                      </a:lnTo>
                      <a:lnTo>
                        <a:pt x="3020" y="7443"/>
                      </a:lnTo>
                      <a:lnTo>
                        <a:pt x="2948" y="7472"/>
                      </a:lnTo>
                      <a:lnTo>
                        <a:pt x="2883" y="7505"/>
                      </a:lnTo>
                      <a:lnTo>
                        <a:pt x="2821" y="7540"/>
                      </a:lnTo>
                      <a:lnTo>
                        <a:pt x="2765" y="7576"/>
                      </a:lnTo>
                      <a:lnTo>
                        <a:pt x="2717" y="7615"/>
                      </a:lnTo>
                      <a:close/>
                      <a:moveTo>
                        <a:pt x="12800" y="8775"/>
                      </a:moveTo>
                      <a:lnTo>
                        <a:pt x="12812" y="8789"/>
                      </a:lnTo>
                      <a:lnTo>
                        <a:pt x="12825" y="8804"/>
                      </a:lnTo>
                      <a:lnTo>
                        <a:pt x="12840" y="8818"/>
                      </a:lnTo>
                      <a:lnTo>
                        <a:pt x="12858" y="8831"/>
                      </a:lnTo>
                      <a:lnTo>
                        <a:pt x="12877" y="8844"/>
                      </a:lnTo>
                      <a:lnTo>
                        <a:pt x="12899" y="8856"/>
                      </a:lnTo>
                      <a:lnTo>
                        <a:pt x="12922" y="8868"/>
                      </a:lnTo>
                      <a:lnTo>
                        <a:pt x="12945" y="8879"/>
                      </a:lnTo>
                      <a:lnTo>
                        <a:pt x="12971" y="8890"/>
                      </a:lnTo>
                      <a:lnTo>
                        <a:pt x="12997" y="8900"/>
                      </a:lnTo>
                      <a:lnTo>
                        <a:pt x="13025" y="8909"/>
                      </a:lnTo>
                      <a:lnTo>
                        <a:pt x="13053" y="8918"/>
                      </a:lnTo>
                      <a:lnTo>
                        <a:pt x="13082" y="8926"/>
                      </a:lnTo>
                      <a:lnTo>
                        <a:pt x="13113" y="8933"/>
                      </a:lnTo>
                      <a:lnTo>
                        <a:pt x="13142" y="8939"/>
                      </a:lnTo>
                      <a:lnTo>
                        <a:pt x="13173" y="8945"/>
                      </a:lnTo>
                      <a:lnTo>
                        <a:pt x="13204" y="8949"/>
                      </a:lnTo>
                      <a:lnTo>
                        <a:pt x="13234" y="8953"/>
                      </a:lnTo>
                      <a:lnTo>
                        <a:pt x="13265" y="8956"/>
                      </a:lnTo>
                      <a:lnTo>
                        <a:pt x="13295" y="8959"/>
                      </a:lnTo>
                      <a:lnTo>
                        <a:pt x="13325" y="8960"/>
                      </a:lnTo>
                      <a:lnTo>
                        <a:pt x="13354" y="8960"/>
                      </a:lnTo>
                      <a:lnTo>
                        <a:pt x="13383" y="8960"/>
                      </a:lnTo>
                      <a:lnTo>
                        <a:pt x="13411" y="8959"/>
                      </a:lnTo>
                      <a:lnTo>
                        <a:pt x="13438" y="8956"/>
                      </a:lnTo>
                      <a:lnTo>
                        <a:pt x="13464" y="8953"/>
                      </a:lnTo>
                      <a:lnTo>
                        <a:pt x="13488" y="8949"/>
                      </a:lnTo>
                      <a:lnTo>
                        <a:pt x="13512" y="8943"/>
                      </a:lnTo>
                      <a:lnTo>
                        <a:pt x="13534" y="8937"/>
                      </a:lnTo>
                      <a:lnTo>
                        <a:pt x="13553" y="8929"/>
                      </a:lnTo>
                      <a:lnTo>
                        <a:pt x="13572" y="8921"/>
                      </a:lnTo>
                      <a:lnTo>
                        <a:pt x="13588" y="8911"/>
                      </a:lnTo>
                      <a:lnTo>
                        <a:pt x="13608" y="8875"/>
                      </a:lnTo>
                      <a:lnTo>
                        <a:pt x="13635" y="8792"/>
                      </a:lnTo>
                      <a:lnTo>
                        <a:pt x="13667" y="8665"/>
                      </a:lnTo>
                      <a:lnTo>
                        <a:pt x="13703" y="8495"/>
                      </a:lnTo>
                      <a:lnTo>
                        <a:pt x="13740" y="8289"/>
                      </a:lnTo>
                      <a:lnTo>
                        <a:pt x="13774" y="8047"/>
                      </a:lnTo>
                      <a:lnTo>
                        <a:pt x="13806" y="7774"/>
                      </a:lnTo>
                      <a:lnTo>
                        <a:pt x="13832" y="7471"/>
                      </a:lnTo>
                      <a:lnTo>
                        <a:pt x="13851" y="7144"/>
                      </a:lnTo>
                      <a:lnTo>
                        <a:pt x="13859" y="6795"/>
                      </a:lnTo>
                      <a:lnTo>
                        <a:pt x="13855" y="6426"/>
                      </a:lnTo>
                      <a:lnTo>
                        <a:pt x="13837" y="6042"/>
                      </a:lnTo>
                      <a:lnTo>
                        <a:pt x="13801" y="5646"/>
                      </a:lnTo>
                      <a:lnTo>
                        <a:pt x="13748" y="5241"/>
                      </a:lnTo>
                      <a:lnTo>
                        <a:pt x="13673" y="4828"/>
                      </a:lnTo>
                      <a:lnTo>
                        <a:pt x="13576" y="4414"/>
                      </a:lnTo>
                      <a:lnTo>
                        <a:pt x="13453" y="4000"/>
                      </a:lnTo>
                      <a:lnTo>
                        <a:pt x="13302" y="3588"/>
                      </a:lnTo>
                      <a:lnTo>
                        <a:pt x="13123" y="3184"/>
                      </a:lnTo>
                      <a:lnTo>
                        <a:pt x="12911" y="2790"/>
                      </a:lnTo>
                      <a:lnTo>
                        <a:pt x="12665" y="2409"/>
                      </a:lnTo>
                      <a:lnTo>
                        <a:pt x="12382" y="2044"/>
                      </a:lnTo>
                      <a:lnTo>
                        <a:pt x="12062" y="1699"/>
                      </a:lnTo>
                      <a:lnTo>
                        <a:pt x="11702" y="1377"/>
                      </a:lnTo>
                      <a:lnTo>
                        <a:pt x="11298" y="1081"/>
                      </a:lnTo>
                      <a:lnTo>
                        <a:pt x="10849" y="812"/>
                      </a:lnTo>
                      <a:lnTo>
                        <a:pt x="10353" y="578"/>
                      </a:lnTo>
                      <a:lnTo>
                        <a:pt x="9809" y="378"/>
                      </a:lnTo>
                      <a:lnTo>
                        <a:pt x="9212" y="218"/>
                      </a:lnTo>
                      <a:lnTo>
                        <a:pt x="8563" y="99"/>
                      </a:lnTo>
                      <a:lnTo>
                        <a:pt x="7857" y="25"/>
                      </a:lnTo>
                      <a:lnTo>
                        <a:pt x="7093" y="0"/>
                      </a:lnTo>
                      <a:lnTo>
                        <a:pt x="6393" y="22"/>
                      </a:lnTo>
                      <a:lnTo>
                        <a:pt x="5742" y="85"/>
                      </a:lnTo>
                      <a:lnTo>
                        <a:pt x="5138" y="185"/>
                      </a:lnTo>
                      <a:lnTo>
                        <a:pt x="4579" y="323"/>
                      </a:lnTo>
                      <a:lnTo>
                        <a:pt x="4063" y="493"/>
                      </a:lnTo>
                      <a:lnTo>
                        <a:pt x="3591" y="694"/>
                      </a:lnTo>
                      <a:lnTo>
                        <a:pt x="3157" y="922"/>
                      </a:lnTo>
                      <a:lnTo>
                        <a:pt x="2762" y="1175"/>
                      </a:lnTo>
                      <a:lnTo>
                        <a:pt x="2404" y="1451"/>
                      </a:lnTo>
                      <a:lnTo>
                        <a:pt x="2082" y="1745"/>
                      </a:lnTo>
                      <a:lnTo>
                        <a:pt x="1792" y="2056"/>
                      </a:lnTo>
                      <a:lnTo>
                        <a:pt x="1534" y="2382"/>
                      </a:lnTo>
                      <a:lnTo>
                        <a:pt x="1306" y="2719"/>
                      </a:lnTo>
                      <a:lnTo>
                        <a:pt x="1107" y="3063"/>
                      </a:lnTo>
                      <a:lnTo>
                        <a:pt x="934" y="3414"/>
                      </a:lnTo>
                      <a:lnTo>
                        <a:pt x="786" y="3768"/>
                      </a:lnTo>
                      <a:lnTo>
                        <a:pt x="662" y="4122"/>
                      </a:lnTo>
                      <a:lnTo>
                        <a:pt x="559" y="4474"/>
                      </a:lnTo>
                      <a:lnTo>
                        <a:pt x="476" y="4820"/>
                      </a:lnTo>
                      <a:lnTo>
                        <a:pt x="410" y="5159"/>
                      </a:lnTo>
                      <a:lnTo>
                        <a:pt x="362" y="5488"/>
                      </a:lnTo>
                      <a:lnTo>
                        <a:pt x="328" y="5802"/>
                      </a:lnTo>
                      <a:lnTo>
                        <a:pt x="307" y="6100"/>
                      </a:lnTo>
                      <a:lnTo>
                        <a:pt x="298" y="6381"/>
                      </a:lnTo>
                      <a:lnTo>
                        <a:pt x="298" y="6639"/>
                      </a:lnTo>
                      <a:lnTo>
                        <a:pt x="306" y="6874"/>
                      </a:lnTo>
                      <a:lnTo>
                        <a:pt x="321" y="7080"/>
                      </a:lnTo>
                      <a:lnTo>
                        <a:pt x="340" y="7258"/>
                      </a:lnTo>
                      <a:lnTo>
                        <a:pt x="363" y="7403"/>
                      </a:lnTo>
                      <a:lnTo>
                        <a:pt x="386" y="7513"/>
                      </a:lnTo>
                      <a:lnTo>
                        <a:pt x="408" y="7584"/>
                      </a:lnTo>
                      <a:lnTo>
                        <a:pt x="429" y="7615"/>
                      </a:lnTo>
                      <a:lnTo>
                        <a:pt x="448" y="7626"/>
                      </a:lnTo>
                      <a:lnTo>
                        <a:pt x="468" y="7635"/>
                      </a:lnTo>
                      <a:lnTo>
                        <a:pt x="488" y="7644"/>
                      </a:lnTo>
                      <a:lnTo>
                        <a:pt x="507" y="7652"/>
                      </a:lnTo>
                      <a:lnTo>
                        <a:pt x="527" y="7660"/>
                      </a:lnTo>
                      <a:lnTo>
                        <a:pt x="547" y="7666"/>
                      </a:lnTo>
                      <a:lnTo>
                        <a:pt x="568" y="7673"/>
                      </a:lnTo>
                      <a:lnTo>
                        <a:pt x="588" y="7678"/>
                      </a:lnTo>
                      <a:lnTo>
                        <a:pt x="608" y="7683"/>
                      </a:lnTo>
                      <a:lnTo>
                        <a:pt x="628" y="7688"/>
                      </a:lnTo>
                      <a:lnTo>
                        <a:pt x="648" y="7691"/>
                      </a:lnTo>
                      <a:lnTo>
                        <a:pt x="669" y="7694"/>
                      </a:lnTo>
                      <a:lnTo>
                        <a:pt x="689" y="7697"/>
                      </a:lnTo>
                      <a:lnTo>
                        <a:pt x="709" y="7699"/>
                      </a:lnTo>
                      <a:lnTo>
                        <a:pt x="729" y="7700"/>
                      </a:lnTo>
                      <a:lnTo>
                        <a:pt x="749" y="7700"/>
                      </a:lnTo>
                      <a:lnTo>
                        <a:pt x="770" y="7700"/>
                      </a:lnTo>
                      <a:lnTo>
                        <a:pt x="789" y="7699"/>
                      </a:lnTo>
                      <a:lnTo>
                        <a:pt x="809" y="7698"/>
                      </a:lnTo>
                      <a:lnTo>
                        <a:pt x="828" y="7695"/>
                      </a:lnTo>
                      <a:lnTo>
                        <a:pt x="847" y="7692"/>
                      </a:lnTo>
                      <a:lnTo>
                        <a:pt x="867" y="7689"/>
                      </a:lnTo>
                      <a:lnTo>
                        <a:pt x="886" y="7685"/>
                      </a:lnTo>
                      <a:lnTo>
                        <a:pt x="904" y="7680"/>
                      </a:lnTo>
                      <a:lnTo>
                        <a:pt x="922" y="7674"/>
                      </a:lnTo>
                      <a:lnTo>
                        <a:pt x="940" y="7668"/>
                      </a:lnTo>
                      <a:lnTo>
                        <a:pt x="957" y="7661"/>
                      </a:lnTo>
                      <a:lnTo>
                        <a:pt x="976" y="7653"/>
                      </a:lnTo>
                      <a:lnTo>
                        <a:pt x="992" y="7645"/>
                      </a:lnTo>
                      <a:lnTo>
                        <a:pt x="1009" y="7636"/>
                      </a:lnTo>
                      <a:lnTo>
                        <a:pt x="1024" y="7626"/>
                      </a:lnTo>
                      <a:lnTo>
                        <a:pt x="1040" y="7615"/>
                      </a:lnTo>
                      <a:lnTo>
                        <a:pt x="1052" y="7585"/>
                      </a:lnTo>
                      <a:lnTo>
                        <a:pt x="1062" y="7521"/>
                      </a:lnTo>
                      <a:lnTo>
                        <a:pt x="1067" y="7422"/>
                      </a:lnTo>
                      <a:lnTo>
                        <a:pt x="1071" y="7292"/>
                      </a:lnTo>
                      <a:lnTo>
                        <a:pt x="1075" y="7135"/>
                      </a:lnTo>
                      <a:lnTo>
                        <a:pt x="1081" y="6950"/>
                      </a:lnTo>
                      <a:lnTo>
                        <a:pt x="1091" y="6743"/>
                      </a:lnTo>
                      <a:lnTo>
                        <a:pt x="1105" y="6514"/>
                      </a:lnTo>
                      <a:lnTo>
                        <a:pt x="1125" y="6266"/>
                      </a:lnTo>
                      <a:lnTo>
                        <a:pt x="1153" y="6002"/>
                      </a:lnTo>
                      <a:lnTo>
                        <a:pt x="1191" y="5723"/>
                      </a:lnTo>
                      <a:lnTo>
                        <a:pt x="1240" y="5433"/>
                      </a:lnTo>
                      <a:lnTo>
                        <a:pt x="1301" y="5134"/>
                      </a:lnTo>
                      <a:lnTo>
                        <a:pt x="1377" y="4828"/>
                      </a:lnTo>
                      <a:lnTo>
                        <a:pt x="1467" y="4518"/>
                      </a:lnTo>
                      <a:lnTo>
                        <a:pt x="1575" y="4205"/>
                      </a:lnTo>
                      <a:lnTo>
                        <a:pt x="1701" y="3893"/>
                      </a:lnTo>
                      <a:lnTo>
                        <a:pt x="1847" y="3583"/>
                      </a:lnTo>
                      <a:lnTo>
                        <a:pt x="2015" y="3280"/>
                      </a:lnTo>
                      <a:lnTo>
                        <a:pt x="2207" y="2984"/>
                      </a:lnTo>
                      <a:lnTo>
                        <a:pt x="2422" y="2697"/>
                      </a:lnTo>
                      <a:lnTo>
                        <a:pt x="2664" y="2423"/>
                      </a:lnTo>
                      <a:lnTo>
                        <a:pt x="2934" y="2164"/>
                      </a:lnTo>
                      <a:lnTo>
                        <a:pt x="3234" y="1922"/>
                      </a:lnTo>
                      <a:lnTo>
                        <a:pt x="3563" y="1699"/>
                      </a:lnTo>
                      <a:lnTo>
                        <a:pt x="3926" y="1500"/>
                      </a:lnTo>
                      <a:lnTo>
                        <a:pt x="4322" y="1325"/>
                      </a:lnTo>
                      <a:lnTo>
                        <a:pt x="4754" y="1175"/>
                      </a:lnTo>
                      <a:lnTo>
                        <a:pt x="5223" y="1055"/>
                      </a:lnTo>
                      <a:lnTo>
                        <a:pt x="5730" y="968"/>
                      </a:lnTo>
                      <a:lnTo>
                        <a:pt x="6276" y="914"/>
                      </a:lnTo>
                      <a:lnTo>
                        <a:pt x="6865" y="897"/>
                      </a:lnTo>
                      <a:lnTo>
                        <a:pt x="7574" y="921"/>
                      </a:lnTo>
                      <a:lnTo>
                        <a:pt x="8226" y="988"/>
                      </a:lnTo>
                      <a:lnTo>
                        <a:pt x="8826" y="1094"/>
                      </a:lnTo>
                      <a:lnTo>
                        <a:pt x="9374" y="1236"/>
                      </a:lnTo>
                      <a:lnTo>
                        <a:pt x="9873" y="1412"/>
                      </a:lnTo>
                      <a:lnTo>
                        <a:pt x="10324" y="1620"/>
                      </a:lnTo>
                      <a:lnTo>
                        <a:pt x="10731" y="1855"/>
                      </a:lnTo>
                      <a:lnTo>
                        <a:pt x="11096" y="2116"/>
                      </a:lnTo>
                      <a:lnTo>
                        <a:pt x="11420" y="2399"/>
                      </a:lnTo>
                      <a:lnTo>
                        <a:pt x="11706" y="2702"/>
                      </a:lnTo>
                      <a:lnTo>
                        <a:pt x="11955" y="3023"/>
                      </a:lnTo>
                      <a:lnTo>
                        <a:pt x="12171" y="3358"/>
                      </a:lnTo>
                      <a:lnTo>
                        <a:pt x="12356" y="3704"/>
                      </a:lnTo>
                      <a:lnTo>
                        <a:pt x="12511" y="4059"/>
                      </a:lnTo>
                      <a:lnTo>
                        <a:pt x="12639" y="4420"/>
                      </a:lnTo>
                      <a:lnTo>
                        <a:pt x="12742" y="4785"/>
                      </a:lnTo>
                      <a:lnTo>
                        <a:pt x="12822" y="5149"/>
                      </a:lnTo>
                      <a:lnTo>
                        <a:pt x="12882" y="5512"/>
                      </a:lnTo>
                      <a:lnTo>
                        <a:pt x="12924" y="5869"/>
                      </a:lnTo>
                      <a:lnTo>
                        <a:pt x="12949" y="6217"/>
                      </a:lnTo>
                      <a:lnTo>
                        <a:pt x="12960" y="6556"/>
                      </a:lnTo>
                      <a:lnTo>
                        <a:pt x="12960" y="6881"/>
                      </a:lnTo>
                      <a:lnTo>
                        <a:pt x="12950" y="7190"/>
                      </a:lnTo>
                      <a:lnTo>
                        <a:pt x="12933" y="7479"/>
                      </a:lnTo>
                      <a:lnTo>
                        <a:pt x="12912" y="7746"/>
                      </a:lnTo>
                      <a:lnTo>
                        <a:pt x="12886" y="7989"/>
                      </a:lnTo>
                      <a:lnTo>
                        <a:pt x="12861" y="8205"/>
                      </a:lnTo>
                      <a:lnTo>
                        <a:pt x="12837" y="8391"/>
                      </a:lnTo>
                      <a:lnTo>
                        <a:pt x="12817" y="8543"/>
                      </a:lnTo>
                      <a:lnTo>
                        <a:pt x="12802" y="8660"/>
                      </a:lnTo>
                      <a:lnTo>
                        <a:pt x="12795" y="8737"/>
                      </a:lnTo>
                      <a:lnTo>
                        <a:pt x="12800" y="8775"/>
                      </a:lnTo>
                      <a:close/>
                      <a:moveTo>
                        <a:pt x="12445" y="9238"/>
                      </a:moveTo>
                      <a:lnTo>
                        <a:pt x="12429" y="9230"/>
                      </a:lnTo>
                      <a:lnTo>
                        <a:pt x="12413" y="9223"/>
                      </a:lnTo>
                      <a:lnTo>
                        <a:pt x="12397" y="9217"/>
                      </a:lnTo>
                      <a:lnTo>
                        <a:pt x="12379" y="9211"/>
                      </a:lnTo>
                      <a:lnTo>
                        <a:pt x="12363" y="9207"/>
                      </a:lnTo>
                      <a:lnTo>
                        <a:pt x="12346" y="9203"/>
                      </a:lnTo>
                      <a:lnTo>
                        <a:pt x="12330" y="9200"/>
                      </a:lnTo>
                      <a:lnTo>
                        <a:pt x="12313" y="9198"/>
                      </a:lnTo>
                      <a:lnTo>
                        <a:pt x="12297" y="9196"/>
                      </a:lnTo>
                      <a:lnTo>
                        <a:pt x="12279" y="9195"/>
                      </a:lnTo>
                      <a:lnTo>
                        <a:pt x="12262" y="9195"/>
                      </a:lnTo>
                      <a:lnTo>
                        <a:pt x="12246" y="9196"/>
                      </a:lnTo>
                      <a:lnTo>
                        <a:pt x="12229" y="9197"/>
                      </a:lnTo>
                      <a:lnTo>
                        <a:pt x="12213" y="9198"/>
                      </a:lnTo>
                      <a:lnTo>
                        <a:pt x="12196" y="9200"/>
                      </a:lnTo>
                      <a:lnTo>
                        <a:pt x="12179" y="9203"/>
                      </a:lnTo>
                      <a:lnTo>
                        <a:pt x="12134" y="9103"/>
                      </a:lnTo>
                      <a:lnTo>
                        <a:pt x="12086" y="9004"/>
                      </a:lnTo>
                      <a:lnTo>
                        <a:pt x="12038" y="8907"/>
                      </a:lnTo>
                      <a:lnTo>
                        <a:pt x="11989" y="8811"/>
                      </a:lnTo>
                      <a:lnTo>
                        <a:pt x="11937" y="8715"/>
                      </a:lnTo>
                      <a:lnTo>
                        <a:pt x="11884" y="8621"/>
                      </a:lnTo>
                      <a:lnTo>
                        <a:pt x="11857" y="8575"/>
                      </a:lnTo>
                      <a:lnTo>
                        <a:pt x="11830" y="8529"/>
                      </a:lnTo>
                      <a:lnTo>
                        <a:pt x="11803" y="8483"/>
                      </a:lnTo>
                      <a:lnTo>
                        <a:pt x="11774" y="8438"/>
                      </a:lnTo>
                      <a:lnTo>
                        <a:pt x="11746" y="8393"/>
                      </a:lnTo>
                      <a:lnTo>
                        <a:pt x="11718" y="8348"/>
                      </a:lnTo>
                      <a:lnTo>
                        <a:pt x="11689" y="8304"/>
                      </a:lnTo>
                      <a:lnTo>
                        <a:pt x="11659" y="8261"/>
                      </a:lnTo>
                      <a:lnTo>
                        <a:pt x="11629" y="8217"/>
                      </a:lnTo>
                      <a:lnTo>
                        <a:pt x="11599" y="8175"/>
                      </a:lnTo>
                      <a:lnTo>
                        <a:pt x="11568" y="8133"/>
                      </a:lnTo>
                      <a:lnTo>
                        <a:pt x="11537" y="8090"/>
                      </a:lnTo>
                      <a:lnTo>
                        <a:pt x="11506" y="8049"/>
                      </a:lnTo>
                      <a:lnTo>
                        <a:pt x="11474" y="8008"/>
                      </a:lnTo>
                      <a:lnTo>
                        <a:pt x="11442" y="7967"/>
                      </a:lnTo>
                      <a:lnTo>
                        <a:pt x="11409" y="7927"/>
                      </a:lnTo>
                      <a:lnTo>
                        <a:pt x="11376" y="7888"/>
                      </a:lnTo>
                      <a:lnTo>
                        <a:pt x="11343" y="7848"/>
                      </a:lnTo>
                      <a:lnTo>
                        <a:pt x="11309" y="7810"/>
                      </a:lnTo>
                      <a:lnTo>
                        <a:pt x="11274" y="7772"/>
                      </a:lnTo>
                      <a:lnTo>
                        <a:pt x="11231" y="7730"/>
                      </a:lnTo>
                      <a:lnTo>
                        <a:pt x="11182" y="7696"/>
                      </a:lnTo>
                      <a:lnTo>
                        <a:pt x="11126" y="7668"/>
                      </a:lnTo>
                      <a:lnTo>
                        <a:pt x="11065" y="7647"/>
                      </a:lnTo>
                      <a:lnTo>
                        <a:pt x="11001" y="7632"/>
                      </a:lnTo>
                      <a:lnTo>
                        <a:pt x="10932" y="7621"/>
                      </a:lnTo>
                      <a:lnTo>
                        <a:pt x="10858" y="7617"/>
                      </a:lnTo>
                      <a:lnTo>
                        <a:pt x="10783" y="7618"/>
                      </a:lnTo>
                      <a:lnTo>
                        <a:pt x="10703" y="7625"/>
                      </a:lnTo>
                      <a:lnTo>
                        <a:pt x="10621" y="7636"/>
                      </a:lnTo>
                      <a:lnTo>
                        <a:pt x="10537" y="7651"/>
                      </a:lnTo>
                      <a:lnTo>
                        <a:pt x="10451" y="7670"/>
                      </a:lnTo>
                      <a:lnTo>
                        <a:pt x="10363" y="7693"/>
                      </a:lnTo>
                      <a:lnTo>
                        <a:pt x="10276" y="7719"/>
                      </a:lnTo>
                      <a:lnTo>
                        <a:pt x="10187" y="7750"/>
                      </a:lnTo>
                      <a:lnTo>
                        <a:pt x="10097" y="7782"/>
                      </a:lnTo>
                      <a:lnTo>
                        <a:pt x="10008" y="7817"/>
                      </a:lnTo>
                      <a:lnTo>
                        <a:pt x="9919" y="7855"/>
                      </a:lnTo>
                      <a:lnTo>
                        <a:pt x="9832" y="7896"/>
                      </a:lnTo>
                      <a:lnTo>
                        <a:pt x="9745" y="7937"/>
                      </a:lnTo>
                      <a:lnTo>
                        <a:pt x="9660" y="7980"/>
                      </a:lnTo>
                      <a:lnTo>
                        <a:pt x="9579" y="8025"/>
                      </a:lnTo>
                      <a:lnTo>
                        <a:pt x="9499" y="8070"/>
                      </a:lnTo>
                      <a:lnTo>
                        <a:pt x="9422" y="8116"/>
                      </a:lnTo>
                      <a:lnTo>
                        <a:pt x="9348" y="8163"/>
                      </a:lnTo>
                      <a:lnTo>
                        <a:pt x="9279" y="8210"/>
                      </a:lnTo>
                      <a:lnTo>
                        <a:pt x="9213" y="8257"/>
                      </a:lnTo>
                      <a:lnTo>
                        <a:pt x="9152" y="8303"/>
                      </a:lnTo>
                      <a:lnTo>
                        <a:pt x="9096" y="8348"/>
                      </a:lnTo>
                      <a:lnTo>
                        <a:pt x="9045" y="8393"/>
                      </a:lnTo>
                      <a:lnTo>
                        <a:pt x="9000" y="8436"/>
                      </a:lnTo>
                      <a:lnTo>
                        <a:pt x="8962" y="8477"/>
                      </a:lnTo>
                      <a:lnTo>
                        <a:pt x="8926" y="8534"/>
                      </a:lnTo>
                      <a:lnTo>
                        <a:pt x="8891" y="8622"/>
                      </a:lnTo>
                      <a:lnTo>
                        <a:pt x="8856" y="8740"/>
                      </a:lnTo>
                      <a:lnTo>
                        <a:pt x="8822" y="8885"/>
                      </a:lnTo>
                      <a:lnTo>
                        <a:pt x="8789" y="9055"/>
                      </a:lnTo>
                      <a:lnTo>
                        <a:pt x="8758" y="9247"/>
                      </a:lnTo>
                      <a:lnTo>
                        <a:pt x="8728" y="9462"/>
                      </a:lnTo>
                      <a:lnTo>
                        <a:pt x="8701" y="9695"/>
                      </a:lnTo>
                      <a:lnTo>
                        <a:pt x="8676" y="9945"/>
                      </a:lnTo>
                      <a:lnTo>
                        <a:pt x="8653" y="10210"/>
                      </a:lnTo>
                      <a:lnTo>
                        <a:pt x="8632" y="10488"/>
                      </a:lnTo>
                      <a:lnTo>
                        <a:pt x="8616" y="10778"/>
                      </a:lnTo>
                      <a:lnTo>
                        <a:pt x="8602" y="11075"/>
                      </a:lnTo>
                      <a:lnTo>
                        <a:pt x="8592" y="11379"/>
                      </a:lnTo>
                      <a:lnTo>
                        <a:pt x="8586" y="11688"/>
                      </a:lnTo>
                      <a:lnTo>
                        <a:pt x="8584" y="12000"/>
                      </a:lnTo>
                      <a:lnTo>
                        <a:pt x="8587" y="12312"/>
                      </a:lnTo>
                      <a:lnTo>
                        <a:pt x="8594" y="12623"/>
                      </a:lnTo>
                      <a:lnTo>
                        <a:pt x="8606" y="12931"/>
                      </a:lnTo>
                      <a:lnTo>
                        <a:pt x="8624" y="13232"/>
                      </a:lnTo>
                      <a:lnTo>
                        <a:pt x="8646" y="13526"/>
                      </a:lnTo>
                      <a:lnTo>
                        <a:pt x="8676" y="13811"/>
                      </a:lnTo>
                      <a:lnTo>
                        <a:pt x="8710" y="14084"/>
                      </a:lnTo>
                      <a:lnTo>
                        <a:pt x="8752" y="14343"/>
                      </a:lnTo>
                      <a:lnTo>
                        <a:pt x="8799" y="14586"/>
                      </a:lnTo>
                      <a:lnTo>
                        <a:pt x="8854" y="14812"/>
                      </a:lnTo>
                      <a:lnTo>
                        <a:pt x="8916" y="15017"/>
                      </a:lnTo>
                      <a:lnTo>
                        <a:pt x="8985" y="15201"/>
                      </a:lnTo>
                      <a:lnTo>
                        <a:pt x="9063" y="15360"/>
                      </a:lnTo>
                      <a:lnTo>
                        <a:pt x="9147" y="15493"/>
                      </a:lnTo>
                      <a:lnTo>
                        <a:pt x="9240" y="15599"/>
                      </a:lnTo>
                      <a:lnTo>
                        <a:pt x="9342" y="15674"/>
                      </a:lnTo>
                      <a:lnTo>
                        <a:pt x="9561" y="15789"/>
                      </a:lnTo>
                      <a:lnTo>
                        <a:pt x="9773" y="15886"/>
                      </a:lnTo>
                      <a:lnTo>
                        <a:pt x="9977" y="15966"/>
                      </a:lnTo>
                      <a:lnTo>
                        <a:pt x="10175" y="16028"/>
                      </a:lnTo>
                      <a:lnTo>
                        <a:pt x="10365" y="16075"/>
                      </a:lnTo>
                      <a:lnTo>
                        <a:pt x="10549" y="16106"/>
                      </a:lnTo>
                      <a:lnTo>
                        <a:pt x="10726" y="16124"/>
                      </a:lnTo>
                      <a:lnTo>
                        <a:pt x="10897" y="16128"/>
                      </a:lnTo>
                      <a:lnTo>
                        <a:pt x="11060" y="16119"/>
                      </a:lnTo>
                      <a:lnTo>
                        <a:pt x="11217" y="16100"/>
                      </a:lnTo>
                      <a:lnTo>
                        <a:pt x="11367" y="16069"/>
                      </a:lnTo>
                      <a:lnTo>
                        <a:pt x="11511" y="16028"/>
                      </a:lnTo>
                      <a:lnTo>
                        <a:pt x="11648" y="15978"/>
                      </a:lnTo>
                      <a:lnTo>
                        <a:pt x="11778" y="15920"/>
                      </a:lnTo>
                      <a:lnTo>
                        <a:pt x="11903" y="15855"/>
                      </a:lnTo>
                      <a:lnTo>
                        <a:pt x="12020" y="15782"/>
                      </a:lnTo>
                      <a:lnTo>
                        <a:pt x="12131" y="15705"/>
                      </a:lnTo>
                      <a:lnTo>
                        <a:pt x="12235" y="15622"/>
                      </a:lnTo>
                      <a:lnTo>
                        <a:pt x="12333" y="15535"/>
                      </a:lnTo>
                      <a:lnTo>
                        <a:pt x="12425" y="15445"/>
                      </a:lnTo>
                      <a:lnTo>
                        <a:pt x="12511" y="15353"/>
                      </a:lnTo>
                      <a:lnTo>
                        <a:pt x="12589" y="15259"/>
                      </a:lnTo>
                      <a:lnTo>
                        <a:pt x="12663" y="15164"/>
                      </a:lnTo>
                      <a:lnTo>
                        <a:pt x="12730" y="15071"/>
                      </a:lnTo>
                      <a:lnTo>
                        <a:pt x="12790" y="14977"/>
                      </a:lnTo>
                      <a:lnTo>
                        <a:pt x="12844" y="14885"/>
                      </a:lnTo>
                      <a:lnTo>
                        <a:pt x="12892" y="14796"/>
                      </a:lnTo>
                      <a:lnTo>
                        <a:pt x="12935" y="14712"/>
                      </a:lnTo>
                      <a:lnTo>
                        <a:pt x="12971" y="14631"/>
                      </a:lnTo>
                      <a:lnTo>
                        <a:pt x="13002" y="14556"/>
                      </a:lnTo>
                      <a:lnTo>
                        <a:pt x="13026" y="14486"/>
                      </a:lnTo>
                      <a:lnTo>
                        <a:pt x="13044" y="14424"/>
                      </a:lnTo>
                      <a:lnTo>
                        <a:pt x="13051" y="14393"/>
                      </a:lnTo>
                      <a:lnTo>
                        <a:pt x="13057" y="14358"/>
                      </a:lnTo>
                      <a:lnTo>
                        <a:pt x="13063" y="14319"/>
                      </a:lnTo>
                      <a:lnTo>
                        <a:pt x="13069" y="14275"/>
                      </a:lnTo>
                      <a:lnTo>
                        <a:pt x="13074" y="14227"/>
                      </a:lnTo>
                      <a:lnTo>
                        <a:pt x="13079" y="14176"/>
                      </a:lnTo>
                      <a:lnTo>
                        <a:pt x="13083" y="14119"/>
                      </a:lnTo>
                      <a:lnTo>
                        <a:pt x="13086" y="14060"/>
                      </a:lnTo>
                      <a:lnTo>
                        <a:pt x="13089" y="13996"/>
                      </a:lnTo>
                      <a:lnTo>
                        <a:pt x="13091" y="13929"/>
                      </a:lnTo>
                      <a:lnTo>
                        <a:pt x="13092" y="13858"/>
                      </a:lnTo>
                      <a:lnTo>
                        <a:pt x="13093" y="13784"/>
                      </a:lnTo>
                      <a:lnTo>
                        <a:pt x="13093" y="13707"/>
                      </a:lnTo>
                      <a:lnTo>
                        <a:pt x="13092" y="13626"/>
                      </a:lnTo>
                      <a:lnTo>
                        <a:pt x="13090" y="13542"/>
                      </a:lnTo>
                      <a:lnTo>
                        <a:pt x="13088" y="13457"/>
                      </a:lnTo>
                      <a:lnTo>
                        <a:pt x="13150" y="13442"/>
                      </a:lnTo>
                      <a:lnTo>
                        <a:pt x="13212" y="13426"/>
                      </a:lnTo>
                      <a:lnTo>
                        <a:pt x="13271" y="13407"/>
                      </a:lnTo>
                      <a:lnTo>
                        <a:pt x="13331" y="13388"/>
                      </a:lnTo>
                      <a:lnTo>
                        <a:pt x="13360" y="13377"/>
                      </a:lnTo>
                      <a:lnTo>
                        <a:pt x="13388" y="13367"/>
                      </a:lnTo>
                      <a:lnTo>
                        <a:pt x="13416" y="13356"/>
                      </a:lnTo>
                      <a:lnTo>
                        <a:pt x="13444" y="13344"/>
                      </a:lnTo>
                      <a:lnTo>
                        <a:pt x="13470" y="13332"/>
                      </a:lnTo>
                      <a:lnTo>
                        <a:pt x="13496" y="13320"/>
                      </a:lnTo>
                      <a:lnTo>
                        <a:pt x="13522" y="13307"/>
                      </a:lnTo>
                      <a:lnTo>
                        <a:pt x="13546" y="13294"/>
                      </a:lnTo>
                      <a:lnTo>
                        <a:pt x="13570" y="13279"/>
                      </a:lnTo>
                      <a:lnTo>
                        <a:pt x="13592" y="13265"/>
                      </a:lnTo>
                      <a:lnTo>
                        <a:pt x="13614" y="13250"/>
                      </a:lnTo>
                      <a:lnTo>
                        <a:pt x="13635" y="13235"/>
                      </a:lnTo>
                      <a:lnTo>
                        <a:pt x="13654" y="13220"/>
                      </a:lnTo>
                      <a:lnTo>
                        <a:pt x="13672" y="13204"/>
                      </a:lnTo>
                      <a:lnTo>
                        <a:pt x="13689" y="13187"/>
                      </a:lnTo>
                      <a:lnTo>
                        <a:pt x="13705" y="13170"/>
                      </a:lnTo>
                      <a:lnTo>
                        <a:pt x="13720" y="13151"/>
                      </a:lnTo>
                      <a:lnTo>
                        <a:pt x="13733" y="13133"/>
                      </a:lnTo>
                      <a:lnTo>
                        <a:pt x="13744" y="13115"/>
                      </a:lnTo>
                      <a:lnTo>
                        <a:pt x="13754" y="13096"/>
                      </a:lnTo>
                      <a:lnTo>
                        <a:pt x="13763" y="13076"/>
                      </a:lnTo>
                      <a:lnTo>
                        <a:pt x="13770" y="13056"/>
                      </a:lnTo>
                      <a:lnTo>
                        <a:pt x="13775" y="13034"/>
                      </a:lnTo>
                      <a:lnTo>
                        <a:pt x="13778" y="13013"/>
                      </a:lnTo>
                      <a:lnTo>
                        <a:pt x="13780" y="12962"/>
                      </a:lnTo>
                      <a:lnTo>
                        <a:pt x="13776" y="12896"/>
                      </a:lnTo>
                      <a:lnTo>
                        <a:pt x="13766" y="12817"/>
                      </a:lnTo>
                      <a:lnTo>
                        <a:pt x="13751" y="12725"/>
                      </a:lnTo>
                      <a:lnTo>
                        <a:pt x="13731" y="12622"/>
                      </a:lnTo>
                      <a:lnTo>
                        <a:pt x="13706" y="12508"/>
                      </a:lnTo>
                      <a:lnTo>
                        <a:pt x="13676" y="12385"/>
                      </a:lnTo>
                      <a:lnTo>
                        <a:pt x="13643" y="12253"/>
                      </a:lnTo>
                      <a:lnTo>
                        <a:pt x="13605" y="12115"/>
                      </a:lnTo>
                      <a:lnTo>
                        <a:pt x="13565" y="11969"/>
                      </a:lnTo>
                      <a:lnTo>
                        <a:pt x="13521" y="11819"/>
                      </a:lnTo>
                      <a:lnTo>
                        <a:pt x="13474" y="11664"/>
                      </a:lnTo>
                      <a:lnTo>
                        <a:pt x="13425" y="11505"/>
                      </a:lnTo>
                      <a:lnTo>
                        <a:pt x="13373" y="11345"/>
                      </a:lnTo>
                      <a:lnTo>
                        <a:pt x="13320" y="11184"/>
                      </a:lnTo>
                      <a:lnTo>
                        <a:pt x="13265" y="11021"/>
                      </a:lnTo>
                      <a:lnTo>
                        <a:pt x="13210" y="10860"/>
                      </a:lnTo>
                      <a:lnTo>
                        <a:pt x="13152" y="10701"/>
                      </a:lnTo>
                      <a:lnTo>
                        <a:pt x="13094" y="10545"/>
                      </a:lnTo>
                      <a:lnTo>
                        <a:pt x="13037" y="10392"/>
                      </a:lnTo>
                      <a:lnTo>
                        <a:pt x="12979" y="10244"/>
                      </a:lnTo>
                      <a:lnTo>
                        <a:pt x="12923" y="10103"/>
                      </a:lnTo>
                      <a:lnTo>
                        <a:pt x="12866" y="9968"/>
                      </a:lnTo>
                      <a:lnTo>
                        <a:pt x="12811" y="9841"/>
                      </a:lnTo>
                      <a:lnTo>
                        <a:pt x="12757" y="9724"/>
                      </a:lnTo>
                      <a:lnTo>
                        <a:pt x="12705" y="9616"/>
                      </a:lnTo>
                      <a:lnTo>
                        <a:pt x="12654" y="9520"/>
                      </a:lnTo>
                      <a:lnTo>
                        <a:pt x="12607" y="9435"/>
                      </a:lnTo>
                      <a:lnTo>
                        <a:pt x="12561" y="9363"/>
                      </a:lnTo>
                      <a:lnTo>
                        <a:pt x="12519" y="9306"/>
                      </a:lnTo>
                      <a:lnTo>
                        <a:pt x="12480" y="9264"/>
                      </a:lnTo>
                      <a:lnTo>
                        <a:pt x="12445" y="9238"/>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id-ID"/>
                </a:p>
              </p:txBody>
            </p:sp>
          </p:grpSp>
          <p:sp>
            <p:nvSpPr>
              <p:cNvPr id="16" name="TextBox 15"/>
              <p:cNvSpPr txBox="1"/>
              <p:nvPr/>
            </p:nvSpPr>
            <p:spPr>
              <a:xfrm>
                <a:off x="283877" y="3148333"/>
                <a:ext cx="2273300" cy="338554"/>
              </a:xfrm>
              <a:prstGeom prst="rect">
                <a:avLst/>
              </a:prstGeom>
              <a:noFill/>
            </p:spPr>
            <p:txBody>
              <a:bodyPr wrap="square" rtlCol="0">
                <a:spAutoFit/>
              </a:bodyPr>
              <a:lstStyle/>
              <a:p>
                <a:pPr algn="ctr"/>
                <a:r>
                  <a:rPr lang="en-US" sz="1600" dirty="0">
                    <a:solidFill>
                      <a:schemeClr val="bg1">
                        <a:lumMod val="95000"/>
                      </a:schemeClr>
                    </a:solidFill>
                    <a:latin typeface="Futura Bk BT" panose="020B0502020204020303" pitchFamily="34" charset="0"/>
                  </a:rPr>
                  <a:t>Best Sales</a:t>
                </a:r>
              </a:p>
            </p:txBody>
          </p:sp>
          <p:sp>
            <p:nvSpPr>
              <p:cNvPr id="20" name="TextBox 19"/>
              <p:cNvSpPr txBox="1"/>
              <p:nvPr/>
            </p:nvSpPr>
            <p:spPr>
              <a:xfrm>
                <a:off x="443159" y="3429614"/>
                <a:ext cx="1951698" cy="400110"/>
              </a:xfrm>
              <a:prstGeom prst="rect">
                <a:avLst/>
              </a:prstGeom>
              <a:noFill/>
            </p:spPr>
            <p:txBody>
              <a:bodyPr wrap="square" rtlCol="0">
                <a:spAutoFit/>
              </a:bodyPr>
              <a:lstStyle/>
              <a:p>
                <a:pPr algn="ctr"/>
                <a:r>
                  <a:rPr lang="id-ID" sz="1000" dirty="0">
                    <a:solidFill>
                      <a:schemeClr val="bg1">
                        <a:lumMod val="85000"/>
                      </a:schemeClr>
                    </a:solidFill>
                  </a:rPr>
                  <a:t>Lorem ipsum dolor sit amet, consectetuer</a:t>
                </a:r>
                <a:r>
                  <a:rPr lang="en-US" sz="1000" dirty="0">
                    <a:solidFill>
                      <a:schemeClr val="bg1">
                        <a:lumMod val="85000"/>
                      </a:schemeClr>
                    </a:solidFill>
                  </a:rPr>
                  <a:t> </a:t>
                </a:r>
                <a:r>
                  <a:rPr lang="id-ID" sz="1000" dirty="0">
                    <a:solidFill>
                      <a:schemeClr val="bg1">
                        <a:lumMod val="85000"/>
                      </a:schemeClr>
                    </a:solidFill>
                  </a:rPr>
                  <a:t>elit.</a:t>
                </a:r>
              </a:p>
            </p:txBody>
          </p:sp>
        </p:grpSp>
        <p:grpSp>
          <p:nvGrpSpPr>
            <p:cNvPr id="25" name="Group 24"/>
            <p:cNvGrpSpPr/>
            <p:nvPr/>
          </p:nvGrpSpPr>
          <p:grpSpPr>
            <a:xfrm>
              <a:off x="2394857" y="2374794"/>
              <a:ext cx="2273300" cy="1522703"/>
              <a:chOff x="2727660" y="2307021"/>
              <a:chExt cx="2273300" cy="1522703"/>
            </a:xfrm>
          </p:grpSpPr>
          <p:grpSp>
            <p:nvGrpSpPr>
              <p:cNvPr id="12" name="Group 11"/>
              <p:cNvGrpSpPr/>
              <p:nvPr/>
            </p:nvGrpSpPr>
            <p:grpSpPr>
              <a:xfrm>
                <a:off x="3508710" y="2307021"/>
                <a:ext cx="711200" cy="711200"/>
                <a:chOff x="8292357" y="3904023"/>
                <a:chExt cx="711200" cy="711200"/>
              </a:xfrm>
            </p:grpSpPr>
            <p:sp>
              <p:nvSpPr>
                <p:cNvPr id="13" name="Oval 12"/>
                <p:cNvSpPr/>
                <p:nvPr userDrawn="1"/>
              </p:nvSpPr>
              <p:spPr>
                <a:xfrm>
                  <a:off x="8292357" y="3904023"/>
                  <a:ext cx="711200" cy="71120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mn-lt"/>
                  </a:endParaRPr>
                </a:p>
              </p:txBody>
            </p:sp>
            <p:sp>
              <p:nvSpPr>
                <p:cNvPr id="14" name="Freeform 581"/>
                <p:cNvSpPr>
                  <a:spLocks/>
                </p:cNvSpPr>
                <p:nvPr/>
              </p:nvSpPr>
              <p:spPr bwMode="auto">
                <a:xfrm>
                  <a:off x="8443963" y="4128019"/>
                  <a:ext cx="407988" cy="255588"/>
                </a:xfrm>
                <a:custGeom>
                  <a:avLst/>
                  <a:gdLst>
                    <a:gd name="T0" fmla="*/ 4009 w 16189"/>
                    <a:gd name="T1" fmla="*/ 6758 h 10140"/>
                    <a:gd name="T2" fmla="*/ 4161 w 16189"/>
                    <a:gd name="T3" fmla="*/ 6050 h 10140"/>
                    <a:gd name="T4" fmla="*/ 4470 w 16189"/>
                    <a:gd name="T5" fmla="*/ 4965 h 10140"/>
                    <a:gd name="T6" fmla="*/ 4968 w 16189"/>
                    <a:gd name="T7" fmla="*/ 3679 h 10140"/>
                    <a:gd name="T8" fmla="*/ 5687 w 16189"/>
                    <a:gd name="T9" fmla="*/ 2365 h 10140"/>
                    <a:gd name="T10" fmla="*/ 6663 w 16189"/>
                    <a:gd name="T11" fmla="*/ 1198 h 10140"/>
                    <a:gd name="T12" fmla="*/ 7924 w 16189"/>
                    <a:gd name="T13" fmla="*/ 350 h 10140"/>
                    <a:gd name="T14" fmla="*/ 9506 w 16189"/>
                    <a:gd name="T15" fmla="*/ 0 h 10140"/>
                    <a:gd name="T16" fmla="*/ 11178 w 16189"/>
                    <a:gd name="T17" fmla="*/ 237 h 10140"/>
                    <a:gd name="T18" fmla="*/ 12254 w 16189"/>
                    <a:gd name="T19" fmla="*/ 873 h 10140"/>
                    <a:gd name="T20" fmla="*/ 12810 w 16189"/>
                    <a:gd name="T21" fmla="*/ 1776 h 10140"/>
                    <a:gd name="T22" fmla="*/ 12973 w 16189"/>
                    <a:gd name="T23" fmla="*/ 2819 h 10140"/>
                    <a:gd name="T24" fmla="*/ 12868 w 16189"/>
                    <a:gd name="T25" fmla="*/ 3877 h 10140"/>
                    <a:gd name="T26" fmla="*/ 12619 w 16189"/>
                    <a:gd name="T27" fmla="*/ 4825 h 10140"/>
                    <a:gd name="T28" fmla="*/ 12354 w 16189"/>
                    <a:gd name="T29" fmla="*/ 5536 h 10140"/>
                    <a:gd name="T30" fmla="*/ 12196 w 16189"/>
                    <a:gd name="T31" fmla="*/ 5886 h 10140"/>
                    <a:gd name="T32" fmla="*/ 12237 w 16189"/>
                    <a:gd name="T33" fmla="*/ 5809 h 10140"/>
                    <a:gd name="T34" fmla="*/ 12360 w 16189"/>
                    <a:gd name="T35" fmla="*/ 5634 h 10140"/>
                    <a:gd name="T36" fmla="*/ 12568 w 16189"/>
                    <a:gd name="T37" fmla="*/ 5418 h 10140"/>
                    <a:gd name="T38" fmla="*/ 12874 w 16189"/>
                    <a:gd name="T39" fmla="*/ 5203 h 10140"/>
                    <a:gd name="T40" fmla="*/ 13290 w 16189"/>
                    <a:gd name="T41" fmla="*/ 5031 h 10140"/>
                    <a:gd name="T42" fmla="*/ 13827 w 16189"/>
                    <a:gd name="T43" fmla="*/ 4945 h 10140"/>
                    <a:gd name="T44" fmla="*/ 14499 w 16189"/>
                    <a:gd name="T45" fmla="*/ 4988 h 10140"/>
                    <a:gd name="T46" fmla="*/ 15208 w 16189"/>
                    <a:gd name="T47" fmla="*/ 5170 h 10140"/>
                    <a:gd name="T48" fmla="*/ 15611 w 16189"/>
                    <a:gd name="T49" fmla="*/ 5442 h 10140"/>
                    <a:gd name="T50" fmla="*/ 15930 w 16189"/>
                    <a:gd name="T51" fmla="*/ 5865 h 10140"/>
                    <a:gd name="T52" fmla="*/ 16132 w 16189"/>
                    <a:gd name="T53" fmla="*/ 6400 h 10140"/>
                    <a:gd name="T54" fmla="*/ 16188 w 16189"/>
                    <a:gd name="T55" fmla="*/ 7006 h 10140"/>
                    <a:gd name="T56" fmla="*/ 16067 w 16189"/>
                    <a:gd name="T57" fmla="*/ 7645 h 10140"/>
                    <a:gd name="T58" fmla="*/ 15738 w 16189"/>
                    <a:gd name="T59" fmla="*/ 8278 h 10140"/>
                    <a:gd name="T60" fmla="*/ 15170 w 16189"/>
                    <a:gd name="T61" fmla="*/ 8863 h 10140"/>
                    <a:gd name="T62" fmla="*/ 14325 w 16189"/>
                    <a:gd name="T63" fmla="*/ 9363 h 10140"/>
                    <a:gd name="T64" fmla="*/ 13031 w 16189"/>
                    <a:gd name="T65" fmla="*/ 9738 h 10140"/>
                    <a:gd name="T66" fmla="*/ 11342 w 16189"/>
                    <a:gd name="T67" fmla="*/ 9989 h 10140"/>
                    <a:gd name="T68" fmla="*/ 9410 w 16189"/>
                    <a:gd name="T69" fmla="*/ 10119 h 10140"/>
                    <a:gd name="T70" fmla="*/ 7387 w 16189"/>
                    <a:gd name="T71" fmla="*/ 10133 h 10140"/>
                    <a:gd name="T72" fmla="*/ 5426 w 16189"/>
                    <a:gd name="T73" fmla="*/ 10038 h 10140"/>
                    <a:gd name="T74" fmla="*/ 3676 w 16189"/>
                    <a:gd name="T75" fmla="*/ 9837 h 10140"/>
                    <a:gd name="T76" fmla="*/ 2291 w 16189"/>
                    <a:gd name="T77" fmla="*/ 9537 h 10140"/>
                    <a:gd name="T78" fmla="*/ 1443 w 16189"/>
                    <a:gd name="T79" fmla="*/ 9164 h 10140"/>
                    <a:gd name="T80" fmla="*/ 952 w 16189"/>
                    <a:gd name="T81" fmla="*/ 8782 h 10140"/>
                    <a:gd name="T82" fmla="*/ 564 w 16189"/>
                    <a:gd name="T83" fmla="*/ 8344 h 10140"/>
                    <a:gd name="T84" fmla="*/ 276 w 16189"/>
                    <a:gd name="T85" fmla="*/ 7871 h 10140"/>
                    <a:gd name="T86" fmla="*/ 90 w 16189"/>
                    <a:gd name="T87" fmla="*/ 7380 h 10140"/>
                    <a:gd name="T88" fmla="*/ 5 w 16189"/>
                    <a:gd name="T89" fmla="*/ 6893 h 10140"/>
                    <a:gd name="T90" fmla="*/ 20 w 16189"/>
                    <a:gd name="T91" fmla="*/ 6428 h 10140"/>
                    <a:gd name="T92" fmla="*/ 135 w 16189"/>
                    <a:gd name="T93" fmla="*/ 6004 h 10140"/>
                    <a:gd name="T94" fmla="*/ 347 w 16189"/>
                    <a:gd name="T95" fmla="*/ 5638 h 10140"/>
                    <a:gd name="T96" fmla="*/ 615 w 16189"/>
                    <a:gd name="T97" fmla="*/ 5314 h 10140"/>
                    <a:gd name="T98" fmla="*/ 923 w 16189"/>
                    <a:gd name="T99" fmla="*/ 5029 h 10140"/>
                    <a:gd name="T100" fmla="*/ 1270 w 16189"/>
                    <a:gd name="T101" fmla="*/ 4795 h 10140"/>
                    <a:gd name="T102" fmla="*/ 1657 w 16189"/>
                    <a:gd name="T103" fmla="*/ 4619 h 10140"/>
                    <a:gd name="T104" fmla="*/ 2083 w 16189"/>
                    <a:gd name="T105" fmla="*/ 4511 h 10140"/>
                    <a:gd name="T106" fmla="*/ 2546 w 16189"/>
                    <a:gd name="T107" fmla="*/ 4481 h 10140"/>
                    <a:gd name="T108" fmla="*/ 3049 w 16189"/>
                    <a:gd name="T109" fmla="*/ 4538 h 10140"/>
                    <a:gd name="T110" fmla="*/ 3506 w 16189"/>
                    <a:gd name="T111" fmla="*/ 4666 h 10140"/>
                    <a:gd name="T112" fmla="*/ 3691 w 16189"/>
                    <a:gd name="T113" fmla="*/ 4859 h 10140"/>
                    <a:gd name="T114" fmla="*/ 3821 w 16189"/>
                    <a:gd name="T115" fmla="*/ 5171 h 10140"/>
                    <a:gd name="T116" fmla="*/ 3906 w 16189"/>
                    <a:gd name="T117" fmla="*/ 5556 h 10140"/>
                    <a:gd name="T118" fmla="*/ 3955 w 16189"/>
                    <a:gd name="T119" fmla="*/ 5967 h 10140"/>
                    <a:gd name="T120" fmla="*/ 3978 w 16189"/>
                    <a:gd name="T121" fmla="*/ 6356 h 10140"/>
                    <a:gd name="T122" fmla="*/ 3983 w 16189"/>
                    <a:gd name="T123" fmla="*/ 6743 h 10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89" h="10140">
                      <a:moveTo>
                        <a:pt x="3979" y="6938"/>
                      </a:moveTo>
                      <a:lnTo>
                        <a:pt x="3982" y="6917"/>
                      </a:lnTo>
                      <a:lnTo>
                        <a:pt x="3992" y="6856"/>
                      </a:lnTo>
                      <a:lnTo>
                        <a:pt x="4009" y="6758"/>
                      </a:lnTo>
                      <a:lnTo>
                        <a:pt x="4035" y="6626"/>
                      </a:lnTo>
                      <a:lnTo>
                        <a:pt x="4068" y="6462"/>
                      </a:lnTo>
                      <a:lnTo>
                        <a:pt x="4109" y="6269"/>
                      </a:lnTo>
                      <a:lnTo>
                        <a:pt x="4161" y="6050"/>
                      </a:lnTo>
                      <a:lnTo>
                        <a:pt x="4222" y="5807"/>
                      </a:lnTo>
                      <a:lnTo>
                        <a:pt x="4294" y="5543"/>
                      </a:lnTo>
                      <a:lnTo>
                        <a:pt x="4376" y="5262"/>
                      </a:lnTo>
                      <a:lnTo>
                        <a:pt x="4470" y="4965"/>
                      </a:lnTo>
                      <a:lnTo>
                        <a:pt x="4575" y="4656"/>
                      </a:lnTo>
                      <a:lnTo>
                        <a:pt x="4692" y="4337"/>
                      </a:lnTo>
                      <a:lnTo>
                        <a:pt x="4824" y="4009"/>
                      </a:lnTo>
                      <a:lnTo>
                        <a:pt x="4968" y="3679"/>
                      </a:lnTo>
                      <a:lnTo>
                        <a:pt x="5125" y="3346"/>
                      </a:lnTo>
                      <a:lnTo>
                        <a:pt x="5298" y="3014"/>
                      </a:lnTo>
                      <a:lnTo>
                        <a:pt x="5485" y="2686"/>
                      </a:lnTo>
                      <a:lnTo>
                        <a:pt x="5687" y="2365"/>
                      </a:lnTo>
                      <a:lnTo>
                        <a:pt x="5906" y="2052"/>
                      </a:lnTo>
                      <a:lnTo>
                        <a:pt x="6141" y="1751"/>
                      </a:lnTo>
                      <a:lnTo>
                        <a:pt x="6393" y="1466"/>
                      </a:lnTo>
                      <a:lnTo>
                        <a:pt x="6663" y="1198"/>
                      </a:lnTo>
                      <a:lnTo>
                        <a:pt x="6950" y="949"/>
                      </a:lnTo>
                      <a:lnTo>
                        <a:pt x="7256" y="723"/>
                      </a:lnTo>
                      <a:lnTo>
                        <a:pt x="7580" y="522"/>
                      </a:lnTo>
                      <a:lnTo>
                        <a:pt x="7924" y="350"/>
                      </a:lnTo>
                      <a:lnTo>
                        <a:pt x="8289" y="209"/>
                      </a:lnTo>
                      <a:lnTo>
                        <a:pt x="8673" y="103"/>
                      </a:lnTo>
                      <a:lnTo>
                        <a:pt x="9079" y="32"/>
                      </a:lnTo>
                      <a:lnTo>
                        <a:pt x="9506" y="0"/>
                      </a:lnTo>
                      <a:lnTo>
                        <a:pt x="9955" y="9"/>
                      </a:lnTo>
                      <a:lnTo>
                        <a:pt x="10407" y="58"/>
                      </a:lnTo>
                      <a:lnTo>
                        <a:pt x="10814" y="134"/>
                      </a:lnTo>
                      <a:lnTo>
                        <a:pt x="11178" y="237"/>
                      </a:lnTo>
                      <a:lnTo>
                        <a:pt x="11503" y="364"/>
                      </a:lnTo>
                      <a:lnTo>
                        <a:pt x="11788" y="513"/>
                      </a:lnTo>
                      <a:lnTo>
                        <a:pt x="12038" y="684"/>
                      </a:lnTo>
                      <a:lnTo>
                        <a:pt x="12254" y="873"/>
                      </a:lnTo>
                      <a:lnTo>
                        <a:pt x="12437" y="1078"/>
                      </a:lnTo>
                      <a:lnTo>
                        <a:pt x="12589" y="1298"/>
                      </a:lnTo>
                      <a:lnTo>
                        <a:pt x="12713" y="1532"/>
                      </a:lnTo>
                      <a:lnTo>
                        <a:pt x="12810" y="1776"/>
                      </a:lnTo>
                      <a:lnTo>
                        <a:pt x="12883" y="2028"/>
                      </a:lnTo>
                      <a:lnTo>
                        <a:pt x="12933" y="2288"/>
                      </a:lnTo>
                      <a:lnTo>
                        <a:pt x="12962" y="2552"/>
                      </a:lnTo>
                      <a:lnTo>
                        <a:pt x="12973" y="2819"/>
                      </a:lnTo>
                      <a:lnTo>
                        <a:pt x="12967" y="3087"/>
                      </a:lnTo>
                      <a:lnTo>
                        <a:pt x="12946" y="3354"/>
                      </a:lnTo>
                      <a:lnTo>
                        <a:pt x="12912" y="3618"/>
                      </a:lnTo>
                      <a:lnTo>
                        <a:pt x="12868" y="3877"/>
                      </a:lnTo>
                      <a:lnTo>
                        <a:pt x="12814" y="4129"/>
                      </a:lnTo>
                      <a:lnTo>
                        <a:pt x="12753" y="4373"/>
                      </a:lnTo>
                      <a:lnTo>
                        <a:pt x="12688" y="4606"/>
                      </a:lnTo>
                      <a:lnTo>
                        <a:pt x="12619" y="4825"/>
                      </a:lnTo>
                      <a:lnTo>
                        <a:pt x="12550" y="5030"/>
                      </a:lnTo>
                      <a:lnTo>
                        <a:pt x="12481" y="5218"/>
                      </a:lnTo>
                      <a:lnTo>
                        <a:pt x="12414" y="5388"/>
                      </a:lnTo>
                      <a:lnTo>
                        <a:pt x="12354" y="5536"/>
                      </a:lnTo>
                      <a:lnTo>
                        <a:pt x="12299" y="5663"/>
                      </a:lnTo>
                      <a:lnTo>
                        <a:pt x="12254" y="5765"/>
                      </a:lnTo>
                      <a:lnTo>
                        <a:pt x="12218" y="5839"/>
                      </a:lnTo>
                      <a:lnTo>
                        <a:pt x="12196" y="5886"/>
                      </a:lnTo>
                      <a:lnTo>
                        <a:pt x="12188" y="5902"/>
                      </a:lnTo>
                      <a:lnTo>
                        <a:pt x="12195" y="5886"/>
                      </a:lnTo>
                      <a:lnTo>
                        <a:pt x="12219" y="5840"/>
                      </a:lnTo>
                      <a:lnTo>
                        <a:pt x="12237" y="5809"/>
                      </a:lnTo>
                      <a:lnTo>
                        <a:pt x="12261" y="5771"/>
                      </a:lnTo>
                      <a:lnTo>
                        <a:pt x="12289" y="5729"/>
                      </a:lnTo>
                      <a:lnTo>
                        <a:pt x="12321" y="5684"/>
                      </a:lnTo>
                      <a:lnTo>
                        <a:pt x="12360" y="5634"/>
                      </a:lnTo>
                      <a:lnTo>
                        <a:pt x="12403" y="5582"/>
                      </a:lnTo>
                      <a:lnTo>
                        <a:pt x="12452" y="5529"/>
                      </a:lnTo>
                      <a:lnTo>
                        <a:pt x="12508" y="5474"/>
                      </a:lnTo>
                      <a:lnTo>
                        <a:pt x="12568" y="5418"/>
                      </a:lnTo>
                      <a:lnTo>
                        <a:pt x="12635" y="5363"/>
                      </a:lnTo>
                      <a:lnTo>
                        <a:pt x="12708" y="5308"/>
                      </a:lnTo>
                      <a:lnTo>
                        <a:pt x="12788" y="5255"/>
                      </a:lnTo>
                      <a:lnTo>
                        <a:pt x="12874" y="5203"/>
                      </a:lnTo>
                      <a:lnTo>
                        <a:pt x="12967" y="5154"/>
                      </a:lnTo>
                      <a:lnTo>
                        <a:pt x="13067" y="5110"/>
                      </a:lnTo>
                      <a:lnTo>
                        <a:pt x="13174" y="5068"/>
                      </a:lnTo>
                      <a:lnTo>
                        <a:pt x="13290" y="5031"/>
                      </a:lnTo>
                      <a:lnTo>
                        <a:pt x="13412" y="5000"/>
                      </a:lnTo>
                      <a:lnTo>
                        <a:pt x="13543" y="4976"/>
                      </a:lnTo>
                      <a:lnTo>
                        <a:pt x="13680" y="4956"/>
                      </a:lnTo>
                      <a:lnTo>
                        <a:pt x="13827" y="4945"/>
                      </a:lnTo>
                      <a:lnTo>
                        <a:pt x="13982" y="4942"/>
                      </a:lnTo>
                      <a:lnTo>
                        <a:pt x="14146" y="4948"/>
                      </a:lnTo>
                      <a:lnTo>
                        <a:pt x="14318" y="4963"/>
                      </a:lnTo>
                      <a:lnTo>
                        <a:pt x="14499" y="4988"/>
                      </a:lnTo>
                      <a:lnTo>
                        <a:pt x="14689" y="5023"/>
                      </a:lnTo>
                      <a:lnTo>
                        <a:pt x="14889" y="5070"/>
                      </a:lnTo>
                      <a:lnTo>
                        <a:pt x="15097" y="5130"/>
                      </a:lnTo>
                      <a:lnTo>
                        <a:pt x="15208" y="5170"/>
                      </a:lnTo>
                      <a:lnTo>
                        <a:pt x="15316" y="5221"/>
                      </a:lnTo>
                      <a:lnTo>
                        <a:pt x="15419" y="5284"/>
                      </a:lnTo>
                      <a:lnTo>
                        <a:pt x="15517" y="5359"/>
                      </a:lnTo>
                      <a:lnTo>
                        <a:pt x="15611" y="5442"/>
                      </a:lnTo>
                      <a:lnTo>
                        <a:pt x="15700" y="5535"/>
                      </a:lnTo>
                      <a:lnTo>
                        <a:pt x="15783" y="5637"/>
                      </a:lnTo>
                      <a:lnTo>
                        <a:pt x="15860" y="5748"/>
                      </a:lnTo>
                      <a:lnTo>
                        <a:pt x="15930" y="5865"/>
                      </a:lnTo>
                      <a:lnTo>
                        <a:pt x="15993" y="5990"/>
                      </a:lnTo>
                      <a:lnTo>
                        <a:pt x="16047" y="6121"/>
                      </a:lnTo>
                      <a:lnTo>
                        <a:pt x="16094" y="6258"/>
                      </a:lnTo>
                      <a:lnTo>
                        <a:pt x="16132" y="6400"/>
                      </a:lnTo>
                      <a:lnTo>
                        <a:pt x="16161" y="6546"/>
                      </a:lnTo>
                      <a:lnTo>
                        <a:pt x="16180" y="6696"/>
                      </a:lnTo>
                      <a:lnTo>
                        <a:pt x="16189" y="6850"/>
                      </a:lnTo>
                      <a:lnTo>
                        <a:pt x="16188" y="7006"/>
                      </a:lnTo>
                      <a:lnTo>
                        <a:pt x="16175" y="7165"/>
                      </a:lnTo>
                      <a:lnTo>
                        <a:pt x="16152" y="7324"/>
                      </a:lnTo>
                      <a:lnTo>
                        <a:pt x="16115" y="7485"/>
                      </a:lnTo>
                      <a:lnTo>
                        <a:pt x="16067" y="7645"/>
                      </a:lnTo>
                      <a:lnTo>
                        <a:pt x="16005" y="7806"/>
                      </a:lnTo>
                      <a:lnTo>
                        <a:pt x="15930" y="7965"/>
                      </a:lnTo>
                      <a:lnTo>
                        <a:pt x="15841" y="8123"/>
                      </a:lnTo>
                      <a:lnTo>
                        <a:pt x="15738" y="8278"/>
                      </a:lnTo>
                      <a:lnTo>
                        <a:pt x="15619" y="8429"/>
                      </a:lnTo>
                      <a:lnTo>
                        <a:pt x="15486" y="8579"/>
                      </a:lnTo>
                      <a:lnTo>
                        <a:pt x="15336" y="8723"/>
                      </a:lnTo>
                      <a:lnTo>
                        <a:pt x="15170" y="8863"/>
                      </a:lnTo>
                      <a:lnTo>
                        <a:pt x="14988" y="8998"/>
                      </a:lnTo>
                      <a:lnTo>
                        <a:pt x="14787" y="9126"/>
                      </a:lnTo>
                      <a:lnTo>
                        <a:pt x="14570" y="9249"/>
                      </a:lnTo>
                      <a:lnTo>
                        <a:pt x="14325" y="9363"/>
                      </a:lnTo>
                      <a:lnTo>
                        <a:pt x="14047" y="9469"/>
                      </a:lnTo>
                      <a:lnTo>
                        <a:pt x="13737" y="9566"/>
                      </a:lnTo>
                      <a:lnTo>
                        <a:pt x="13397" y="9656"/>
                      </a:lnTo>
                      <a:lnTo>
                        <a:pt x="13031" y="9738"/>
                      </a:lnTo>
                      <a:lnTo>
                        <a:pt x="12639" y="9812"/>
                      </a:lnTo>
                      <a:lnTo>
                        <a:pt x="12225" y="9879"/>
                      </a:lnTo>
                      <a:lnTo>
                        <a:pt x="11792" y="9937"/>
                      </a:lnTo>
                      <a:lnTo>
                        <a:pt x="11342" y="9989"/>
                      </a:lnTo>
                      <a:lnTo>
                        <a:pt x="10875" y="10032"/>
                      </a:lnTo>
                      <a:lnTo>
                        <a:pt x="10397" y="10068"/>
                      </a:lnTo>
                      <a:lnTo>
                        <a:pt x="9907" y="10097"/>
                      </a:lnTo>
                      <a:lnTo>
                        <a:pt x="9410" y="10119"/>
                      </a:lnTo>
                      <a:lnTo>
                        <a:pt x="8907" y="10133"/>
                      </a:lnTo>
                      <a:lnTo>
                        <a:pt x="8400" y="10140"/>
                      </a:lnTo>
                      <a:lnTo>
                        <a:pt x="7893" y="10140"/>
                      </a:lnTo>
                      <a:lnTo>
                        <a:pt x="7387" y="10133"/>
                      </a:lnTo>
                      <a:lnTo>
                        <a:pt x="6885" y="10120"/>
                      </a:lnTo>
                      <a:lnTo>
                        <a:pt x="6389" y="10099"/>
                      </a:lnTo>
                      <a:lnTo>
                        <a:pt x="5903" y="10072"/>
                      </a:lnTo>
                      <a:lnTo>
                        <a:pt x="5426" y="10038"/>
                      </a:lnTo>
                      <a:lnTo>
                        <a:pt x="4963" y="9998"/>
                      </a:lnTo>
                      <a:lnTo>
                        <a:pt x="4515" y="9951"/>
                      </a:lnTo>
                      <a:lnTo>
                        <a:pt x="4086" y="9897"/>
                      </a:lnTo>
                      <a:lnTo>
                        <a:pt x="3676" y="9837"/>
                      </a:lnTo>
                      <a:lnTo>
                        <a:pt x="3290" y="9771"/>
                      </a:lnTo>
                      <a:lnTo>
                        <a:pt x="2929" y="9699"/>
                      </a:lnTo>
                      <a:lnTo>
                        <a:pt x="2595" y="9621"/>
                      </a:lnTo>
                      <a:lnTo>
                        <a:pt x="2291" y="9537"/>
                      </a:lnTo>
                      <a:lnTo>
                        <a:pt x="2020" y="9447"/>
                      </a:lnTo>
                      <a:lnTo>
                        <a:pt x="1782" y="9351"/>
                      </a:lnTo>
                      <a:lnTo>
                        <a:pt x="1582" y="9249"/>
                      </a:lnTo>
                      <a:lnTo>
                        <a:pt x="1443" y="9164"/>
                      </a:lnTo>
                      <a:lnTo>
                        <a:pt x="1310" y="9074"/>
                      </a:lnTo>
                      <a:lnTo>
                        <a:pt x="1185" y="8981"/>
                      </a:lnTo>
                      <a:lnTo>
                        <a:pt x="1066" y="8883"/>
                      </a:lnTo>
                      <a:lnTo>
                        <a:pt x="952" y="8782"/>
                      </a:lnTo>
                      <a:lnTo>
                        <a:pt x="845" y="8676"/>
                      </a:lnTo>
                      <a:lnTo>
                        <a:pt x="745" y="8569"/>
                      </a:lnTo>
                      <a:lnTo>
                        <a:pt x="651" y="8458"/>
                      </a:lnTo>
                      <a:lnTo>
                        <a:pt x="564" y="8344"/>
                      </a:lnTo>
                      <a:lnTo>
                        <a:pt x="482" y="8228"/>
                      </a:lnTo>
                      <a:lnTo>
                        <a:pt x="407" y="8110"/>
                      </a:lnTo>
                      <a:lnTo>
                        <a:pt x="338" y="7991"/>
                      </a:lnTo>
                      <a:lnTo>
                        <a:pt x="276" y="7871"/>
                      </a:lnTo>
                      <a:lnTo>
                        <a:pt x="221" y="7749"/>
                      </a:lnTo>
                      <a:lnTo>
                        <a:pt x="171" y="7626"/>
                      </a:lnTo>
                      <a:lnTo>
                        <a:pt x="128" y="7503"/>
                      </a:lnTo>
                      <a:lnTo>
                        <a:pt x="90" y="7380"/>
                      </a:lnTo>
                      <a:lnTo>
                        <a:pt x="60" y="7257"/>
                      </a:lnTo>
                      <a:lnTo>
                        <a:pt x="35" y="7135"/>
                      </a:lnTo>
                      <a:lnTo>
                        <a:pt x="17" y="7013"/>
                      </a:lnTo>
                      <a:lnTo>
                        <a:pt x="5" y="6893"/>
                      </a:lnTo>
                      <a:lnTo>
                        <a:pt x="0" y="6774"/>
                      </a:lnTo>
                      <a:lnTo>
                        <a:pt x="0" y="6657"/>
                      </a:lnTo>
                      <a:lnTo>
                        <a:pt x="7" y="6541"/>
                      </a:lnTo>
                      <a:lnTo>
                        <a:pt x="20" y="6428"/>
                      </a:lnTo>
                      <a:lnTo>
                        <a:pt x="39" y="6317"/>
                      </a:lnTo>
                      <a:lnTo>
                        <a:pt x="65" y="6210"/>
                      </a:lnTo>
                      <a:lnTo>
                        <a:pt x="97" y="6104"/>
                      </a:lnTo>
                      <a:lnTo>
                        <a:pt x="135" y="6004"/>
                      </a:lnTo>
                      <a:lnTo>
                        <a:pt x="179" y="5906"/>
                      </a:lnTo>
                      <a:lnTo>
                        <a:pt x="230" y="5813"/>
                      </a:lnTo>
                      <a:lnTo>
                        <a:pt x="285" y="5724"/>
                      </a:lnTo>
                      <a:lnTo>
                        <a:pt x="347" y="5638"/>
                      </a:lnTo>
                      <a:lnTo>
                        <a:pt x="410" y="5554"/>
                      </a:lnTo>
                      <a:lnTo>
                        <a:pt x="476" y="5471"/>
                      </a:lnTo>
                      <a:lnTo>
                        <a:pt x="544" y="5391"/>
                      </a:lnTo>
                      <a:lnTo>
                        <a:pt x="615" y="5314"/>
                      </a:lnTo>
                      <a:lnTo>
                        <a:pt x="688" y="5239"/>
                      </a:lnTo>
                      <a:lnTo>
                        <a:pt x="764" y="5165"/>
                      </a:lnTo>
                      <a:lnTo>
                        <a:pt x="842" y="5096"/>
                      </a:lnTo>
                      <a:lnTo>
                        <a:pt x="923" y="5029"/>
                      </a:lnTo>
                      <a:lnTo>
                        <a:pt x="1006" y="4966"/>
                      </a:lnTo>
                      <a:lnTo>
                        <a:pt x="1092" y="4905"/>
                      </a:lnTo>
                      <a:lnTo>
                        <a:pt x="1180" y="4849"/>
                      </a:lnTo>
                      <a:lnTo>
                        <a:pt x="1270" y="4795"/>
                      </a:lnTo>
                      <a:lnTo>
                        <a:pt x="1363" y="4745"/>
                      </a:lnTo>
                      <a:lnTo>
                        <a:pt x="1458" y="4699"/>
                      </a:lnTo>
                      <a:lnTo>
                        <a:pt x="1556" y="4658"/>
                      </a:lnTo>
                      <a:lnTo>
                        <a:pt x="1657" y="4619"/>
                      </a:lnTo>
                      <a:lnTo>
                        <a:pt x="1760" y="4585"/>
                      </a:lnTo>
                      <a:lnTo>
                        <a:pt x="1865" y="4556"/>
                      </a:lnTo>
                      <a:lnTo>
                        <a:pt x="1972" y="4532"/>
                      </a:lnTo>
                      <a:lnTo>
                        <a:pt x="2083" y="4511"/>
                      </a:lnTo>
                      <a:lnTo>
                        <a:pt x="2195" y="4496"/>
                      </a:lnTo>
                      <a:lnTo>
                        <a:pt x="2309" y="4486"/>
                      </a:lnTo>
                      <a:lnTo>
                        <a:pt x="2427" y="4481"/>
                      </a:lnTo>
                      <a:lnTo>
                        <a:pt x="2546" y="4481"/>
                      </a:lnTo>
                      <a:lnTo>
                        <a:pt x="2668" y="4487"/>
                      </a:lnTo>
                      <a:lnTo>
                        <a:pt x="2793" y="4498"/>
                      </a:lnTo>
                      <a:lnTo>
                        <a:pt x="2919" y="4514"/>
                      </a:lnTo>
                      <a:lnTo>
                        <a:pt x="3049" y="4538"/>
                      </a:lnTo>
                      <a:lnTo>
                        <a:pt x="3181" y="4566"/>
                      </a:lnTo>
                      <a:lnTo>
                        <a:pt x="3315" y="4601"/>
                      </a:lnTo>
                      <a:lnTo>
                        <a:pt x="3451" y="4642"/>
                      </a:lnTo>
                      <a:lnTo>
                        <a:pt x="3506" y="4666"/>
                      </a:lnTo>
                      <a:lnTo>
                        <a:pt x="3559" y="4700"/>
                      </a:lnTo>
                      <a:lnTo>
                        <a:pt x="3607" y="4745"/>
                      </a:lnTo>
                      <a:lnTo>
                        <a:pt x="3650" y="4798"/>
                      </a:lnTo>
                      <a:lnTo>
                        <a:pt x="3691" y="4859"/>
                      </a:lnTo>
                      <a:lnTo>
                        <a:pt x="3728" y="4928"/>
                      </a:lnTo>
                      <a:lnTo>
                        <a:pt x="3762" y="5003"/>
                      </a:lnTo>
                      <a:lnTo>
                        <a:pt x="3793" y="5084"/>
                      </a:lnTo>
                      <a:lnTo>
                        <a:pt x="3821" y="5171"/>
                      </a:lnTo>
                      <a:lnTo>
                        <a:pt x="3846" y="5262"/>
                      </a:lnTo>
                      <a:lnTo>
                        <a:pt x="3869" y="5357"/>
                      </a:lnTo>
                      <a:lnTo>
                        <a:pt x="3888" y="5455"/>
                      </a:lnTo>
                      <a:lnTo>
                        <a:pt x="3906" y="5556"/>
                      </a:lnTo>
                      <a:lnTo>
                        <a:pt x="3921" y="5658"/>
                      </a:lnTo>
                      <a:lnTo>
                        <a:pt x="3934" y="5761"/>
                      </a:lnTo>
                      <a:lnTo>
                        <a:pt x="3946" y="5864"/>
                      </a:lnTo>
                      <a:lnTo>
                        <a:pt x="3955" y="5967"/>
                      </a:lnTo>
                      <a:lnTo>
                        <a:pt x="3963" y="6068"/>
                      </a:lnTo>
                      <a:lnTo>
                        <a:pt x="3969" y="6167"/>
                      </a:lnTo>
                      <a:lnTo>
                        <a:pt x="3974" y="6264"/>
                      </a:lnTo>
                      <a:lnTo>
                        <a:pt x="3978" y="6356"/>
                      </a:lnTo>
                      <a:lnTo>
                        <a:pt x="3980" y="6445"/>
                      </a:lnTo>
                      <a:lnTo>
                        <a:pt x="3982" y="6529"/>
                      </a:lnTo>
                      <a:lnTo>
                        <a:pt x="3983" y="6607"/>
                      </a:lnTo>
                      <a:lnTo>
                        <a:pt x="3983" y="6743"/>
                      </a:lnTo>
                      <a:lnTo>
                        <a:pt x="3981" y="6847"/>
                      </a:lnTo>
                      <a:lnTo>
                        <a:pt x="3980" y="6914"/>
                      </a:lnTo>
                      <a:lnTo>
                        <a:pt x="3979" y="6938"/>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id-ID">
                    <a:latin typeface="+mn-lt"/>
                  </a:endParaRPr>
                </a:p>
              </p:txBody>
            </p:sp>
          </p:grpSp>
          <p:sp>
            <p:nvSpPr>
              <p:cNvPr id="17" name="TextBox 16"/>
              <p:cNvSpPr txBox="1"/>
              <p:nvPr/>
            </p:nvSpPr>
            <p:spPr>
              <a:xfrm>
                <a:off x="2727660" y="3148333"/>
                <a:ext cx="2273300" cy="338554"/>
              </a:xfrm>
              <a:prstGeom prst="rect">
                <a:avLst/>
              </a:prstGeom>
              <a:noFill/>
            </p:spPr>
            <p:txBody>
              <a:bodyPr wrap="square" rtlCol="0">
                <a:spAutoFit/>
              </a:bodyPr>
              <a:lstStyle/>
              <a:p>
                <a:pPr algn="ctr"/>
                <a:r>
                  <a:rPr lang="en-US" sz="1600" dirty="0">
                    <a:solidFill>
                      <a:schemeClr val="bg1">
                        <a:lumMod val="95000"/>
                      </a:schemeClr>
                    </a:solidFill>
                    <a:latin typeface="Futura Bk BT" panose="020B0502020204020303" pitchFamily="34" charset="0"/>
                  </a:rPr>
                  <a:t>Great Item</a:t>
                </a:r>
              </a:p>
            </p:txBody>
          </p:sp>
          <p:sp>
            <p:nvSpPr>
              <p:cNvPr id="21" name="TextBox 20"/>
              <p:cNvSpPr txBox="1"/>
              <p:nvPr/>
            </p:nvSpPr>
            <p:spPr>
              <a:xfrm>
                <a:off x="2888461" y="3429614"/>
                <a:ext cx="1951698" cy="400110"/>
              </a:xfrm>
              <a:prstGeom prst="rect">
                <a:avLst/>
              </a:prstGeom>
              <a:noFill/>
            </p:spPr>
            <p:txBody>
              <a:bodyPr wrap="square" rtlCol="0">
                <a:spAutoFit/>
              </a:bodyPr>
              <a:lstStyle/>
              <a:p>
                <a:pPr algn="ctr"/>
                <a:r>
                  <a:rPr lang="id-ID" sz="1000" dirty="0">
                    <a:solidFill>
                      <a:schemeClr val="bg1">
                        <a:lumMod val="85000"/>
                      </a:schemeClr>
                    </a:solidFill>
                  </a:rPr>
                  <a:t>Lorem ipsum dolor sit amet, consectetuer</a:t>
                </a:r>
                <a:r>
                  <a:rPr lang="en-US" sz="1000" dirty="0">
                    <a:solidFill>
                      <a:schemeClr val="bg1">
                        <a:lumMod val="85000"/>
                      </a:schemeClr>
                    </a:solidFill>
                  </a:rPr>
                  <a:t> </a:t>
                </a:r>
                <a:r>
                  <a:rPr lang="id-ID" sz="1000" dirty="0">
                    <a:solidFill>
                      <a:schemeClr val="bg1">
                        <a:lumMod val="85000"/>
                      </a:schemeClr>
                    </a:solidFill>
                  </a:rPr>
                  <a:t>elit.</a:t>
                </a:r>
              </a:p>
            </p:txBody>
          </p:sp>
        </p:grpSp>
        <p:grpSp>
          <p:nvGrpSpPr>
            <p:cNvPr id="26" name="Group 25"/>
            <p:cNvGrpSpPr/>
            <p:nvPr/>
          </p:nvGrpSpPr>
          <p:grpSpPr>
            <a:xfrm>
              <a:off x="283877" y="4300083"/>
              <a:ext cx="2273300" cy="1506218"/>
              <a:chOff x="283877" y="4547733"/>
              <a:chExt cx="2273300" cy="1506218"/>
            </a:xfrm>
          </p:grpSpPr>
          <p:grpSp>
            <p:nvGrpSpPr>
              <p:cNvPr id="6" name="Group 5"/>
              <p:cNvGrpSpPr/>
              <p:nvPr/>
            </p:nvGrpSpPr>
            <p:grpSpPr>
              <a:xfrm>
                <a:off x="1066067" y="4547733"/>
                <a:ext cx="711200" cy="711200"/>
                <a:chOff x="3962400" y="1853059"/>
                <a:chExt cx="711200" cy="711200"/>
              </a:xfrm>
            </p:grpSpPr>
            <p:sp>
              <p:nvSpPr>
                <p:cNvPr id="7" name="Oval 6"/>
                <p:cNvSpPr/>
                <p:nvPr userDrawn="1"/>
              </p:nvSpPr>
              <p:spPr>
                <a:xfrm>
                  <a:off x="3962400" y="1853059"/>
                  <a:ext cx="711200" cy="71120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 name="Freeform 445"/>
                <p:cNvSpPr>
                  <a:spLocks/>
                </p:cNvSpPr>
                <p:nvPr/>
              </p:nvSpPr>
              <p:spPr bwMode="auto">
                <a:xfrm>
                  <a:off x="4114800" y="2037419"/>
                  <a:ext cx="406400" cy="331788"/>
                </a:xfrm>
                <a:custGeom>
                  <a:avLst/>
                  <a:gdLst>
                    <a:gd name="T0" fmla="*/ 15282 w 16126"/>
                    <a:gd name="T1" fmla="*/ 195 h 13163"/>
                    <a:gd name="T2" fmla="*/ 12797 w 16126"/>
                    <a:gd name="T3" fmla="*/ 1052 h 13163"/>
                    <a:gd name="T4" fmla="*/ 9349 w 16126"/>
                    <a:gd name="T5" fmla="*/ 2340 h 13163"/>
                    <a:gd name="T6" fmla="*/ 5653 w 16126"/>
                    <a:gd name="T7" fmla="*/ 3784 h 13163"/>
                    <a:gd name="T8" fmla="*/ 2421 w 16126"/>
                    <a:gd name="T9" fmla="*/ 5114 h 13163"/>
                    <a:gd name="T10" fmla="*/ 369 w 16126"/>
                    <a:gd name="T11" fmla="*/ 6058 h 13163"/>
                    <a:gd name="T12" fmla="*/ 25 w 16126"/>
                    <a:gd name="T13" fmla="*/ 6365 h 13163"/>
                    <a:gd name="T14" fmla="*/ 240 w 16126"/>
                    <a:gd name="T15" fmla="*/ 6528 h 13163"/>
                    <a:gd name="T16" fmla="*/ 653 w 16126"/>
                    <a:gd name="T17" fmla="*/ 6773 h 13163"/>
                    <a:gd name="T18" fmla="*/ 1239 w 16126"/>
                    <a:gd name="T19" fmla="*/ 7087 h 13163"/>
                    <a:gd name="T20" fmla="*/ 2293 w 16126"/>
                    <a:gd name="T21" fmla="*/ 7620 h 13163"/>
                    <a:gd name="T22" fmla="*/ 3868 w 16126"/>
                    <a:gd name="T23" fmla="*/ 8244 h 13163"/>
                    <a:gd name="T24" fmla="*/ 7143 w 16126"/>
                    <a:gd name="T25" fmla="*/ 6096 h 13163"/>
                    <a:gd name="T26" fmla="*/ 9630 w 16126"/>
                    <a:gd name="T27" fmla="*/ 4485 h 13163"/>
                    <a:gd name="T28" fmla="*/ 12044 w 16126"/>
                    <a:gd name="T29" fmla="*/ 2951 h 13163"/>
                    <a:gd name="T30" fmla="*/ 13900 w 16126"/>
                    <a:gd name="T31" fmla="*/ 1822 h 13163"/>
                    <a:gd name="T32" fmla="*/ 14718 w 16126"/>
                    <a:gd name="T33" fmla="*/ 1424 h 13163"/>
                    <a:gd name="T34" fmla="*/ 14283 w 16126"/>
                    <a:gd name="T35" fmla="*/ 2000 h 13163"/>
                    <a:gd name="T36" fmla="*/ 12966 w 16126"/>
                    <a:gd name="T37" fmla="*/ 3344 h 13163"/>
                    <a:gd name="T38" fmla="*/ 11154 w 16126"/>
                    <a:gd name="T39" fmla="*/ 5108 h 13163"/>
                    <a:gd name="T40" fmla="*/ 7883 w 16126"/>
                    <a:gd name="T41" fmla="*/ 8242 h 13163"/>
                    <a:gd name="T42" fmla="*/ 6749 w 16126"/>
                    <a:gd name="T43" fmla="*/ 9347 h 13163"/>
                    <a:gd name="T44" fmla="*/ 6454 w 16126"/>
                    <a:gd name="T45" fmla="*/ 9766 h 13163"/>
                    <a:gd name="T46" fmla="*/ 6186 w 16126"/>
                    <a:gd name="T47" fmla="*/ 10525 h 13163"/>
                    <a:gd name="T48" fmla="*/ 5994 w 16126"/>
                    <a:gd name="T49" fmla="*/ 11036 h 13163"/>
                    <a:gd name="T50" fmla="*/ 5843 w 16126"/>
                    <a:gd name="T51" fmla="*/ 11384 h 13163"/>
                    <a:gd name="T52" fmla="*/ 5722 w 16126"/>
                    <a:gd name="T53" fmla="*/ 11579 h 13163"/>
                    <a:gd name="T54" fmla="*/ 5612 w 16126"/>
                    <a:gd name="T55" fmla="*/ 11545 h 13163"/>
                    <a:gd name="T56" fmla="*/ 5383 w 16126"/>
                    <a:gd name="T57" fmla="*/ 11261 h 13163"/>
                    <a:gd name="T58" fmla="*/ 5005 w 16126"/>
                    <a:gd name="T59" fmla="*/ 10720 h 13163"/>
                    <a:gd name="T60" fmla="*/ 4472 w 16126"/>
                    <a:gd name="T61" fmla="*/ 9948 h 13163"/>
                    <a:gd name="T62" fmla="*/ 4211 w 16126"/>
                    <a:gd name="T63" fmla="*/ 9601 h 13163"/>
                    <a:gd name="T64" fmla="*/ 4069 w 16126"/>
                    <a:gd name="T65" fmla="*/ 9479 h 13163"/>
                    <a:gd name="T66" fmla="*/ 4103 w 16126"/>
                    <a:gd name="T67" fmla="*/ 9732 h 13163"/>
                    <a:gd name="T68" fmla="*/ 4294 w 16126"/>
                    <a:gd name="T69" fmla="*/ 10343 h 13163"/>
                    <a:gd name="T70" fmla="*/ 4583 w 16126"/>
                    <a:gd name="T71" fmla="*/ 11148 h 13163"/>
                    <a:gd name="T72" fmla="*/ 4914 w 16126"/>
                    <a:gd name="T73" fmla="*/ 11987 h 13163"/>
                    <a:gd name="T74" fmla="*/ 5225 w 16126"/>
                    <a:gd name="T75" fmla="*/ 12696 h 13163"/>
                    <a:gd name="T76" fmla="*/ 5460 w 16126"/>
                    <a:gd name="T77" fmla="*/ 13114 h 13163"/>
                    <a:gd name="T78" fmla="*/ 5767 w 16126"/>
                    <a:gd name="T79" fmla="*/ 12916 h 13163"/>
                    <a:gd name="T80" fmla="*/ 6878 w 16126"/>
                    <a:gd name="T81" fmla="*/ 11818 h 13163"/>
                    <a:gd name="T82" fmla="*/ 7946 w 16126"/>
                    <a:gd name="T83" fmla="*/ 10787 h 13163"/>
                    <a:gd name="T84" fmla="*/ 8303 w 16126"/>
                    <a:gd name="T85" fmla="*/ 10468 h 13163"/>
                    <a:gd name="T86" fmla="*/ 8494 w 16126"/>
                    <a:gd name="T87" fmla="*/ 10451 h 13163"/>
                    <a:gd name="T88" fmla="*/ 9028 w 16126"/>
                    <a:gd name="T89" fmla="*/ 10642 h 13163"/>
                    <a:gd name="T90" fmla="*/ 9979 w 16126"/>
                    <a:gd name="T91" fmla="*/ 11030 h 13163"/>
                    <a:gd name="T92" fmla="*/ 11596 w 16126"/>
                    <a:gd name="T93" fmla="*/ 11726 h 13163"/>
                    <a:gd name="T94" fmla="*/ 12216 w 16126"/>
                    <a:gd name="T95" fmla="*/ 11936 h 13163"/>
                    <a:gd name="T96" fmla="*/ 12721 w 16126"/>
                    <a:gd name="T97" fmla="*/ 10858 h 13163"/>
                    <a:gd name="T98" fmla="*/ 13523 w 16126"/>
                    <a:gd name="T99" fmla="*/ 8716 h 13163"/>
                    <a:gd name="T100" fmla="*/ 14446 w 16126"/>
                    <a:gd name="T101" fmla="*/ 6037 h 13163"/>
                    <a:gd name="T102" fmla="*/ 15305 w 16126"/>
                    <a:gd name="T103" fmla="*/ 3348 h 13163"/>
                    <a:gd name="T104" fmla="*/ 15925 w 16126"/>
                    <a:gd name="T105" fmla="*/ 1178 h 13163"/>
                    <a:gd name="T106" fmla="*/ 16124 w 16126"/>
                    <a:gd name="T107" fmla="*/ 55 h 13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126" h="13163">
                      <a:moveTo>
                        <a:pt x="16097" y="1"/>
                      </a:moveTo>
                      <a:lnTo>
                        <a:pt x="16014" y="0"/>
                      </a:lnTo>
                      <a:lnTo>
                        <a:pt x="15847" y="33"/>
                      </a:lnTo>
                      <a:lnTo>
                        <a:pt x="15601" y="99"/>
                      </a:lnTo>
                      <a:lnTo>
                        <a:pt x="15282" y="195"/>
                      </a:lnTo>
                      <a:lnTo>
                        <a:pt x="14896" y="319"/>
                      </a:lnTo>
                      <a:lnTo>
                        <a:pt x="14449" y="468"/>
                      </a:lnTo>
                      <a:lnTo>
                        <a:pt x="13947" y="642"/>
                      </a:lnTo>
                      <a:lnTo>
                        <a:pt x="13394" y="838"/>
                      </a:lnTo>
                      <a:lnTo>
                        <a:pt x="12797" y="1052"/>
                      </a:lnTo>
                      <a:lnTo>
                        <a:pt x="12162" y="1284"/>
                      </a:lnTo>
                      <a:lnTo>
                        <a:pt x="11493" y="1530"/>
                      </a:lnTo>
                      <a:lnTo>
                        <a:pt x="10799" y="1790"/>
                      </a:lnTo>
                      <a:lnTo>
                        <a:pt x="10082" y="2060"/>
                      </a:lnTo>
                      <a:lnTo>
                        <a:pt x="9349" y="2340"/>
                      </a:lnTo>
                      <a:lnTo>
                        <a:pt x="8607" y="2624"/>
                      </a:lnTo>
                      <a:lnTo>
                        <a:pt x="7860" y="2913"/>
                      </a:lnTo>
                      <a:lnTo>
                        <a:pt x="7115" y="3204"/>
                      </a:lnTo>
                      <a:lnTo>
                        <a:pt x="6378" y="3495"/>
                      </a:lnTo>
                      <a:lnTo>
                        <a:pt x="5653" y="3784"/>
                      </a:lnTo>
                      <a:lnTo>
                        <a:pt x="4946" y="4067"/>
                      </a:lnTo>
                      <a:lnTo>
                        <a:pt x="4265" y="4345"/>
                      </a:lnTo>
                      <a:lnTo>
                        <a:pt x="3613" y="4613"/>
                      </a:lnTo>
                      <a:lnTo>
                        <a:pt x="2997" y="4870"/>
                      </a:lnTo>
                      <a:lnTo>
                        <a:pt x="2421" y="5114"/>
                      </a:lnTo>
                      <a:lnTo>
                        <a:pt x="1894" y="5342"/>
                      </a:lnTo>
                      <a:lnTo>
                        <a:pt x="1419" y="5553"/>
                      </a:lnTo>
                      <a:lnTo>
                        <a:pt x="1003" y="5744"/>
                      </a:lnTo>
                      <a:lnTo>
                        <a:pt x="651" y="5912"/>
                      </a:lnTo>
                      <a:lnTo>
                        <a:pt x="369" y="6058"/>
                      </a:lnTo>
                      <a:lnTo>
                        <a:pt x="163" y="6176"/>
                      </a:lnTo>
                      <a:lnTo>
                        <a:pt x="38" y="6266"/>
                      </a:lnTo>
                      <a:lnTo>
                        <a:pt x="0" y="6325"/>
                      </a:lnTo>
                      <a:lnTo>
                        <a:pt x="8" y="6342"/>
                      </a:lnTo>
                      <a:lnTo>
                        <a:pt x="25" y="6365"/>
                      </a:lnTo>
                      <a:lnTo>
                        <a:pt x="50" y="6391"/>
                      </a:lnTo>
                      <a:lnTo>
                        <a:pt x="86" y="6419"/>
                      </a:lnTo>
                      <a:lnTo>
                        <a:pt x="129" y="6452"/>
                      </a:lnTo>
                      <a:lnTo>
                        <a:pt x="180" y="6489"/>
                      </a:lnTo>
                      <a:lnTo>
                        <a:pt x="240" y="6528"/>
                      </a:lnTo>
                      <a:lnTo>
                        <a:pt x="307" y="6571"/>
                      </a:lnTo>
                      <a:lnTo>
                        <a:pt x="383" y="6617"/>
                      </a:lnTo>
                      <a:lnTo>
                        <a:pt x="466" y="6666"/>
                      </a:lnTo>
                      <a:lnTo>
                        <a:pt x="556" y="6718"/>
                      </a:lnTo>
                      <a:lnTo>
                        <a:pt x="653" y="6773"/>
                      </a:lnTo>
                      <a:lnTo>
                        <a:pt x="758" y="6831"/>
                      </a:lnTo>
                      <a:lnTo>
                        <a:pt x="869" y="6891"/>
                      </a:lnTo>
                      <a:lnTo>
                        <a:pt x="986" y="6954"/>
                      </a:lnTo>
                      <a:lnTo>
                        <a:pt x="1109" y="7020"/>
                      </a:lnTo>
                      <a:lnTo>
                        <a:pt x="1239" y="7087"/>
                      </a:lnTo>
                      <a:lnTo>
                        <a:pt x="1374" y="7157"/>
                      </a:lnTo>
                      <a:lnTo>
                        <a:pt x="1514" y="7229"/>
                      </a:lnTo>
                      <a:lnTo>
                        <a:pt x="1660" y="7304"/>
                      </a:lnTo>
                      <a:lnTo>
                        <a:pt x="1968" y="7459"/>
                      </a:lnTo>
                      <a:lnTo>
                        <a:pt x="2293" y="7620"/>
                      </a:lnTo>
                      <a:lnTo>
                        <a:pt x="2636" y="7788"/>
                      </a:lnTo>
                      <a:lnTo>
                        <a:pt x="2994" y="7962"/>
                      </a:lnTo>
                      <a:lnTo>
                        <a:pt x="3365" y="8141"/>
                      </a:lnTo>
                      <a:lnTo>
                        <a:pt x="3748" y="8324"/>
                      </a:lnTo>
                      <a:lnTo>
                        <a:pt x="3868" y="8244"/>
                      </a:lnTo>
                      <a:lnTo>
                        <a:pt x="4207" y="8020"/>
                      </a:lnTo>
                      <a:lnTo>
                        <a:pt x="4736" y="7673"/>
                      </a:lnTo>
                      <a:lnTo>
                        <a:pt x="5421" y="7221"/>
                      </a:lnTo>
                      <a:lnTo>
                        <a:pt x="6233" y="6690"/>
                      </a:lnTo>
                      <a:lnTo>
                        <a:pt x="7143" y="6096"/>
                      </a:lnTo>
                      <a:lnTo>
                        <a:pt x="7622" y="5783"/>
                      </a:lnTo>
                      <a:lnTo>
                        <a:pt x="8115" y="5463"/>
                      </a:lnTo>
                      <a:lnTo>
                        <a:pt x="8617" y="5138"/>
                      </a:lnTo>
                      <a:lnTo>
                        <a:pt x="9123" y="4811"/>
                      </a:lnTo>
                      <a:lnTo>
                        <a:pt x="9630" y="4485"/>
                      </a:lnTo>
                      <a:lnTo>
                        <a:pt x="10134" y="4161"/>
                      </a:lnTo>
                      <a:lnTo>
                        <a:pt x="10632" y="3843"/>
                      </a:lnTo>
                      <a:lnTo>
                        <a:pt x="11118" y="3535"/>
                      </a:lnTo>
                      <a:lnTo>
                        <a:pt x="11590" y="3236"/>
                      </a:lnTo>
                      <a:lnTo>
                        <a:pt x="12044" y="2951"/>
                      </a:lnTo>
                      <a:lnTo>
                        <a:pt x="12475" y="2682"/>
                      </a:lnTo>
                      <a:lnTo>
                        <a:pt x="12880" y="2432"/>
                      </a:lnTo>
                      <a:lnTo>
                        <a:pt x="13255" y="2203"/>
                      </a:lnTo>
                      <a:lnTo>
                        <a:pt x="13596" y="1999"/>
                      </a:lnTo>
                      <a:lnTo>
                        <a:pt x="13900" y="1822"/>
                      </a:lnTo>
                      <a:lnTo>
                        <a:pt x="14162" y="1673"/>
                      </a:lnTo>
                      <a:lnTo>
                        <a:pt x="14378" y="1556"/>
                      </a:lnTo>
                      <a:lnTo>
                        <a:pt x="14545" y="1475"/>
                      </a:lnTo>
                      <a:lnTo>
                        <a:pt x="14660" y="1429"/>
                      </a:lnTo>
                      <a:lnTo>
                        <a:pt x="14718" y="1424"/>
                      </a:lnTo>
                      <a:lnTo>
                        <a:pt x="14720" y="1461"/>
                      </a:lnTo>
                      <a:lnTo>
                        <a:pt x="14674" y="1541"/>
                      </a:lnTo>
                      <a:lnTo>
                        <a:pt x="14585" y="1659"/>
                      </a:lnTo>
                      <a:lnTo>
                        <a:pt x="14454" y="1814"/>
                      </a:lnTo>
                      <a:lnTo>
                        <a:pt x="14283" y="2000"/>
                      </a:lnTo>
                      <a:lnTo>
                        <a:pt x="14079" y="2219"/>
                      </a:lnTo>
                      <a:lnTo>
                        <a:pt x="13841" y="2466"/>
                      </a:lnTo>
                      <a:lnTo>
                        <a:pt x="13575" y="2737"/>
                      </a:lnTo>
                      <a:lnTo>
                        <a:pt x="13281" y="3031"/>
                      </a:lnTo>
                      <a:lnTo>
                        <a:pt x="12966" y="3344"/>
                      </a:lnTo>
                      <a:lnTo>
                        <a:pt x="12631" y="3674"/>
                      </a:lnTo>
                      <a:lnTo>
                        <a:pt x="12279" y="4018"/>
                      </a:lnTo>
                      <a:lnTo>
                        <a:pt x="11914" y="4373"/>
                      </a:lnTo>
                      <a:lnTo>
                        <a:pt x="11538" y="4738"/>
                      </a:lnTo>
                      <a:lnTo>
                        <a:pt x="11154" y="5108"/>
                      </a:lnTo>
                      <a:lnTo>
                        <a:pt x="10766" y="5480"/>
                      </a:lnTo>
                      <a:lnTo>
                        <a:pt x="9990" y="6224"/>
                      </a:lnTo>
                      <a:lnTo>
                        <a:pt x="9234" y="6948"/>
                      </a:lnTo>
                      <a:lnTo>
                        <a:pt x="8524" y="7627"/>
                      </a:lnTo>
                      <a:lnTo>
                        <a:pt x="7883" y="8242"/>
                      </a:lnTo>
                      <a:lnTo>
                        <a:pt x="7596" y="8517"/>
                      </a:lnTo>
                      <a:lnTo>
                        <a:pt x="7336" y="8769"/>
                      </a:lnTo>
                      <a:lnTo>
                        <a:pt x="7106" y="8993"/>
                      </a:lnTo>
                      <a:lnTo>
                        <a:pt x="6910" y="9186"/>
                      </a:lnTo>
                      <a:lnTo>
                        <a:pt x="6749" y="9347"/>
                      </a:lnTo>
                      <a:lnTo>
                        <a:pt x="6627" y="9472"/>
                      </a:lnTo>
                      <a:lnTo>
                        <a:pt x="6548" y="9559"/>
                      </a:lnTo>
                      <a:lnTo>
                        <a:pt x="6514" y="9605"/>
                      </a:lnTo>
                      <a:lnTo>
                        <a:pt x="6488" y="9671"/>
                      </a:lnTo>
                      <a:lnTo>
                        <a:pt x="6454" y="9766"/>
                      </a:lnTo>
                      <a:lnTo>
                        <a:pt x="6412" y="9886"/>
                      </a:lnTo>
                      <a:lnTo>
                        <a:pt x="6362" y="10027"/>
                      </a:lnTo>
                      <a:lnTo>
                        <a:pt x="6308" y="10184"/>
                      </a:lnTo>
                      <a:lnTo>
                        <a:pt x="6249" y="10351"/>
                      </a:lnTo>
                      <a:lnTo>
                        <a:pt x="6186" y="10525"/>
                      </a:lnTo>
                      <a:lnTo>
                        <a:pt x="6123" y="10700"/>
                      </a:lnTo>
                      <a:lnTo>
                        <a:pt x="6090" y="10787"/>
                      </a:lnTo>
                      <a:lnTo>
                        <a:pt x="6057" y="10872"/>
                      </a:lnTo>
                      <a:lnTo>
                        <a:pt x="6025" y="10956"/>
                      </a:lnTo>
                      <a:lnTo>
                        <a:pt x="5994" y="11036"/>
                      </a:lnTo>
                      <a:lnTo>
                        <a:pt x="5961" y="11115"/>
                      </a:lnTo>
                      <a:lnTo>
                        <a:pt x="5931" y="11189"/>
                      </a:lnTo>
                      <a:lnTo>
                        <a:pt x="5901" y="11258"/>
                      </a:lnTo>
                      <a:lnTo>
                        <a:pt x="5872" y="11324"/>
                      </a:lnTo>
                      <a:lnTo>
                        <a:pt x="5843" y="11384"/>
                      </a:lnTo>
                      <a:lnTo>
                        <a:pt x="5816" y="11437"/>
                      </a:lnTo>
                      <a:lnTo>
                        <a:pt x="5790" y="11484"/>
                      </a:lnTo>
                      <a:lnTo>
                        <a:pt x="5766" y="11524"/>
                      </a:lnTo>
                      <a:lnTo>
                        <a:pt x="5744" y="11555"/>
                      </a:lnTo>
                      <a:lnTo>
                        <a:pt x="5722" y="11579"/>
                      </a:lnTo>
                      <a:lnTo>
                        <a:pt x="5703" y="11594"/>
                      </a:lnTo>
                      <a:lnTo>
                        <a:pt x="5687" y="11599"/>
                      </a:lnTo>
                      <a:lnTo>
                        <a:pt x="5668" y="11593"/>
                      </a:lnTo>
                      <a:lnTo>
                        <a:pt x="5643" y="11574"/>
                      </a:lnTo>
                      <a:lnTo>
                        <a:pt x="5612" y="11545"/>
                      </a:lnTo>
                      <a:lnTo>
                        <a:pt x="5575" y="11506"/>
                      </a:lnTo>
                      <a:lnTo>
                        <a:pt x="5533" y="11456"/>
                      </a:lnTo>
                      <a:lnTo>
                        <a:pt x="5488" y="11399"/>
                      </a:lnTo>
                      <a:lnTo>
                        <a:pt x="5437" y="11333"/>
                      </a:lnTo>
                      <a:lnTo>
                        <a:pt x="5383" y="11261"/>
                      </a:lnTo>
                      <a:lnTo>
                        <a:pt x="5325" y="11181"/>
                      </a:lnTo>
                      <a:lnTo>
                        <a:pt x="5266" y="11097"/>
                      </a:lnTo>
                      <a:lnTo>
                        <a:pt x="5203" y="11007"/>
                      </a:lnTo>
                      <a:lnTo>
                        <a:pt x="5138" y="10914"/>
                      </a:lnTo>
                      <a:lnTo>
                        <a:pt x="5005" y="10720"/>
                      </a:lnTo>
                      <a:lnTo>
                        <a:pt x="4868" y="10520"/>
                      </a:lnTo>
                      <a:lnTo>
                        <a:pt x="4732" y="10320"/>
                      </a:lnTo>
                      <a:lnTo>
                        <a:pt x="4598" y="10127"/>
                      </a:lnTo>
                      <a:lnTo>
                        <a:pt x="4534" y="10035"/>
                      </a:lnTo>
                      <a:lnTo>
                        <a:pt x="4472" y="9948"/>
                      </a:lnTo>
                      <a:lnTo>
                        <a:pt x="4414" y="9866"/>
                      </a:lnTo>
                      <a:lnTo>
                        <a:pt x="4358" y="9789"/>
                      </a:lnTo>
                      <a:lnTo>
                        <a:pt x="4305" y="9718"/>
                      </a:lnTo>
                      <a:lnTo>
                        <a:pt x="4257" y="9656"/>
                      </a:lnTo>
                      <a:lnTo>
                        <a:pt x="4211" y="9601"/>
                      </a:lnTo>
                      <a:lnTo>
                        <a:pt x="4172" y="9556"/>
                      </a:lnTo>
                      <a:lnTo>
                        <a:pt x="4138" y="9520"/>
                      </a:lnTo>
                      <a:lnTo>
                        <a:pt x="4109" y="9494"/>
                      </a:lnTo>
                      <a:lnTo>
                        <a:pt x="4086" y="9480"/>
                      </a:lnTo>
                      <a:lnTo>
                        <a:pt x="4069" y="9479"/>
                      </a:lnTo>
                      <a:lnTo>
                        <a:pt x="4061" y="9493"/>
                      </a:lnTo>
                      <a:lnTo>
                        <a:pt x="4060" y="9528"/>
                      </a:lnTo>
                      <a:lnTo>
                        <a:pt x="4067" y="9579"/>
                      </a:lnTo>
                      <a:lnTo>
                        <a:pt x="4081" y="9648"/>
                      </a:lnTo>
                      <a:lnTo>
                        <a:pt x="4103" y="9732"/>
                      </a:lnTo>
                      <a:lnTo>
                        <a:pt x="4131" y="9831"/>
                      </a:lnTo>
                      <a:lnTo>
                        <a:pt x="4164" y="9943"/>
                      </a:lnTo>
                      <a:lnTo>
                        <a:pt x="4202" y="10067"/>
                      </a:lnTo>
                      <a:lnTo>
                        <a:pt x="4246" y="10201"/>
                      </a:lnTo>
                      <a:lnTo>
                        <a:pt x="4294" y="10343"/>
                      </a:lnTo>
                      <a:lnTo>
                        <a:pt x="4345" y="10494"/>
                      </a:lnTo>
                      <a:lnTo>
                        <a:pt x="4401" y="10651"/>
                      </a:lnTo>
                      <a:lnTo>
                        <a:pt x="4459" y="10813"/>
                      </a:lnTo>
                      <a:lnTo>
                        <a:pt x="4521" y="10980"/>
                      </a:lnTo>
                      <a:lnTo>
                        <a:pt x="4583" y="11148"/>
                      </a:lnTo>
                      <a:lnTo>
                        <a:pt x="4649" y="11319"/>
                      </a:lnTo>
                      <a:lnTo>
                        <a:pt x="4714" y="11490"/>
                      </a:lnTo>
                      <a:lnTo>
                        <a:pt x="4781" y="11658"/>
                      </a:lnTo>
                      <a:lnTo>
                        <a:pt x="4847" y="11825"/>
                      </a:lnTo>
                      <a:lnTo>
                        <a:pt x="4914" y="11987"/>
                      </a:lnTo>
                      <a:lnTo>
                        <a:pt x="4980" y="12145"/>
                      </a:lnTo>
                      <a:lnTo>
                        <a:pt x="5044" y="12295"/>
                      </a:lnTo>
                      <a:lnTo>
                        <a:pt x="5107" y="12438"/>
                      </a:lnTo>
                      <a:lnTo>
                        <a:pt x="5167" y="12573"/>
                      </a:lnTo>
                      <a:lnTo>
                        <a:pt x="5225" y="12696"/>
                      </a:lnTo>
                      <a:lnTo>
                        <a:pt x="5281" y="12808"/>
                      </a:lnTo>
                      <a:lnTo>
                        <a:pt x="5332" y="12908"/>
                      </a:lnTo>
                      <a:lnTo>
                        <a:pt x="5380" y="12992"/>
                      </a:lnTo>
                      <a:lnTo>
                        <a:pt x="5422" y="13061"/>
                      </a:lnTo>
                      <a:lnTo>
                        <a:pt x="5460" y="13114"/>
                      </a:lnTo>
                      <a:lnTo>
                        <a:pt x="5493" y="13148"/>
                      </a:lnTo>
                      <a:lnTo>
                        <a:pt x="5519" y="13163"/>
                      </a:lnTo>
                      <a:lnTo>
                        <a:pt x="5549" y="13133"/>
                      </a:lnTo>
                      <a:lnTo>
                        <a:pt x="5635" y="13048"/>
                      </a:lnTo>
                      <a:lnTo>
                        <a:pt x="5767" y="12916"/>
                      </a:lnTo>
                      <a:lnTo>
                        <a:pt x="5940" y="12744"/>
                      </a:lnTo>
                      <a:lnTo>
                        <a:pt x="6145" y="12540"/>
                      </a:lnTo>
                      <a:lnTo>
                        <a:pt x="6375" y="12313"/>
                      </a:lnTo>
                      <a:lnTo>
                        <a:pt x="6622" y="12070"/>
                      </a:lnTo>
                      <a:lnTo>
                        <a:pt x="6878" y="11818"/>
                      </a:lnTo>
                      <a:lnTo>
                        <a:pt x="7137" y="11565"/>
                      </a:lnTo>
                      <a:lnTo>
                        <a:pt x="7389" y="11320"/>
                      </a:lnTo>
                      <a:lnTo>
                        <a:pt x="7629" y="11089"/>
                      </a:lnTo>
                      <a:lnTo>
                        <a:pt x="7847" y="10881"/>
                      </a:lnTo>
                      <a:lnTo>
                        <a:pt x="7946" y="10787"/>
                      </a:lnTo>
                      <a:lnTo>
                        <a:pt x="8038" y="10702"/>
                      </a:lnTo>
                      <a:lnTo>
                        <a:pt x="8119" y="10628"/>
                      </a:lnTo>
                      <a:lnTo>
                        <a:pt x="8192" y="10562"/>
                      </a:lnTo>
                      <a:lnTo>
                        <a:pt x="8254" y="10510"/>
                      </a:lnTo>
                      <a:lnTo>
                        <a:pt x="8303" y="10468"/>
                      </a:lnTo>
                      <a:lnTo>
                        <a:pt x="8339" y="10441"/>
                      </a:lnTo>
                      <a:lnTo>
                        <a:pt x="8362" y="10428"/>
                      </a:lnTo>
                      <a:lnTo>
                        <a:pt x="8388" y="10427"/>
                      </a:lnTo>
                      <a:lnTo>
                        <a:pt x="8432" y="10434"/>
                      </a:lnTo>
                      <a:lnTo>
                        <a:pt x="8494" y="10451"/>
                      </a:lnTo>
                      <a:lnTo>
                        <a:pt x="8574" y="10475"/>
                      </a:lnTo>
                      <a:lnTo>
                        <a:pt x="8668" y="10508"/>
                      </a:lnTo>
                      <a:lnTo>
                        <a:pt x="8776" y="10546"/>
                      </a:lnTo>
                      <a:lnTo>
                        <a:pt x="8896" y="10591"/>
                      </a:lnTo>
                      <a:lnTo>
                        <a:pt x="9028" y="10642"/>
                      </a:lnTo>
                      <a:lnTo>
                        <a:pt x="9169" y="10697"/>
                      </a:lnTo>
                      <a:lnTo>
                        <a:pt x="9319" y="10758"/>
                      </a:lnTo>
                      <a:lnTo>
                        <a:pt x="9476" y="10821"/>
                      </a:lnTo>
                      <a:lnTo>
                        <a:pt x="9640" y="10889"/>
                      </a:lnTo>
                      <a:lnTo>
                        <a:pt x="9979" y="11030"/>
                      </a:lnTo>
                      <a:lnTo>
                        <a:pt x="10327" y="11178"/>
                      </a:lnTo>
                      <a:lnTo>
                        <a:pt x="10674" y="11326"/>
                      </a:lnTo>
                      <a:lnTo>
                        <a:pt x="11007" y="11469"/>
                      </a:lnTo>
                      <a:lnTo>
                        <a:pt x="11318" y="11605"/>
                      </a:lnTo>
                      <a:lnTo>
                        <a:pt x="11596" y="11726"/>
                      </a:lnTo>
                      <a:lnTo>
                        <a:pt x="11830" y="11829"/>
                      </a:lnTo>
                      <a:lnTo>
                        <a:pt x="12010" y="11907"/>
                      </a:lnTo>
                      <a:lnTo>
                        <a:pt x="12125" y="11959"/>
                      </a:lnTo>
                      <a:lnTo>
                        <a:pt x="12167" y="11977"/>
                      </a:lnTo>
                      <a:lnTo>
                        <a:pt x="12216" y="11936"/>
                      </a:lnTo>
                      <a:lnTo>
                        <a:pt x="12284" y="11831"/>
                      </a:lnTo>
                      <a:lnTo>
                        <a:pt x="12370" y="11666"/>
                      </a:lnTo>
                      <a:lnTo>
                        <a:pt x="12473" y="11446"/>
                      </a:lnTo>
                      <a:lnTo>
                        <a:pt x="12590" y="11176"/>
                      </a:lnTo>
                      <a:lnTo>
                        <a:pt x="12721" y="10858"/>
                      </a:lnTo>
                      <a:lnTo>
                        <a:pt x="12863" y="10498"/>
                      </a:lnTo>
                      <a:lnTo>
                        <a:pt x="13016" y="10100"/>
                      </a:lnTo>
                      <a:lnTo>
                        <a:pt x="13178" y="9667"/>
                      </a:lnTo>
                      <a:lnTo>
                        <a:pt x="13348" y="9204"/>
                      </a:lnTo>
                      <a:lnTo>
                        <a:pt x="13523" y="8716"/>
                      </a:lnTo>
                      <a:lnTo>
                        <a:pt x="13704" y="8205"/>
                      </a:lnTo>
                      <a:lnTo>
                        <a:pt x="13888" y="7679"/>
                      </a:lnTo>
                      <a:lnTo>
                        <a:pt x="14074" y="7139"/>
                      </a:lnTo>
                      <a:lnTo>
                        <a:pt x="14260" y="6590"/>
                      </a:lnTo>
                      <a:lnTo>
                        <a:pt x="14446" y="6037"/>
                      </a:lnTo>
                      <a:lnTo>
                        <a:pt x="14628" y="5482"/>
                      </a:lnTo>
                      <a:lnTo>
                        <a:pt x="14807" y="4932"/>
                      </a:lnTo>
                      <a:lnTo>
                        <a:pt x="14981" y="4390"/>
                      </a:lnTo>
                      <a:lnTo>
                        <a:pt x="15147" y="3861"/>
                      </a:lnTo>
                      <a:lnTo>
                        <a:pt x="15305" y="3348"/>
                      </a:lnTo>
                      <a:lnTo>
                        <a:pt x="15455" y="2855"/>
                      </a:lnTo>
                      <a:lnTo>
                        <a:pt x="15593" y="2388"/>
                      </a:lnTo>
                      <a:lnTo>
                        <a:pt x="15718" y="1950"/>
                      </a:lnTo>
                      <a:lnTo>
                        <a:pt x="15829" y="1545"/>
                      </a:lnTo>
                      <a:lnTo>
                        <a:pt x="15925" y="1178"/>
                      </a:lnTo>
                      <a:lnTo>
                        <a:pt x="16004" y="853"/>
                      </a:lnTo>
                      <a:lnTo>
                        <a:pt x="16066" y="573"/>
                      </a:lnTo>
                      <a:lnTo>
                        <a:pt x="16106" y="344"/>
                      </a:lnTo>
                      <a:lnTo>
                        <a:pt x="16126" y="170"/>
                      </a:lnTo>
                      <a:lnTo>
                        <a:pt x="16124" y="55"/>
                      </a:lnTo>
                      <a:lnTo>
                        <a:pt x="16097" y="1"/>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id-ID"/>
                </a:p>
              </p:txBody>
            </p:sp>
          </p:grpSp>
          <p:sp>
            <p:nvSpPr>
              <p:cNvPr id="18" name="TextBox 17"/>
              <p:cNvSpPr txBox="1"/>
              <p:nvPr/>
            </p:nvSpPr>
            <p:spPr>
              <a:xfrm>
                <a:off x="283877" y="5371999"/>
                <a:ext cx="2273300" cy="338554"/>
              </a:xfrm>
              <a:prstGeom prst="rect">
                <a:avLst/>
              </a:prstGeom>
              <a:noFill/>
            </p:spPr>
            <p:txBody>
              <a:bodyPr wrap="square" rtlCol="0">
                <a:spAutoFit/>
              </a:bodyPr>
              <a:lstStyle/>
              <a:p>
                <a:pPr algn="ctr"/>
                <a:r>
                  <a:rPr lang="en-US" sz="1600" dirty="0">
                    <a:solidFill>
                      <a:schemeClr val="bg1">
                        <a:lumMod val="95000"/>
                      </a:schemeClr>
                    </a:solidFill>
                    <a:latin typeface="Futura Bk BT" panose="020B0502020204020303" pitchFamily="34" charset="0"/>
                  </a:rPr>
                  <a:t>Creative Ideas</a:t>
                </a:r>
              </a:p>
            </p:txBody>
          </p:sp>
          <p:sp>
            <p:nvSpPr>
              <p:cNvPr id="22" name="TextBox 21"/>
              <p:cNvSpPr txBox="1"/>
              <p:nvPr/>
            </p:nvSpPr>
            <p:spPr>
              <a:xfrm>
                <a:off x="443159" y="5653841"/>
                <a:ext cx="1951698" cy="400110"/>
              </a:xfrm>
              <a:prstGeom prst="rect">
                <a:avLst/>
              </a:prstGeom>
              <a:noFill/>
            </p:spPr>
            <p:txBody>
              <a:bodyPr wrap="square" rtlCol="0">
                <a:spAutoFit/>
              </a:bodyPr>
              <a:lstStyle/>
              <a:p>
                <a:pPr algn="ctr"/>
                <a:r>
                  <a:rPr lang="id-ID" sz="1000" dirty="0">
                    <a:solidFill>
                      <a:schemeClr val="bg1">
                        <a:lumMod val="85000"/>
                      </a:schemeClr>
                    </a:solidFill>
                  </a:rPr>
                  <a:t>Lorem ipsum dolor sit amet, consectetuer</a:t>
                </a:r>
                <a:r>
                  <a:rPr lang="en-US" sz="1000" dirty="0">
                    <a:solidFill>
                      <a:schemeClr val="bg1">
                        <a:lumMod val="85000"/>
                      </a:schemeClr>
                    </a:solidFill>
                  </a:rPr>
                  <a:t> </a:t>
                </a:r>
                <a:r>
                  <a:rPr lang="id-ID" sz="1000" dirty="0">
                    <a:solidFill>
                      <a:schemeClr val="bg1">
                        <a:lumMod val="85000"/>
                      </a:schemeClr>
                    </a:solidFill>
                  </a:rPr>
                  <a:t>elit.</a:t>
                </a:r>
              </a:p>
            </p:txBody>
          </p:sp>
        </p:grpSp>
        <p:grpSp>
          <p:nvGrpSpPr>
            <p:cNvPr id="27" name="Group 26"/>
            <p:cNvGrpSpPr/>
            <p:nvPr/>
          </p:nvGrpSpPr>
          <p:grpSpPr>
            <a:xfrm>
              <a:off x="2394857" y="4294737"/>
              <a:ext cx="2273300" cy="1511564"/>
              <a:chOff x="2727660" y="4542387"/>
              <a:chExt cx="2273300" cy="1511564"/>
            </a:xfrm>
          </p:grpSpPr>
          <p:grpSp>
            <p:nvGrpSpPr>
              <p:cNvPr id="9" name="Group 8"/>
              <p:cNvGrpSpPr/>
              <p:nvPr/>
            </p:nvGrpSpPr>
            <p:grpSpPr>
              <a:xfrm>
                <a:off x="3467337" y="4542387"/>
                <a:ext cx="711200" cy="711200"/>
                <a:chOff x="3962400" y="3904023"/>
                <a:chExt cx="711200" cy="711200"/>
              </a:xfrm>
            </p:grpSpPr>
            <p:sp>
              <p:nvSpPr>
                <p:cNvPr id="10" name="Oval 9"/>
                <p:cNvSpPr/>
                <p:nvPr userDrawn="1"/>
              </p:nvSpPr>
              <p:spPr>
                <a:xfrm>
                  <a:off x="3962400" y="3904023"/>
                  <a:ext cx="711200" cy="711200"/>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latin typeface="+mn-lt"/>
                  </a:endParaRPr>
                </a:p>
              </p:txBody>
            </p:sp>
            <p:sp>
              <p:nvSpPr>
                <p:cNvPr id="11" name="Freeform 521"/>
                <p:cNvSpPr>
                  <a:spLocks/>
                </p:cNvSpPr>
                <p:nvPr/>
              </p:nvSpPr>
              <p:spPr bwMode="auto">
                <a:xfrm>
                  <a:off x="4189418" y="4022111"/>
                  <a:ext cx="257175" cy="406400"/>
                </a:xfrm>
                <a:custGeom>
                  <a:avLst/>
                  <a:gdLst>
                    <a:gd name="T0" fmla="*/ 8669 w 10205"/>
                    <a:gd name="T1" fmla="*/ 4422 h 16127"/>
                    <a:gd name="T2" fmla="*/ 7894 w 10205"/>
                    <a:gd name="T3" fmla="*/ 2974 h 16127"/>
                    <a:gd name="T4" fmla="*/ 7099 w 10205"/>
                    <a:gd name="T5" fmla="*/ 1666 h 16127"/>
                    <a:gd name="T6" fmla="*/ 6410 w 10205"/>
                    <a:gd name="T7" fmla="*/ 649 h 16127"/>
                    <a:gd name="T8" fmla="*/ 5954 w 10205"/>
                    <a:gd name="T9" fmla="*/ 75 h 16127"/>
                    <a:gd name="T10" fmla="*/ 5738 w 10205"/>
                    <a:gd name="T11" fmla="*/ 128 h 16127"/>
                    <a:gd name="T12" fmla="*/ 5396 w 10205"/>
                    <a:gd name="T13" fmla="*/ 1175 h 16127"/>
                    <a:gd name="T14" fmla="*/ 4823 w 10205"/>
                    <a:gd name="T15" fmla="*/ 2913 h 16127"/>
                    <a:gd name="T16" fmla="*/ 4036 w 10205"/>
                    <a:gd name="T17" fmla="*/ 4619 h 16127"/>
                    <a:gd name="T18" fmla="*/ 2878 w 10205"/>
                    <a:gd name="T19" fmla="*/ 6232 h 16127"/>
                    <a:gd name="T20" fmla="*/ 2053 w 10205"/>
                    <a:gd name="T21" fmla="*/ 6971 h 16127"/>
                    <a:gd name="T22" fmla="*/ 1924 w 10205"/>
                    <a:gd name="T23" fmla="*/ 7069 h 16127"/>
                    <a:gd name="T24" fmla="*/ 1353 w 10205"/>
                    <a:gd name="T25" fmla="*/ 7595 h 16127"/>
                    <a:gd name="T26" fmla="*/ 863 w 10205"/>
                    <a:gd name="T27" fmla="*/ 8203 h 16127"/>
                    <a:gd name="T28" fmla="*/ 469 w 10205"/>
                    <a:gd name="T29" fmla="*/ 8884 h 16127"/>
                    <a:gd name="T30" fmla="*/ 187 w 10205"/>
                    <a:gd name="T31" fmla="*/ 9628 h 16127"/>
                    <a:gd name="T32" fmla="*/ 30 w 10205"/>
                    <a:gd name="T33" fmla="*/ 10426 h 16127"/>
                    <a:gd name="T34" fmla="*/ 65 w 10205"/>
                    <a:gd name="T35" fmla="*/ 12011 h 16127"/>
                    <a:gd name="T36" fmla="*/ 525 w 10205"/>
                    <a:gd name="T37" fmla="*/ 13577 h 16127"/>
                    <a:gd name="T38" fmla="*/ 1257 w 10205"/>
                    <a:gd name="T39" fmla="*/ 14694 h 16127"/>
                    <a:gd name="T40" fmla="*/ 2062 w 10205"/>
                    <a:gd name="T41" fmla="*/ 15391 h 16127"/>
                    <a:gd name="T42" fmla="*/ 2738 w 10205"/>
                    <a:gd name="T43" fmla="*/ 15703 h 16127"/>
                    <a:gd name="T44" fmla="*/ 3120 w 10205"/>
                    <a:gd name="T45" fmla="*/ 15649 h 16127"/>
                    <a:gd name="T46" fmla="*/ 3458 w 10205"/>
                    <a:gd name="T47" fmla="*/ 15161 h 16127"/>
                    <a:gd name="T48" fmla="*/ 3836 w 10205"/>
                    <a:gd name="T49" fmla="*/ 14332 h 16127"/>
                    <a:gd name="T50" fmla="*/ 4219 w 10205"/>
                    <a:gd name="T51" fmla="*/ 13300 h 16127"/>
                    <a:gd name="T52" fmla="*/ 4574 w 10205"/>
                    <a:gd name="T53" fmla="*/ 12208 h 16127"/>
                    <a:gd name="T54" fmla="*/ 4868 w 10205"/>
                    <a:gd name="T55" fmla="*/ 11196 h 16127"/>
                    <a:gd name="T56" fmla="*/ 5319 w 10205"/>
                    <a:gd name="T57" fmla="*/ 9382 h 16127"/>
                    <a:gd name="T58" fmla="*/ 5689 w 10205"/>
                    <a:gd name="T59" fmla="*/ 7662 h 16127"/>
                    <a:gd name="T60" fmla="*/ 6135 w 10205"/>
                    <a:gd name="T61" fmla="*/ 5404 h 16127"/>
                    <a:gd name="T62" fmla="*/ 6308 w 10205"/>
                    <a:gd name="T63" fmla="*/ 4655 h 16127"/>
                    <a:gd name="T64" fmla="*/ 6422 w 10205"/>
                    <a:gd name="T65" fmla="*/ 4539 h 16127"/>
                    <a:gd name="T66" fmla="*/ 6543 w 10205"/>
                    <a:gd name="T67" fmla="*/ 5090 h 16127"/>
                    <a:gd name="T68" fmla="*/ 6667 w 10205"/>
                    <a:gd name="T69" fmla="*/ 6169 h 16127"/>
                    <a:gd name="T70" fmla="*/ 6767 w 10205"/>
                    <a:gd name="T71" fmla="*/ 7625 h 16127"/>
                    <a:gd name="T72" fmla="*/ 6812 w 10205"/>
                    <a:gd name="T73" fmla="*/ 9302 h 16127"/>
                    <a:gd name="T74" fmla="*/ 6776 w 10205"/>
                    <a:gd name="T75" fmla="*/ 11050 h 16127"/>
                    <a:gd name="T76" fmla="*/ 6619 w 10205"/>
                    <a:gd name="T77" fmla="*/ 12505 h 16127"/>
                    <a:gd name="T78" fmla="*/ 6355 w 10205"/>
                    <a:gd name="T79" fmla="*/ 13804 h 16127"/>
                    <a:gd name="T80" fmla="*/ 6064 w 10205"/>
                    <a:gd name="T81" fmla="*/ 14876 h 16127"/>
                    <a:gd name="T82" fmla="*/ 5772 w 10205"/>
                    <a:gd name="T83" fmla="*/ 15832 h 16127"/>
                    <a:gd name="T84" fmla="*/ 5728 w 10205"/>
                    <a:gd name="T85" fmla="*/ 16104 h 16127"/>
                    <a:gd name="T86" fmla="*/ 6136 w 10205"/>
                    <a:gd name="T87" fmla="*/ 16082 h 16127"/>
                    <a:gd name="T88" fmla="*/ 6946 w 10205"/>
                    <a:gd name="T89" fmla="*/ 15786 h 16127"/>
                    <a:gd name="T90" fmla="*/ 7942 w 10205"/>
                    <a:gd name="T91" fmla="*/ 15227 h 16127"/>
                    <a:gd name="T92" fmla="*/ 8912 w 10205"/>
                    <a:gd name="T93" fmla="*/ 14408 h 16127"/>
                    <a:gd name="T94" fmla="*/ 9641 w 10205"/>
                    <a:gd name="T95" fmla="*/ 13340 h 16127"/>
                    <a:gd name="T96" fmla="*/ 9896 w 10205"/>
                    <a:gd name="T97" fmla="*/ 12651 h 16127"/>
                    <a:gd name="T98" fmla="*/ 10090 w 10205"/>
                    <a:gd name="T99" fmla="*/ 11836 h 16127"/>
                    <a:gd name="T100" fmla="*/ 10205 w 10205"/>
                    <a:gd name="T101" fmla="*/ 10514 h 16127"/>
                    <a:gd name="T102" fmla="*/ 10070 w 10205"/>
                    <a:gd name="T103" fmla="*/ 8716 h 16127"/>
                    <a:gd name="T104" fmla="*/ 9516 w 10205"/>
                    <a:gd name="T105" fmla="*/ 6470 h 16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205" h="16127">
                      <a:moveTo>
                        <a:pt x="9209" y="5629"/>
                      </a:moveTo>
                      <a:lnTo>
                        <a:pt x="9112" y="5392"/>
                      </a:lnTo>
                      <a:lnTo>
                        <a:pt x="9010" y="5152"/>
                      </a:lnTo>
                      <a:lnTo>
                        <a:pt x="8901" y="4910"/>
                      </a:lnTo>
                      <a:lnTo>
                        <a:pt x="8787" y="4667"/>
                      </a:lnTo>
                      <a:lnTo>
                        <a:pt x="8669" y="4422"/>
                      </a:lnTo>
                      <a:lnTo>
                        <a:pt x="8547" y="4177"/>
                      </a:lnTo>
                      <a:lnTo>
                        <a:pt x="8421" y="3933"/>
                      </a:lnTo>
                      <a:lnTo>
                        <a:pt x="8292" y="3689"/>
                      </a:lnTo>
                      <a:lnTo>
                        <a:pt x="8161" y="3448"/>
                      </a:lnTo>
                      <a:lnTo>
                        <a:pt x="8028" y="3209"/>
                      </a:lnTo>
                      <a:lnTo>
                        <a:pt x="7894" y="2974"/>
                      </a:lnTo>
                      <a:lnTo>
                        <a:pt x="7760" y="2742"/>
                      </a:lnTo>
                      <a:lnTo>
                        <a:pt x="7625" y="2515"/>
                      </a:lnTo>
                      <a:lnTo>
                        <a:pt x="7491" y="2292"/>
                      </a:lnTo>
                      <a:lnTo>
                        <a:pt x="7358" y="2076"/>
                      </a:lnTo>
                      <a:lnTo>
                        <a:pt x="7227" y="1868"/>
                      </a:lnTo>
                      <a:lnTo>
                        <a:pt x="7099" y="1666"/>
                      </a:lnTo>
                      <a:lnTo>
                        <a:pt x="6973" y="1472"/>
                      </a:lnTo>
                      <a:lnTo>
                        <a:pt x="6851" y="1287"/>
                      </a:lnTo>
                      <a:lnTo>
                        <a:pt x="6733" y="1112"/>
                      </a:lnTo>
                      <a:lnTo>
                        <a:pt x="6620" y="947"/>
                      </a:lnTo>
                      <a:lnTo>
                        <a:pt x="6511" y="792"/>
                      </a:lnTo>
                      <a:lnTo>
                        <a:pt x="6410" y="649"/>
                      </a:lnTo>
                      <a:lnTo>
                        <a:pt x="6314" y="519"/>
                      </a:lnTo>
                      <a:lnTo>
                        <a:pt x="6226" y="401"/>
                      </a:lnTo>
                      <a:lnTo>
                        <a:pt x="6145" y="297"/>
                      </a:lnTo>
                      <a:lnTo>
                        <a:pt x="6072" y="208"/>
                      </a:lnTo>
                      <a:lnTo>
                        <a:pt x="6008" y="133"/>
                      </a:lnTo>
                      <a:lnTo>
                        <a:pt x="5954" y="75"/>
                      </a:lnTo>
                      <a:lnTo>
                        <a:pt x="5909" y="32"/>
                      </a:lnTo>
                      <a:lnTo>
                        <a:pt x="5875" y="7"/>
                      </a:lnTo>
                      <a:lnTo>
                        <a:pt x="5853" y="0"/>
                      </a:lnTo>
                      <a:lnTo>
                        <a:pt x="5816" y="17"/>
                      </a:lnTo>
                      <a:lnTo>
                        <a:pt x="5778" y="60"/>
                      </a:lnTo>
                      <a:lnTo>
                        <a:pt x="5738" y="128"/>
                      </a:lnTo>
                      <a:lnTo>
                        <a:pt x="5698" y="219"/>
                      </a:lnTo>
                      <a:lnTo>
                        <a:pt x="5655" y="332"/>
                      </a:lnTo>
                      <a:lnTo>
                        <a:pt x="5610" y="464"/>
                      </a:lnTo>
                      <a:lnTo>
                        <a:pt x="5561" y="616"/>
                      </a:lnTo>
                      <a:lnTo>
                        <a:pt x="5510" y="786"/>
                      </a:lnTo>
                      <a:lnTo>
                        <a:pt x="5396" y="1175"/>
                      </a:lnTo>
                      <a:lnTo>
                        <a:pt x="5261" y="1621"/>
                      </a:lnTo>
                      <a:lnTo>
                        <a:pt x="5186" y="1861"/>
                      </a:lnTo>
                      <a:lnTo>
                        <a:pt x="5105" y="2112"/>
                      </a:lnTo>
                      <a:lnTo>
                        <a:pt x="5019" y="2372"/>
                      </a:lnTo>
                      <a:lnTo>
                        <a:pt x="4924" y="2639"/>
                      </a:lnTo>
                      <a:lnTo>
                        <a:pt x="4823" y="2913"/>
                      </a:lnTo>
                      <a:lnTo>
                        <a:pt x="4713" y="3192"/>
                      </a:lnTo>
                      <a:lnTo>
                        <a:pt x="4595" y="3475"/>
                      </a:lnTo>
                      <a:lnTo>
                        <a:pt x="4470" y="3760"/>
                      </a:lnTo>
                      <a:lnTo>
                        <a:pt x="4335" y="4047"/>
                      </a:lnTo>
                      <a:lnTo>
                        <a:pt x="4190" y="4333"/>
                      </a:lnTo>
                      <a:lnTo>
                        <a:pt x="4036" y="4619"/>
                      </a:lnTo>
                      <a:lnTo>
                        <a:pt x="3871" y="4902"/>
                      </a:lnTo>
                      <a:lnTo>
                        <a:pt x="3696" y="5181"/>
                      </a:lnTo>
                      <a:lnTo>
                        <a:pt x="3510" y="5454"/>
                      </a:lnTo>
                      <a:lnTo>
                        <a:pt x="3311" y="5722"/>
                      </a:lnTo>
                      <a:lnTo>
                        <a:pt x="3100" y="5981"/>
                      </a:lnTo>
                      <a:lnTo>
                        <a:pt x="2878" y="6232"/>
                      </a:lnTo>
                      <a:lnTo>
                        <a:pt x="2642" y="6473"/>
                      </a:lnTo>
                      <a:lnTo>
                        <a:pt x="2393" y="6702"/>
                      </a:lnTo>
                      <a:lnTo>
                        <a:pt x="2129" y="6918"/>
                      </a:lnTo>
                      <a:lnTo>
                        <a:pt x="2104" y="6935"/>
                      </a:lnTo>
                      <a:lnTo>
                        <a:pt x="2079" y="6953"/>
                      </a:lnTo>
                      <a:lnTo>
                        <a:pt x="2053" y="6971"/>
                      </a:lnTo>
                      <a:lnTo>
                        <a:pt x="2028" y="6990"/>
                      </a:lnTo>
                      <a:lnTo>
                        <a:pt x="2003" y="7010"/>
                      </a:lnTo>
                      <a:lnTo>
                        <a:pt x="1977" y="7029"/>
                      </a:lnTo>
                      <a:lnTo>
                        <a:pt x="1952" y="7049"/>
                      </a:lnTo>
                      <a:lnTo>
                        <a:pt x="1927" y="7069"/>
                      </a:lnTo>
                      <a:lnTo>
                        <a:pt x="1924" y="7069"/>
                      </a:lnTo>
                      <a:lnTo>
                        <a:pt x="1825" y="7151"/>
                      </a:lnTo>
                      <a:lnTo>
                        <a:pt x="1726" y="7235"/>
                      </a:lnTo>
                      <a:lnTo>
                        <a:pt x="1630" y="7321"/>
                      </a:lnTo>
                      <a:lnTo>
                        <a:pt x="1535" y="7411"/>
                      </a:lnTo>
                      <a:lnTo>
                        <a:pt x="1444" y="7502"/>
                      </a:lnTo>
                      <a:lnTo>
                        <a:pt x="1353" y="7595"/>
                      </a:lnTo>
                      <a:lnTo>
                        <a:pt x="1266" y="7691"/>
                      </a:lnTo>
                      <a:lnTo>
                        <a:pt x="1180" y="7789"/>
                      </a:lnTo>
                      <a:lnTo>
                        <a:pt x="1097" y="7890"/>
                      </a:lnTo>
                      <a:lnTo>
                        <a:pt x="1016" y="7992"/>
                      </a:lnTo>
                      <a:lnTo>
                        <a:pt x="938" y="8096"/>
                      </a:lnTo>
                      <a:lnTo>
                        <a:pt x="863" y="8203"/>
                      </a:lnTo>
                      <a:lnTo>
                        <a:pt x="790" y="8312"/>
                      </a:lnTo>
                      <a:lnTo>
                        <a:pt x="720" y="8423"/>
                      </a:lnTo>
                      <a:lnTo>
                        <a:pt x="653" y="8535"/>
                      </a:lnTo>
                      <a:lnTo>
                        <a:pt x="589" y="8650"/>
                      </a:lnTo>
                      <a:lnTo>
                        <a:pt x="528" y="8766"/>
                      </a:lnTo>
                      <a:lnTo>
                        <a:pt x="469" y="8884"/>
                      </a:lnTo>
                      <a:lnTo>
                        <a:pt x="414" y="9003"/>
                      </a:lnTo>
                      <a:lnTo>
                        <a:pt x="362" y="9125"/>
                      </a:lnTo>
                      <a:lnTo>
                        <a:pt x="313" y="9248"/>
                      </a:lnTo>
                      <a:lnTo>
                        <a:pt x="267" y="9373"/>
                      </a:lnTo>
                      <a:lnTo>
                        <a:pt x="225" y="9500"/>
                      </a:lnTo>
                      <a:lnTo>
                        <a:pt x="187" y="9628"/>
                      </a:lnTo>
                      <a:lnTo>
                        <a:pt x="151" y="9757"/>
                      </a:lnTo>
                      <a:lnTo>
                        <a:pt x="120" y="9888"/>
                      </a:lnTo>
                      <a:lnTo>
                        <a:pt x="91" y="10021"/>
                      </a:lnTo>
                      <a:lnTo>
                        <a:pt x="67" y="10155"/>
                      </a:lnTo>
                      <a:lnTo>
                        <a:pt x="47" y="10290"/>
                      </a:lnTo>
                      <a:lnTo>
                        <a:pt x="30" y="10426"/>
                      </a:lnTo>
                      <a:lnTo>
                        <a:pt x="18" y="10564"/>
                      </a:lnTo>
                      <a:lnTo>
                        <a:pt x="9" y="10702"/>
                      </a:lnTo>
                      <a:lnTo>
                        <a:pt x="0" y="11050"/>
                      </a:lnTo>
                      <a:lnTo>
                        <a:pt x="7" y="11384"/>
                      </a:lnTo>
                      <a:lnTo>
                        <a:pt x="29" y="11705"/>
                      </a:lnTo>
                      <a:lnTo>
                        <a:pt x="65" y="12011"/>
                      </a:lnTo>
                      <a:lnTo>
                        <a:pt x="115" y="12305"/>
                      </a:lnTo>
                      <a:lnTo>
                        <a:pt x="176" y="12585"/>
                      </a:lnTo>
                      <a:lnTo>
                        <a:pt x="248" y="12852"/>
                      </a:lnTo>
                      <a:lnTo>
                        <a:pt x="332" y="13107"/>
                      </a:lnTo>
                      <a:lnTo>
                        <a:pt x="424" y="13348"/>
                      </a:lnTo>
                      <a:lnTo>
                        <a:pt x="525" y="13577"/>
                      </a:lnTo>
                      <a:lnTo>
                        <a:pt x="633" y="13793"/>
                      </a:lnTo>
                      <a:lnTo>
                        <a:pt x="749" y="13998"/>
                      </a:lnTo>
                      <a:lnTo>
                        <a:pt x="870" y="14190"/>
                      </a:lnTo>
                      <a:lnTo>
                        <a:pt x="995" y="14369"/>
                      </a:lnTo>
                      <a:lnTo>
                        <a:pt x="1125" y="14537"/>
                      </a:lnTo>
                      <a:lnTo>
                        <a:pt x="1257" y="14694"/>
                      </a:lnTo>
                      <a:lnTo>
                        <a:pt x="1391" y="14838"/>
                      </a:lnTo>
                      <a:lnTo>
                        <a:pt x="1527" y="14971"/>
                      </a:lnTo>
                      <a:lnTo>
                        <a:pt x="1663" y="15093"/>
                      </a:lnTo>
                      <a:lnTo>
                        <a:pt x="1798" y="15204"/>
                      </a:lnTo>
                      <a:lnTo>
                        <a:pt x="1931" y="15302"/>
                      </a:lnTo>
                      <a:lnTo>
                        <a:pt x="2062" y="15391"/>
                      </a:lnTo>
                      <a:lnTo>
                        <a:pt x="2189" y="15470"/>
                      </a:lnTo>
                      <a:lnTo>
                        <a:pt x="2311" y="15536"/>
                      </a:lnTo>
                      <a:lnTo>
                        <a:pt x="2429" y="15594"/>
                      </a:lnTo>
                      <a:lnTo>
                        <a:pt x="2539" y="15640"/>
                      </a:lnTo>
                      <a:lnTo>
                        <a:pt x="2643" y="15676"/>
                      </a:lnTo>
                      <a:lnTo>
                        <a:pt x="2738" y="15703"/>
                      </a:lnTo>
                      <a:lnTo>
                        <a:pt x="2825" y="15719"/>
                      </a:lnTo>
                      <a:lnTo>
                        <a:pt x="2901" y="15726"/>
                      </a:lnTo>
                      <a:lnTo>
                        <a:pt x="2967" y="15723"/>
                      </a:lnTo>
                      <a:lnTo>
                        <a:pt x="3020" y="15711"/>
                      </a:lnTo>
                      <a:lnTo>
                        <a:pt x="3068" y="15686"/>
                      </a:lnTo>
                      <a:lnTo>
                        <a:pt x="3120" y="15649"/>
                      </a:lnTo>
                      <a:lnTo>
                        <a:pt x="3172" y="15598"/>
                      </a:lnTo>
                      <a:lnTo>
                        <a:pt x="3226" y="15533"/>
                      </a:lnTo>
                      <a:lnTo>
                        <a:pt x="3282" y="15457"/>
                      </a:lnTo>
                      <a:lnTo>
                        <a:pt x="3340" y="15369"/>
                      </a:lnTo>
                      <a:lnTo>
                        <a:pt x="3399" y="15270"/>
                      </a:lnTo>
                      <a:lnTo>
                        <a:pt x="3458" y="15161"/>
                      </a:lnTo>
                      <a:lnTo>
                        <a:pt x="3520" y="15043"/>
                      </a:lnTo>
                      <a:lnTo>
                        <a:pt x="3582" y="14916"/>
                      </a:lnTo>
                      <a:lnTo>
                        <a:pt x="3645" y="14781"/>
                      </a:lnTo>
                      <a:lnTo>
                        <a:pt x="3709" y="14638"/>
                      </a:lnTo>
                      <a:lnTo>
                        <a:pt x="3772" y="14488"/>
                      </a:lnTo>
                      <a:lnTo>
                        <a:pt x="3836" y="14332"/>
                      </a:lnTo>
                      <a:lnTo>
                        <a:pt x="3901" y="14170"/>
                      </a:lnTo>
                      <a:lnTo>
                        <a:pt x="3965" y="14003"/>
                      </a:lnTo>
                      <a:lnTo>
                        <a:pt x="4029" y="13832"/>
                      </a:lnTo>
                      <a:lnTo>
                        <a:pt x="4093" y="13657"/>
                      </a:lnTo>
                      <a:lnTo>
                        <a:pt x="4156" y="13480"/>
                      </a:lnTo>
                      <a:lnTo>
                        <a:pt x="4219" y="13300"/>
                      </a:lnTo>
                      <a:lnTo>
                        <a:pt x="4281" y="13118"/>
                      </a:lnTo>
                      <a:lnTo>
                        <a:pt x="4342" y="12936"/>
                      </a:lnTo>
                      <a:lnTo>
                        <a:pt x="4402" y="12752"/>
                      </a:lnTo>
                      <a:lnTo>
                        <a:pt x="4461" y="12570"/>
                      </a:lnTo>
                      <a:lnTo>
                        <a:pt x="4518" y="12387"/>
                      </a:lnTo>
                      <a:lnTo>
                        <a:pt x="4574" y="12208"/>
                      </a:lnTo>
                      <a:lnTo>
                        <a:pt x="4627" y="12029"/>
                      </a:lnTo>
                      <a:lnTo>
                        <a:pt x="4680" y="11854"/>
                      </a:lnTo>
                      <a:lnTo>
                        <a:pt x="4730" y="11683"/>
                      </a:lnTo>
                      <a:lnTo>
                        <a:pt x="4778" y="11515"/>
                      </a:lnTo>
                      <a:lnTo>
                        <a:pt x="4824" y="11353"/>
                      </a:lnTo>
                      <a:lnTo>
                        <a:pt x="4868" y="11196"/>
                      </a:lnTo>
                      <a:lnTo>
                        <a:pt x="4948" y="10893"/>
                      </a:lnTo>
                      <a:lnTo>
                        <a:pt x="5028" y="10590"/>
                      </a:lnTo>
                      <a:lnTo>
                        <a:pt x="5104" y="10287"/>
                      </a:lnTo>
                      <a:lnTo>
                        <a:pt x="5177" y="9984"/>
                      </a:lnTo>
                      <a:lnTo>
                        <a:pt x="5250" y="9682"/>
                      </a:lnTo>
                      <a:lnTo>
                        <a:pt x="5319" y="9382"/>
                      </a:lnTo>
                      <a:lnTo>
                        <a:pt x="5387" y="9085"/>
                      </a:lnTo>
                      <a:lnTo>
                        <a:pt x="5452" y="8792"/>
                      </a:lnTo>
                      <a:lnTo>
                        <a:pt x="5514" y="8501"/>
                      </a:lnTo>
                      <a:lnTo>
                        <a:pt x="5574" y="8216"/>
                      </a:lnTo>
                      <a:lnTo>
                        <a:pt x="5633" y="7936"/>
                      </a:lnTo>
                      <a:lnTo>
                        <a:pt x="5689" y="7662"/>
                      </a:lnTo>
                      <a:lnTo>
                        <a:pt x="5795" y="7136"/>
                      </a:lnTo>
                      <a:lnTo>
                        <a:pt x="5892" y="6641"/>
                      </a:lnTo>
                      <a:lnTo>
                        <a:pt x="5982" y="6183"/>
                      </a:lnTo>
                      <a:lnTo>
                        <a:pt x="6063" y="5770"/>
                      </a:lnTo>
                      <a:lnTo>
                        <a:pt x="6100" y="5580"/>
                      </a:lnTo>
                      <a:lnTo>
                        <a:pt x="6135" y="5404"/>
                      </a:lnTo>
                      <a:lnTo>
                        <a:pt x="6170" y="5242"/>
                      </a:lnTo>
                      <a:lnTo>
                        <a:pt x="6201" y="5093"/>
                      </a:lnTo>
                      <a:lnTo>
                        <a:pt x="6231" y="4959"/>
                      </a:lnTo>
                      <a:lnTo>
                        <a:pt x="6258" y="4841"/>
                      </a:lnTo>
                      <a:lnTo>
                        <a:pt x="6284" y="4740"/>
                      </a:lnTo>
                      <a:lnTo>
                        <a:pt x="6308" y="4655"/>
                      </a:lnTo>
                      <a:lnTo>
                        <a:pt x="6332" y="4588"/>
                      </a:lnTo>
                      <a:lnTo>
                        <a:pt x="6352" y="4539"/>
                      </a:lnTo>
                      <a:lnTo>
                        <a:pt x="6371" y="4510"/>
                      </a:lnTo>
                      <a:lnTo>
                        <a:pt x="6388" y="4500"/>
                      </a:lnTo>
                      <a:lnTo>
                        <a:pt x="6404" y="4510"/>
                      </a:lnTo>
                      <a:lnTo>
                        <a:pt x="6422" y="4539"/>
                      </a:lnTo>
                      <a:lnTo>
                        <a:pt x="6440" y="4588"/>
                      </a:lnTo>
                      <a:lnTo>
                        <a:pt x="6460" y="4655"/>
                      </a:lnTo>
                      <a:lnTo>
                        <a:pt x="6480" y="4740"/>
                      </a:lnTo>
                      <a:lnTo>
                        <a:pt x="6500" y="4840"/>
                      </a:lnTo>
                      <a:lnTo>
                        <a:pt x="6522" y="4957"/>
                      </a:lnTo>
                      <a:lnTo>
                        <a:pt x="6543" y="5090"/>
                      </a:lnTo>
                      <a:lnTo>
                        <a:pt x="6564" y="5238"/>
                      </a:lnTo>
                      <a:lnTo>
                        <a:pt x="6585" y="5399"/>
                      </a:lnTo>
                      <a:lnTo>
                        <a:pt x="6606" y="5573"/>
                      </a:lnTo>
                      <a:lnTo>
                        <a:pt x="6627" y="5761"/>
                      </a:lnTo>
                      <a:lnTo>
                        <a:pt x="6647" y="5959"/>
                      </a:lnTo>
                      <a:lnTo>
                        <a:pt x="6667" y="6169"/>
                      </a:lnTo>
                      <a:lnTo>
                        <a:pt x="6686" y="6390"/>
                      </a:lnTo>
                      <a:lnTo>
                        <a:pt x="6704" y="6621"/>
                      </a:lnTo>
                      <a:lnTo>
                        <a:pt x="6722" y="6859"/>
                      </a:lnTo>
                      <a:lnTo>
                        <a:pt x="6738" y="7107"/>
                      </a:lnTo>
                      <a:lnTo>
                        <a:pt x="6753" y="7362"/>
                      </a:lnTo>
                      <a:lnTo>
                        <a:pt x="6767" y="7625"/>
                      </a:lnTo>
                      <a:lnTo>
                        <a:pt x="6779" y="7893"/>
                      </a:lnTo>
                      <a:lnTo>
                        <a:pt x="6789" y="8167"/>
                      </a:lnTo>
                      <a:lnTo>
                        <a:pt x="6798" y="8445"/>
                      </a:lnTo>
                      <a:lnTo>
                        <a:pt x="6805" y="8727"/>
                      </a:lnTo>
                      <a:lnTo>
                        <a:pt x="6810" y="9014"/>
                      </a:lnTo>
                      <a:lnTo>
                        <a:pt x="6812" y="9302"/>
                      </a:lnTo>
                      <a:lnTo>
                        <a:pt x="6813" y="9593"/>
                      </a:lnTo>
                      <a:lnTo>
                        <a:pt x="6811" y="9884"/>
                      </a:lnTo>
                      <a:lnTo>
                        <a:pt x="6806" y="10177"/>
                      </a:lnTo>
                      <a:lnTo>
                        <a:pt x="6799" y="10469"/>
                      </a:lnTo>
                      <a:lnTo>
                        <a:pt x="6789" y="10760"/>
                      </a:lnTo>
                      <a:lnTo>
                        <a:pt x="6776" y="11050"/>
                      </a:lnTo>
                      <a:lnTo>
                        <a:pt x="6760" y="11301"/>
                      </a:lnTo>
                      <a:lnTo>
                        <a:pt x="6740" y="11549"/>
                      </a:lnTo>
                      <a:lnTo>
                        <a:pt x="6716" y="11793"/>
                      </a:lnTo>
                      <a:lnTo>
                        <a:pt x="6687" y="12035"/>
                      </a:lnTo>
                      <a:lnTo>
                        <a:pt x="6654" y="12271"/>
                      </a:lnTo>
                      <a:lnTo>
                        <a:pt x="6619" y="12505"/>
                      </a:lnTo>
                      <a:lnTo>
                        <a:pt x="6580" y="12734"/>
                      </a:lnTo>
                      <a:lnTo>
                        <a:pt x="6539" y="12959"/>
                      </a:lnTo>
                      <a:lnTo>
                        <a:pt x="6495" y="13179"/>
                      </a:lnTo>
                      <a:lnTo>
                        <a:pt x="6450" y="13393"/>
                      </a:lnTo>
                      <a:lnTo>
                        <a:pt x="6403" y="13601"/>
                      </a:lnTo>
                      <a:lnTo>
                        <a:pt x="6355" y="13804"/>
                      </a:lnTo>
                      <a:lnTo>
                        <a:pt x="6306" y="14000"/>
                      </a:lnTo>
                      <a:lnTo>
                        <a:pt x="6257" y="14190"/>
                      </a:lnTo>
                      <a:lnTo>
                        <a:pt x="6208" y="14372"/>
                      </a:lnTo>
                      <a:lnTo>
                        <a:pt x="6159" y="14548"/>
                      </a:lnTo>
                      <a:lnTo>
                        <a:pt x="6111" y="14716"/>
                      </a:lnTo>
                      <a:lnTo>
                        <a:pt x="6064" y="14876"/>
                      </a:lnTo>
                      <a:lnTo>
                        <a:pt x="6019" y="15027"/>
                      </a:lnTo>
                      <a:lnTo>
                        <a:pt x="5975" y="15170"/>
                      </a:lnTo>
                      <a:lnTo>
                        <a:pt x="5894" y="15430"/>
                      </a:lnTo>
                      <a:lnTo>
                        <a:pt x="5826" y="15651"/>
                      </a:lnTo>
                      <a:lnTo>
                        <a:pt x="5797" y="15747"/>
                      </a:lnTo>
                      <a:lnTo>
                        <a:pt x="5772" y="15832"/>
                      </a:lnTo>
                      <a:lnTo>
                        <a:pt x="5751" y="15906"/>
                      </a:lnTo>
                      <a:lnTo>
                        <a:pt x="5735" y="15969"/>
                      </a:lnTo>
                      <a:lnTo>
                        <a:pt x="5725" y="16021"/>
                      </a:lnTo>
                      <a:lnTo>
                        <a:pt x="5720" y="16060"/>
                      </a:lnTo>
                      <a:lnTo>
                        <a:pt x="5721" y="16089"/>
                      </a:lnTo>
                      <a:lnTo>
                        <a:pt x="5728" y="16104"/>
                      </a:lnTo>
                      <a:lnTo>
                        <a:pt x="5759" y="16119"/>
                      </a:lnTo>
                      <a:lnTo>
                        <a:pt x="5807" y="16127"/>
                      </a:lnTo>
                      <a:lnTo>
                        <a:pt x="5869" y="16127"/>
                      </a:lnTo>
                      <a:lnTo>
                        <a:pt x="5945" y="16119"/>
                      </a:lnTo>
                      <a:lnTo>
                        <a:pt x="6035" y="16104"/>
                      </a:lnTo>
                      <a:lnTo>
                        <a:pt x="6136" y="16082"/>
                      </a:lnTo>
                      <a:lnTo>
                        <a:pt x="6249" y="16050"/>
                      </a:lnTo>
                      <a:lnTo>
                        <a:pt x="6373" y="16013"/>
                      </a:lnTo>
                      <a:lnTo>
                        <a:pt x="6504" y="15968"/>
                      </a:lnTo>
                      <a:lnTo>
                        <a:pt x="6644" y="15914"/>
                      </a:lnTo>
                      <a:lnTo>
                        <a:pt x="6792" y="15854"/>
                      </a:lnTo>
                      <a:lnTo>
                        <a:pt x="6946" y="15786"/>
                      </a:lnTo>
                      <a:lnTo>
                        <a:pt x="7105" y="15712"/>
                      </a:lnTo>
                      <a:lnTo>
                        <a:pt x="7267" y="15629"/>
                      </a:lnTo>
                      <a:lnTo>
                        <a:pt x="7433" y="15539"/>
                      </a:lnTo>
                      <a:lnTo>
                        <a:pt x="7602" y="15443"/>
                      </a:lnTo>
                      <a:lnTo>
                        <a:pt x="7772" y="15338"/>
                      </a:lnTo>
                      <a:lnTo>
                        <a:pt x="7942" y="15227"/>
                      </a:lnTo>
                      <a:lnTo>
                        <a:pt x="8111" y="15108"/>
                      </a:lnTo>
                      <a:lnTo>
                        <a:pt x="8279" y="14982"/>
                      </a:lnTo>
                      <a:lnTo>
                        <a:pt x="8444" y="14850"/>
                      </a:lnTo>
                      <a:lnTo>
                        <a:pt x="8605" y="14710"/>
                      </a:lnTo>
                      <a:lnTo>
                        <a:pt x="8761" y="14563"/>
                      </a:lnTo>
                      <a:lnTo>
                        <a:pt x="8912" y="14408"/>
                      </a:lnTo>
                      <a:lnTo>
                        <a:pt x="9056" y="14248"/>
                      </a:lnTo>
                      <a:lnTo>
                        <a:pt x="9193" y="14080"/>
                      </a:lnTo>
                      <a:lnTo>
                        <a:pt x="9320" y="13905"/>
                      </a:lnTo>
                      <a:lnTo>
                        <a:pt x="9438" y="13724"/>
                      </a:lnTo>
                      <a:lnTo>
                        <a:pt x="9546" y="13535"/>
                      </a:lnTo>
                      <a:lnTo>
                        <a:pt x="9641" y="13340"/>
                      </a:lnTo>
                      <a:lnTo>
                        <a:pt x="9724" y="13138"/>
                      </a:lnTo>
                      <a:lnTo>
                        <a:pt x="9794" y="12930"/>
                      </a:lnTo>
                      <a:lnTo>
                        <a:pt x="9808" y="12898"/>
                      </a:lnTo>
                      <a:lnTo>
                        <a:pt x="9844" y="12805"/>
                      </a:lnTo>
                      <a:lnTo>
                        <a:pt x="9868" y="12735"/>
                      </a:lnTo>
                      <a:lnTo>
                        <a:pt x="9896" y="12651"/>
                      </a:lnTo>
                      <a:lnTo>
                        <a:pt x="9928" y="12552"/>
                      </a:lnTo>
                      <a:lnTo>
                        <a:pt x="9960" y="12438"/>
                      </a:lnTo>
                      <a:lnTo>
                        <a:pt x="9993" y="12309"/>
                      </a:lnTo>
                      <a:lnTo>
                        <a:pt x="10026" y="12166"/>
                      </a:lnTo>
                      <a:lnTo>
                        <a:pt x="10059" y="12008"/>
                      </a:lnTo>
                      <a:lnTo>
                        <a:pt x="10090" y="11836"/>
                      </a:lnTo>
                      <a:lnTo>
                        <a:pt x="10120" y="11650"/>
                      </a:lnTo>
                      <a:lnTo>
                        <a:pt x="10146" y="11451"/>
                      </a:lnTo>
                      <a:lnTo>
                        <a:pt x="10169" y="11237"/>
                      </a:lnTo>
                      <a:lnTo>
                        <a:pt x="10186" y="11009"/>
                      </a:lnTo>
                      <a:lnTo>
                        <a:pt x="10199" y="10768"/>
                      </a:lnTo>
                      <a:lnTo>
                        <a:pt x="10205" y="10514"/>
                      </a:lnTo>
                      <a:lnTo>
                        <a:pt x="10205" y="10247"/>
                      </a:lnTo>
                      <a:lnTo>
                        <a:pt x="10197" y="9967"/>
                      </a:lnTo>
                      <a:lnTo>
                        <a:pt x="10180" y="9673"/>
                      </a:lnTo>
                      <a:lnTo>
                        <a:pt x="10154" y="9366"/>
                      </a:lnTo>
                      <a:lnTo>
                        <a:pt x="10118" y="9048"/>
                      </a:lnTo>
                      <a:lnTo>
                        <a:pt x="10070" y="8716"/>
                      </a:lnTo>
                      <a:lnTo>
                        <a:pt x="10012" y="8372"/>
                      </a:lnTo>
                      <a:lnTo>
                        <a:pt x="9941" y="8016"/>
                      </a:lnTo>
                      <a:lnTo>
                        <a:pt x="9856" y="7648"/>
                      </a:lnTo>
                      <a:lnTo>
                        <a:pt x="9758" y="7267"/>
                      </a:lnTo>
                      <a:lnTo>
                        <a:pt x="9645" y="6875"/>
                      </a:lnTo>
                      <a:lnTo>
                        <a:pt x="9516" y="6470"/>
                      </a:lnTo>
                      <a:lnTo>
                        <a:pt x="9371" y="6055"/>
                      </a:lnTo>
                      <a:lnTo>
                        <a:pt x="9209" y="5629"/>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id-ID">
                    <a:latin typeface="+mn-lt"/>
                  </a:endParaRPr>
                </a:p>
              </p:txBody>
            </p:sp>
          </p:grpSp>
          <p:sp>
            <p:nvSpPr>
              <p:cNvPr id="19" name="TextBox 18"/>
              <p:cNvSpPr txBox="1"/>
              <p:nvPr/>
            </p:nvSpPr>
            <p:spPr>
              <a:xfrm>
                <a:off x="2727660" y="5371999"/>
                <a:ext cx="2273300" cy="338554"/>
              </a:xfrm>
              <a:prstGeom prst="rect">
                <a:avLst/>
              </a:prstGeom>
              <a:noFill/>
            </p:spPr>
            <p:txBody>
              <a:bodyPr wrap="square" rtlCol="0">
                <a:spAutoFit/>
              </a:bodyPr>
              <a:lstStyle/>
              <a:p>
                <a:pPr algn="ctr"/>
                <a:r>
                  <a:rPr lang="en-US" sz="1600" dirty="0">
                    <a:solidFill>
                      <a:schemeClr val="bg1">
                        <a:lumMod val="95000"/>
                      </a:schemeClr>
                    </a:solidFill>
                    <a:latin typeface="Futura Bk BT" panose="020B0502020204020303" pitchFamily="34" charset="0"/>
                  </a:rPr>
                  <a:t>Best Quality</a:t>
                </a:r>
              </a:p>
            </p:txBody>
          </p:sp>
          <p:sp>
            <p:nvSpPr>
              <p:cNvPr id="23" name="TextBox 22"/>
              <p:cNvSpPr txBox="1"/>
              <p:nvPr/>
            </p:nvSpPr>
            <p:spPr>
              <a:xfrm>
                <a:off x="2888461" y="5653841"/>
                <a:ext cx="1951698" cy="400110"/>
              </a:xfrm>
              <a:prstGeom prst="rect">
                <a:avLst/>
              </a:prstGeom>
              <a:noFill/>
            </p:spPr>
            <p:txBody>
              <a:bodyPr wrap="square" rtlCol="0">
                <a:spAutoFit/>
              </a:bodyPr>
              <a:lstStyle/>
              <a:p>
                <a:pPr algn="ctr"/>
                <a:r>
                  <a:rPr lang="id-ID" sz="1000" dirty="0">
                    <a:solidFill>
                      <a:schemeClr val="bg1">
                        <a:lumMod val="85000"/>
                      </a:schemeClr>
                    </a:solidFill>
                  </a:rPr>
                  <a:t>Lorem ipsum dolor sit amet, consectetuer</a:t>
                </a:r>
                <a:r>
                  <a:rPr lang="en-US" sz="1000" dirty="0">
                    <a:solidFill>
                      <a:schemeClr val="bg1">
                        <a:lumMod val="85000"/>
                      </a:schemeClr>
                    </a:solidFill>
                  </a:rPr>
                  <a:t> </a:t>
                </a:r>
                <a:r>
                  <a:rPr lang="id-ID" sz="1000" dirty="0">
                    <a:solidFill>
                      <a:schemeClr val="bg1">
                        <a:lumMod val="85000"/>
                      </a:schemeClr>
                    </a:solidFill>
                  </a:rPr>
                  <a:t>elit.</a:t>
                </a:r>
              </a:p>
            </p:txBody>
          </p:sp>
        </p:grpSp>
      </p:grpSp>
      <p:sp>
        <p:nvSpPr>
          <p:cNvPr id="28" name="TextBox 27"/>
          <p:cNvSpPr txBox="1"/>
          <p:nvPr/>
        </p:nvSpPr>
        <p:spPr>
          <a:xfrm>
            <a:off x="572664" y="1065924"/>
            <a:ext cx="4704186" cy="1015663"/>
          </a:xfrm>
          <a:prstGeom prst="rect">
            <a:avLst/>
          </a:prstGeom>
          <a:noFill/>
        </p:spPr>
        <p:txBody>
          <a:bodyPr wrap="square" rtlCol="0">
            <a:spAutoFit/>
          </a:bodyPr>
          <a:lstStyle/>
          <a:p>
            <a:pPr algn="ctr"/>
            <a:r>
              <a:rPr lang="en-US" sz="2000" dirty="0">
                <a:solidFill>
                  <a:schemeClr val="bg1">
                    <a:lumMod val="95000"/>
                  </a:schemeClr>
                </a:solidFill>
                <a:latin typeface="Futura Bk BT" panose="020B0502020204020303" pitchFamily="34" charset="0"/>
                <a:ea typeface="Segoe UI" panose="020B0502040204020203" pitchFamily="34" charset="0"/>
                <a:cs typeface="Segoe UI" panose="020B0502040204020203" pitchFamily="34" charset="0"/>
              </a:rPr>
              <a:t>We Are Creative Production Team assertively production transparent meta service for ethical</a:t>
            </a:r>
          </a:p>
        </p:txBody>
      </p:sp>
    </p:spTree>
    <p:extLst>
      <p:ext uri="{BB962C8B-B14F-4D97-AF65-F5344CB8AC3E}">
        <p14:creationId xmlns:p14="http://schemas.microsoft.com/office/powerpoint/2010/main" val="37663424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pic>
        <p:nvPicPr>
          <p:cNvPr id="6" name="图片占位符 5"/>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a:stretch>
            <a:fillRect/>
          </a:stretch>
        </p:blipFill>
        <p:spPr/>
      </p:pic>
      <p:pic>
        <p:nvPicPr>
          <p:cNvPr id="4" name="图片占位符 3"/>
          <p:cNvPicPr>
            <a:picLocks noGrp="1" noChangeAspect="1"/>
          </p:cNvPicPr>
          <p:nvPr>
            <p:ph type="pic" sz="quarter" idx="11"/>
          </p:nvPr>
        </p:nvPicPr>
        <p:blipFill>
          <a:blip r:embed="rId5" cstate="screen">
            <a:extLst>
              <a:ext uri="{28A0092B-C50C-407E-A947-70E740481C1C}">
                <a14:useLocalDpi xmlns:a14="http://schemas.microsoft.com/office/drawing/2010/main"/>
              </a:ext>
            </a:extLst>
          </a:blip>
          <a:srcRect/>
          <a:stretch>
            <a:fillRect/>
          </a:stretch>
        </p:blipFill>
        <p:spPr/>
      </p:pic>
      <p:pic>
        <p:nvPicPr>
          <p:cNvPr id="2" name="图片占位符 1"/>
          <p:cNvPicPr>
            <a:picLocks noGrp="1" noChangeAspect="1"/>
          </p:cNvPicPr>
          <p:nvPr>
            <p:ph type="pic" sz="quarter" idx="10"/>
          </p:nvPr>
        </p:nvPicPr>
        <p:blipFill>
          <a:blip r:embed="rId6" cstate="screen">
            <a:extLst>
              <a:ext uri="{28A0092B-C50C-407E-A947-70E740481C1C}">
                <a14:useLocalDpi xmlns:a14="http://schemas.microsoft.com/office/drawing/2010/main"/>
              </a:ext>
            </a:extLst>
          </a:blip>
          <a:srcRect/>
          <a:stretch>
            <a:fillRect/>
          </a:stretch>
        </p:blipFill>
        <p:spPr/>
      </p:pic>
      <p:sp>
        <p:nvSpPr>
          <p:cNvPr id="8" name="Rectangle 7"/>
          <p:cNvSpPr/>
          <p:nvPr/>
        </p:nvSpPr>
        <p:spPr>
          <a:xfrm>
            <a:off x="0" y="0"/>
            <a:ext cx="12192000" cy="6858000"/>
          </a:xfrm>
          <a:prstGeom prst="rect">
            <a:avLst/>
          </a:prstGeom>
          <a:gradFill flip="none" rotWithShape="1">
            <a:gsLst>
              <a:gs pos="100000">
                <a:schemeClr val="tx1">
                  <a:alpha val="47000"/>
                </a:schemeClr>
              </a:gs>
              <a:gs pos="0">
                <a:schemeClr val="tx1">
                  <a:alpha val="92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Pentagon 10"/>
          <p:cNvSpPr/>
          <p:nvPr/>
        </p:nvSpPr>
        <p:spPr>
          <a:xfrm rot="5400000">
            <a:off x="1299211" y="1417582"/>
            <a:ext cx="915670" cy="280034"/>
          </a:xfrm>
          <a:prstGeom prst="rect">
            <a:avLst/>
          </a:prstGeom>
          <a:gradFill>
            <a:gsLst>
              <a:gs pos="100000">
                <a:schemeClr val="accent5"/>
              </a:gs>
              <a:gs pos="0">
                <a:schemeClr val="accent6"/>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Pentagon 14"/>
          <p:cNvSpPr/>
          <p:nvPr/>
        </p:nvSpPr>
        <p:spPr>
          <a:xfrm rot="5400000">
            <a:off x="1711326" y="1315347"/>
            <a:ext cx="1120140" cy="280034"/>
          </a:xfrm>
          <a:prstGeom prst="rect">
            <a:avLst/>
          </a:prstGeom>
          <a:gradFill>
            <a:gsLst>
              <a:gs pos="100000">
                <a:schemeClr val="accent5"/>
              </a:gs>
              <a:gs pos="0">
                <a:schemeClr val="accent6"/>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Pentagon 15"/>
          <p:cNvSpPr/>
          <p:nvPr/>
        </p:nvSpPr>
        <p:spPr>
          <a:xfrm rot="5400000">
            <a:off x="2496186" y="1585857"/>
            <a:ext cx="579120" cy="280034"/>
          </a:xfrm>
          <a:prstGeom prst="rect">
            <a:avLst/>
          </a:prstGeom>
          <a:gradFill>
            <a:gsLst>
              <a:gs pos="100000">
                <a:schemeClr val="accent5"/>
              </a:gs>
              <a:gs pos="0">
                <a:schemeClr val="accent6"/>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Pentagon 16"/>
          <p:cNvSpPr/>
          <p:nvPr/>
        </p:nvSpPr>
        <p:spPr>
          <a:xfrm rot="5400000">
            <a:off x="2972436" y="1547757"/>
            <a:ext cx="655320" cy="280034"/>
          </a:xfrm>
          <a:prstGeom prst="rect">
            <a:avLst/>
          </a:prstGeom>
          <a:gradFill>
            <a:gsLst>
              <a:gs pos="100000">
                <a:schemeClr val="accent5"/>
              </a:gs>
              <a:gs pos="0">
                <a:schemeClr val="accent6"/>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Pentagon 17"/>
          <p:cNvSpPr/>
          <p:nvPr/>
        </p:nvSpPr>
        <p:spPr>
          <a:xfrm rot="5400000">
            <a:off x="3594736" y="1655707"/>
            <a:ext cx="439420" cy="280034"/>
          </a:xfrm>
          <a:prstGeom prst="rect">
            <a:avLst/>
          </a:prstGeom>
          <a:gradFill>
            <a:gsLst>
              <a:gs pos="100000">
                <a:schemeClr val="accent5"/>
              </a:gs>
              <a:gs pos="0">
                <a:schemeClr val="accent6"/>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Pentagon 18"/>
          <p:cNvSpPr/>
          <p:nvPr/>
        </p:nvSpPr>
        <p:spPr>
          <a:xfrm rot="5400000">
            <a:off x="3893186" y="1439807"/>
            <a:ext cx="871220" cy="280034"/>
          </a:xfrm>
          <a:prstGeom prst="rect">
            <a:avLst/>
          </a:prstGeom>
          <a:gradFill>
            <a:gsLst>
              <a:gs pos="100000">
                <a:schemeClr val="accent5"/>
              </a:gs>
              <a:gs pos="0">
                <a:schemeClr val="accent6"/>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32"/>
          <p:cNvGrpSpPr/>
          <p:nvPr/>
        </p:nvGrpSpPr>
        <p:grpSpPr>
          <a:xfrm>
            <a:off x="1325246" y="2038393"/>
            <a:ext cx="3435350" cy="323407"/>
            <a:chOff x="1330325" y="2251879"/>
            <a:chExt cx="3435350" cy="323407"/>
          </a:xfrm>
        </p:grpSpPr>
        <p:sp>
          <p:nvSpPr>
            <p:cNvPr id="25" name="TextBox 24"/>
            <p:cNvSpPr txBox="1"/>
            <p:nvPr/>
          </p:nvSpPr>
          <p:spPr>
            <a:xfrm>
              <a:off x="1330325" y="2251879"/>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100k</a:t>
              </a:r>
            </a:p>
          </p:txBody>
        </p:sp>
        <p:sp>
          <p:nvSpPr>
            <p:cNvPr id="26" name="TextBox 25"/>
            <p:cNvSpPr txBox="1"/>
            <p:nvPr/>
          </p:nvSpPr>
          <p:spPr>
            <a:xfrm>
              <a:off x="1844675" y="2251879"/>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102k</a:t>
              </a:r>
            </a:p>
          </p:txBody>
        </p:sp>
        <p:sp>
          <p:nvSpPr>
            <p:cNvPr id="27" name="TextBox 26"/>
            <p:cNvSpPr txBox="1"/>
            <p:nvPr/>
          </p:nvSpPr>
          <p:spPr>
            <a:xfrm>
              <a:off x="2359025" y="2263481"/>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104k</a:t>
              </a:r>
            </a:p>
          </p:txBody>
        </p:sp>
        <p:sp>
          <p:nvSpPr>
            <p:cNvPr id="28" name="TextBox 27"/>
            <p:cNvSpPr txBox="1"/>
            <p:nvPr/>
          </p:nvSpPr>
          <p:spPr>
            <a:xfrm>
              <a:off x="2873375" y="2275083"/>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106k</a:t>
              </a:r>
            </a:p>
          </p:txBody>
        </p:sp>
        <p:sp>
          <p:nvSpPr>
            <p:cNvPr id="29" name="TextBox 28"/>
            <p:cNvSpPr txBox="1"/>
            <p:nvPr/>
          </p:nvSpPr>
          <p:spPr>
            <a:xfrm>
              <a:off x="3387725" y="2286685"/>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108k</a:t>
              </a:r>
            </a:p>
          </p:txBody>
        </p:sp>
        <p:sp>
          <p:nvSpPr>
            <p:cNvPr id="30" name="TextBox 29"/>
            <p:cNvSpPr txBox="1"/>
            <p:nvPr/>
          </p:nvSpPr>
          <p:spPr>
            <a:xfrm>
              <a:off x="3902075" y="2298287"/>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109k</a:t>
              </a:r>
            </a:p>
          </p:txBody>
        </p:sp>
      </p:grpSp>
      <p:sp>
        <p:nvSpPr>
          <p:cNvPr id="31" name="TextBox 30"/>
          <p:cNvSpPr txBox="1"/>
          <p:nvPr/>
        </p:nvSpPr>
        <p:spPr>
          <a:xfrm>
            <a:off x="2067072" y="2613880"/>
            <a:ext cx="1951698" cy="400110"/>
          </a:xfrm>
          <a:prstGeom prst="rect">
            <a:avLst/>
          </a:prstGeom>
          <a:noFill/>
        </p:spPr>
        <p:txBody>
          <a:bodyPr wrap="square" rtlCol="0">
            <a:spAutoFit/>
          </a:bodyPr>
          <a:lstStyle/>
          <a:p>
            <a:pPr algn="ctr"/>
            <a:r>
              <a:rPr lang="id-ID" sz="1000" dirty="0">
                <a:solidFill>
                  <a:schemeClr val="bg1">
                    <a:lumMod val="85000"/>
                  </a:schemeClr>
                </a:solidFill>
              </a:rPr>
              <a:t>Lorem ipsum dolor sit amet, consectetuer</a:t>
            </a:r>
            <a:r>
              <a:rPr lang="en-US" sz="1000" dirty="0">
                <a:solidFill>
                  <a:schemeClr val="bg1">
                    <a:lumMod val="85000"/>
                  </a:schemeClr>
                </a:solidFill>
              </a:rPr>
              <a:t> </a:t>
            </a:r>
            <a:r>
              <a:rPr lang="id-ID" sz="1000" dirty="0">
                <a:solidFill>
                  <a:schemeClr val="bg1">
                    <a:lumMod val="85000"/>
                  </a:schemeClr>
                </a:solidFill>
              </a:rPr>
              <a:t>elit.</a:t>
            </a:r>
          </a:p>
        </p:txBody>
      </p:sp>
      <p:sp>
        <p:nvSpPr>
          <p:cNvPr id="32" name="TextBox 31"/>
          <p:cNvSpPr txBox="1"/>
          <p:nvPr/>
        </p:nvSpPr>
        <p:spPr>
          <a:xfrm>
            <a:off x="1899307" y="2349341"/>
            <a:ext cx="2287229" cy="276999"/>
          </a:xfrm>
          <a:prstGeom prst="rect">
            <a:avLst/>
          </a:prstGeom>
          <a:noFill/>
        </p:spPr>
        <p:txBody>
          <a:bodyPr wrap="none" rtlCol="0">
            <a:spAutoFit/>
          </a:bodyPr>
          <a:lstStyle/>
          <a:p>
            <a:pPr algn="ctr"/>
            <a:r>
              <a:rPr lang="en-US" sz="1200" b="1" dirty="0" err="1">
                <a:solidFill>
                  <a:schemeClr val="bg1">
                    <a:lumMod val="95000"/>
                  </a:schemeClr>
                </a:solidFill>
                <a:latin typeface="Segoe UI" panose="020B0502040204020203" pitchFamily="34" charset="0"/>
                <a:ea typeface="Segoe UI" panose="020B0502040204020203" pitchFamily="34" charset="0"/>
                <a:cs typeface="Segoe UI" panose="020B0502040204020203" pitchFamily="34" charset="0"/>
              </a:rPr>
              <a:t>Completingly</a:t>
            </a:r>
            <a:r>
              <a:rPr lang="en-US" sz="1200" b="1" dirty="0">
                <a:solidFill>
                  <a:schemeClr val="bg1">
                    <a:lumMod val="95000"/>
                  </a:schemeClr>
                </a:solidFill>
                <a:latin typeface="Segoe UI" panose="020B0502040204020203" pitchFamily="34" charset="0"/>
                <a:ea typeface="Segoe UI" panose="020B0502040204020203" pitchFamily="34" charset="0"/>
                <a:cs typeface="Segoe UI" panose="020B0502040204020203" pitchFamily="34" charset="0"/>
              </a:rPr>
              <a:t> Product </a:t>
            </a:r>
            <a:r>
              <a:rPr lang="en-US" sz="1200" b="1" dirty="0">
                <a:solidFill>
                  <a:schemeClr val="accent2">
                    <a:lumMod val="60000"/>
                    <a:lumOff val="40000"/>
                  </a:schemeClr>
                </a:solidFill>
                <a:latin typeface="Segoe UI" panose="020B0502040204020203" pitchFamily="34" charset="0"/>
                <a:ea typeface="Segoe UI" panose="020B0502040204020203" pitchFamily="34" charset="0"/>
                <a:cs typeface="Segoe UI" panose="020B0502040204020203" pitchFamily="34" charset="0"/>
              </a:rPr>
              <a:t>Design</a:t>
            </a:r>
          </a:p>
        </p:txBody>
      </p:sp>
      <p:sp>
        <p:nvSpPr>
          <p:cNvPr id="44" name="Arrow: Pentagon 43"/>
          <p:cNvSpPr/>
          <p:nvPr/>
        </p:nvSpPr>
        <p:spPr>
          <a:xfrm rot="5400000">
            <a:off x="7405369" y="1417582"/>
            <a:ext cx="915670" cy="280034"/>
          </a:xfrm>
          <a:prstGeom prst="rect">
            <a:avLst/>
          </a:prstGeom>
          <a:gradFill>
            <a:gsLst>
              <a:gs pos="100000">
                <a:schemeClr val="accent4"/>
              </a:gs>
              <a:gs pos="0">
                <a:schemeClr val="accent4">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Pentagon 44"/>
          <p:cNvSpPr/>
          <p:nvPr/>
        </p:nvSpPr>
        <p:spPr>
          <a:xfrm rot="5400000">
            <a:off x="7817484" y="1315347"/>
            <a:ext cx="1120140" cy="280034"/>
          </a:xfrm>
          <a:prstGeom prst="rect">
            <a:avLst/>
          </a:prstGeom>
          <a:gradFill>
            <a:gsLst>
              <a:gs pos="100000">
                <a:schemeClr val="accent4"/>
              </a:gs>
              <a:gs pos="0">
                <a:schemeClr val="accent4">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Arrow: Pentagon 45"/>
          <p:cNvSpPr/>
          <p:nvPr/>
        </p:nvSpPr>
        <p:spPr>
          <a:xfrm rot="5400000">
            <a:off x="8602344" y="1585857"/>
            <a:ext cx="579120" cy="280034"/>
          </a:xfrm>
          <a:prstGeom prst="rect">
            <a:avLst/>
          </a:prstGeom>
          <a:gradFill>
            <a:gsLst>
              <a:gs pos="100000">
                <a:schemeClr val="accent4"/>
              </a:gs>
              <a:gs pos="0">
                <a:schemeClr val="accent4">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Arrow: Pentagon 46"/>
          <p:cNvSpPr/>
          <p:nvPr/>
        </p:nvSpPr>
        <p:spPr>
          <a:xfrm rot="5400000">
            <a:off x="9078594" y="1547757"/>
            <a:ext cx="655320" cy="280034"/>
          </a:xfrm>
          <a:prstGeom prst="rect">
            <a:avLst/>
          </a:prstGeom>
          <a:gradFill>
            <a:gsLst>
              <a:gs pos="100000">
                <a:schemeClr val="accent4"/>
              </a:gs>
              <a:gs pos="0">
                <a:schemeClr val="accent4">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Arrow: Pentagon 47"/>
          <p:cNvSpPr/>
          <p:nvPr/>
        </p:nvSpPr>
        <p:spPr>
          <a:xfrm rot="5400000">
            <a:off x="9700894" y="1655707"/>
            <a:ext cx="439420" cy="280034"/>
          </a:xfrm>
          <a:prstGeom prst="rect">
            <a:avLst/>
          </a:prstGeom>
          <a:gradFill>
            <a:gsLst>
              <a:gs pos="100000">
                <a:schemeClr val="accent4"/>
              </a:gs>
              <a:gs pos="0">
                <a:schemeClr val="accent4">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Arrow: Pentagon 48"/>
          <p:cNvSpPr/>
          <p:nvPr/>
        </p:nvSpPr>
        <p:spPr>
          <a:xfrm rot="5400000">
            <a:off x="9999344" y="1439807"/>
            <a:ext cx="871220" cy="280034"/>
          </a:xfrm>
          <a:prstGeom prst="rect">
            <a:avLst/>
          </a:prstGeom>
          <a:gradFill>
            <a:gsLst>
              <a:gs pos="100000">
                <a:schemeClr val="accent4"/>
              </a:gs>
              <a:gs pos="0">
                <a:schemeClr val="accent4">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p:cNvGrpSpPr/>
          <p:nvPr/>
        </p:nvGrpSpPr>
        <p:grpSpPr>
          <a:xfrm>
            <a:off x="7431404" y="2038393"/>
            <a:ext cx="3435350" cy="323407"/>
            <a:chOff x="1330325" y="2251879"/>
            <a:chExt cx="3435350" cy="323407"/>
          </a:xfrm>
        </p:grpSpPr>
        <p:sp>
          <p:nvSpPr>
            <p:cNvPr id="38" name="TextBox 37"/>
            <p:cNvSpPr txBox="1"/>
            <p:nvPr/>
          </p:nvSpPr>
          <p:spPr>
            <a:xfrm>
              <a:off x="1330325" y="2251879"/>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100k</a:t>
              </a:r>
            </a:p>
          </p:txBody>
        </p:sp>
        <p:sp>
          <p:nvSpPr>
            <p:cNvPr id="39" name="TextBox 38"/>
            <p:cNvSpPr txBox="1"/>
            <p:nvPr/>
          </p:nvSpPr>
          <p:spPr>
            <a:xfrm>
              <a:off x="1844675" y="2251879"/>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102k</a:t>
              </a:r>
            </a:p>
          </p:txBody>
        </p:sp>
        <p:sp>
          <p:nvSpPr>
            <p:cNvPr id="40" name="TextBox 39"/>
            <p:cNvSpPr txBox="1"/>
            <p:nvPr/>
          </p:nvSpPr>
          <p:spPr>
            <a:xfrm>
              <a:off x="2359025" y="2263481"/>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104k</a:t>
              </a:r>
            </a:p>
          </p:txBody>
        </p:sp>
        <p:sp>
          <p:nvSpPr>
            <p:cNvPr id="41" name="TextBox 40"/>
            <p:cNvSpPr txBox="1"/>
            <p:nvPr/>
          </p:nvSpPr>
          <p:spPr>
            <a:xfrm>
              <a:off x="2873375" y="2275083"/>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106k</a:t>
              </a:r>
            </a:p>
          </p:txBody>
        </p:sp>
        <p:sp>
          <p:nvSpPr>
            <p:cNvPr id="42" name="TextBox 41"/>
            <p:cNvSpPr txBox="1"/>
            <p:nvPr/>
          </p:nvSpPr>
          <p:spPr>
            <a:xfrm>
              <a:off x="3387725" y="2286685"/>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108k</a:t>
              </a:r>
            </a:p>
          </p:txBody>
        </p:sp>
        <p:sp>
          <p:nvSpPr>
            <p:cNvPr id="43" name="TextBox 42"/>
            <p:cNvSpPr txBox="1"/>
            <p:nvPr/>
          </p:nvSpPr>
          <p:spPr>
            <a:xfrm>
              <a:off x="3902075" y="2298287"/>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109k</a:t>
              </a:r>
            </a:p>
          </p:txBody>
        </p:sp>
      </p:grpSp>
      <p:sp>
        <p:nvSpPr>
          <p:cNvPr id="50" name="TextBox 49"/>
          <p:cNvSpPr txBox="1"/>
          <p:nvPr/>
        </p:nvSpPr>
        <p:spPr>
          <a:xfrm>
            <a:off x="8173230" y="2613880"/>
            <a:ext cx="1951698" cy="400110"/>
          </a:xfrm>
          <a:prstGeom prst="rect">
            <a:avLst/>
          </a:prstGeom>
          <a:noFill/>
        </p:spPr>
        <p:txBody>
          <a:bodyPr wrap="square" rtlCol="0">
            <a:spAutoFit/>
          </a:bodyPr>
          <a:lstStyle/>
          <a:p>
            <a:pPr algn="ctr"/>
            <a:r>
              <a:rPr lang="id-ID" sz="1000" dirty="0">
                <a:solidFill>
                  <a:schemeClr val="bg1">
                    <a:lumMod val="85000"/>
                  </a:schemeClr>
                </a:solidFill>
              </a:rPr>
              <a:t>Lorem ipsum dolor sit amet, consectetuer</a:t>
            </a:r>
            <a:r>
              <a:rPr lang="en-US" sz="1000" dirty="0">
                <a:solidFill>
                  <a:schemeClr val="bg1">
                    <a:lumMod val="85000"/>
                  </a:schemeClr>
                </a:solidFill>
              </a:rPr>
              <a:t> </a:t>
            </a:r>
            <a:r>
              <a:rPr lang="id-ID" sz="1000" dirty="0">
                <a:solidFill>
                  <a:schemeClr val="bg1">
                    <a:lumMod val="85000"/>
                  </a:schemeClr>
                </a:solidFill>
              </a:rPr>
              <a:t>elit.</a:t>
            </a:r>
          </a:p>
        </p:txBody>
      </p:sp>
      <p:sp>
        <p:nvSpPr>
          <p:cNvPr id="51" name="TextBox 50"/>
          <p:cNvSpPr txBox="1"/>
          <p:nvPr/>
        </p:nvSpPr>
        <p:spPr>
          <a:xfrm>
            <a:off x="8005465" y="2349341"/>
            <a:ext cx="2287229" cy="276999"/>
          </a:xfrm>
          <a:prstGeom prst="rect">
            <a:avLst/>
          </a:prstGeom>
          <a:noFill/>
        </p:spPr>
        <p:txBody>
          <a:bodyPr wrap="none" rtlCol="0">
            <a:spAutoFit/>
          </a:bodyPr>
          <a:lstStyle/>
          <a:p>
            <a:pPr algn="ctr"/>
            <a:r>
              <a:rPr lang="en-US" sz="1200" b="1" dirty="0" err="1">
                <a:solidFill>
                  <a:schemeClr val="bg1">
                    <a:lumMod val="95000"/>
                  </a:schemeClr>
                </a:solidFill>
                <a:latin typeface="Segoe UI" panose="020B0502040204020203" pitchFamily="34" charset="0"/>
                <a:ea typeface="Segoe UI" panose="020B0502040204020203" pitchFamily="34" charset="0"/>
                <a:cs typeface="Segoe UI" panose="020B0502040204020203" pitchFamily="34" charset="0"/>
              </a:rPr>
              <a:t>Completingly</a:t>
            </a:r>
            <a:r>
              <a:rPr lang="en-US" sz="1200" b="1" dirty="0">
                <a:solidFill>
                  <a:schemeClr val="bg1">
                    <a:lumMod val="95000"/>
                  </a:schemeClr>
                </a:solidFill>
                <a:latin typeface="Segoe UI" panose="020B0502040204020203" pitchFamily="34" charset="0"/>
                <a:ea typeface="Segoe UI" panose="020B0502040204020203" pitchFamily="34" charset="0"/>
                <a:cs typeface="Segoe UI" panose="020B0502040204020203" pitchFamily="34" charset="0"/>
              </a:rPr>
              <a:t> Product </a:t>
            </a:r>
            <a:r>
              <a:rPr lang="en-US" sz="1200" b="1" dirty="0">
                <a:solidFill>
                  <a:schemeClr val="accent1">
                    <a:lumMod val="60000"/>
                    <a:lumOff val="40000"/>
                  </a:schemeClr>
                </a:solidFill>
                <a:latin typeface="Segoe UI" panose="020B0502040204020203" pitchFamily="34" charset="0"/>
                <a:ea typeface="Segoe UI" panose="020B0502040204020203" pitchFamily="34" charset="0"/>
                <a:cs typeface="Segoe UI" panose="020B0502040204020203" pitchFamily="34" charset="0"/>
              </a:rPr>
              <a:t>Design</a:t>
            </a:r>
          </a:p>
        </p:txBody>
      </p:sp>
      <p:sp>
        <p:nvSpPr>
          <p:cNvPr id="61" name="Arrow: Pentagon 60"/>
          <p:cNvSpPr/>
          <p:nvPr/>
        </p:nvSpPr>
        <p:spPr>
          <a:xfrm rot="5400000">
            <a:off x="1299211" y="4840664"/>
            <a:ext cx="915670" cy="280034"/>
          </a:xfrm>
          <a:prstGeom prst="rect">
            <a:avLst/>
          </a:prstGeom>
          <a:gradFill>
            <a:gsLst>
              <a:gs pos="100000">
                <a:schemeClr val="accent1"/>
              </a:gs>
              <a:gs pos="0">
                <a:schemeClr val="accent1">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Arrow: Pentagon 61"/>
          <p:cNvSpPr/>
          <p:nvPr/>
        </p:nvSpPr>
        <p:spPr>
          <a:xfrm rot="5400000">
            <a:off x="1711326" y="4738429"/>
            <a:ext cx="1120140" cy="280034"/>
          </a:xfrm>
          <a:prstGeom prst="rect">
            <a:avLst/>
          </a:prstGeom>
          <a:gradFill>
            <a:gsLst>
              <a:gs pos="100000">
                <a:schemeClr val="accent1"/>
              </a:gs>
              <a:gs pos="0">
                <a:schemeClr val="accent1">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Arrow: Pentagon 62"/>
          <p:cNvSpPr/>
          <p:nvPr/>
        </p:nvSpPr>
        <p:spPr>
          <a:xfrm rot="5400000">
            <a:off x="2496186" y="5008939"/>
            <a:ext cx="579120" cy="280034"/>
          </a:xfrm>
          <a:prstGeom prst="rect">
            <a:avLst/>
          </a:prstGeom>
          <a:gradFill>
            <a:gsLst>
              <a:gs pos="100000">
                <a:schemeClr val="accent1"/>
              </a:gs>
              <a:gs pos="0">
                <a:schemeClr val="accent1">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Arrow: Pentagon 63"/>
          <p:cNvSpPr/>
          <p:nvPr/>
        </p:nvSpPr>
        <p:spPr>
          <a:xfrm rot="5400000">
            <a:off x="2972436" y="4970839"/>
            <a:ext cx="655320" cy="280034"/>
          </a:xfrm>
          <a:prstGeom prst="rect">
            <a:avLst/>
          </a:prstGeom>
          <a:gradFill>
            <a:gsLst>
              <a:gs pos="100000">
                <a:schemeClr val="accent1"/>
              </a:gs>
              <a:gs pos="0">
                <a:schemeClr val="accent1">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Arrow: Pentagon 64"/>
          <p:cNvSpPr/>
          <p:nvPr/>
        </p:nvSpPr>
        <p:spPr>
          <a:xfrm rot="5400000">
            <a:off x="3594736" y="5078789"/>
            <a:ext cx="439420" cy="280034"/>
          </a:xfrm>
          <a:prstGeom prst="rect">
            <a:avLst/>
          </a:prstGeom>
          <a:gradFill>
            <a:gsLst>
              <a:gs pos="100000">
                <a:schemeClr val="accent1"/>
              </a:gs>
              <a:gs pos="0">
                <a:schemeClr val="accent1">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Arrow: Pentagon 65"/>
          <p:cNvSpPr/>
          <p:nvPr/>
        </p:nvSpPr>
        <p:spPr>
          <a:xfrm rot="5400000">
            <a:off x="3893186" y="4862889"/>
            <a:ext cx="871220" cy="280034"/>
          </a:xfrm>
          <a:prstGeom prst="rect">
            <a:avLst/>
          </a:prstGeom>
          <a:gradFill>
            <a:gsLst>
              <a:gs pos="100000">
                <a:schemeClr val="accent1"/>
              </a:gs>
              <a:gs pos="0">
                <a:schemeClr val="accent1">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Group 53"/>
          <p:cNvGrpSpPr/>
          <p:nvPr/>
        </p:nvGrpSpPr>
        <p:grpSpPr>
          <a:xfrm>
            <a:off x="1325246" y="5461475"/>
            <a:ext cx="3435350" cy="323407"/>
            <a:chOff x="1330325" y="2251879"/>
            <a:chExt cx="3435350" cy="323407"/>
          </a:xfrm>
        </p:grpSpPr>
        <p:sp>
          <p:nvSpPr>
            <p:cNvPr id="55" name="TextBox 54"/>
            <p:cNvSpPr txBox="1"/>
            <p:nvPr/>
          </p:nvSpPr>
          <p:spPr>
            <a:xfrm>
              <a:off x="1330325" y="2251879"/>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100k</a:t>
              </a:r>
            </a:p>
          </p:txBody>
        </p:sp>
        <p:sp>
          <p:nvSpPr>
            <p:cNvPr id="56" name="TextBox 55"/>
            <p:cNvSpPr txBox="1"/>
            <p:nvPr/>
          </p:nvSpPr>
          <p:spPr>
            <a:xfrm>
              <a:off x="1844675" y="2251879"/>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102k</a:t>
              </a:r>
            </a:p>
          </p:txBody>
        </p:sp>
        <p:sp>
          <p:nvSpPr>
            <p:cNvPr id="57" name="TextBox 56"/>
            <p:cNvSpPr txBox="1"/>
            <p:nvPr/>
          </p:nvSpPr>
          <p:spPr>
            <a:xfrm>
              <a:off x="2359025" y="2263481"/>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104k</a:t>
              </a:r>
            </a:p>
          </p:txBody>
        </p:sp>
        <p:sp>
          <p:nvSpPr>
            <p:cNvPr id="58" name="TextBox 57"/>
            <p:cNvSpPr txBox="1"/>
            <p:nvPr/>
          </p:nvSpPr>
          <p:spPr>
            <a:xfrm>
              <a:off x="2873375" y="2275083"/>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106k</a:t>
              </a:r>
            </a:p>
          </p:txBody>
        </p:sp>
        <p:sp>
          <p:nvSpPr>
            <p:cNvPr id="59" name="TextBox 58"/>
            <p:cNvSpPr txBox="1"/>
            <p:nvPr/>
          </p:nvSpPr>
          <p:spPr>
            <a:xfrm>
              <a:off x="3387725" y="2286685"/>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108k</a:t>
              </a:r>
            </a:p>
          </p:txBody>
        </p:sp>
        <p:sp>
          <p:nvSpPr>
            <p:cNvPr id="60" name="TextBox 59"/>
            <p:cNvSpPr txBox="1"/>
            <p:nvPr/>
          </p:nvSpPr>
          <p:spPr>
            <a:xfrm>
              <a:off x="3902075" y="2298287"/>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109k</a:t>
              </a:r>
            </a:p>
          </p:txBody>
        </p:sp>
      </p:grpSp>
      <p:sp>
        <p:nvSpPr>
          <p:cNvPr id="67" name="TextBox 66"/>
          <p:cNvSpPr txBox="1"/>
          <p:nvPr/>
        </p:nvSpPr>
        <p:spPr>
          <a:xfrm>
            <a:off x="2067072" y="6036962"/>
            <a:ext cx="1951698" cy="400110"/>
          </a:xfrm>
          <a:prstGeom prst="rect">
            <a:avLst/>
          </a:prstGeom>
          <a:noFill/>
        </p:spPr>
        <p:txBody>
          <a:bodyPr wrap="square" rtlCol="0">
            <a:spAutoFit/>
          </a:bodyPr>
          <a:lstStyle/>
          <a:p>
            <a:pPr algn="ctr"/>
            <a:r>
              <a:rPr lang="id-ID" sz="1000" dirty="0">
                <a:solidFill>
                  <a:schemeClr val="bg1">
                    <a:lumMod val="85000"/>
                  </a:schemeClr>
                </a:solidFill>
              </a:rPr>
              <a:t>Lorem ipsum dolor sit amet, consectetuer</a:t>
            </a:r>
            <a:r>
              <a:rPr lang="en-US" sz="1000" dirty="0">
                <a:solidFill>
                  <a:schemeClr val="bg1">
                    <a:lumMod val="85000"/>
                  </a:schemeClr>
                </a:solidFill>
              </a:rPr>
              <a:t> </a:t>
            </a:r>
            <a:r>
              <a:rPr lang="id-ID" sz="1000" dirty="0">
                <a:solidFill>
                  <a:schemeClr val="bg1">
                    <a:lumMod val="85000"/>
                  </a:schemeClr>
                </a:solidFill>
              </a:rPr>
              <a:t>elit.</a:t>
            </a:r>
          </a:p>
        </p:txBody>
      </p:sp>
      <p:sp>
        <p:nvSpPr>
          <p:cNvPr id="68" name="TextBox 67"/>
          <p:cNvSpPr txBox="1"/>
          <p:nvPr/>
        </p:nvSpPr>
        <p:spPr>
          <a:xfrm>
            <a:off x="1899307" y="5772423"/>
            <a:ext cx="2287229" cy="276999"/>
          </a:xfrm>
          <a:prstGeom prst="rect">
            <a:avLst/>
          </a:prstGeom>
          <a:noFill/>
        </p:spPr>
        <p:txBody>
          <a:bodyPr wrap="none" rtlCol="0">
            <a:spAutoFit/>
          </a:bodyPr>
          <a:lstStyle/>
          <a:p>
            <a:pPr algn="ctr"/>
            <a:r>
              <a:rPr lang="en-US" sz="1200" b="1" dirty="0" err="1">
                <a:solidFill>
                  <a:schemeClr val="bg1">
                    <a:lumMod val="95000"/>
                  </a:schemeClr>
                </a:solidFill>
                <a:latin typeface="Segoe UI" panose="020B0502040204020203" pitchFamily="34" charset="0"/>
                <a:ea typeface="Segoe UI" panose="020B0502040204020203" pitchFamily="34" charset="0"/>
                <a:cs typeface="Segoe UI" panose="020B0502040204020203" pitchFamily="34" charset="0"/>
              </a:rPr>
              <a:t>Completingly</a:t>
            </a:r>
            <a:r>
              <a:rPr lang="en-US" sz="1200" b="1" dirty="0">
                <a:solidFill>
                  <a:schemeClr val="bg1">
                    <a:lumMod val="95000"/>
                  </a:schemeClr>
                </a:solidFill>
                <a:latin typeface="Segoe UI" panose="020B0502040204020203" pitchFamily="34" charset="0"/>
                <a:ea typeface="Segoe UI" panose="020B0502040204020203" pitchFamily="34" charset="0"/>
                <a:cs typeface="Segoe UI" panose="020B0502040204020203" pitchFamily="34" charset="0"/>
              </a:rPr>
              <a:t> Product </a:t>
            </a:r>
            <a:r>
              <a:rPr lang="en-US" sz="1200" b="1" dirty="0">
                <a:solidFill>
                  <a:schemeClr val="accent5">
                    <a:lumMod val="60000"/>
                    <a:lumOff val="40000"/>
                  </a:schemeClr>
                </a:solidFill>
                <a:latin typeface="Segoe UI" panose="020B0502040204020203" pitchFamily="34" charset="0"/>
                <a:ea typeface="Segoe UI" panose="020B0502040204020203" pitchFamily="34" charset="0"/>
                <a:cs typeface="Segoe UI" panose="020B0502040204020203" pitchFamily="34" charset="0"/>
              </a:rPr>
              <a:t>Design</a:t>
            </a:r>
          </a:p>
        </p:txBody>
      </p:sp>
      <p:sp>
        <p:nvSpPr>
          <p:cNvPr id="78" name="Arrow: Pentagon 77"/>
          <p:cNvSpPr/>
          <p:nvPr/>
        </p:nvSpPr>
        <p:spPr>
          <a:xfrm rot="5400000">
            <a:off x="7405369" y="4840664"/>
            <a:ext cx="915670" cy="280034"/>
          </a:xfrm>
          <a:prstGeom prst="rect">
            <a:avLst/>
          </a:prstGeom>
          <a:gradFill>
            <a:gsLst>
              <a:gs pos="100000">
                <a:schemeClr val="accent3"/>
              </a:gs>
              <a:gs pos="0">
                <a:schemeClr val="accent3">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Arrow: Pentagon 78"/>
          <p:cNvSpPr/>
          <p:nvPr/>
        </p:nvSpPr>
        <p:spPr>
          <a:xfrm rot="5400000">
            <a:off x="7817484" y="4738429"/>
            <a:ext cx="1120140" cy="280034"/>
          </a:xfrm>
          <a:prstGeom prst="rect">
            <a:avLst/>
          </a:prstGeom>
          <a:gradFill>
            <a:gsLst>
              <a:gs pos="100000">
                <a:schemeClr val="accent3"/>
              </a:gs>
              <a:gs pos="0">
                <a:schemeClr val="accent3">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Arrow: Pentagon 79"/>
          <p:cNvSpPr/>
          <p:nvPr/>
        </p:nvSpPr>
        <p:spPr>
          <a:xfrm rot="5400000">
            <a:off x="8602344" y="5008939"/>
            <a:ext cx="579120" cy="280034"/>
          </a:xfrm>
          <a:prstGeom prst="rect">
            <a:avLst/>
          </a:prstGeom>
          <a:gradFill>
            <a:gsLst>
              <a:gs pos="100000">
                <a:schemeClr val="accent3"/>
              </a:gs>
              <a:gs pos="0">
                <a:schemeClr val="accent3">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Arrow: Pentagon 80"/>
          <p:cNvSpPr/>
          <p:nvPr/>
        </p:nvSpPr>
        <p:spPr>
          <a:xfrm rot="5400000">
            <a:off x="9078594" y="4970839"/>
            <a:ext cx="655320" cy="280034"/>
          </a:xfrm>
          <a:prstGeom prst="rect">
            <a:avLst/>
          </a:prstGeom>
          <a:gradFill>
            <a:gsLst>
              <a:gs pos="100000">
                <a:schemeClr val="accent3"/>
              </a:gs>
              <a:gs pos="0">
                <a:schemeClr val="accent3">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Arrow: Pentagon 81"/>
          <p:cNvSpPr/>
          <p:nvPr/>
        </p:nvSpPr>
        <p:spPr>
          <a:xfrm rot="5400000">
            <a:off x="9700894" y="5078789"/>
            <a:ext cx="439420" cy="280034"/>
          </a:xfrm>
          <a:prstGeom prst="rect">
            <a:avLst/>
          </a:prstGeom>
          <a:gradFill>
            <a:gsLst>
              <a:gs pos="100000">
                <a:schemeClr val="accent3"/>
              </a:gs>
              <a:gs pos="0">
                <a:schemeClr val="accent3">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Arrow: Pentagon 82"/>
          <p:cNvSpPr/>
          <p:nvPr/>
        </p:nvSpPr>
        <p:spPr>
          <a:xfrm rot="5400000">
            <a:off x="9999344" y="4862889"/>
            <a:ext cx="871220" cy="280034"/>
          </a:xfrm>
          <a:prstGeom prst="rect">
            <a:avLst/>
          </a:prstGeom>
          <a:gradFill>
            <a:gsLst>
              <a:gs pos="100000">
                <a:schemeClr val="accent3"/>
              </a:gs>
              <a:gs pos="0">
                <a:schemeClr val="accent3">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1" name="Group 70"/>
          <p:cNvGrpSpPr/>
          <p:nvPr/>
        </p:nvGrpSpPr>
        <p:grpSpPr>
          <a:xfrm>
            <a:off x="7431404" y="5461475"/>
            <a:ext cx="3435350" cy="323407"/>
            <a:chOff x="1330325" y="2251879"/>
            <a:chExt cx="3435350" cy="323407"/>
          </a:xfrm>
        </p:grpSpPr>
        <p:sp>
          <p:nvSpPr>
            <p:cNvPr id="72" name="TextBox 71"/>
            <p:cNvSpPr txBox="1"/>
            <p:nvPr/>
          </p:nvSpPr>
          <p:spPr>
            <a:xfrm>
              <a:off x="1330325" y="2251879"/>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100k</a:t>
              </a:r>
            </a:p>
          </p:txBody>
        </p:sp>
        <p:sp>
          <p:nvSpPr>
            <p:cNvPr id="73" name="TextBox 72"/>
            <p:cNvSpPr txBox="1"/>
            <p:nvPr/>
          </p:nvSpPr>
          <p:spPr>
            <a:xfrm>
              <a:off x="1844675" y="2251879"/>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102k</a:t>
              </a:r>
            </a:p>
          </p:txBody>
        </p:sp>
        <p:sp>
          <p:nvSpPr>
            <p:cNvPr id="74" name="TextBox 73"/>
            <p:cNvSpPr txBox="1"/>
            <p:nvPr/>
          </p:nvSpPr>
          <p:spPr>
            <a:xfrm>
              <a:off x="2359025" y="2263481"/>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104k</a:t>
              </a:r>
            </a:p>
          </p:txBody>
        </p:sp>
        <p:sp>
          <p:nvSpPr>
            <p:cNvPr id="75" name="TextBox 74"/>
            <p:cNvSpPr txBox="1"/>
            <p:nvPr/>
          </p:nvSpPr>
          <p:spPr>
            <a:xfrm>
              <a:off x="2873375" y="2275083"/>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106k</a:t>
              </a:r>
            </a:p>
          </p:txBody>
        </p:sp>
        <p:sp>
          <p:nvSpPr>
            <p:cNvPr id="76" name="TextBox 75"/>
            <p:cNvSpPr txBox="1"/>
            <p:nvPr/>
          </p:nvSpPr>
          <p:spPr>
            <a:xfrm>
              <a:off x="3387725" y="2286685"/>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108k</a:t>
              </a:r>
            </a:p>
          </p:txBody>
        </p:sp>
        <p:sp>
          <p:nvSpPr>
            <p:cNvPr id="77" name="TextBox 76"/>
            <p:cNvSpPr txBox="1"/>
            <p:nvPr/>
          </p:nvSpPr>
          <p:spPr>
            <a:xfrm>
              <a:off x="3902075" y="2298287"/>
              <a:ext cx="863600" cy="276999"/>
            </a:xfrm>
            <a:prstGeom prst="rect">
              <a:avLst/>
            </a:prstGeom>
            <a:noFill/>
          </p:spPr>
          <p:txBody>
            <a:bodyPr wrap="square" rtlCol="0">
              <a:spAutoFit/>
            </a:bodyPr>
            <a:lstStyle/>
            <a:p>
              <a:pPr algn="ctr"/>
              <a:r>
                <a:rPr lang="en-US" sz="1200" dirty="0">
                  <a:solidFill>
                    <a:schemeClr val="bg1">
                      <a:lumMod val="95000"/>
                    </a:schemeClr>
                  </a:solidFill>
                  <a:latin typeface="Futura Bk BT" panose="020B0502020204020303" pitchFamily="34" charset="0"/>
                </a:rPr>
                <a:t>109k</a:t>
              </a:r>
            </a:p>
          </p:txBody>
        </p:sp>
      </p:grpSp>
      <p:sp>
        <p:nvSpPr>
          <p:cNvPr id="84" name="TextBox 83"/>
          <p:cNvSpPr txBox="1"/>
          <p:nvPr/>
        </p:nvSpPr>
        <p:spPr>
          <a:xfrm>
            <a:off x="8173230" y="6036962"/>
            <a:ext cx="1951698" cy="400110"/>
          </a:xfrm>
          <a:prstGeom prst="rect">
            <a:avLst/>
          </a:prstGeom>
          <a:noFill/>
        </p:spPr>
        <p:txBody>
          <a:bodyPr wrap="square" rtlCol="0">
            <a:spAutoFit/>
          </a:bodyPr>
          <a:lstStyle/>
          <a:p>
            <a:pPr algn="ctr"/>
            <a:r>
              <a:rPr lang="id-ID" sz="1000" dirty="0">
                <a:solidFill>
                  <a:schemeClr val="bg1">
                    <a:lumMod val="85000"/>
                  </a:schemeClr>
                </a:solidFill>
              </a:rPr>
              <a:t>Lorem ipsum dolor sit amet, consectetuer</a:t>
            </a:r>
            <a:r>
              <a:rPr lang="en-US" sz="1000" dirty="0">
                <a:solidFill>
                  <a:schemeClr val="bg1">
                    <a:lumMod val="85000"/>
                  </a:schemeClr>
                </a:solidFill>
              </a:rPr>
              <a:t> </a:t>
            </a:r>
            <a:r>
              <a:rPr lang="id-ID" sz="1000" dirty="0">
                <a:solidFill>
                  <a:schemeClr val="bg1">
                    <a:lumMod val="85000"/>
                  </a:schemeClr>
                </a:solidFill>
              </a:rPr>
              <a:t>elit.</a:t>
            </a:r>
          </a:p>
        </p:txBody>
      </p:sp>
      <p:sp>
        <p:nvSpPr>
          <p:cNvPr id="85" name="TextBox 84"/>
          <p:cNvSpPr txBox="1"/>
          <p:nvPr/>
        </p:nvSpPr>
        <p:spPr>
          <a:xfrm>
            <a:off x="8005465" y="5772423"/>
            <a:ext cx="2287229" cy="276999"/>
          </a:xfrm>
          <a:prstGeom prst="rect">
            <a:avLst/>
          </a:prstGeom>
          <a:noFill/>
        </p:spPr>
        <p:txBody>
          <a:bodyPr wrap="none" rtlCol="0">
            <a:spAutoFit/>
          </a:bodyPr>
          <a:lstStyle/>
          <a:p>
            <a:pPr algn="ctr"/>
            <a:r>
              <a:rPr lang="en-US" sz="1200" b="1" dirty="0" err="1">
                <a:solidFill>
                  <a:schemeClr val="bg1">
                    <a:lumMod val="95000"/>
                  </a:schemeClr>
                </a:solidFill>
                <a:latin typeface="Segoe UI" panose="020B0502040204020203" pitchFamily="34" charset="0"/>
                <a:ea typeface="Segoe UI" panose="020B0502040204020203" pitchFamily="34" charset="0"/>
                <a:cs typeface="Segoe UI" panose="020B0502040204020203" pitchFamily="34" charset="0"/>
              </a:rPr>
              <a:t>Completingly</a:t>
            </a:r>
            <a:r>
              <a:rPr lang="en-US" sz="1200" b="1" dirty="0">
                <a:solidFill>
                  <a:schemeClr val="bg1">
                    <a:lumMod val="95000"/>
                  </a:schemeClr>
                </a:solidFill>
                <a:latin typeface="Segoe UI" panose="020B0502040204020203" pitchFamily="34" charset="0"/>
                <a:ea typeface="Segoe UI" panose="020B0502040204020203" pitchFamily="34" charset="0"/>
                <a:cs typeface="Segoe UI" panose="020B0502040204020203" pitchFamily="34" charset="0"/>
              </a:rPr>
              <a:t> Product </a:t>
            </a:r>
            <a:r>
              <a:rPr lang="en-US" sz="1200" b="1" dirty="0">
                <a:solidFill>
                  <a:schemeClr val="accent6">
                    <a:lumMod val="60000"/>
                    <a:lumOff val="40000"/>
                  </a:schemeClr>
                </a:solidFill>
                <a:latin typeface="Segoe UI" panose="020B0502040204020203" pitchFamily="34" charset="0"/>
                <a:ea typeface="Segoe UI" panose="020B0502040204020203" pitchFamily="34" charset="0"/>
                <a:cs typeface="Segoe UI" panose="020B0502040204020203" pitchFamily="34" charset="0"/>
              </a:rPr>
              <a:t>Design</a:t>
            </a:r>
          </a:p>
        </p:txBody>
      </p:sp>
    </p:spTree>
    <p:extLst>
      <p:ext uri="{BB962C8B-B14F-4D97-AF65-F5344CB8AC3E}">
        <p14:creationId xmlns:p14="http://schemas.microsoft.com/office/powerpoint/2010/main" val="9605871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025560" y="339350"/>
            <a:ext cx="4140877" cy="523220"/>
          </a:xfrm>
          <a:prstGeom prst="rect">
            <a:avLst/>
          </a:prstGeom>
          <a:noFill/>
        </p:spPr>
        <p:txBody>
          <a:bodyPr wrap="none" rtlCol="0">
            <a:spAutoFit/>
          </a:bodyPr>
          <a:lstStyle/>
          <a:p>
            <a:pPr algn="ctr"/>
            <a:r>
              <a:rPr lang="en-US" sz="2800" dirty="0">
                <a:solidFill>
                  <a:schemeClr val="tx1">
                    <a:lumMod val="65000"/>
                    <a:lumOff val="35000"/>
                  </a:schemeClr>
                </a:solidFill>
                <a:latin typeface="Futura Bk BT" panose="020B0502020204020303" pitchFamily="34" charset="0"/>
              </a:rPr>
              <a:t>Business Minimal Header</a:t>
            </a:r>
          </a:p>
        </p:txBody>
      </p:sp>
      <p:cxnSp>
        <p:nvCxnSpPr>
          <p:cNvPr id="4" name="Straight Connector 3"/>
          <p:cNvCxnSpPr/>
          <p:nvPr/>
        </p:nvCxnSpPr>
        <p:spPr>
          <a:xfrm>
            <a:off x="4195763" y="973818"/>
            <a:ext cx="840581" cy="0"/>
          </a:xfrm>
          <a:prstGeom prst="line">
            <a:avLst/>
          </a:prstGeom>
          <a:ln w="3175">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767693" y="1410674"/>
            <a:ext cx="5477618" cy="479747"/>
          </a:xfrm>
          <a:prstGeom prst="rect">
            <a:avLst/>
          </a:prstGeom>
          <a:noFill/>
        </p:spPr>
        <p:txBody>
          <a:bodyPr wrap="square" rtlCol="0">
            <a:spAutoFit/>
          </a:bodyPr>
          <a:lstStyle/>
          <a:p>
            <a:pPr>
              <a:lnSpc>
                <a:spcPct val="120000"/>
              </a:lnSpc>
            </a:pP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Donec</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fringilla</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erat</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malesuada</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ante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tristique</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ulla</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mcorper</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In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vulputate</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neque</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non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diam</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tincidunt</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id porta nisi semper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diam</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tincidunt</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ante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tristique</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Donec</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fringill</a:t>
            </a:r>
            <a:endPar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endParaRPr>
          </a:p>
        </p:txBody>
      </p:sp>
      <p:sp>
        <p:nvSpPr>
          <p:cNvPr id="6" name="Rectangle 5"/>
          <p:cNvSpPr/>
          <p:nvPr/>
        </p:nvSpPr>
        <p:spPr>
          <a:xfrm>
            <a:off x="1151706" y="3313154"/>
            <a:ext cx="438150" cy="1609725"/>
          </a:xfrm>
          <a:prstGeom prst="rect">
            <a:avLst/>
          </a:prstGeom>
          <a:gradFill flip="none" rotWithShape="1">
            <a:gsLst>
              <a:gs pos="100000">
                <a:schemeClr val="bg1"/>
              </a:gs>
              <a:gs pos="33000">
                <a:schemeClr val="accent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902276" y="2894055"/>
            <a:ext cx="438150" cy="2032722"/>
          </a:xfrm>
          <a:prstGeom prst="rect">
            <a:avLst/>
          </a:prstGeom>
          <a:gradFill flip="none" rotWithShape="1">
            <a:gsLst>
              <a:gs pos="100000">
                <a:schemeClr val="bg1"/>
              </a:gs>
              <a:gs pos="33000">
                <a:schemeClr val="accent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652846" y="4275180"/>
            <a:ext cx="438150" cy="655494"/>
          </a:xfrm>
          <a:prstGeom prst="rect">
            <a:avLst/>
          </a:prstGeom>
          <a:gradFill flip="none" rotWithShape="1">
            <a:gsLst>
              <a:gs pos="100000">
                <a:schemeClr val="tx1">
                  <a:alpha val="0"/>
                </a:schemeClr>
              </a:gs>
              <a:gs pos="0">
                <a:schemeClr val="tx1">
                  <a:lumMod val="75000"/>
                  <a:lumOff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3403416" y="4018005"/>
            <a:ext cx="438150" cy="916566"/>
          </a:xfrm>
          <a:prstGeom prst="rect">
            <a:avLst/>
          </a:prstGeom>
          <a:gradFill flip="none" rotWithShape="1">
            <a:gsLst>
              <a:gs pos="100000">
                <a:schemeClr val="bg1"/>
              </a:gs>
              <a:gs pos="33000">
                <a:schemeClr val="accent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153986" y="2894054"/>
            <a:ext cx="438150" cy="2044413"/>
          </a:xfrm>
          <a:prstGeom prst="rect">
            <a:avLst/>
          </a:prstGeom>
          <a:gradFill flip="none" rotWithShape="1">
            <a:gsLst>
              <a:gs pos="100000">
                <a:schemeClr val="bg1"/>
              </a:gs>
              <a:gs pos="33000">
                <a:schemeClr val="accent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4904556" y="2370615"/>
            <a:ext cx="438150" cy="2571750"/>
          </a:xfrm>
          <a:prstGeom prst="rect">
            <a:avLst/>
          </a:prstGeom>
          <a:gradFill flip="none" rotWithShape="1">
            <a:gsLst>
              <a:gs pos="100000">
                <a:schemeClr val="bg1"/>
              </a:gs>
              <a:gs pos="33000">
                <a:schemeClr val="accent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1151706" y="4922879"/>
            <a:ext cx="438150" cy="338554"/>
          </a:xfrm>
          <a:prstGeom prst="rect">
            <a:avLst/>
          </a:prstGeom>
          <a:noFill/>
        </p:spPr>
        <p:txBody>
          <a:bodyPr wrap="square" rtlCol="0">
            <a:spAutoFit/>
          </a:bodyPr>
          <a:lstStyle/>
          <a:p>
            <a:pPr algn="ctr"/>
            <a:r>
              <a:rPr lang="en-US" sz="1600" dirty="0">
                <a:solidFill>
                  <a:schemeClr val="tx1">
                    <a:lumMod val="50000"/>
                    <a:lumOff val="50000"/>
                  </a:schemeClr>
                </a:solidFill>
                <a:latin typeface="Futura Bk BT" panose="020B0502020204020303" pitchFamily="34" charset="0"/>
              </a:rPr>
              <a:t>AB</a:t>
            </a:r>
          </a:p>
        </p:txBody>
      </p:sp>
      <p:sp>
        <p:nvSpPr>
          <p:cNvPr id="15" name="TextBox 14"/>
          <p:cNvSpPr txBox="1"/>
          <p:nvPr/>
        </p:nvSpPr>
        <p:spPr>
          <a:xfrm>
            <a:off x="1803216" y="4922879"/>
            <a:ext cx="636270" cy="338554"/>
          </a:xfrm>
          <a:prstGeom prst="rect">
            <a:avLst/>
          </a:prstGeom>
          <a:noFill/>
        </p:spPr>
        <p:txBody>
          <a:bodyPr wrap="square" rtlCol="0">
            <a:spAutoFit/>
          </a:bodyPr>
          <a:lstStyle/>
          <a:p>
            <a:pPr algn="ctr"/>
            <a:r>
              <a:rPr lang="en-US" sz="1600" dirty="0">
                <a:solidFill>
                  <a:schemeClr val="tx1">
                    <a:lumMod val="50000"/>
                    <a:lumOff val="50000"/>
                  </a:schemeClr>
                </a:solidFill>
                <a:latin typeface="Futura Bk BT" panose="020B0502020204020303" pitchFamily="34" charset="0"/>
              </a:rPr>
              <a:t>CD</a:t>
            </a:r>
          </a:p>
        </p:txBody>
      </p:sp>
      <p:sp>
        <p:nvSpPr>
          <p:cNvPr id="16" name="TextBox 15"/>
          <p:cNvSpPr txBox="1"/>
          <p:nvPr/>
        </p:nvSpPr>
        <p:spPr>
          <a:xfrm>
            <a:off x="2652846" y="4922879"/>
            <a:ext cx="438150" cy="338554"/>
          </a:xfrm>
          <a:prstGeom prst="rect">
            <a:avLst/>
          </a:prstGeom>
          <a:noFill/>
        </p:spPr>
        <p:txBody>
          <a:bodyPr wrap="square" rtlCol="0">
            <a:spAutoFit/>
          </a:bodyPr>
          <a:lstStyle/>
          <a:p>
            <a:pPr algn="ctr"/>
            <a:r>
              <a:rPr lang="en-US" sz="1600" dirty="0">
                <a:solidFill>
                  <a:schemeClr val="tx1">
                    <a:lumMod val="50000"/>
                    <a:lumOff val="50000"/>
                  </a:schemeClr>
                </a:solidFill>
                <a:latin typeface="Futura Bk BT" panose="020B0502020204020303" pitchFamily="34" charset="0"/>
              </a:rPr>
              <a:t>EF</a:t>
            </a:r>
          </a:p>
        </p:txBody>
      </p:sp>
      <p:sp>
        <p:nvSpPr>
          <p:cNvPr id="17" name="TextBox 16"/>
          <p:cNvSpPr txBox="1"/>
          <p:nvPr/>
        </p:nvSpPr>
        <p:spPr>
          <a:xfrm>
            <a:off x="3350076" y="4922879"/>
            <a:ext cx="544830" cy="338554"/>
          </a:xfrm>
          <a:prstGeom prst="rect">
            <a:avLst/>
          </a:prstGeom>
          <a:noFill/>
        </p:spPr>
        <p:txBody>
          <a:bodyPr wrap="square" rtlCol="0">
            <a:spAutoFit/>
          </a:bodyPr>
          <a:lstStyle/>
          <a:p>
            <a:pPr algn="ctr"/>
            <a:r>
              <a:rPr lang="en-US" sz="1600" dirty="0">
                <a:solidFill>
                  <a:schemeClr val="tx1">
                    <a:lumMod val="50000"/>
                    <a:lumOff val="50000"/>
                  </a:schemeClr>
                </a:solidFill>
                <a:latin typeface="Futura Bk BT" panose="020B0502020204020303" pitchFamily="34" charset="0"/>
              </a:rPr>
              <a:t>GH</a:t>
            </a:r>
          </a:p>
        </p:txBody>
      </p:sp>
      <p:sp>
        <p:nvSpPr>
          <p:cNvPr id="18" name="TextBox 17"/>
          <p:cNvSpPr txBox="1"/>
          <p:nvPr/>
        </p:nvSpPr>
        <p:spPr>
          <a:xfrm>
            <a:off x="4153986" y="4922879"/>
            <a:ext cx="438150" cy="338554"/>
          </a:xfrm>
          <a:prstGeom prst="rect">
            <a:avLst/>
          </a:prstGeom>
          <a:noFill/>
        </p:spPr>
        <p:txBody>
          <a:bodyPr wrap="square" rtlCol="0">
            <a:spAutoFit/>
          </a:bodyPr>
          <a:lstStyle/>
          <a:p>
            <a:pPr algn="ctr"/>
            <a:r>
              <a:rPr lang="en-US" sz="1600" dirty="0">
                <a:solidFill>
                  <a:schemeClr val="tx1">
                    <a:lumMod val="50000"/>
                    <a:lumOff val="50000"/>
                  </a:schemeClr>
                </a:solidFill>
                <a:latin typeface="Futura Bk BT" panose="020B0502020204020303" pitchFamily="34" charset="0"/>
              </a:rPr>
              <a:t>IJ</a:t>
            </a:r>
          </a:p>
        </p:txBody>
      </p:sp>
      <p:sp>
        <p:nvSpPr>
          <p:cNvPr id="19" name="TextBox 18"/>
          <p:cNvSpPr txBox="1"/>
          <p:nvPr/>
        </p:nvSpPr>
        <p:spPr>
          <a:xfrm>
            <a:off x="4904556" y="4922879"/>
            <a:ext cx="438150" cy="338554"/>
          </a:xfrm>
          <a:prstGeom prst="rect">
            <a:avLst/>
          </a:prstGeom>
          <a:noFill/>
        </p:spPr>
        <p:txBody>
          <a:bodyPr wrap="square" rtlCol="0">
            <a:spAutoFit/>
          </a:bodyPr>
          <a:lstStyle/>
          <a:p>
            <a:pPr algn="ctr"/>
            <a:r>
              <a:rPr lang="en-US" sz="1600" dirty="0">
                <a:solidFill>
                  <a:schemeClr val="tx1">
                    <a:lumMod val="50000"/>
                    <a:lumOff val="50000"/>
                  </a:schemeClr>
                </a:solidFill>
                <a:latin typeface="Futura Bk BT" panose="020B0502020204020303" pitchFamily="34" charset="0"/>
              </a:rPr>
              <a:t>KL</a:t>
            </a:r>
          </a:p>
        </p:txBody>
      </p:sp>
      <p:cxnSp>
        <p:nvCxnSpPr>
          <p:cNvPr id="21" name="Straight Connector 20"/>
          <p:cNvCxnSpPr/>
          <p:nvPr/>
        </p:nvCxnSpPr>
        <p:spPr>
          <a:xfrm>
            <a:off x="961206" y="4922879"/>
            <a:ext cx="4572000" cy="0"/>
          </a:xfrm>
          <a:prstGeom prst="line">
            <a:avLst/>
          </a:prstGeom>
          <a:ln w="3175">
            <a:solidFill>
              <a:schemeClr val="accent1">
                <a:alpha val="10000"/>
              </a:schemeClr>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151706" y="2974601"/>
            <a:ext cx="438150" cy="307777"/>
          </a:xfrm>
          <a:prstGeom prst="rect">
            <a:avLst/>
          </a:prstGeom>
          <a:noFill/>
        </p:spPr>
        <p:txBody>
          <a:bodyPr wrap="square" rtlCol="0">
            <a:spAutoFit/>
          </a:bodyPr>
          <a:lstStyle/>
          <a:p>
            <a:pPr algn="ctr"/>
            <a:r>
              <a:rPr lang="en-US" sz="1400" dirty="0">
                <a:solidFill>
                  <a:schemeClr val="tx1">
                    <a:lumMod val="50000"/>
                    <a:lumOff val="50000"/>
                  </a:schemeClr>
                </a:solidFill>
                <a:latin typeface="Futura Bk BT" panose="020B0502020204020303" pitchFamily="34" charset="0"/>
              </a:rPr>
              <a:t>45</a:t>
            </a:r>
          </a:p>
        </p:txBody>
      </p:sp>
      <p:sp>
        <p:nvSpPr>
          <p:cNvPr id="23" name="TextBox 22"/>
          <p:cNvSpPr txBox="1"/>
          <p:nvPr/>
        </p:nvSpPr>
        <p:spPr>
          <a:xfrm>
            <a:off x="1803216" y="2559399"/>
            <a:ext cx="636270" cy="307777"/>
          </a:xfrm>
          <a:prstGeom prst="rect">
            <a:avLst/>
          </a:prstGeom>
          <a:noFill/>
        </p:spPr>
        <p:txBody>
          <a:bodyPr wrap="square" rtlCol="0">
            <a:spAutoFit/>
          </a:bodyPr>
          <a:lstStyle/>
          <a:p>
            <a:pPr algn="ctr"/>
            <a:r>
              <a:rPr lang="en-US" sz="1400" dirty="0">
                <a:solidFill>
                  <a:schemeClr val="tx1">
                    <a:lumMod val="50000"/>
                    <a:lumOff val="50000"/>
                  </a:schemeClr>
                </a:solidFill>
                <a:latin typeface="Futura Bk BT" panose="020B0502020204020303" pitchFamily="34" charset="0"/>
              </a:rPr>
              <a:t>60</a:t>
            </a:r>
          </a:p>
        </p:txBody>
      </p:sp>
      <p:sp>
        <p:nvSpPr>
          <p:cNvPr id="24" name="TextBox 23"/>
          <p:cNvSpPr txBox="1"/>
          <p:nvPr/>
        </p:nvSpPr>
        <p:spPr>
          <a:xfrm>
            <a:off x="2652846" y="3936625"/>
            <a:ext cx="438150" cy="307777"/>
          </a:xfrm>
          <a:prstGeom prst="rect">
            <a:avLst/>
          </a:prstGeom>
          <a:noFill/>
        </p:spPr>
        <p:txBody>
          <a:bodyPr wrap="square" rtlCol="0">
            <a:spAutoFit/>
          </a:bodyPr>
          <a:lstStyle/>
          <a:p>
            <a:pPr algn="ctr"/>
            <a:r>
              <a:rPr lang="en-US" sz="1400" dirty="0">
                <a:solidFill>
                  <a:schemeClr val="tx1">
                    <a:lumMod val="50000"/>
                    <a:lumOff val="50000"/>
                  </a:schemeClr>
                </a:solidFill>
                <a:latin typeface="Futura Bk BT" panose="020B0502020204020303" pitchFamily="34" charset="0"/>
              </a:rPr>
              <a:t>20</a:t>
            </a:r>
          </a:p>
        </p:txBody>
      </p:sp>
      <p:sp>
        <p:nvSpPr>
          <p:cNvPr id="25" name="TextBox 24"/>
          <p:cNvSpPr txBox="1"/>
          <p:nvPr/>
        </p:nvSpPr>
        <p:spPr>
          <a:xfrm>
            <a:off x="3350076" y="3684407"/>
            <a:ext cx="544830" cy="307777"/>
          </a:xfrm>
          <a:prstGeom prst="rect">
            <a:avLst/>
          </a:prstGeom>
          <a:noFill/>
        </p:spPr>
        <p:txBody>
          <a:bodyPr wrap="square" rtlCol="0">
            <a:spAutoFit/>
          </a:bodyPr>
          <a:lstStyle/>
          <a:p>
            <a:pPr algn="ctr"/>
            <a:r>
              <a:rPr lang="en-US" sz="1400" dirty="0">
                <a:solidFill>
                  <a:schemeClr val="tx1">
                    <a:lumMod val="50000"/>
                    <a:lumOff val="50000"/>
                  </a:schemeClr>
                </a:solidFill>
                <a:latin typeface="Futura Bk BT" panose="020B0502020204020303" pitchFamily="34" charset="0"/>
              </a:rPr>
              <a:t>25</a:t>
            </a:r>
          </a:p>
        </p:txBody>
      </p:sp>
      <p:sp>
        <p:nvSpPr>
          <p:cNvPr id="26" name="TextBox 25"/>
          <p:cNvSpPr txBox="1"/>
          <p:nvPr/>
        </p:nvSpPr>
        <p:spPr>
          <a:xfrm>
            <a:off x="4153986" y="2559399"/>
            <a:ext cx="438150" cy="307777"/>
          </a:xfrm>
          <a:prstGeom prst="rect">
            <a:avLst/>
          </a:prstGeom>
          <a:noFill/>
        </p:spPr>
        <p:txBody>
          <a:bodyPr wrap="square" rtlCol="0">
            <a:spAutoFit/>
          </a:bodyPr>
          <a:lstStyle/>
          <a:p>
            <a:pPr algn="ctr"/>
            <a:r>
              <a:rPr lang="en-US" sz="1400" dirty="0">
                <a:solidFill>
                  <a:schemeClr val="tx1">
                    <a:lumMod val="50000"/>
                    <a:lumOff val="50000"/>
                  </a:schemeClr>
                </a:solidFill>
                <a:latin typeface="Futura Bk BT" panose="020B0502020204020303" pitchFamily="34" charset="0"/>
              </a:rPr>
              <a:t>60</a:t>
            </a:r>
          </a:p>
        </p:txBody>
      </p:sp>
      <p:sp>
        <p:nvSpPr>
          <p:cNvPr id="27" name="TextBox 26"/>
          <p:cNvSpPr txBox="1"/>
          <p:nvPr/>
        </p:nvSpPr>
        <p:spPr>
          <a:xfrm>
            <a:off x="4904556" y="2032061"/>
            <a:ext cx="438150" cy="307777"/>
          </a:xfrm>
          <a:prstGeom prst="rect">
            <a:avLst/>
          </a:prstGeom>
          <a:noFill/>
        </p:spPr>
        <p:txBody>
          <a:bodyPr wrap="square" rtlCol="0">
            <a:spAutoFit/>
          </a:bodyPr>
          <a:lstStyle/>
          <a:p>
            <a:pPr algn="ctr"/>
            <a:r>
              <a:rPr lang="en-US" sz="1400" dirty="0">
                <a:solidFill>
                  <a:schemeClr val="tx1">
                    <a:lumMod val="50000"/>
                    <a:lumOff val="50000"/>
                  </a:schemeClr>
                </a:solidFill>
                <a:latin typeface="Futura Bk BT" panose="020B0502020204020303" pitchFamily="34" charset="0"/>
              </a:rPr>
              <a:t>80</a:t>
            </a:r>
          </a:p>
        </p:txBody>
      </p:sp>
      <p:grpSp>
        <p:nvGrpSpPr>
          <p:cNvPr id="72" name="Group 71"/>
          <p:cNvGrpSpPr/>
          <p:nvPr/>
        </p:nvGrpSpPr>
        <p:grpSpPr>
          <a:xfrm>
            <a:off x="1010385" y="5531436"/>
            <a:ext cx="4473642" cy="543064"/>
            <a:chOff x="4931228" y="5214099"/>
            <a:chExt cx="4473642" cy="543064"/>
          </a:xfrm>
        </p:grpSpPr>
        <p:grpSp>
          <p:nvGrpSpPr>
            <p:cNvPr id="69" name="Group 68"/>
            <p:cNvGrpSpPr/>
            <p:nvPr/>
          </p:nvGrpSpPr>
          <p:grpSpPr>
            <a:xfrm>
              <a:off x="4931228" y="5214099"/>
              <a:ext cx="1317990" cy="543064"/>
              <a:chOff x="4931228" y="5214099"/>
              <a:chExt cx="1317990" cy="543064"/>
            </a:xfrm>
          </p:grpSpPr>
          <p:sp>
            <p:nvSpPr>
              <p:cNvPr id="63" name="TextBox 62"/>
              <p:cNvSpPr txBox="1"/>
              <p:nvPr/>
            </p:nvSpPr>
            <p:spPr>
              <a:xfrm>
                <a:off x="5158855" y="5214099"/>
                <a:ext cx="862737" cy="400110"/>
              </a:xfrm>
              <a:prstGeom prst="rect">
                <a:avLst/>
              </a:prstGeom>
              <a:noFill/>
            </p:spPr>
            <p:txBody>
              <a:bodyPr wrap="none" rtlCol="0">
                <a:spAutoFit/>
              </a:bodyPr>
              <a:lstStyle/>
              <a:p>
                <a:pPr algn="ctr"/>
                <a:r>
                  <a:rPr lang="en-US" sz="2000" b="1" dirty="0">
                    <a:solidFill>
                      <a:schemeClr val="tx1">
                        <a:lumMod val="65000"/>
                        <a:lumOff val="35000"/>
                      </a:schemeClr>
                    </a:solidFill>
                    <a:latin typeface="Futura Bk BT" panose="020B0502020204020303" pitchFamily="34" charset="0"/>
                  </a:rPr>
                  <a:t>7.850</a:t>
                </a:r>
              </a:p>
            </p:txBody>
          </p:sp>
          <p:sp>
            <p:nvSpPr>
              <p:cNvPr id="64" name="Rectangle 63"/>
              <p:cNvSpPr/>
              <p:nvPr/>
            </p:nvSpPr>
            <p:spPr>
              <a:xfrm>
                <a:off x="4931228" y="5510942"/>
                <a:ext cx="1317990" cy="246221"/>
              </a:xfrm>
              <a:prstGeom prst="rect">
                <a:avLst/>
              </a:prstGeom>
            </p:spPr>
            <p:txBody>
              <a:bodyPr wrap="none">
                <a:spAutoFit/>
              </a:bodyPr>
              <a:lstStyle/>
              <a:p>
                <a:r>
                  <a:rPr lang="en-US" sz="10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non </a:t>
                </a:r>
                <a:r>
                  <a:rPr lang="en-US" sz="10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diam</a:t>
                </a:r>
                <a:r>
                  <a:rPr lang="en-US" sz="10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0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tincidunt</a:t>
                </a:r>
                <a:r>
                  <a:rPr lang="en-US" sz="10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endParaRPr lang="en-US" sz="1000" dirty="0"/>
              </a:p>
            </p:txBody>
          </p:sp>
        </p:grpSp>
        <p:grpSp>
          <p:nvGrpSpPr>
            <p:cNvPr id="70" name="Group 69"/>
            <p:cNvGrpSpPr/>
            <p:nvPr/>
          </p:nvGrpSpPr>
          <p:grpSpPr>
            <a:xfrm>
              <a:off x="6509054" y="5214099"/>
              <a:ext cx="1317990" cy="543064"/>
              <a:chOff x="6395241" y="5214099"/>
              <a:chExt cx="1317990" cy="543064"/>
            </a:xfrm>
          </p:grpSpPr>
          <p:sp>
            <p:nvSpPr>
              <p:cNvPr id="65" name="TextBox 64"/>
              <p:cNvSpPr txBox="1"/>
              <p:nvPr/>
            </p:nvSpPr>
            <p:spPr>
              <a:xfrm>
                <a:off x="6622868" y="5214099"/>
                <a:ext cx="862737" cy="400110"/>
              </a:xfrm>
              <a:prstGeom prst="rect">
                <a:avLst/>
              </a:prstGeom>
              <a:noFill/>
            </p:spPr>
            <p:txBody>
              <a:bodyPr wrap="none" rtlCol="0">
                <a:spAutoFit/>
              </a:bodyPr>
              <a:lstStyle/>
              <a:p>
                <a:pPr algn="ctr"/>
                <a:r>
                  <a:rPr lang="en-US" sz="2000" b="1" dirty="0">
                    <a:solidFill>
                      <a:schemeClr val="tx1">
                        <a:lumMod val="65000"/>
                        <a:lumOff val="35000"/>
                      </a:schemeClr>
                    </a:solidFill>
                    <a:latin typeface="Futura Bk BT" panose="020B0502020204020303" pitchFamily="34" charset="0"/>
                  </a:rPr>
                  <a:t>6.850</a:t>
                </a:r>
              </a:p>
            </p:txBody>
          </p:sp>
          <p:sp>
            <p:nvSpPr>
              <p:cNvPr id="66" name="Rectangle 65"/>
              <p:cNvSpPr/>
              <p:nvPr/>
            </p:nvSpPr>
            <p:spPr>
              <a:xfrm>
                <a:off x="6395241" y="5510942"/>
                <a:ext cx="1317990" cy="246221"/>
              </a:xfrm>
              <a:prstGeom prst="rect">
                <a:avLst/>
              </a:prstGeom>
            </p:spPr>
            <p:txBody>
              <a:bodyPr wrap="none">
                <a:spAutoFit/>
              </a:bodyPr>
              <a:lstStyle/>
              <a:p>
                <a:r>
                  <a:rPr lang="en-US" sz="10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non </a:t>
                </a:r>
                <a:r>
                  <a:rPr lang="en-US" sz="10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diam</a:t>
                </a:r>
                <a:r>
                  <a:rPr lang="en-US" sz="10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0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tincidunt</a:t>
                </a:r>
                <a:r>
                  <a:rPr lang="en-US" sz="10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endParaRPr lang="en-US" sz="1000" dirty="0"/>
              </a:p>
            </p:txBody>
          </p:sp>
        </p:grpSp>
        <p:grpSp>
          <p:nvGrpSpPr>
            <p:cNvPr id="71" name="Group 70"/>
            <p:cNvGrpSpPr/>
            <p:nvPr/>
          </p:nvGrpSpPr>
          <p:grpSpPr>
            <a:xfrm>
              <a:off x="8086880" y="5214099"/>
              <a:ext cx="1317990" cy="543064"/>
              <a:chOff x="8086880" y="5214099"/>
              <a:chExt cx="1317990" cy="543064"/>
            </a:xfrm>
          </p:grpSpPr>
          <p:sp>
            <p:nvSpPr>
              <p:cNvPr id="67" name="TextBox 66"/>
              <p:cNvSpPr txBox="1"/>
              <p:nvPr/>
            </p:nvSpPr>
            <p:spPr>
              <a:xfrm>
                <a:off x="8314507" y="5214099"/>
                <a:ext cx="862737" cy="400110"/>
              </a:xfrm>
              <a:prstGeom prst="rect">
                <a:avLst/>
              </a:prstGeom>
              <a:noFill/>
            </p:spPr>
            <p:txBody>
              <a:bodyPr wrap="none" rtlCol="0">
                <a:spAutoFit/>
              </a:bodyPr>
              <a:lstStyle/>
              <a:p>
                <a:pPr algn="ctr"/>
                <a:r>
                  <a:rPr lang="en-US" sz="2000" b="1" dirty="0">
                    <a:solidFill>
                      <a:schemeClr val="tx1">
                        <a:lumMod val="65000"/>
                        <a:lumOff val="35000"/>
                      </a:schemeClr>
                    </a:solidFill>
                    <a:latin typeface="Futura Bk BT" panose="020B0502020204020303" pitchFamily="34" charset="0"/>
                  </a:rPr>
                  <a:t>8.850</a:t>
                </a:r>
              </a:p>
            </p:txBody>
          </p:sp>
          <p:sp>
            <p:nvSpPr>
              <p:cNvPr id="68" name="Rectangle 67"/>
              <p:cNvSpPr/>
              <p:nvPr/>
            </p:nvSpPr>
            <p:spPr>
              <a:xfrm>
                <a:off x="8086880" y="5510942"/>
                <a:ext cx="1317990" cy="246221"/>
              </a:xfrm>
              <a:prstGeom prst="rect">
                <a:avLst/>
              </a:prstGeom>
            </p:spPr>
            <p:txBody>
              <a:bodyPr wrap="none">
                <a:spAutoFit/>
              </a:bodyPr>
              <a:lstStyle/>
              <a:p>
                <a:r>
                  <a:rPr lang="en-US" sz="10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non </a:t>
                </a:r>
                <a:r>
                  <a:rPr lang="en-US" sz="10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diam</a:t>
                </a:r>
                <a:r>
                  <a:rPr lang="en-US" sz="10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0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tincidunt</a:t>
                </a:r>
                <a:r>
                  <a:rPr lang="en-US" sz="10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endParaRPr lang="en-US" sz="1000" dirty="0"/>
              </a:p>
            </p:txBody>
          </p:sp>
        </p:grpSp>
      </p:grpSp>
      <p:grpSp>
        <p:nvGrpSpPr>
          <p:cNvPr id="73" name="Group 72"/>
          <p:cNvGrpSpPr/>
          <p:nvPr/>
        </p:nvGrpSpPr>
        <p:grpSpPr>
          <a:xfrm>
            <a:off x="6557731" y="1684723"/>
            <a:ext cx="5840534" cy="4270188"/>
            <a:chOff x="6230471" y="1821012"/>
            <a:chExt cx="5840534" cy="4270188"/>
          </a:xfrm>
          <a:solidFill>
            <a:schemeClr val="bg1">
              <a:lumMod val="75000"/>
            </a:schemeClr>
          </a:solidFill>
        </p:grpSpPr>
        <p:sp>
          <p:nvSpPr>
            <p:cNvPr id="74" name="Freeform 4"/>
            <p:cNvSpPr>
              <a:spLocks noEditPoints="1"/>
            </p:cNvSpPr>
            <p:nvPr/>
          </p:nvSpPr>
          <p:spPr bwMode="auto">
            <a:xfrm>
              <a:off x="6230471" y="2379997"/>
              <a:ext cx="1996788" cy="2656622"/>
            </a:xfrm>
            <a:custGeom>
              <a:avLst/>
              <a:gdLst>
                <a:gd name="T0" fmla="*/ 1057 w 1386"/>
                <a:gd name="T1" fmla="*/ 71 h 1844"/>
                <a:gd name="T2" fmla="*/ 1011 w 1386"/>
                <a:gd name="T3" fmla="*/ 144 h 1844"/>
                <a:gd name="T4" fmla="*/ 1335 w 1386"/>
                <a:gd name="T5" fmla="*/ 100 h 1844"/>
                <a:gd name="T6" fmla="*/ 1310 w 1386"/>
                <a:gd name="T7" fmla="*/ 134 h 1844"/>
                <a:gd name="T8" fmla="*/ 1305 w 1386"/>
                <a:gd name="T9" fmla="*/ 74 h 1844"/>
                <a:gd name="T10" fmla="*/ 1252 w 1386"/>
                <a:gd name="T11" fmla="*/ 18 h 1844"/>
                <a:gd name="T12" fmla="*/ 1204 w 1386"/>
                <a:gd name="T13" fmla="*/ 1 h 1844"/>
                <a:gd name="T14" fmla="*/ 1191 w 1386"/>
                <a:gd name="T15" fmla="*/ 30 h 1844"/>
                <a:gd name="T16" fmla="*/ 1167 w 1386"/>
                <a:gd name="T17" fmla="*/ 22 h 1844"/>
                <a:gd name="T18" fmla="*/ 1143 w 1386"/>
                <a:gd name="T19" fmla="*/ 20 h 1844"/>
                <a:gd name="T20" fmla="*/ 1141 w 1386"/>
                <a:gd name="T21" fmla="*/ 35 h 1844"/>
                <a:gd name="T22" fmla="*/ 1119 w 1386"/>
                <a:gd name="T23" fmla="*/ 73 h 1844"/>
                <a:gd name="T24" fmla="*/ 1101 w 1386"/>
                <a:gd name="T25" fmla="*/ 52 h 1844"/>
                <a:gd name="T26" fmla="*/ 1085 w 1386"/>
                <a:gd name="T27" fmla="*/ 64 h 1844"/>
                <a:gd name="T28" fmla="*/ 1057 w 1386"/>
                <a:gd name="T29" fmla="*/ 86 h 1844"/>
                <a:gd name="T30" fmla="*/ 1070 w 1386"/>
                <a:gd name="T31" fmla="*/ 108 h 1844"/>
                <a:gd name="T32" fmla="*/ 1057 w 1386"/>
                <a:gd name="T33" fmla="*/ 124 h 1844"/>
                <a:gd name="T34" fmla="*/ 1029 w 1386"/>
                <a:gd name="T35" fmla="*/ 129 h 1844"/>
                <a:gd name="T36" fmla="*/ 1053 w 1386"/>
                <a:gd name="T37" fmla="*/ 137 h 1844"/>
                <a:gd name="T38" fmla="*/ 1016 w 1386"/>
                <a:gd name="T39" fmla="*/ 132 h 1844"/>
                <a:gd name="T40" fmla="*/ 990 w 1386"/>
                <a:gd name="T41" fmla="*/ 164 h 1844"/>
                <a:gd name="T42" fmla="*/ 1002 w 1386"/>
                <a:gd name="T43" fmla="*/ 207 h 1844"/>
                <a:gd name="T44" fmla="*/ 1007 w 1386"/>
                <a:gd name="T45" fmla="*/ 231 h 1844"/>
                <a:gd name="T46" fmla="*/ 941 w 1386"/>
                <a:gd name="T47" fmla="*/ 222 h 1844"/>
                <a:gd name="T48" fmla="*/ 931 w 1386"/>
                <a:gd name="T49" fmla="*/ 225 h 1844"/>
                <a:gd name="T50" fmla="*/ 917 w 1386"/>
                <a:gd name="T51" fmla="*/ 246 h 1844"/>
                <a:gd name="T52" fmla="*/ 934 w 1386"/>
                <a:gd name="T53" fmla="*/ 290 h 1844"/>
                <a:gd name="T54" fmla="*/ 909 w 1386"/>
                <a:gd name="T55" fmla="*/ 314 h 1844"/>
                <a:gd name="T56" fmla="*/ 870 w 1386"/>
                <a:gd name="T57" fmla="*/ 236 h 1844"/>
                <a:gd name="T58" fmla="*/ 829 w 1386"/>
                <a:gd name="T59" fmla="*/ 270 h 1844"/>
                <a:gd name="T60" fmla="*/ 814 w 1386"/>
                <a:gd name="T61" fmla="*/ 366 h 1844"/>
                <a:gd name="T62" fmla="*/ 742 w 1386"/>
                <a:gd name="T63" fmla="*/ 460 h 1844"/>
                <a:gd name="T64" fmla="*/ 522 w 1386"/>
                <a:gd name="T65" fmla="*/ 546 h 1844"/>
                <a:gd name="T66" fmla="*/ 423 w 1386"/>
                <a:gd name="T67" fmla="*/ 594 h 1844"/>
                <a:gd name="T68" fmla="*/ 338 w 1386"/>
                <a:gd name="T69" fmla="*/ 585 h 1844"/>
                <a:gd name="T70" fmla="*/ 186 w 1386"/>
                <a:gd name="T71" fmla="*/ 684 h 1844"/>
                <a:gd name="T72" fmla="*/ 113 w 1386"/>
                <a:gd name="T73" fmla="*/ 754 h 1844"/>
                <a:gd name="T74" fmla="*/ 65 w 1386"/>
                <a:gd name="T75" fmla="*/ 762 h 1844"/>
                <a:gd name="T76" fmla="*/ 45 w 1386"/>
                <a:gd name="T77" fmla="*/ 888 h 1844"/>
                <a:gd name="T78" fmla="*/ 116 w 1386"/>
                <a:gd name="T79" fmla="*/ 1042 h 1844"/>
                <a:gd name="T80" fmla="*/ 85 w 1386"/>
                <a:gd name="T81" fmla="*/ 1052 h 1844"/>
                <a:gd name="T82" fmla="*/ 43 w 1386"/>
                <a:gd name="T83" fmla="*/ 1029 h 1844"/>
                <a:gd name="T84" fmla="*/ 62 w 1386"/>
                <a:gd name="T85" fmla="*/ 1102 h 1844"/>
                <a:gd name="T86" fmla="*/ 34 w 1386"/>
                <a:gd name="T87" fmla="*/ 1078 h 1844"/>
                <a:gd name="T88" fmla="*/ 126 w 1386"/>
                <a:gd name="T89" fmla="*/ 1256 h 1844"/>
                <a:gd name="T90" fmla="*/ 189 w 1386"/>
                <a:gd name="T91" fmla="*/ 1455 h 1844"/>
                <a:gd name="T92" fmla="*/ 240 w 1386"/>
                <a:gd name="T93" fmla="*/ 1633 h 1844"/>
                <a:gd name="T94" fmla="*/ 179 w 1386"/>
                <a:gd name="T95" fmla="*/ 1728 h 1844"/>
                <a:gd name="T96" fmla="*/ 309 w 1386"/>
                <a:gd name="T97" fmla="*/ 1827 h 1844"/>
                <a:gd name="T98" fmla="*/ 393 w 1386"/>
                <a:gd name="T99" fmla="*/ 1839 h 1844"/>
                <a:gd name="T100" fmla="*/ 456 w 1386"/>
                <a:gd name="T101" fmla="*/ 1830 h 1844"/>
                <a:gd name="T102" fmla="*/ 549 w 1386"/>
                <a:gd name="T103" fmla="*/ 1784 h 1844"/>
                <a:gd name="T104" fmla="*/ 646 w 1386"/>
                <a:gd name="T105" fmla="*/ 1744 h 1844"/>
                <a:gd name="T106" fmla="*/ 783 w 1386"/>
                <a:gd name="T107" fmla="*/ 1730 h 1844"/>
                <a:gd name="T108" fmla="*/ 887 w 1386"/>
                <a:gd name="T109" fmla="*/ 1745 h 1844"/>
                <a:gd name="T110" fmla="*/ 970 w 1386"/>
                <a:gd name="T111" fmla="*/ 1665 h 1844"/>
                <a:gd name="T112" fmla="*/ 1386 w 1386"/>
                <a:gd name="T113" fmla="*/ 1547 h 1844"/>
                <a:gd name="T114" fmla="*/ 1369 w 1386"/>
                <a:gd name="T115" fmla="*/ 239 h 1844"/>
                <a:gd name="T116" fmla="*/ 1350 w 1386"/>
                <a:gd name="T117" fmla="*/ 253 h 1844"/>
                <a:gd name="T118" fmla="*/ 1364 w 1386"/>
                <a:gd name="T119" fmla="*/ 205 h 1844"/>
                <a:gd name="T120" fmla="*/ 1315 w 1386"/>
                <a:gd name="T121" fmla="*/ 124 h 1844"/>
                <a:gd name="T122" fmla="*/ 14 w 1386"/>
                <a:gd name="T123" fmla="*/ 1035 h 1844"/>
                <a:gd name="T124" fmla="*/ 216 w 1386"/>
                <a:gd name="T125" fmla="*/ 613 h 1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86" h="1844">
                  <a:moveTo>
                    <a:pt x="1172" y="13"/>
                  </a:moveTo>
                  <a:lnTo>
                    <a:pt x="1172" y="15"/>
                  </a:lnTo>
                  <a:lnTo>
                    <a:pt x="1174" y="15"/>
                  </a:lnTo>
                  <a:lnTo>
                    <a:pt x="1174" y="15"/>
                  </a:lnTo>
                  <a:lnTo>
                    <a:pt x="1175" y="13"/>
                  </a:lnTo>
                  <a:lnTo>
                    <a:pt x="1177" y="15"/>
                  </a:lnTo>
                  <a:lnTo>
                    <a:pt x="1179" y="15"/>
                  </a:lnTo>
                  <a:lnTo>
                    <a:pt x="1179" y="15"/>
                  </a:lnTo>
                  <a:lnTo>
                    <a:pt x="1181" y="15"/>
                  </a:lnTo>
                  <a:lnTo>
                    <a:pt x="1181" y="13"/>
                  </a:lnTo>
                  <a:lnTo>
                    <a:pt x="1179" y="13"/>
                  </a:lnTo>
                  <a:lnTo>
                    <a:pt x="1175" y="11"/>
                  </a:lnTo>
                  <a:lnTo>
                    <a:pt x="1174" y="11"/>
                  </a:lnTo>
                  <a:lnTo>
                    <a:pt x="1170" y="11"/>
                  </a:lnTo>
                  <a:lnTo>
                    <a:pt x="1172" y="13"/>
                  </a:lnTo>
                  <a:lnTo>
                    <a:pt x="1172" y="13"/>
                  </a:lnTo>
                  <a:close/>
                  <a:moveTo>
                    <a:pt x="1031" y="108"/>
                  </a:moveTo>
                  <a:lnTo>
                    <a:pt x="1033" y="108"/>
                  </a:lnTo>
                  <a:lnTo>
                    <a:pt x="1033" y="108"/>
                  </a:lnTo>
                  <a:lnTo>
                    <a:pt x="1033" y="108"/>
                  </a:lnTo>
                  <a:lnTo>
                    <a:pt x="1035" y="110"/>
                  </a:lnTo>
                  <a:lnTo>
                    <a:pt x="1035" y="110"/>
                  </a:lnTo>
                  <a:lnTo>
                    <a:pt x="1036" y="112"/>
                  </a:lnTo>
                  <a:lnTo>
                    <a:pt x="1036" y="112"/>
                  </a:lnTo>
                  <a:lnTo>
                    <a:pt x="1036" y="110"/>
                  </a:lnTo>
                  <a:lnTo>
                    <a:pt x="1036" y="108"/>
                  </a:lnTo>
                  <a:lnTo>
                    <a:pt x="1036" y="108"/>
                  </a:lnTo>
                  <a:lnTo>
                    <a:pt x="1036" y="108"/>
                  </a:lnTo>
                  <a:lnTo>
                    <a:pt x="1035" y="108"/>
                  </a:lnTo>
                  <a:lnTo>
                    <a:pt x="1036" y="107"/>
                  </a:lnTo>
                  <a:lnTo>
                    <a:pt x="1036" y="107"/>
                  </a:lnTo>
                  <a:lnTo>
                    <a:pt x="1036" y="105"/>
                  </a:lnTo>
                  <a:lnTo>
                    <a:pt x="1036" y="105"/>
                  </a:lnTo>
                  <a:lnTo>
                    <a:pt x="1035" y="103"/>
                  </a:lnTo>
                  <a:lnTo>
                    <a:pt x="1035" y="105"/>
                  </a:lnTo>
                  <a:lnTo>
                    <a:pt x="1035" y="105"/>
                  </a:lnTo>
                  <a:lnTo>
                    <a:pt x="1035" y="107"/>
                  </a:lnTo>
                  <a:lnTo>
                    <a:pt x="1033" y="107"/>
                  </a:lnTo>
                  <a:lnTo>
                    <a:pt x="1033" y="105"/>
                  </a:lnTo>
                  <a:lnTo>
                    <a:pt x="1031" y="105"/>
                  </a:lnTo>
                  <a:lnTo>
                    <a:pt x="1029" y="107"/>
                  </a:lnTo>
                  <a:lnTo>
                    <a:pt x="1031" y="108"/>
                  </a:lnTo>
                  <a:lnTo>
                    <a:pt x="1031" y="108"/>
                  </a:lnTo>
                  <a:close/>
                  <a:moveTo>
                    <a:pt x="1050" y="76"/>
                  </a:moveTo>
                  <a:lnTo>
                    <a:pt x="1052" y="76"/>
                  </a:lnTo>
                  <a:lnTo>
                    <a:pt x="1052" y="76"/>
                  </a:lnTo>
                  <a:lnTo>
                    <a:pt x="1052" y="76"/>
                  </a:lnTo>
                  <a:lnTo>
                    <a:pt x="1053" y="78"/>
                  </a:lnTo>
                  <a:lnTo>
                    <a:pt x="1053" y="79"/>
                  </a:lnTo>
                  <a:lnTo>
                    <a:pt x="1055" y="78"/>
                  </a:lnTo>
                  <a:lnTo>
                    <a:pt x="1055" y="78"/>
                  </a:lnTo>
                  <a:lnTo>
                    <a:pt x="1055" y="78"/>
                  </a:lnTo>
                  <a:lnTo>
                    <a:pt x="1055" y="76"/>
                  </a:lnTo>
                  <a:lnTo>
                    <a:pt x="1055" y="76"/>
                  </a:lnTo>
                  <a:lnTo>
                    <a:pt x="1055" y="76"/>
                  </a:lnTo>
                  <a:lnTo>
                    <a:pt x="1055" y="76"/>
                  </a:lnTo>
                  <a:lnTo>
                    <a:pt x="1057" y="76"/>
                  </a:lnTo>
                  <a:lnTo>
                    <a:pt x="1057" y="76"/>
                  </a:lnTo>
                  <a:lnTo>
                    <a:pt x="1058" y="74"/>
                  </a:lnTo>
                  <a:lnTo>
                    <a:pt x="1060" y="74"/>
                  </a:lnTo>
                  <a:lnTo>
                    <a:pt x="1058" y="73"/>
                  </a:lnTo>
                  <a:lnTo>
                    <a:pt x="1057" y="71"/>
                  </a:lnTo>
                  <a:lnTo>
                    <a:pt x="1057" y="69"/>
                  </a:lnTo>
                  <a:lnTo>
                    <a:pt x="1058" y="69"/>
                  </a:lnTo>
                  <a:lnTo>
                    <a:pt x="1058" y="68"/>
                  </a:lnTo>
                  <a:lnTo>
                    <a:pt x="1060" y="64"/>
                  </a:lnTo>
                  <a:lnTo>
                    <a:pt x="1060" y="64"/>
                  </a:lnTo>
                  <a:lnTo>
                    <a:pt x="1058" y="64"/>
                  </a:lnTo>
                  <a:lnTo>
                    <a:pt x="1058" y="64"/>
                  </a:lnTo>
                  <a:lnTo>
                    <a:pt x="1057" y="62"/>
                  </a:lnTo>
                  <a:lnTo>
                    <a:pt x="1057" y="62"/>
                  </a:lnTo>
                  <a:lnTo>
                    <a:pt x="1057" y="62"/>
                  </a:lnTo>
                  <a:lnTo>
                    <a:pt x="1057" y="61"/>
                  </a:lnTo>
                  <a:lnTo>
                    <a:pt x="1055" y="61"/>
                  </a:lnTo>
                  <a:lnTo>
                    <a:pt x="1055" y="61"/>
                  </a:lnTo>
                  <a:lnTo>
                    <a:pt x="1055" y="62"/>
                  </a:lnTo>
                  <a:lnTo>
                    <a:pt x="1053" y="64"/>
                  </a:lnTo>
                  <a:lnTo>
                    <a:pt x="1053" y="64"/>
                  </a:lnTo>
                  <a:lnTo>
                    <a:pt x="1052" y="66"/>
                  </a:lnTo>
                  <a:lnTo>
                    <a:pt x="1053" y="68"/>
                  </a:lnTo>
                  <a:lnTo>
                    <a:pt x="1053" y="68"/>
                  </a:lnTo>
                  <a:lnTo>
                    <a:pt x="1053" y="69"/>
                  </a:lnTo>
                  <a:lnTo>
                    <a:pt x="1053" y="71"/>
                  </a:lnTo>
                  <a:lnTo>
                    <a:pt x="1053" y="71"/>
                  </a:lnTo>
                  <a:lnTo>
                    <a:pt x="1052" y="69"/>
                  </a:lnTo>
                  <a:lnTo>
                    <a:pt x="1050" y="69"/>
                  </a:lnTo>
                  <a:lnTo>
                    <a:pt x="1050" y="71"/>
                  </a:lnTo>
                  <a:lnTo>
                    <a:pt x="1050" y="73"/>
                  </a:lnTo>
                  <a:lnTo>
                    <a:pt x="1050" y="76"/>
                  </a:lnTo>
                  <a:lnTo>
                    <a:pt x="1050" y="76"/>
                  </a:lnTo>
                  <a:lnTo>
                    <a:pt x="1050" y="76"/>
                  </a:lnTo>
                  <a:close/>
                  <a:moveTo>
                    <a:pt x="1332" y="105"/>
                  </a:moveTo>
                  <a:lnTo>
                    <a:pt x="1335" y="110"/>
                  </a:lnTo>
                  <a:lnTo>
                    <a:pt x="1338" y="113"/>
                  </a:lnTo>
                  <a:lnTo>
                    <a:pt x="1338" y="110"/>
                  </a:lnTo>
                  <a:lnTo>
                    <a:pt x="1338" y="108"/>
                  </a:lnTo>
                  <a:lnTo>
                    <a:pt x="1337" y="107"/>
                  </a:lnTo>
                  <a:lnTo>
                    <a:pt x="1337" y="105"/>
                  </a:lnTo>
                  <a:lnTo>
                    <a:pt x="1335" y="105"/>
                  </a:lnTo>
                  <a:lnTo>
                    <a:pt x="1333" y="100"/>
                  </a:lnTo>
                  <a:lnTo>
                    <a:pt x="1332" y="98"/>
                  </a:lnTo>
                  <a:lnTo>
                    <a:pt x="1330" y="98"/>
                  </a:lnTo>
                  <a:lnTo>
                    <a:pt x="1330" y="100"/>
                  </a:lnTo>
                  <a:lnTo>
                    <a:pt x="1330" y="103"/>
                  </a:lnTo>
                  <a:lnTo>
                    <a:pt x="1332" y="105"/>
                  </a:lnTo>
                  <a:close/>
                  <a:moveTo>
                    <a:pt x="997" y="142"/>
                  </a:moveTo>
                  <a:lnTo>
                    <a:pt x="999" y="142"/>
                  </a:lnTo>
                  <a:lnTo>
                    <a:pt x="1001" y="141"/>
                  </a:lnTo>
                  <a:lnTo>
                    <a:pt x="999" y="142"/>
                  </a:lnTo>
                  <a:lnTo>
                    <a:pt x="1001" y="142"/>
                  </a:lnTo>
                  <a:lnTo>
                    <a:pt x="1001" y="141"/>
                  </a:lnTo>
                  <a:lnTo>
                    <a:pt x="1002" y="141"/>
                  </a:lnTo>
                  <a:lnTo>
                    <a:pt x="1004" y="141"/>
                  </a:lnTo>
                  <a:lnTo>
                    <a:pt x="1006" y="142"/>
                  </a:lnTo>
                  <a:lnTo>
                    <a:pt x="1004" y="142"/>
                  </a:lnTo>
                  <a:lnTo>
                    <a:pt x="1004" y="142"/>
                  </a:lnTo>
                  <a:lnTo>
                    <a:pt x="1002" y="146"/>
                  </a:lnTo>
                  <a:lnTo>
                    <a:pt x="1001" y="144"/>
                  </a:lnTo>
                  <a:lnTo>
                    <a:pt x="1001" y="146"/>
                  </a:lnTo>
                  <a:lnTo>
                    <a:pt x="1001" y="146"/>
                  </a:lnTo>
                  <a:lnTo>
                    <a:pt x="1001" y="147"/>
                  </a:lnTo>
                  <a:lnTo>
                    <a:pt x="1002" y="147"/>
                  </a:lnTo>
                  <a:lnTo>
                    <a:pt x="1002" y="147"/>
                  </a:lnTo>
                  <a:lnTo>
                    <a:pt x="1011" y="144"/>
                  </a:lnTo>
                  <a:lnTo>
                    <a:pt x="1012" y="144"/>
                  </a:lnTo>
                  <a:lnTo>
                    <a:pt x="1009" y="142"/>
                  </a:lnTo>
                  <a:lnTo>
                    <a:pt x="1007" y="139"/>
                  </a:lnTo>
                  <a:lnTo>
                    <a:pt x="1006" y="137"/>
                  </a:lnTo>
                  <a:lnTo>
                    <a:pt x="1006" y="137"/>
                  </a:lnTo>
                  <a:lnTo>
                    <a:pt x="1006" y="135"/>
                  </a:lnTo>
                  <a:lnTo>
                    <a:pt x="1004" y="135"/>
                  </a:lnTo>
                  <a:lnTo>
                    <a:pt x="1004" y="135"/>
                  </a:lnTo>
                  <a:lnTo>
                    <a:pt x="1002" y="135"/>
                  </a:lnTo>
                  <a:lnTo>
                    <a:pt x="1004" y="132"/>
                  </a:lnTo>
                  <a:lnTo>
                    <a:pt x="1004" y="130"/>
                  </a:lnTo>
                  <a:lnTo>
                    <a:pt x="1004" y="130"/>
                  </a:lnTo>
                  <a:lnTo>
                    <a:pt x="999" y="134"/>
                  </a:lnTo>
                  <a:lnTo>
                    <a:pt x="999" y="134"/>
                  </a:lnTo>
                  <a:lnTo>
                    <a:pt x="1001" y="134"/>
                  </a:lnTo>
                  <a:lnTo>
                    <a:pt x="999" y="135"/>
                  </a:lnTo>
                  <a:lnTo>
                    <a:pt x="999" y="135"/>
                  </a:lnTo>
                  <a:lnTo>
                    <a:pt x="999" y="137"/>
                  </a:lnTo>
                  <a:lnTo>
                    <a:pt x="999" y="137"/>
                  </a:lnTo>
                  <a:lnTo>
                    <a:pt x="999" y="137"/>
                  </a:lnTo>
                  <a:lnTo>
                    <a:pt x="997" y="135"/>
                  </a:lnTo>
                  <a:lnTo>
                    <a:pt x="997" y="137"/>
                  </a:lnTo>
                  <a:lnTo>
                    <a:pt x="997" y="137"/>
                  </a:lnTo>
                  <a:lnTo>
                    <a:pt x="997" y="137"/>
                  </a:lnTo>
                  <a:lnTo>
                    <a:pt x="997" y="139"/>
                  </a:lnTo>
                  <a:lnTo>
                    <a:pt x="995" y="139"/>
                  </a:lnTo>
                  <a:lnTo>
                    <a:pt x="995" y="141"/>
                  </a:lnTo>
                  <a:lnTo>
                    <a:pt x="997" y="141"/>
                  </a:lnTo>
                  <a:lnTo>
                    <a:pt x="997" y="142"/>
                  </a:lnTo>
                  <a:close/>
                  <a:moveTo>
                    <a:pt x="1386" y="98"/>
                  </a:moveTo>
                  <a:lnTo>
                    <a:pt x="1384" y="98"/>
                  </a:lnTo>
                  <a:lnTo>
                    <a:pt x="1381" y="96"/>
                  </a:lnTo>
                  <a:lnTo>
                    <a:pt x="1379" y="95"/>
                  </a:lnTo>
                  <a:lnTo>
                    <a:pt x="1372" y="95"/>
                  </a:lnTo>
                  <a:lnTo>
                    <a:pt x="1371" y="95"/>
                  </a:lnTo>
                  <a:lnTo>
                    <a:pt x="1367" y="95"/>
                  </a:lnTo>
                  <a:lnTo>
                    <a:pt x="1366" y="93"/>
                  </a:lnTo>
                  <a:lnTo>
                    <a:pt x="1364" y="95"/>
                  </a:lnTo>
                  <a:lnTo>
                    <a:pt x="1362" y="91"/>
                  </a:lnTo>
                  <a:lnTo>
                    <a:pt x="1359" y="91"/>
                  </a:lnTo>
                  <a:lnTo>
                    <a:pt x="1350" y="90"/>
                  </a:lnTo>
                  <a:lnTo>
                    <a:pt x="1349" y="88"/>
                  </a:lnTo>
                  <a:lnTo>
                    <a:pt x="1345" y="88"/>
                  </a:lnTo>
                  <a:lnTo>
                    <a:pt x="1344" y="88"/>
                  </a:lnTo>
                  <a:lnTo>
                    <a:pt x="1344" y="90"/>
                  </a:lnTo>
                  <a:lnTo>
                    <a:pt x="1342" y="90"/>
                  </a:lnTo>
                  <a:lnTo>
                    <a:pt x="1338" y="91"/>
                  </a:lnTo>
                  <a:lnTo>
                    <a:pt x="1333" y="91"/>
                  </a:lnTo>
                  <a:lnTo>
                    <a:pt x="1333" y="93"/>
                  </a:lnTo>
                  <a:lnTo>
                    <a:pt x="1335" y="95"/>
                  </a:lnTo>
                  <a:lnTo>
                    <a:pt x="1335" y="95"/>
                  </a:lnTo>
                  <a:lnTo>
                    <a:pt x="1337" y="95"/>
                  </a:lnTo>
                  <a:lnTo>
                    <a:pt x="1337" y="95"/>
                  </a:lnTo>
                  <a:lnTo>
                    <a:pt x="1338" y="96"/>
                  </a:lnTo>
                  <a:lnTo>
                    <a:pt x="1338" y="96"/>
                  </a:lnTo>
                  <a:lnTo>
                    <a:pt x="1337" y="96"/>
                  </a:lnTo>
                  <a:lnTo>
                    <a:pt x="1337" y="96"/>
                  </a:lnTo>
                  <a:lnTo>
                    <a:pt x="1337" y="98"/>
                  </a:lnTo>
                  <a:lnTo>
                    <a:pt x="1335" y="98"/>
                  </a:lnTo>
                  <a:lnTo>
                    <a:pt x="1335" y="98"/>
                  </a:lnTo>
                  <a:lnTo>
                    <a:pt x="1335" y="100"/>
                  </a:lnTo>
                  <a:lnTo>
                    <a:pt x="1335" y="100"/>
                  </a:lnTo>
                  <a:lnTo>
                    <a:pt x="1337" y="101"/>
                  </a:lnTo>
                  <a:lnTo>
                    <a:pt x="1337" y="103"/>
                  </a:lnTo>
                  <a:lnTo>
                    <a:pt x="1338" y="108"/>
                  </a:lnTo>
                  <a:lnTo>
                    <a:pt x="1338" y="108"/>
                  </a:lnTo>
                  <a:lnTo>
                    <a:pt x="1340" y="108"/>
                  </a:lnTo>
                  <a:lnTo>
                    <a:pt x="1340" y="110"/>
                  </a:lnTo>
                  <a:lnTo>
                    <a:pt x="1340" y="110"/>
                  </a:lnTo>
                  <a:lnTo>
                    <a:pt x="1340" y="112"/>
                  </a:lnTo>
                  <a:lnTo>
                    <a:pt x="1340" y="112"/>
                  </a:lnTo>
                  <a:lnTo>
                    <a:pt x="1338" y="113"/>
                  </a:lnTo>
                  <a:lnTo>
                    <a:pt x="1338" y="113"/>
                  </a:lnTo>
                  <a:lnTo>
                    <a:pt x="1337" y="113"/>
                  </a:lnTo>
                  <a:lnTo>
                    <a:pt x="1335" y="112"/>
                  </a:lnTo>
                  <a:lnTo>
                    <a:pt x="1332" y="108"/>
                  </a:lnTo>
                  <a:lnTo>
                    <a:pt x="1332" y="108"/>
                  </a:lnTo>
                  <a:lnTo>
                    <a:pt x="1332" y="110"/>
                  </a:lnTo>
                  <a:lnTo>
                    <a:pt x="1332" y="113"/>
                  </a:lnTo>
                  <a:lnTo>
                    <a:pt x="1330" y="112"/>
                  </a:lnTo>
                  <a:lnTo>
                    <a:pt x="1330" y="112"/>
                  </a:lnTo>
                  <a:lnTo>
                    <a:pt x="1328" y="103"/>
                  </a:lnTo>
                  <a:lnTo>
                    <a:pt x="1328" y="101"/>
                  </a:lnTo>
                  <a:lnTo>
                    <a:pt x="1327" y="101"/>
                  </a:lnTo>
                  <a:lnTo>
                    <a:pt x="1325" y="103"/>
                  </a:lnTo>
                  <a:lnTo>
                    <a:pt x="1325" y="105"/>
                  </a:lnTo>
                  <a:lnTo>
                    <a:pt x="1325" y="105"/>
                  </a:lnTo>
                  <a:lnTo>
                    <a:pt x="1325" y="105"/>
                  </a:lnTo>
                  <a:lnTo>
                    <a:pt x="1325" y="107"/>
                  </a:lnTo>
                  <a:lnTo>
                    <a:pt x="1325" y="107"/>
                  </a:lnTo>
                  <a:lnTo>
                    <a:pt x="1323" y="107"/>
                  </a:lnTo>
                  <a:lnTo>
                    <a:pt x="1323" y="107"/>
                  </a:lnTo>
                  <a:lnTo>
                    <a:pt x="1318" y="112"/>
                  </a:lnTo>
                  <a:lnTo>
                    <a:pt x="1316" y="113"/>
                  </a:lnTo>
                  <a:lnTo>
                    <a:pt x="1318" y="118"/>
                  </a:lnTo>
                  <a:lnTo>
                    <a:pt x="1318" y="118"/>
                  </a:lnTo>
                  <a:lnTo>
                    <a:pt x="1318" y="118"/>
                  </a:lnTo>
                  <a:lnTo>
                    <a:pt x="1318" y="120"/>
                  </a:lnTo>
                  <a:lnTo>
                    <a:pt x="1320" y="124"/>
                  </a:lnTo>
                  <a:lnTo>
                    <a:pt x="1320" y="124"/>
                  </a:lnTo>
                  <a:lnTo>
                    <a:pt x="1318" y="125"/>
                  </a:lnTo>
                  <a:lnTo>
                    <a:pt x="1320" y="127"/>
                  </a:lnTo>
                  <a:lnTo>
                    <a:pt x="1320" y="129"/>
                  </a:lnTo>
                  <a:lnTo>
                    <a:pt x="1321" y="130"/>
                  </a:lnTo>
                  <a:lnTo>
                    <a:pt x="1325" y="132"/>
                  </a:lnTo>
                  <a:lnTo>
                    <a:pt x="1325" y="134"/>
                  </a:lnTo>
                  <a:lnTo>
                    <a:pt x="1325" y="137"/>
                  </a:lnTo>
                  <a:lnTo>
                    <a:pt x="1325" y="144"/>
                  </a:lnTo>
                  <a:lnTo>
                    <a:pt x="1325" y="144"/>
                  </a:lnTo>
                  <a:lnTo>
                    <a:pt x="1325" y="142"/>
                  </a:lnTo>
                  <a:lnTo>
                    <a:pt x="1321" y="135"/>
                  </a:lnTo>
                  <a:lnTo>
                    <a:pt x="1321" y="134"/>
                  </a:lnTo>
                  <a:lnTo>
                    <a:pt x="1320" y="132"/>
                  </a:lnTo>
                  <a:lnTo>
                    <a:pt x="1320" y="132"/>
                  </a:lnTo>
                  <a:lnTo>
                    <a:pt x="1315" y="127"/>
                  </a:lnTo>
                  <a:lnTo>
                    <a:pt x="1313" y="127"/>
                  </a:lnTo>
                  <a:lnTo>
                    <a:pt x="1311" y="125"/>
                  </a:lnTo>
                  <a:lnTo>
                    <a:pt x="1311" y="125"/>
                  </a:lnTo>
                  <a:lnTo>
                    <a:pt x="1310" y="125"/>
                  </a:lnTo>
                  <a:lnTo>
                    <a:pt x="1310" y="127"/>
                  </a:lnTo>
                  <a:lnTo>
                    <a:pt x="1310" y="127"/>
                  </a:lnTo>
                  <a:lnTo>
                    <a:pt x="1310" y="129"/>
                  </a:lnTo>
                  <a:lnTo>
                    <a:pt x="1310" y="129"/>
                  </a:lnTo>
                  <a:lnTo>
                    <a:pt x="1310" y="134"/>
                  </a:lnTo>
                  <a:lnTo>
                    <a:pt x="1310" y="139"/>
                  </a:lnTo>
                  <a:lnTo>
                    <a:pt x="1310" y="142"/>
                  </a:lnTo>
                  <a:lnTo>
                    <a:pt x="1310" y="146"/>
                  </a:lnTo>
                  <a:lnTo>
                    <a:pt x="1308" y="149"/>
                  </a:lnTo>
                  <a:lnTo>
                    <a:pt x="1306" y="149"/>
                  </a:lnTo>
                  <a:lnTo>
                    <a:pt x="1305" y="151"/>
                  </a:lnTo>
                  <a:lnTo>
                    <a:pt x="1303" y="152"/>
                  </a:lnTo>
                  <a:lnTo>
                    <a:pt x="1301" y="151"/>
                  </a:lnTo>
                  <a:lnTo>
                    <a:pt x="1301" y="151"/>
                  </a:lnTo>
                  <a:lnTo>
                    <a:pt x="1305" y="147"/>
                  </a:lnTo>
                  <a:lnTo>
                    <a:pt x="1306" y="144"/>
                  </a:lnTo>
                  <a:lnTo>
                    <a:pt x="1306" y="141"/>
                  </a:lnTo>
                  <a:lnTo>
                    <a:pt x="1305" y="134"/>
                  </a:lnTo>
                  <a:lnTo>
                    <a:pt x="1305" y="134"/>
                  </a:lnTo>
                  <a:lnTo>
                    <a:pt x="1306" y="134"/>
                  </a:lnTo>
                  <a:lnTo>
                    <a:pt x="1306" y="134"/>
                  </a:lnTo>
                  <a:lnTo>
                    <a:pt x="1308" y="124"/>
                  </a:lnTo>
                  <a:lnTo>
                    <a:pt x="1308" y="124"/>
                  </a:lnTo>
                  <a:lnTo>
                    <a:pt x="1306" y="122"/>
                  </a:lnTo>
                  <a:lnTo>
                    <a:pt x="1306" y="120"/>
                  </a:lnTo>
                  <a:lnTo>
                    <a:pt x="1306" y="118"/>
                  </a:lnTo>
                  <a:lnTo>
                    <a:pt x="1306" y="117"/>
                  </a:lnTo>
                  <a:lnTo>
                    <a:pt x="1308" y="115"/>
                  </a:lnTo>
                  <a:lnTo>
                    <a:pt x="1308" y="113"/>
                  </a:lnTo>
                  <a:lnTo>
                    <a:pt x="1308" y="112"/>
                  </a:lnTo>
                  <a:lnTo>
                    <a:pt x="1308" y="110"/>
                  </a:lnTo>
                  <a:lnTo>
                    <a:pt x="1308" y="108"/>
                  </a:lnTo>
                  <a:lnTo>
                    <a:pt x="1310" y="107"/>
                  </a:lnTo>
                  <a:lnTo>
                    <a:pt x="1310" y="107"/>
                  </a:lnTo>
                  <a:lnTo>
                    <a:pt x="1311" y="100"/>
                  </a:lnTo>
                  <a:lnTo>
                    <a:pt x="1311" y="98"/>
                  </a:lnTo>
                  <a:lnTo>
                    <a:pt x="1310" y="96"/>
                  </a:lnTo>
                  <a:lnTo>
                    <a:pt x="1311" y="95"/>
                  </a:lnTo>
                  <a:lnTo>
                    <a:pt x="1313" y="95"/>
                  </a:lnTo>
                  <a:lnTo>
                    <a:pt x="1315" y="95"/>
                  </a:lnTo>
                  <a:lnTo>
                    <a:pt x="1316" y="95"/>
                  </a:lnTo>
                  <a:lnTo>
                    <a:pt x="1316" y="95"/>
                  </a:lnTo>
                  <a:lnTo>
                    <a:pt x="1316" y="95"/>
                  </a:lnTo>
                  <a:lnTo>
                    <a:pt x="1316" y="93"/>
                  </a:lnTo>
                  <a:lnTo>
                    <a:pt x="1316" y="90"/>
                  </a:lnTo>
                  <a:lnTo>
                    <a:pt x="1316" y="88"/>
                  </a:lnTo>
                  <a:lnTo>
                    <a:pt x="1316" y="86"/>
                  </a:lnTo>
                  <a:lnTo>
                    <a:pt x="1316" y="86"/>
                  </a:lnTo>
                  <a:lnTo>
                    <a:pt x="1318" y="86"/>
                  </a:lnTo>
                  <a:lnTo>
                    <a:pt x="1320" y="88"/>
                  </a:lnTo>
                  <a:lnTo>
                    <a:pt x="1320" y="86"/>
                  </a:lnTo>
                  <a:lnTo>
                    <a:pt x="1320" y="86"/>
                  </a:lnTo>
                  <a:lnTo>
                    <a:pt x="1320" y="85"/>
                  </a:lnTo>
                  <a:lnTo>
                    <a:pt x="1320" y="85"/>
                  </a:lnTo>
                  <a:lnTo>
                    <a:pt x="1320" y="83"/>
                  </a:lnTo>
                  <a:lnTo>
                    <a:pt x="1318" y="83"/>
                  </a:lnTo>
                  <a:lnTo>
                    <a:pt x="1318" y="83"/>
                  </a:lnTo>
                  <a:lnTo>
                    <a:pt x="1316" y="83"/>
                  </a:lnTo>
                  <a:lnTo>
                    <a:pt x="1315" y="83"/>
                  </a:lnTo>
                  <a:lnTo>
                    <a:pt x="1315" y="83"/>
                  </a:lnTo>
                  <a:lnTo>
                    <a:pt x="1310" y="79"/>
                  </a:lnTo>
                  <a:lnTo>
                    <a:pt x="1310" y="78"/>
                  </a:lnTo>
                  <a:lnTo>
                    <a:pt x="1308" y="78"/>
                  </a:lnTo>
                  <a:lnTo>
                    <a:pt x="1308" y="78"/>
                  </a:lnTo>
                  <a:lnTo>
                    <a:pt x="1306" y="78"/>
                  </a:lnTo>
                  <a:lnTo>
                    <a:pt x="1305" y="76"/>
                  </a:lnTo>
                  <a:lnTo>
                    <a:pt x="1305" y="74"/>
                  </a:lnTo>
                  <a:lnTo>
                    <a:pt x="1305" y="74"/>
                  </a:lnTo>
                  <a:lnTo>
                    <a:pt x="1305" y="74"/>
                  </a:lnTo>
                  <a:lnTo>
                    <a:pt x="1301" y="73"/>
                  </a:lnTo>
                  <a:lnTo>
                    <a:pt x="1301" y="71"/>
                  </a:lnTo>
                  <a:lnTo>
                    <a:pt x="1299" y="71"/>
                  </a:lnTo>
                  <a:lnTo>
                    <a:pt x="1299" y="73"/>
                  </a:lnTo>
                  <a:lnTo>
                    <a:pt x="1298" y="73"/>
                  </a:lnTo>
                  <a:lnTo>
                    <a:pt x="1296" y="73"/>
                  </a:lnTo>
                  <a:lnTo>
                    <a:pt x="1296" y="73"/>
                  </a:lnTo>
                  <a:lnTo>
                    <a:pt x="1296" y="73"/>
                  </a:lnTo>
                  <a:lnTo>
                    <a:pt x="1294" y="71"/>
                  </a:lnTo>
                  <a:lnTo>
                    <a:pt x="1294" y="69"/>
                  </a:lnTo>
                  <a:lnTo>
                    <a:pt x="1296" y="69"/>
                  </a:lnTo>
                  <a:lnTo>
                    <a:pt x="1296" y="69"/>
                  </a:lnTo>
                  <a:lnTo>
                    <a:pt x="1294" y="68"/>
                  </a:lnTo>
                  <a:lnTo>
                    <a:pt x="1293" y="66"/>
                  </a:lnTo>
                  <a:lnTo>
                    <a:pt x="1291" y="64"/>
                  </a:lnTo>
                  <a:lnTo>
                    <a:pt x="1289" y="64"/>
                  </a:lnTo>
                  <a:lnTo>
                    <a:pt x="1288" y="64"/>
                  </a:lnTo>
                  <a:lnTo>
                    <a:pt x="1288" y="62"/>
                  </a:lnTo>
                  <a:lnTo>
                    <a:pt x="1289" y="61"/>
                  </a:lnTo>
                  <a:lnTo>
                    <a:pt x="1289" y="59"/>
                  </a:lnTo>
                  <a:lnTo>
                    <a:pt x="1288" y="59"/>
                  </a:lnTo>
                  <a:lnTo>
                    <a:pt x="1288" y="59"/>
                  </a:lnTo>
                  <a:lnTo>
                    <a:pt x="1288" y="59"/>
                  </a:lnTo>
                  <a:lnTo>
                    <a:pt x="1288" y="61"/>
                  </a:lnTo>
                  <a:lnTo>
                    <a:pt x="1286" y="61"/>
                  </a:lnTo>
                  <a:lnTo>
                    <a:pt x="1286" y="61"/>
                  </a:lnTo>
                  <a:lnTo>
                    <a:pt x="1286" y="61"/>
                  </a:lnTo>
                  <a:lnTo>
                    <a:pt x="1284" y="59"/>
                  </a:lnTo>
                  <a:lnTo>
                    <a:pt x="1286" y="57"/>
                  </a:lnTo>
                  <a:lnTo>
                    <a:pt x="1284" y="56"/>
                  </a:lnTo>
                  <a:lnTo>
                    <a:pt x="1284" y="56"/>
                  </a:lnTo>
                  <a:lnTo>
                    <a:pt x="1282" y="56"/>
                  </a:lnTo>
                  <a:lnTo>
                    <a:pt x="1282" y="54"/>
                  </a:lnTo>
                  <a:lnTo>
                    <a:pt x="1279" y="49"/>
                  </a:lnTo>
                  <a:lnTo>
                    <a:pt x="1279" y="47"/>
                  </a:lnTo>
                  <a:lnTo>
                    <a:pt x="1274" y="44"/>
                  </a:lnTo>
                  <a:lnTo>
                    <a:pt x="1272" y="42"/>
                  </a:lnTo>
                  <a:lnTo>
                    <a:pt x="1272" y="40"/>
                  </a:lnTo>
                  <a:lnTo>
                    <a:pt x="1271" y="39"/>
                  </a:lnTo>
                  <a:lnTo>
                    <a:pt x="1267" y="35"/>
                  </a:lnTo>
                  <a:lnTo>
                    <a:pt x="1267" y="35"/>
                  </a:lnTo>
                  <a:lnTo>
                    <a:pt x="1267" y="35"/>
                  </a:lnTo>
                  <a:lnTo>
                    <a:pt x="1265" y="35"/>
                  </a:lnTo>
                  <a:lnTo>
                    <a:pt x="1265" y="35"/>
                  </a:lnTo>
                  <a:lnTo>
                    <a:pt x="1265" y="35"/>
                  </a:lnTo>
                  <a:lnTo>
                    <a:pt x="1264" y="34"/>
                  </a:lnTo>
                  <a:lnTo>
                    <a:pt x="1260" y="32"/>
                  </a:lnTo>
                  <a:lnTo>
                    <a:pt x="1260" y="32"/>
                  </a:lnTo>
                  <a:lnTo>
                    <a:pt x="1259" y="30"/>
                  </a:lnTo>
                  <a:lnTo>
                    <a:pt x="1257" y="28"/>
                  </a:lnTo>
                  <a:lnTo>
                    <a:pt x="1257" y="28"/>
                  </a:lnTo>
                  <a:lnTo>
                    <a:pt x="1255" y="30"/>
                  </a:lnTo>
                  <a:lnTo>
                    <a:pt x="1255" y="28"/>
                  </a:lnTo>
                  <a:lnTo>
                    <a:pt x="1254" y="28"/>
                  </a:lnTo>
                  <a:lnTo>
                    <a:pt x="1252" y="27"/>
                  </a:lnTo>
                  <a:lnTo>
                    <a:pt x="1254" y="25"/>
                  </a:lnTo>
                  <a:lnTo>
                    <a:pt x="1254" y="23"/>
                  </a:lnTo>
                  <a:lnTo>
                    <a:pt x="1252" y="22"/>
                  </a:lnTo>
                  <a:lnTo>
                    <a:pt x="1252" y="20"/>
                  </a:lnTo>
                  <a:lnTo>
                    <a:pt x="1252" y="18"/>
                  </a:lnTo>
                  <a:lnTo>
                    <a:pt x="1250" y="18"/>
                  </a:lnTo>
                  <a:lnTo>
                    <a:pt x="1248" y="20"/>
                  </a:lnTo>
                  <a:lnTo>
                    <a:pt x="1248" y="20"/>
                  </a:lnTo>
                  <a:lnTo>
                    <a:pt x="1248" y="20"/>
                  </a:lnTo>
                  <a:lnTo>
                    <a:pt x="1248" y="18"/>
                  </a:lnTo>
                  <a:lnTo>
                    <a:pt x="1247" y="18"/>
                  </a:lnTo>
                  <a:lnTo>
                    <a:pt x="1247" y="18"/>
                  </a:lnTo>
                  <a:lnTo>
                    <a:pt x="1245" y="18"/>
                  </a:lnTo>
                  <a:lnTo>
                    <a:pt x="1245" y="17"/>
                  </a:lnTo>
                  <a:lnTo>
                    <a:pt x="1245" y="17"/>
                  </a:lnTo>
                  <a:lnTo>
                    <a:pt x="1243" y="15"/>
                  </a:lnTo>
                  <a:lnTo>
                    <a:pt x="1242" y="15"/>
                  </a:lnTo>
                  <a:lnTo>
                    <a:pt x="1242" y="17"/>
                  </a:lnTo>
                  <a:lnTo>
                    <a:pt x="1243" y="18"/>
                  </a:lnTo>
                  <a:lnTo>
                    <a:pt x="1243" y="20"/>
                  </a:lnTo>
                  <a:lnTo>
                    <a:pt x="1240" y="18"/>
                  </a:lnTo>
                  <a:lnTo>
                    <a:pt x="1238" y="18"/>
                  </a:lnTo>
                  <a:lnTo>
                    <a:pt x="1235" y="15"/>
                  </a:lnTo>
                  <a:lnTo>
                    <a:pt x="1235" y="13"/>
                  </a:lnTo>
                  <a:lnTo>
                    <a:pt x="1233" y="15"/>
                  </a:lnTo>
                  <a:lnTo>
                    <a:pt x="1233" y="18"/>
                  </a:lnTo>
                  <a:lnTo>
                    <a:pt x="1231" y="18"/>
                  </a:lnTo>
                  <a:lnTo>
                    <a:pt x="1231" y="18"/>
                  </a:lnTo>
                  <a:lnTo>
                    <a:pt x="1230" y="18"/>
                  </a:lnTo>
                  <a:lnTo>
                    <a:pt x="1230" y="17"/>
                  </a:lnTo>
                  <a:lnTo>
                    <a:pt x="1230" y="15"/>
                  </a:lnTo>
                  <a:lnTo>
                    <a:pt x="1230" y="13"/>
                  </a:lnTo>
                  <a:lnTo>
                    <a:pt x="1228" y="13"/>
                  </a:lnTo>
                  <a:lnTo>
                    <a:pt x="1228" y="13"/>
                  </a:lnTo>
                  <a:lnTo>
                    <a:pt x="1228" y="15"/>
                  </a:lnTo>
                  <a:lnTo>
                    <a:pt x="1228" y="15"/>
                  </a:lnTo>
                  <a:lnTo>
                    <a:pt x="1228" y="17"/>
                  </a:lnTo>
                  <a:lnTo>
                    <a:pt x="1228" y="17"/>
                  </a:lnTo>
                  <a:lnTo>
                    <a:pt x="1226" y="20"/>
                  </a:lnTo>
                  <a:lnTo>
                    <a:pt x="1225" y="20"/>
                  </a:lnTo>
                  <a:lnTo>
                    <a:pt x="1223" y="18"/>
                  </a:lnTo>
                  <a:lnTo>
                    <a:pt x="1223" y="17"/>
                  </a:lnTo>
                  <a:lnTo>
                    <a:pt x="1221" y="15"/>
                  </a:lnTo>
                  <a:lnTo>
                    <a:pt x="1221" y="13"/>
                  </a:lnTo>
                  <a:lnTo>
                    <a:pt x="1220" y="13"/>
                  </a:lnTo>
                  <a:lnTo>
                    <a:pt x="1220" y="11"/>
                  </a:lnTo>
                  <a:lnTo>
                    <a:pt x="1220" y="10"/>
                  </a:lnTo>
                  <a:lnTo>
                    <a:pt x="1220" y="8"/>
                  </a:lnTo>
                  <a:lnTo>
                    <a:pt x="1218" y="10"/>
                  </a:lnTo>
                  <a:lnTo>
                    <a:pt x="1220" y="8"/>
                  </a:lnTo>
                  <a:lnTo>
                    <a:pt x="1218" y="6"/>
                  </a:lnTo>
                  <a:lnTo>
                    <a:pt x="1218" y="8"/>
                  </a:lnTo>
                  <a:lnTo>
                    <a:pt x="1216" y="8"/>
                  </a:lnTo>
                  <a:lnTo>
                    <a:pt x="1216" y="5"/>
                  </a:lnTo>
                  <a:lnTo>
                    <a:pt x="1216" y="5"/>
                  </a:lnTo>
                  <a:lnTo>
                    <a:pt x="1215" y="3"/>
                  </a:lnTo>
                  <a:lnTo>
                    <a:pt x="1213" y="3"/>
                  </a:lnTo>
                  <a:lnTo>
                    <a:pt x="1213" y="1"/>
                  </a:lnTo>
                  <a:lnTo>
                    <a:pt x="1209" y="0"/>
                  </a:lnTo>
                  <a:lnTo>
                    <a:pt x="1208" y="0"/>
                  </a:lnTo>
                  <a:lnTo>
                    <a:pt x="1206" y="0"/>
                  </a:lnTo>
                  <a:lnTo>
                    <a:pt x="1206" y="1"/>
                  </a:lnTo>
                  <a:lnTo>
                    <a:pt x="1206" y="1"/>
                  </a:lnTo>
                  <a:lnTo>
                    <a:pt x="1208" y="3"/>
                  </a:lnTo>
                  <a:lnTo>
                    <a:pt x="1206" y="3"/>
                  </a:lnTo>
                  <a:lnTo>
                    <a:pt x="1206" y="1"/>
                  </a:lnTo>
                  <a:lnTo>
                    <a:pt x="1204" y="1"/>
                  </a:lnTo>
                  <a:lnTo>
                    <a:pt x="1203" y="1"/>
                  </a:lnTo>
                  <a:lnTo>
                    <a:pt x="1201" y="1"/>
                  </a:lnTo>
                  <a:lnTo>
                    <a:pt x="1201" y="3"/>
                  </a:lnTo>
                  <a:lnTo>
                    <a:pt x="1203" y="5"/>
                  </a:lnTo>
                  <a:lnTo>
                    <a:pt x="1203" y="5"/>
                  </a:lnTo>
                  <a:lnTo>
                    <a:pt x="1203" y="6"/>
                  </a:lnTo>
                  <a:lnTo>
                    <a:pt x="1203" y="6"/>
                  </a:lnTo>
                  <a:lnTo>
                    <a:pt x="1201" y="6"/>
                  </a:lnTo>
                  <a:lnTo>
                    <a:pt x="1201" y="6"/>
                  </a:lnTo>
                  <a:lnTo>
                    <a:pt x="1201" y="8"/>
                  </a:lnTo>
                  <a:lnTo>
                    <a:pt x="1199" y="8"/>
                  </a:lnTo>
                  <a:lnTo>
                    <a:pt x="1199" y="6"/>
                  </a:lnTo>
                  <a:lnTo>
                    <a:pt x="1199" y="5"/>
                  </a:lnTo>
                  <a:lnTo>
                    <a:pt x="1199" y="3"/>
                  </a:lnTo>
                  <a:lnTo>
                    <a:pt x="1198" y="3"/>
                  </a:lnTo>
                  <a:lnTo>
                    <a:pt x="1198" y="3"/>
                  </a:lnTo>
                  <a:lnTo>
                    <a:pt x="1198" y="5"/>
                  </a:lnTo>
                  <a:lnTo>
                    <a:pt x="1196" y="5"/>
                  </a:lnTo>
                  <a:lnTo>
                    <a:pt x="1194" y="5"/>
                  </a:lnTo>
                  <a:lnTo>
                    <a:pt x="1192" y="5"/>
                  </a:lnTo>
                  <a:lnTo>
                    <a:pt x="1192" y="6"/>
                  </a:lnTo>
                  <a:lnTo>
                    <a:pt x="1194" y="10"/>
                  </a:lnTo>
                  <a:lnTo>
                    <a:pt x="1194" y="10"/>
                  </a:lnTo>
                  <a:lnTo>
                    <a:pt x="1196" y="13"/>
                  </a:lnTo>
                  <a:lnTo>
                    <a:pt x="1196" y="13"/>
                  </a:lnTo>
                  <a:lnTo>
                    <a:pt x="1196" y="15"/>
                  </a:lnTo>
                  <a:lnTo>
                    <a:pt x="1198" y="15"/>
                  </a:lnTo>
                  <a:lnTo>
                    <a:pt x="1198" y="17"/>
                  </a:lnTo>
                  <a:lnTo>
                    <a:pt x="1199" y="17"/>
                  </a:lnTo>
                  <a:lnTo>
                    <a:pt x="1199" y="17"/>
                  </a:lnTo>
                  <a:lnTo>
                    <a:pt x="1201" y="17"/>
                  </a:lnTo>
                  <a:lnTo>
                    <a:pt x="1201" y="18"/>
                  </a:lnTo>
                  <a:lnTo>
                    <a:pt x="1201" y="18"/>
                  </a:lnTo>
                  <a:lnTo>
                    <a:pt x="1199" y="18"/>
                  </a:lnTo>
                  <a:lnTo>
                    <a:pt x="1198" y="18"/>
                  </a:lnTo>
                  <a:lnTo>
                    <a:pt x="1198" y="18"/>
                  </a:lnTo>
                  <a:lnTo>
                    <a:pt x="1198" y="20"/>
                  </a:lnTo>
                  <a:lnTo>
                    <a:pt x="1199" y="20"/>
                  </a:lnTo>
                  <a:lnTo>
                    <a:pt x="1201" y="20"/>
                  </a:lnTo>
                  <a:lnTo>
                    <a:pt x="1199" y="22"/>
                  </a:lnTo>
                  <a:lnTo>
                    <a:pt x="1198" y="22"/>
                  </a:lnTo>
                  <a:lnTo>
                    <a:pt x="1196" y="20"/>
                  </a:lnTo>
                  <a:lnTo>
                    <a:pt x="1196" y="20"/>
                  </a:lnTo>
                  <a:lnTo>
                    <a:pt x="1194" y="22"/>
                  </a:lnTo>
                  <a:lnTo>
                    <a:pt x="1194" y="20"/>
                  </a:lnTo>
                  <a:lnTo>
                    <a:pt x="1192" y="22"/>
                  </a:lnTo>
                  <a:lnTo>
                    <a:pt x="1192" y="22"/>
                  </a:lnTo>
                  <a:lnTo>
                    <a:pt x="1191" y="22"/>
                  </a:lnTo>
                  <a:lnTo>
                    <a:pt x="1189" y="22"/>
                  </a:lnTo>
                  <a:lnTo>
                    <a:pt x="1189" y="22"/>
                  </a:lnTo>
                  <a:lnTo>
                    <a:pt x="1189" y="23"/>
                  </a:lnTo>
                  <a:lnTo>
                    <a:pt x="1189" y="23"/>
                  </a:lnTo>
                  <a:lnTo>
                    <a:pt x="1189" y="25"/>
                  </a:lnTo>
                  <a:lnTo>
                    <a:pt x="1191" y="25"/>
                  </a:lnTo>
                  <a:lnTo>
                    <a:pt x="1191" y="25"/>
                  </a:lnTo>
                  <a:lnTo>
                    <a:pt x="1191" y="25"/>
                  </a:lnTo>
                  <a:lnTo>
                    <a:pt x="1192" y="23"/>
                  </a:lnTo>
                  <a:lnTo>
                    <a:pt x="1192" y="23"/>
                  </a:lnTo>
                  <a:lnTo>
                    <a:pt x="1192" y="25"/>
                  </a:lnTo>
                  <a:lnTo>
                    <a:pt x="1191" y="27"/>
                  </a:lnTo>
                  <a:lnTo>
                    <a:pt x="1191" y="28"/>
                  </a:lnTo>
                  <a:lnTo>
                    <a:pt x="1191" y="30"/>
                  </a:lnTo>
                  <a:lnTo>
                    <a:pt x="1191" y="30"/>
                  </a:lnTo>
                  <a:lnTo>
                    <a:pt x="1189" y="34"/>
                  </a:lnTo>
                  <a:lnTo>
                    <a:pt x="1187" y="34"/>
                  </a:lnTo>
                  <a:lnTo>
                    <a:pt x="1187" y="34"/>
                  </a:lnTo>
                  <a:lnTo>
                    <a:pt x="1187" y="32"/>
                  </a:lnTo>
                  <a:lnTo>
                    <a:pt x="1186" y="30"/>
                  </a:lnTo>
                  <a:lnTo>
                    <a:pt x="1186" y="30"/>
                  </a:lnTo>
                  <a:lnTo>
                    <a:pt x="1184" y="28"/>
                  </a:lnTo>
                  <a:lnTo>
                    <a:pt x="1184" y="28"/>
                  </a:lnTo>
                  <a:lnTo>
                    <a:pt x="1184" y="30"/>
                  </a:lnTo>
                  <a:lnTo>
                    <a:pt x="1184" y="30"/>
                  </a:lnTo>
                  <a:lnTo>
                    <a:pt x="1184" y="32"/>
                  </a:lnTo>
                  <a:lnTo>
                    <a:pt x="1184" y="32"/>
                  </a:lnTo>
                  <a:lnTo>
                    <a:pt x="1184" y="34"/>
                  </a:lnTo>
                  <a:lnTo>
                    <a:pt x="1184" y="34"/>
                  </a:lnTo>
                  <a:lnTo>
                    <a:pt x="1184" y="35"/>
                  </a:lnTo>
                  <a:lnTo>
                    <a:pt x="1184" y="35"/>
                  </a:lnTo>
                  <a:lnTo>
                    <a:pt x="1184" y="37"/>
                  </a:lnTo>
                  <a:lnTo>
                    <a:pt x="1182" y="37"/>
                  </a:lnTo>
                  <a:lnTo>
                    <a:pt x="1181" y="37"/>
                  </a:lnTo>
                  <a:lnTo>
                    <a:pt x="1181" y="39"/>
                  </a:lnTo>
                  <a:lnTo>
                    <a:pt x="1181" y="39"/>
                  </a:lnTo>
                  <a:lnTo>
                    <a:pt x="1181" y="40"/>
                  </a:lnTo>
                  <a:lnTo>
                    <a:pt x="1181" y="42"/>
                  </a:lnTo>
                  <a:lnTo>
                    <a:pt x="1179" y="42"/>
                  </a:lnTo>
                  <a:lnTo>
                    <a:pt x="1179" y="42"/>
                  </a:lnTo>
                  <a:lnTo>
                    <a:pt x="1177" y="40"/>
                  </a:lnTo>
                  <a:lnTo>
                    <a:pt x="1177" y="40"/>
                  </a:lnTo>
                  <a:lnTo>
                    <a:pt x="1177" y="39"/>
                  </a:lnTo>
                  <a:lnTo>
                    <a:pt x="1177" y="37"/>
                  </a:lnTo>
                  <a:lnTo>
                    <a:pt x="1177" y="35"/>
                  </a:lnTo>
                  <a:lnTo>
                    <a:pt x="1175" y="35"/>
                  </a:lnTo>
                  <a:lnTo>
                    <a:pt x="1175" y="35"/>
                  </a:lnTo>
                  <a:lnTo>
                    <a:pt x="1174" y="35"/>
                  </a:lnTo>
                  <a:lnTo>
                    <a:pt x="1172" y="35"/>
                  </a:lnTo>
                  <a:lnTo>
                    <a:pt x="1172" y="35"/>
                  </a:lnTo>
                  <a:lnTo>
                    <a:pt x="1170" y="34"/>
                  </a:lnTo>
                  <a:lnTo>
                    <a:pt x="1170" y="34"/>
                  </a:lnTo>
                  <a:lnTo>
                    <a:pt x="1174" y="30"/>
                  </a:lnTo>
                  <a:lnTo>
                    <a:pt x="1172" y="28"/>
                  </a:lnTo>
                  <a:lnTo>
                    <a:pt x="1170" y="30"/>
                  </a:lnTo>
                  <a:lnTo>
                    <a:pt x="1167" y="30"/>
                  </a:lnTo>
                  <a:lnTo>
                    <a:pt x="1167" y="30"/>
                  </a:lnTo>
                  <a:lnTo>
                    <a:pt x="1169" y="28"/>
                  </a:lnTo>
                  <a:lnTo>
                    <a:pt x="1170" y="25"/>
                  </a:lnTo>
                  <a:lnTo>
                    <a:pt x="1170" y="25"/>
                  </a:lnTo>
                  <a:lnTo>
                    <a:pt x="1170" y="23"/>
                  </a:lnTo>
                  <a:lnTo>
                    <a:pt x="1172" y="22"/>
                  </a:lnTo>
                  <a:lnTo>
                    <a:pt x="1172" y="22"/>
                  </a:lnTo>
                  <a:lnTo>
                    <a:pt x="1172" y="22"/>
                  </a:lnTo>
                  <a:lnTo>
                    <a:pt x="1172" y="20"/>
                  </a:lnTo>
                  <a:lnTo>
                    <a:pt x="1174" y="20"/>
                  </a:lnTo>
                  <a:lnTo>
                    <a:pt x="1174" y="18"/>
                  </a:lnTo>
                  <a:lnTo>
                    <a:pt x="1175" y="18"/>
                  </a:lnTo>
                  <a:lnTo>
                    <a:pt x="1177" y="18"/>
                  </a:lnTo>
                  <a:lnTo>
                    <a:pt x="1174" y="17"/>
                  </a:lnTo>
                  <a:lnTo>
                    <a:pt x="1174" y="17"/>
                  </a:lnTo>
                  <a:lnTo>
                    <a:pt x="1172" y="18"/>
                  </a:lnTo>
                  <a:lnTo>
                    <a:pt x="1170" y="20"/>
                  </a:lnTo>
                  <a:lnTo>
                    <a:pt x="1170" y="22"/>
                  </a:lnTo>
                  <a:lnTo>
                    <a:pt x="1169" y="22"/>
                  </a:lnTo>
                  <a:lnTo>
                    <a:pt x="1167" y="22"/>
                  </a:lnTo>
                  <a:lnTo>
                    <a:pt x="1165" y="20"/>
                  </a:lnTo>
                  <a:lnTo>
                    <a:pt x="1164" y="22"/>
                  </a:lnTo>
                  <a:lnTo>
                    <a:pt x="1162" y="23"/>
                  </a:lnTo>
                  <a:lnTo>
                    <a:pt x="1160" y="27"/>
                  </a:lnTo>
                  <a:lnTo>
                    <a:pt x="1158" y="27"/>
                  </a:lnTo>
                  <a:lnTo>
                    <a:pt x="1157" y="27"/>
                  </a:lnTo>
                  <a:lnTo>
                    <a:pt x="1157" y="28"/>
                  </a:lnTo>
                  <a:lnTo>
                    <a:pt x="1157" y="28"/>
                  </a:lnTo>
                  <a:lnTo>
                    <a:pt x="1157" y="28"/>
                  </a:lnTo>
                  <a:lnTo>
                    <a:pt x="1157" y="30"/>
                  </a:lnTo>
                  <a:lnTo>
                    <a:pt x="1155" y="30"/>
                  </a:lnTo>
                  <a:lnTo>
                    <a:pt x="1155" y="30"/>
                  </a:lnTo>
                  <a:lnTo>
                    <a:pt x="1155" y="32"/>
                  </a:lnTo>
                  <a:lnTo>
                    <a:pt x="1155" y="34"/>
                  </a:lnTo>
                  <a:lnTo>
                    <a:pt x="1153" y="34"/>
                  </a:lnTo>
                  <a:lnTo>
                    <a:pt x="1153" y="35"/>
                  </a:lnTo>
                  <a:lnTo>
                    <a:pt x="1153" y="35"/>
                  </a:lnTo>
                  <a:lnTo>
                    <a:pt x="1155" y="35"/>
                  </a:lnTo>
                  <a:lnTo>
                    <a:pt x="1155" y="35"/>
                  </a:lnTo>
                  <a:lnTo>
                    <a:pt x="1155" y="35"/>
                  </a:lnTo>
                  <a:lnTo>
                    <a:pt x="1157" y="37"/>
                  </a:lnTo>
                  <a:lnTo>
                    <a:pt x="1158" y="39"/>
                  </a:lnTo>
                  <a:lnTo>
                    <a:pt x="1158" y="39"/>
                  </a:lnTo>
                  <a:lnTo>
                    <a:pt x="1155" y="40"/>
                  </a:lnTo>
                  <a:lnTo>
                    <a:pt x="1153" y="40"/>
                  </a:lnTo>
                  <a:lnTo>
                    <a:pt x="1153" y="42"/>
                  </a:lnTo>
                  <a:lnTo>
                    <a:pt x="1153" y="42"/>
                  </a:lnTo>
                  <a:lnTo>
                    <a:pt x="1153" y="42"/>
                  </a:lnTo>
                  <a:lnTo>
                    <a:pt x="1152" y="40"/>
                  </a:lnTo>
                  <a:lnTo>
                    <a:pt x="1152" y="40"/>
                  </a:lnTo>
                  <a:lnTo>
                    <a:pt x="1150" y="42"/>
                  </a:lnTo>
                  <a:lnTo>
                    <a:pt x="1150" y="42"/>
                  </a:lnTo>
                  <a:lnTo>
                    <a:pt x="1148" y="42"/>
                  </a:lnTo>
                  <a:lnTo>
                    <a:pt x="1148" y="42"/>
                  </a:lnTo>
                  <a:lnTo>
                    <a:pt x="1147" y="42"/>
                  </a:lnTo>
                  <a:lnTo>
                    <a:pt x="1148" y="40"/>
                  </a:lnTo>
                  <a:lnTo>
                    <a:pt x="1148" y="40"/>
                  </a:lnTo>
                  <a:lnTo>
                    <a:pt x="1148" y="40"/>
                  </a:lnTo>
                  <a:lnTo>
                    <a:pt x="1148" y="40"/>
                  </a:lnTo>
                  <a:lnTo>
                    <a:pt x="1148" y="39"/>
                  </a:lnTo>
                  <a:lnTo>
                    <a:pt x="1147" y="39"/>
                  </a:lnTo>
                  <a:lnTo>
                    <a:pt x="1145" y="37"/>
                  </a:lnTo>
                  <a:lnTo>
                    <a:pt x="1145" y="34"/>
                  </a:lnTo>
                  <a:lnTo>
                    <a:pt x="1143" y="35"/>
                  </a:lnTo>
                  <a:lnTo>
                    <a:pt x="1145" y="34"/>
                  </a:lnTo>
                  <a:lnTo>
                    <a:pt x="1147" y="32"/>
                  </a:lnTo>
                  <a:lnTo>
                    <a:pt x="1147" y="30"/>
                  </a:lnTo>
                  <a:lnTo>
                    <a:pt x="1145" y="30"/>
                  </a:lnTo>
                  <a:lnTo>
                    <a:pt x="1141" y="30"/>
                  </a:lnTo>
                  <a:lnTo>
                    <a:pt x="1143" y="28"/>
                  </a:lnTo>
                  <a:lnTo>
                    <a:pt x="1141" y="28"/>
                  </a:lnTo>
                  <a:lnTo>
                    <a:pt x="1143" y="27"/>
                  </a:lnTo>
                  <a:lnTo>
                    <a:pt x="1145" y="27"/>
                  </a:lnTo>
                  <a:lnTo>
                    <a:pt x="1147" y="27"/>
                  </a:lnTo>
                  <a:lnTo>
                    <a:pt x="1147" y="25"/>
                  </a:lnTo>
                  <a:lnTo>
                    <a:pt x="1145" y="25"/>
                  </a:lnTo>
                  <a:lnTo>
                    <a:pt x="1141" y="23"/>
                  </a:lnTo>
                  <a:lnTo>
                    <a:pt x="1143" y="23"/>
                  </a:lnTo>
                  <a:lnTo>
                    <a:pt x="1147" y="22"/>
                  </a:lnTo>
                  <a:lnTo>
                    <a:pt x="1147" y="20"/>
                  </a:lnTo>
                  <a:lnTo>
                    <a:pt x="1145" y="20"/>
                  </a:lnTo>
                  <a:lnTo>
                    <a:pt x="1143" y="20"/>
                  </a:lnTo>
                  <a:lnTo>
                    <a:pt x="1143" y="22"/>
                  </a:lnTo>
                  <a:lnTo>
                    <a:pt x="1140" y="23"/>
                  </a:lnTo>
                  <a:lnTo>
                    <a:pt x="1140" y="23"/>
                  </a:lnTo>
                  <a:lnTo>
                    <a:pt x="1138" y="25"/>
                  </a:lnTo>
                  <a:lnTo>
                    <a:pt x="1138" y="23"/>
                  </a:lnTo>
                  <a:lnTo>
                    <a:pt x="1138" y="22"/>
                  </a:lnTo>
                  <a:lnTo>
                    <a:pt x="1140" y="22"/>
                  </a:lnTo>
                  <a:lnTo>
                    <a:pt x="1141" y="20"/>
                  </a:lnTo>
                  <a:lnTo>
                    <a:pt x="1141" y="20"/>
                  </a:lnTo>
                  <a:lnTo>
                    <a:pt x="1140" y="20"/>
                  </a:lnTo>
                  <a:lnTo>
                    <a:pt x="1140" y="20"/>
                  </a:lnTo>
                  <a:lnTo>
                    <a:pt x="1140" y="20"/>
                  </a:lnTo>
                  <a:lnTo>
                    <a:pt x="1140" y="18"/>
                  </a:lnTo>
                  <a:lnTo>
                    <a:pt x="1141" y="17"/>
                  </a:lnTo>
                  <a:lnTo>
                    <a:pt x="1141" y="17"/>
                  </a:lnTo>
                  <a:lnTo>
                    <a:pt x="1140" y="17"/>
                  </a:lnTo>
                  <a:lnTo>
                    <a:pt x="1140" y="17"/>
                  </a:lnTo>
                  <a:lnTo>
                    <a:pt x="1138" y="17"/>
                  </a:lnTo>
                  <a:lnTo>
                    <a:pt x="1136" y="17"/>
                  </a:lnTo>
                  <a:lnTo>
                    <a:pt x="1136" y="17"/>
                  </a:lnTo>
                  <a:lnTo>
                    <a:pt x="1136" y="15"/>
                  </a:lnTo>
                  <a:lnTo>
                    <a:pt x="1136" y="15"/>
                  </a:lnTo>
                  <a:lnTo>
                    <a:pt x="1136" y="13"/>
                  </a:lnTo>
                  <a:lnTo>
                    <a:pt x="1135" y="13"/>
                  </a:lnTo>
                  <a:lnTo>
                    <a:pt x="1135" y="15"/>
                  </a:lnTo>
                  <a:lnTo>
                    <a:pt x="1135" y="15"/>
                  </a:lnTo>
                  <a:lnTo>
                    <a:pt x="1133" y="17"/>
                  </a:lnTo>
                  <a:lnTo>
                    <a:pt x="1133" y="17"/>
                  </a:lnTo>
                  <a:lnTo>
                    <a:pt x="1131" y="17"/>
                  </a:lnTo>
                  <a:lnTo>
                    <a:pt x="1130" y="17"/>
                  </a:lnTo>
                  <a:lnTo>
                    <a:pt x="1130" y="17"/>
                  </a:lnTo>
                  <a:lnTo>
                    <a:pt x="1130" y="18"/>
                  </a:lnTo>
                  <a:lnTo>
                    <a:pt x="1131" y="18"/>
                  </a:lnTo>
                  <a:lnTo>
                    <a:pt x="1135" y="20"/>
                  </a:lnTo>
                  <a:lnTo>
                    <a:pt x="1135" y="20"/>
                  </a:lnTo>
                  <a:lnTo>
                    <a:pt x="1135" y="20"/>
                  </a:lnTo>
                  <a:lnTo>
                    <a:pt x="1136" y="22"/>
                  </a:lnTo>
                  <a:lnTo>
                    <a:pt x="1136" y="23"/>
                  </a:lnTo>
                  <a:lnTo>
                    <a:pt x="1136" y="23"/>
                  </a:lnTo>
                  <a:lnTo>
                    <a:pt x="1136" y="25"/>
                  </a:lnTo>
                  <a:lnTo>
                    <a:pt x="1136" y="25"/>
                  </a:lnTo>
                  <a:lnTo>
                    <a:pt x="1135" y="25"/>
                  </a:lnTo>
                  <a:lnTo>
                    <a:pt x="1131" y="22"/>
                  </a:lnTo>
                  <a:lnTo>
                    <a:pt x="1131" y="22"/>
                  </a:lnTo>
                  <a:lnTo>
                    <a:pt x="1131" y="23"/>
                  </a:lnTo>
                  <a:lnTo>
                    <a:pt x="1131" y="25"/>
                  </a:lnTo>
                  <a:lnTo>
                    <a:pt x="1131" y="25"/>
                  </a:lnTo>
                  <a:lnTo>
                    <a:pt x="1130" y="25"/>
                  </a:lnTo>
                  <a:lnTo>
                    <a:pt x="1130" y="25"/>
                  </a:lnTo>
                  <a:lnTo>
                    <a:pt x="1128" y="23"/>
                  </a:lnTo>
                  <a:lnTo>
                    <a:pt x="1126" y="22"/>
                  </a:lnTo>
                  <a:lnTo>
                    <a:pt x="1126" y="23"/>
                  </a:lnTo>
                  <a:lnTo>
                    <a:pt x="1126" y="25"/>
                  </a:lnTo>
                  <a:lnTo>
                    <a:pt x="1126" y="25"/>
                  </a:lnTo>
                  <a:lnTo>
                    <a:pt x="1126" y="25"/>
                  </a:lnTo>
                  <a:lnTo>
                    <a:pt x="1126" y="27"/>
                  </a:lnTo>
                  <a:lnTo>
                    <a:pt x="1126" y="28"/>
                  </a:lnTo>
                  <a:lnTo>
                    <a:pt x="1128" y="28"/>
                  </a:lnTo>
                  <a:lnTo>
                    <a:pt x="1128" y="30"/>
                  </a:lnTo>
                  <a:lnTo>
                    <a:pt x="1136" y="30"/>
                  </a:lnTo>
                  <a:lnTo>
                    <a:pt x="1140" y="32"/>
                  </a:lnTo>
                  <a:lnTo>
                    <a:pt x="1141" y="35"/>
                  </a:lnTo>
                  <a:lnTo>
                    <a:pt x="1140" y="35"/>
                  </a:lnTo>
                  <a:lnTo>
                    <a:pt x="1140" y="37"/>
                  </a:lnTo>
                  <a:lnTo>
                    <a:pt x="1140" y="39"/>
                  </a:lnTo>
                  <a:lnTo>
                    <a:pt x="1140" y="40"/>
                  </a:lnTo>
                  <a:lnTo>
                    <a:pt x="1140" y="40"/>
                  </a:lnTo>
                  <a:lnTo>
                    <a:pt x="1138" y="42"/>
                  </a:lnTo>
                  <a:lnTo>
                    <a:pt x="1136" y="42"/>
                  </a:lnTo>
                  <a:lnTo>
                    <a:pt x="1136" y="42"/>
                  </a:lnTo>
                  <a:lnTo>
                    <a:pt x="1135" y="42"/>
                  </a:lnTo>
                  <a:lnTo>
                    <a:pt x="1133" y="44"/>
                  </a:lnTo>
                  <a:lnTo>
                    <a:pt x="1133" y="44"/>
                  </a:lnTo>
                  <a:lnTo>
                    <a:pt x="1133" y="45"/>
                  </a:lnTo>
                  <a:lnTo>
                    <a:pt x="1133" y="47"/>
                  </a:lnTo>
                  <a:lnTo>
                    <a:pt x="1135" y="47"/>
                  </a:lnTo>
                  <a:lnTo>
                    <a:pt x="1135" y="49"/>
                  </a:lnTo>
                  <a:lnTo>
                    <a:pt x="1135" y="49"/>
                  </a:lnTo>
                  <a:lnTo>
                    <a:pt x="1133" y="51"/>
                  </a:lnTo>
                  <a:lnTo>
                    <a:pt x="1133" y="51"/>
                  </a:lnTo>
                  <a:lnTo>
                    <a:pt x="1133" y="52"/>
                  </a:lnTo>
                  <a:lnTo>
                    <a:pt x="1133" y="52"/>
                  </a:lnTo>
                  <a:lnTo>
                    <a:pt x="1133" y="54"/>
                  </a:lnTo>
                  <a:lnTo>
                    <a:pt x="1131" y="54"/>
                  </a:lnTo>
                  <a:lnTo>
                    <a:pt x="1130" y="54"/>
                  </a:lnTo>
                  <a:lnTo>
                    <a:pt x="1130" y="54"/>
                  </a:lnTo>
                  <a:lnTo>
                    <a:pt x="1130" y="56"/>
                  </a:lnTo>
                  <a:lnTo>
                    <a:pt x="1128" y="56"/>
                  </a:lnTo>
                  <a:lnTo>
                    <a:pt x="1126" y="56"/>
                  </a:lnTo>
                  <a:lnTo>
                    <a:pt x="1126" y="56"/>
                  </a:lnTo>
                  <a:lnTo>
                    <a:pt x="1126" y="57"/>
                  </a:lnTo>
                  <a:lnTo>
                    <a:pt x="1126" y="57"/>
                  </a:lnTo>
                  <a:lnTo>
                    <a:pt x="1126" y="57"/>
                  </a:lnTo>
                  <a:lnTo>
                    <a:pt x="1128" y="59"/>
                  </a:lnTo>
                  <a:lnTo>
                    <a:pt x="1128" y="59"/>
                  </a:lnTo>
                  <a:lnTo>
                    <a:pt x="1128" y="59"/>
                  </a:lnTo>
                  <a:lnTo>
                    <a:pt x="1130" y="59"/>
                  </a:lnTo>
                  <a:lnTo>
                    <a:pt x="1130" y="61"/>
                  </a:lnTo>
                  <a:lnTo>
                    <a:pt x="1130" y="62"/>
                  </a:lnTo>
                  <a:lnTo>
                    <a:pt x="1131" y="62"/>
                  </a:lnTo>
                  <a:lnTo>
                    <a:pt x="1131" y="64"/>
                  </a:lnTo>
                  <a:lnTo>
                    <a:pt x="1131" y="64"/>
                  </a:lnTo>
                  <a:lnTo>
                    <a:pt x="1131" y="66"/>
                  </a:lnTo>
                  <a:lnTo>
                    <a:pt x="1131" y="68"/>
                  </a:lnTo>
                  <a:lnTo>
                    <a:pt x="1131" y="68"/>
                  </a:lnTo>
                  <a:lnTo>
                    <a:pt x="1130" y="68"/>
                  </a:lnTo>
                  <a:lnTo>
                    <a:pt x="1130" y="68"/>
                  </a:lnTo>
                  <a:lnTo>
                    <a:pt x="1128" y="68"/>
                  </a:lnTo>
                  <a:lnTo>
                    <a:pt x="1128" y="68"/>
                  </a:lnTo>
                  <a:lnTo>
                    <a:pt x="1128" y="69"/>
                  </a:lnTo>
                  <a:lnTo>
                    <a:pt x="1128" y="69"/>
                  </a:lnTo>
                  <a:lnTo>
                    <a:pt x="1126" y="69"/>
                  </a:lnTo>
                  <a:lnTo>
                    <a:pt x="1126" y="69"/>
                  </a:lnTo>
                  <a:lnTo>
                    <a:pt x="1125" y="69"/>
                  </a:lnTo>
                  <a:lnTo>
                    <a:pt x="1125" y="68"/>
                  </a:lnTo>
                  <a:lnTo>
                    <a:pt x="1125" y="68"/>
                  </a:lnTo>
                  <a:lnTo>
                    <a:pt x="1121" y="68"/>
                  </a:lnTo>
                  <a:lnTo>
                    <a:pt x="1121" y="68"/>
                  </a:lnTo>
                  <a:lnTo>
                    <a:pt x="1121" y="69"/>
                  </a:lnTo>
                  <a:lnTo>
                    <a:pt x="1121" y="71"/>
                  </a:lnTo>
                  <a:lnTo>
                    <a:pt x="1119" y="71"/>
                  </a:lnTo>
                  <a:lnTo>
                    <a:pt x="1119" y="71"/>
                  </a:lnTo>
                  <a:lnTo>
                    <a:pt x="1119" y="73"/>
                  </a:lnTo>
                  <a:lnTo>
                    <a:pt x="1119" y="73"/>
                  </a:lnTo>
                  <a:lnTo>
                    <a:pt x="1121" y="74"/>
                  </a:lnTo>
                  <a:lnTo>
                    <a:pt x="1121" y="74"/>
                  </a:lnTo>
                  <a:lnTo>
                    <a:pt x="1121" y="74"/>
                  </a:lnTo>
                  <a:lnTo>
                    <a:pt x="1121" y="78"/>
                  </a:lnTo>
                  <a:lnTo>
                    <a:pt x="1119" y="78"/>
                  </a:lnTo>
                  <a:lnTo>
                    <a:pt x="1118" y="78"/>
                  </a:lnTo>
                  <a:lnTo>
                    <a:pt x="1116" y="74"/>
                  </a:lnTo>
                  <a:lnTo>
                    <a:pt x="1114" y="74"/>
                  </a:lnTo>
                  <a:lnTo>
                    <a:pt x="1114" y="74"/>
                  </a:lnTo>
                  <a:lnTo>
                    <a:pt x="1114" y="73"/>
                  </a:lnTo>
                  <a:lnTo>
                    <a:pt x="1113" y="73"/>
                  </a:lnTo>
                  <a:lnTo>
                    <a:pt x="1113" y="71"/>
                  </a:lnTo>
                  <a:lnTo>
                    <a:pt x="1114" y="71"/>
                  </a:lnTo>
                  <a:lnTo>
                    <a:pt x="1114" y="69"/>
                  </a:lnTo>
                  <a:lnTo>
                    <a:pt x="1113" y="69"/>
                  </a:lnTo>
                  <a:lnTo>
                    <a:pt x="1113" y="69"/>
                  </a:lnTo>
                  <a:lnTo>
                    <a:pt x="1114" y="68"/>
                  </a:lnTo>
                  <a:lnTo>
                    <a:pt x="1113" y="64"/>
                  </a:lnTo>
                  <a:lnTo>
                    <a:pt x="1114" y="64"/>
                  </a:lnTo>
                  <a:lnTo>
                    <a:pt x="1114" y="64"/>
                  </a:lnTo>
                  <a:lnTo>
                    <a:pt x="1114" y="62"/>
                  </a:lnTo>
                  <a:lnTo>
                    <a:pt x="1114" y="62"/>
                  </a:lnTo>
                  <a:lnTo>
                    <a:pt x="1114" y="62"/>
                  </a:lnTo>
                  <a:lnTo>
                    <a:pt x="1114" y="62"/>
                  </a:lnTo>
                  <a:lnTo>
                    <a:pt x="1113" y="62"/>
                  </a:lnTo>
                  <a:lnTo>
                    <a:pt x="1113" y="62"/>
                  </a:lnTo>
                  <a:lnTo>
                    <a:pt x="1113" y="62"/>
                  </a:lnTo>
                  <a:lnTo>
                    <a:pt x="1111" y="62"/>
                  </a:lnTo>
                  <a:lnTo>
                    <a:pt x="1111" y="62"/>
                  </a:lnTo>
                  <a:lnTo>
                    <a:pt x="1111" y="62"/>
                  </a:lnTo>
                  <a:lnTo>
                    <a:pt x="1111" y="61"/>
                  </a:lnTo>
                  <a:lnTo>
                    <a:pt x="1111" y="61"/>
                  </a:lnTo>
                  <a:lnTo>
                    <a:pt x="1111" y="61"/>
                  </a:lnTo>
                  <a:lnTo>
                    <a:pt x="1109" y="61"/>
                  </a:lnTo>
                  <a:lnTo>
                    <a:pt x="1109" y="61"/>
                  </a:lnTo>
                  <a:lnTo>
                    <a:pt x="1109" y="62"/>
                  </a:lnTo>
                  <a:lnTo>
                    <a:pt x="1108" y="62"/>
                  </a:lnTo>
                  <a:lnTo>
                    <a:pt x="1104" y="64"/>
                  </a:lnTo>
                  <a:lnTo>
                    <a:pt x="1106" y="61"/>
                  </a:lnTo>
                  <a:lnTo>
                    <a:pt x="1106" y="61"/>
                  </a:lnTo>
                  <a:lnTo>
                    <a:pt x="1104" y="61"/>
                  </a:lnTo>
                  <a:lnTo>
                    <a:pt x="1106" y="59"/>
                  </a:lnTo>
                  <a:lnTo>
                    <a:pt x="1104" y="57"/>
                  </a:lnTo>
                  <a:lnTo>
                    <a:pt x="1104" y="57"/>
                  </a:lnTo>
                  <a:lnTo>
                    <a:pt x="1102" y="59"/>
                  </a:lnTo>
                  <a:lnTo>
                    <a:pt x="1102" y="64"/>
                  </a:lnTo>
                  <a:lnTo>
                    <a:pt x="1102" y="66"/>
                  </a:lnTo>
                  <a:lnTo>
                    <a:pt x="1102" y="66"/>
                  </a:lnTo>
                  <a:lnTo>
                    <a:pt x="1097" y="76"/>
                  </a:lnTo>
                  <a:lnTo>
                    <a:pt x="1097" y="78"/>
                  </a:lnTo>
                  <a:lnTo>
                    <a:pt x="1097" y="74"/>
                  </a:lnTo>
                  <a:lnTo>
                    <a:pt x="1101" y="68"/>
                  </a:lnTo>
                  <a:lnTo>
                    <a:pt x="1101" y="64"/>
                  </a:lnTo>
                  <a:lnTo>
                    <a:pt x="1099" y="62"/>
                  </a:lnTo>
                  <a:lnTo>
                    <a:pt x="1099" y="54"/>
                  </a:lnTo>
                  <a:lnTo>
                    <a:pt x="1099" y="54"/>
                  </a:lnTo>
                  <a:lnTo>
                    <a:pt x="1099" y="52"/>
                  </a:lnTo>
                  <a:lnTo>
                    <a:pt x="1099" y="52"/>
                  </a:lnTo>
                  <a:lnTo>
                    <a:pt x="1099" y="52"/>
                  </a:lnTo>
                  <a:lnTo>
                    <a:pt x="1099" y="51"/>
                  </a:lnTo>
                  <a:lnTo>
                    <a:pt x="1101" y="52"/>
                  </a:lnTo>
                  <a:lnTo>
                    <a:pt x="1101" y="52"/>
                  </a:lnTo>
                  <a:lnTo>
                    <a:pt x="1102" y="52"/>
                  </a:lnTo>
                  <a:lnTo>
                    <a:pt x="1102" y="52"/>
                  </a:lnTo>
                  <a:lnTo>
                    <a:pt x="1104" y="51"/>
                  </a:lnTo>
                  <a:lnTo>
                    <a:pt x="1104" y="51"/>
                  </a:lnTo>
                  <a:lnTo>
                    <a:pt x="1102" y="49"/>
                  </a:lnTo>
                  <a:lnTo>
                    <a:pt x="1104" y="47"/>
                  </a:lnTo>
                  <a:lnTo>
                    <a:pt x="1104" y="47"/>
                  </a:lnTo>
                  <a:lnTo>
                    <a:pt x="1104" y="45"/>
                  </a:lnTo>
                  <a:lnTo>
                    <a:pt x="1104" y="47"/>
                  </a:lnTo>
                  <a:lnTo>
                    <a:pt x="1102" y="47"/>
                  </a:lnTo>
                  <a:lnTo>
                    <a:pt x="1102" y="47"/>
                  </a:lnTo>
                  <a:lnTo>
                    <a:pt x="1102" y="49"/>
                  </a:lnTo>
                  <a:lnTo>
                    <a:pt x="1101" y="47"/>
                  </a:lnTo>
                  <a:lnTo>
                    <a:pt x="1099" y="45"/>
                  </a:lnTo>
                  <a:lnTo>
                    <a:pt x="1099" y="45"/>
                  </a:lnTo>
                  <a:lnTo>
                    <a:pt x="1097" y="45"/>
                  </a:lnTo>
                  <a:lnTo>
                    <a:pt x="1097" y="45"/>
                  </a:lnTo>
                  <a:lnTo>
                    <a:pt x="1097" y="45"/>
                  </a:lnTo>
                  <a:lnTo>
                    <a:pt x="1097" y="44"/>
                  </a:lnTo>
                  <a:lnTo>
                    <a:pt x="1096" y="42"/>
                  </a:lnTo>
                  <a:lnTo>
                    <a:pt x="1094" y="42"/>
                  </a:lnTo>
                  <a:lnTo>
                    <a:pt x="1094" y="44"/>
                  </a:lnTo>
                  <a:lnTo>
                    <a:pt x="1092" y="44"/>
                  </a:lnTo>
                  <a:lnTo>
                    <a:pt x="1092" y="44"/>
                  </a:lnTo>
                  <a:lnTo>
                    <a:pt x="1092" y="45"/>
                  </a:lnTo>
                  <a:lnTo>
                    <a:pt x="1094" y="45"/>
                  </a:lnTo>
                  <a:lnTo>
                    <a:pt x="1094" y="47"/>
                  </a:lnTo>
                  <a:lnTo>
                    <a:pt x="1092" y="47"/>
                  </a:lnTo>
                  <a:lnTo>
                    <a:pt x="1092" y="49"/>
                  </a:lnTo>
                  <a:lnTo>
                    <a:pt x="1092" y="51"/>
                  </a:lnTo>
                  <a:lnTo>
                    <a:pt x="1092" y="52"/>
                  </a:lnTo>
                  <a:lnTo>
                    <a:pt x="1092" y="54"/>
                  </a:lnTo>
                  <a:lnTo>
                    <a:pt x="1094" y="54"/>
                  </a:lnTo>
                  <a:lnTo>
                    <a:pt x="1094" y="56"/>
                  </a:lnTo>
                  <a:lnTo>
                    <a:pt x="1096" y="57"/>
                  </a:lnTo>
                  <a:lnTo>
                    <a:pt x="1094" y="59"/>
                  </a:lnTo>
                  <a:lnTo>
                    <a:pt x="1094" y="61"/>
                  </a:lnTo>
                  <a:lnTo>
                    <a:pt x="1094" y="66"/>
                  </a:lnTo>
                  <a:lnTo>
                    <a:pt x="1094" y="66"/>
                  </a:lnTo>
                  <a:lnTo>
                    <a:pt x="1094" y="66"/>
                  </a:lnTo>
                  <a:lnTo>
                    <a:pt x="1094" y="66"/>
                  </a:lnTo>
                  <a:lnTo>
                    <a:pt x="1094" y="68"/>
                  </a:lnTo>
                  <a:lnTo>
                    <a:pt x="1092" y="68"/>
                  </a:lnTo>
                  <a:lnTo>
                    <a:pt x="1092" y="68"/>
                  </a:lnTo>
                  <a:lnTo>
                    <a:pt x="1092" y="68"/>
                  </a:lnTo>
                  <a:lnTo>
                    <a:pt x="1092" y="69"/>
                  </a:lnTo>
                  <a:lnTo>
                    <a:pt x="1092" y="69"/>
                  </a:lnTo>
                  <a:lnTo>
                    <a:pt x="1092" y="69"/>
                  </a:lnTo>
                  <a:lnTo>
                    <a:pt x="1092" y="71"/>
                  </a:lnTo>
                  <a:lnTo>
                    <a:pt x="1091" y="71"/>
                  </a:lnTo>
                  <a:lnTo>
                    <a:pt x="1089" y="71"/>
                  </a:lnTo>
                  <a:lnTo>
                    <a:pt x="1087" y="69"/>
                  </a:lnTo>
                  <a:lnTo>
                    <a:pt x="1087" y="69"/>
                  </a:lnTo>
                  <a:lnTo>
                    <a:pt x="1089" y="69"/>
                  </a:lnTo>
                  <a:lnTo>
                    <a:pt x="1089" y="68"/>
                  </a:lnTo>
                  <a:lnTo>
                    <a:pt x="1089" y="66"/>
                  </a:lnTo>
                  <a:lnTo>
                    <a:pt x="1089" y="66"/>
                  </a:lnTo>
                  <a:lnTo>
                    <a:pt x="1087" y="66"/>
                  </a:lnTo>
                  <a:lnTo>
                    <a:pt x="1087" y="66"/>
                  </a:lnTo>
                  <a:lnTo>
                    <a:pt x="1087" y="66"/>
                  </a:lnTo>
                  <a:lnTo>
                    <a:pt x="1085" y="64"/>
                  </a:lnTo>
                  <a:lnTo>
                    <a:pt x="1085" y="64"/>
                  </a:lnTo>
                  <a:lnTo>
                    <a:pt x="1084" y="66"/>
                  </a:lnTo>
                  <a:lnTo>
                    <a:pt x="1084" y="66"/>
                  </a:lnTo>
                  <a:lnTo>
                    <a:pt x="1084" y="68"/>
                  </a:lnTo>
                  <a:lnTo>
                    <a:pt x="1084" y="69"/>
                  </a:lnTo>
                  <a:lnTo>
                    <a:pt x="1082" y="68"/>
                  </a:lnTo>
                  <a:lnTo>
                    <a:pt x="1082" y="69"/>
                  </a:lnTo>
                  <a:lnTo>
                    <a:pt x="1082" y="69"/>
                  </a:lnTo>
                  <a:lnTo>
                    <a:pt x="1082" y="71"/>
                  </a:lnTo>
                  <a:lnTo>
                    <a:pt x="1082" y="71"/>
                  </a:lnTo>
                  <a:lnTo>
                    <a:pt x="1082" y="71"/>
                  </a:lnTo>
                  <a:lnTo>
                    <a:pt x="1082" y="73"/>
                  </a:lnTo>
                  <a:lnTo>
                    <a:pt x="1082" y="73"/>
                  </a:lnTo>
                  <a:lnTo>
                    <a:pt x="1082" y="74"/>
                  </a:lnTo>
                  <a:lnTo>
                    <a:pt x="1080" y="74"/>
                  </a:lnTo>
                  <a:lnTo>
                    <a:pt x="1080" y="74"/>
                  </a:lnTo>
                  <a:lnTo>
                    <a:pt x="1080" y="76"/>
                  </a:lnTo>
                  <a:lnTo>
                    <a:pt x="1080" y="78"/>
                  </a:lnTo>
                  <a:lnTo>
                    <a:pt x="1080" y="78"/>
                  </a:lnTo>
                  <a:lnTo>
                    <a:pt x="1079" y="78"/>
                  </a:lnTo>
                  <a:lnTo>
                    <a:pt x="1077" y="71"/>
                  </a:lnTo>
                  <a:lnTo>
                    <a:pt x="1075" y="69"/>
                  </a:lnTo>
                  <a:lnTo>
                    <a:pt x="1075" y="71"/>
                  </a:lnTo>
                  <a:lnTo>
                    <a:pt x="1074" y="73"/>
                  </a:lnTo>
                  <a:lnTo>
                    <a:pt x="1072" y="74"/>
                  </a:lnTo>
                  <a:lnTo>
                    <a:pt x="1072" y="76"/>
                  </a:lnTo>
                  <a:lnTo>
                    <a:pt x="1072" y="73"/>
                  </a:lnTo>
                  <a:lnTo>
                    <a:pt x="1072" y="73"/>
                  </a:lnTo>
                  <a:lnTo>
                    <a:pt x="1072" y="66"/>
                  </a:lnTo>
                  <a:lnTo>
                    <a:pt x="1072" y="66"/>
                  </a:lnTo>
                  <a:lnTo>
                    <a:pt x="1072" y="66"/>
                  </a:lnTo>
                  <a:lnTo>
                    <a:pt x="1070" y="68"/>
                  </a:lnTo>
                  <a:lnTo>
                    <a:pt x="1070" y="69"/>
                  </a:lnTo>
                  <a:lnTo>
                    <a:pt x="1070" y="71"/>
                  </a:lnTo>
                  <a:lnTo>
                    <a:pt x="1070" y="71"/>
                  </a:lnTo>
                  <a:lnTo>
                    <a:pt x="1068" y="73"/>
                  </a:lnTo>
                  <a:lnTo>
                    <a:pt x="1068" y="73"/>
                  </a:lnTo>
                  <a:lnTo>
                    <a:pt x="1067" y="73"/>
                  </a:lnTo>
                  <a:lnTo>
                    <a:pt x="1065" y="73"/>
                  </a:lnTo>
                  <a:lnTo>
                    <a:pt x="1063" y="74"/>
                  </a:lnTo>
                  <a:lnTo>
                    <a:pt x="1062" y="76"/>
                  </a:lnTo>
                  <a:lnTo>
                    <a:pt x="1062" y="78"/>
                  </a:lnTo>
                  <a:lnTo>
                    <a:pt x="1063" y="78"/>
                  </a:lnTo>
                  <a:lnTo>
                    <a:pt x="1067" y="78"/>
                  </a:lnTo>
                  <a:lnTo>
                    <a:pt x="1068" y="78"/>
                  </a:lnTo>
                  <a:lnTo>
                    <a:pt x="1067" y="79"/>
                  </a:lnTo>
                  <a:lnTo>
                    <a:pt x="1065" y="79"/>
                  </a:lnTo>
                  <a:lnTo>
                    <a:pt x="1065" y="79"/>
                  </a:lnTo>
                  <a:lnTo>
                    <a:pt x="1063" y="81"/>
                  </a:lnTo>
                  <a:lnTo>
                    <a:pt x="1063" y="81"/>
                  </a:lnTo>
                  <a:lnTo>
                    <a:pt x="1060" y="79"/>
                  </a:lnTo>
                  <a:lnTo>
                    <a:pt x="1060" y="81"/>
                  </a:lnTo>
                  <a:lnTo>
                    <a:pt x="1058" y="83"/>
                  </a:lnTo>
                  <a:lnTo>
                    <a:pt x="1060" y="83"/>
                  </a:lnTo>
                  <a:lnTo>
                    <a:pt x="1058" y="83"/>
                  </a:lnTo>
                  <a:lnTo>
                    <a:pt x="1058" y="83"/>
                  </a:lnTo>
                  <a:lnTo>
                    <a:pt x="1058" y="83"/>
                  </a:lnTo>
                  <a:lnTo>
                    <a:pt x="1057" y="83"/>
                  </a:lnTo>
                  <a:lnTo>
                    <a:pt x="1057" y="85"/>
                  </a:lnTo>
                  <a:lnTo>
                    <a:pt x="1057" y="85"/>
                  </a:lnTo>
                  <a:lnTo>
                    <a:pt x="1057" y="85"/>
                  </a:lnTo>
                  <a:lnTo>
                    <a:pt x="1057" y="86"/>
                  </a:lnTo>
                  <a:lnTo>
                    <a:pt x="1057" y="86"/>
                  </a:lnTo>
                  <a:lnTo>
                    <a:pt x="1055" y="86"/>
                  </a:lnTo>
                  <a:lnTo>
                    <a:pt x="1055" y="86"/>
                  </a:lnTo>
                  <a:lnTo>
                    <a:pt x="1053" y="86"/>
                  </a:lnTo>
                  <a:lnTo>
                    <a:pt x="1053" y="88"/>
                  </a:lnTo>
                  <a:lnTo>
                    <a:pt x="1053" y="88"/>
                  </a:lnTo>
                  <a:lnTo>
                    <a:pt x="1055" y="88"/>
                  </a:lnTo>
                  <a:lnTo>
                    <a:pt x="1055" y="90"/>
                  </a:lnTo>
                  <a:lnTo>
                    <a:pt x="1055" y="90"/>
                  </a:lnTo>
                  <a:lnTo>
                    <a:pt x="1055" y="90"/>
                  </a:lnTo>
                  <a:lnTo>
                    <a:pt x="1057" y="90"/>
                  </a:lnTo>
                  <a:lnTo>
                    <a:pt x="1057" y="90"/>
                  </a:lnTo>
                  <a:lnTo>
                    <a:pt x="1058" y="90"/>
                  </a:lnTo>
                  <a:lnTo>
                    <a:pt x="1058" y="95"/>
                  </a:lnTo>
                  <a:lnTo>
                    <a:pt x="1060" y="96"/>
                  </a:lnTo>
                  <a:lnTo>
                    <a:pt x="1062" y="96"/>
                  </a:lnTo>
                  <a:lnTo>
                    <a:pt x="1062" y="96"/>
                  </a:lnTo>
                  <a:lnTo>
                    <a:pt x="1065" y="96"/>
                  </a:lnTo>
                  <a:lnTo>
                    <a:pt x="1067" y="98"/>
                  </a:lnTo>
                  <a:lnTo>
                    <a:pt x="1068" y="100"/>
                  </a:lnTo>
                  <a:lnTo>
                    <a:pt x="1067" y="100"/>
                  </a:lnTo>
                  <a:lnTo>
                    <a:pt x="1067" y="101"/>
                  </a:lnTo>
                  <a:lnTo>
                    <a:pt x="1067" y="101"/>
                  </a:lnTo>
                  <a:lnTo>
                    <a:pt x="1067" y="101"/>
                  </a:lnTo>
                  <a:lnTo>
                    <a:pt x="1065" y="103"/>
                  </a:lnTo>
                  <a:lnTo>
                    <a:pt x="1065" y="101"/>
                  </a:lnTo>
                  <a:lnTo>
                    <a:pt x="1063" y="101"/>
                  </a:lnTo>
                  <a:lnTo>
                    <a:pt x="1063" y="101"/>
                  </a:lnTo>
                  <a:lnTo>
                    <a:pt x="1063" y="101"/>
                  </a:lnTo>
                  <a:lnTo>
                    <a:pt x="1063" y="101"/>
                  </a:lnTo>
                  <a:lnTo>
                    <a:pt x="1062" y="101"/>
                  </a:lnTo>
                  <a:lnTo>
                    <a:pt x="1060" y="101"/>
                  </a:lnTo>
                  <a:lnTo>
                    <a:pt x="1060" y="101"/>
                  </a:lnTo>
                  <a:lnTo>
                    <a:pt x="1060" y="103"/>
                  </a:lnTo>
                  <a:lnTo>
                    <a:pt x="1060" y="103"/>
                  </a:lnTo>
                  <a:lnTo>
                    <a:pt x="1058" y="103"/>
                  </a:lnTo>
                  <a:lnTo>
                    <a:pt x="1058" y="103"/>
                  </a:lnTo>
                  <a:lnTo>
                    <a:pt x="1058" y="105"/>
                  </a:lnTo>
                  <a:lnTo>
                    <a:pt x="1058" y="105"/>
                  </a:lnTo>
                  <a:lnTo>
                    <a:pt x="1060" y="105"/>
                  </a:lnTo>
                  <a:lnTo>
                    <a:pt x="1060" y="105"/>
                  </a:lnTo>
                  <a:lnTo>
                    <a:pt x="1060" y="105"/>
                  </a:lnTo>
                  <a:lnTo>
                    <a:pt x="1062" y="105"/>
                  </a:lnTo>
                  <a:lnTo>
                    <a:pt x="1062" y="105"/>
                  </a:lnTo>
                  <a:lnTo>
                    <a:pt x="1062" y="105"/>
                  </a:lnTo>
                  <a:lnTo>
                    <a:pt x="1063" y="107"/>
                  </a:lnTo>
                  <a:lnTo>
                    <a:pt x="1063" y="107"/>
                  </a:lnTo>
                  <a:lnTo>
                    <a:pt x="1063" y="107"/>
                  </a:lnTo>
                  <a:lnTo>
                    <a:pt x="1065" y="107"/>
                  </a:lnTo>
                  <a:lnTo>
                    <a:pt x="1065" y="105"/>
                  </a:lnTo>
                  <a:lnTo>
                    <a:pt x="1067" y="105"/>
                  </a:lnTo>
                  <a:lnTo>
                    <a:pt x="1065" y="107"/>
                  </a:lnTo>
                  <a:lnTo>
                    <a:pt x="1065" y="107"/>
                  </a:lnTo>
                  <a:lnTo>
                    <a:pt x="1065" y="108"/>
                  </a:lnTo>
                  <a:lnTo>
                    <a:pt x="1067" y="108"/>
                  </a:lnTo>
                  <a:lnTo>
                    <a:pt x="1067" y="108"/>
                  </a:lnTo>
                  <a:lnTo>
                    <a:pt x="1067" y="108"/>
                  </a:lnTo>
                  <a:lnTo>
                    <a:pt x="1068" y="108"/>
                  </a:lnTo>
                  <a:lnTo>
                    <a:pt x="1068" y="108"/>
                  </a:lnTo>
                  <a:lnTo>
                    <a:pt x="1068" y="108"/>
                  </a:lnTo>
                  <a:lnTo>
                    <a:pt x="1068" y="108"/>
                  </a:lnTo>
                  <a:lnTo>
                    <a:pt x="1070" y="108"/>
                  </a:lnTo>
                  <a:lnTo>
                    <a:pt x="1070" y="108"/>
                  </a:lnTo>
                  <a:lnTo>
                    <a:pt x="1070" y="108"/>
                  </a:lnTo>
                  <a:lnTo>
                    <a:pt x="1070" y="108"/>
                  </a:lnTo>
                  <a:lnTo>
                    <a:pt x="1072" y="108"/>
                  </a:lnTo>
                  <a:lnTo>
                    <a:pt x="1072" y="108"/>
                  </a:lnTo>
                  <a:lnTo>
                    <a:pt x="1074" y="110"/>
                  </a:lnTo>
                  <a:lnTo>
                    <a:pt x="1075" y="110"/>
                  </a:lnTo>
                  <a:lnTo>
                    <a:pt x="1077" y="110"/>
                  </a:lnTo>
                  <a:lnTo>
                    <a:pt x="1079" y="110"/>
                  </a:lnTo>
                  <a:lnTo>
                    <a:pt x="1079" y="112"/>
                  </a:lnTo>
                  <a:lnTo>
                    <a:pt x="1077" y="112"/>
                  </a:lnTo>
                  <a:lnTo>
                    <a:pt x="1075" y="113"/>
                  </a:lnTo>
                  <a:lnTo>
                    <a:pt x="1075" y="113"/>
                  </a:lnTo>
                  <a:lnTo>
                    <a:pt x="1074" y="113"/>
                  </a:lnTo>
                  <a:lnTo>
                    <a:pt x="1074" y="113"/>
                  </a:lnTo>
                  <a:lnTo>
                    <a:pt x="1074" y="115"/>
                  </a:lnTo>
                  <a:lnTo>
                    <a:pt x="1074" y="115"/>
                  </a:lnTo>
                  <a:lnTo>
                    <a:pt x="1075" y="115"/>
                  </a:lnTo>
                  <a:lnTo>
                    <a:pt x="1075" y="115"/>
                  </a:lnTo>
                  <a:lnTo>
                    <a:pt x="1075" y="115"/>
                  </a:lnTo>
                  <a:lnTo>
                    <a:pt x="1075" y="117"/>
                  </a:lnTo>
                  <a:lnTo>
                    <a:pt x="1075" y="117"/>
                  </a:lnTo>
                  <a:lnTo>
                    <a:pt x="1074" y="117"/>
                  </a:lnTo>
                  <a:lnTo>
                    <a:pt x="1074" y="117"/>
                  </a:lnTo>
                  <a:lnTo>
                    <a:pt x="1074" y="117"/>
                  </a:lnTo>
                  <a:lnTo>
                    <a:pt x="1074" y="118"/>
                  </a:lnTo>
                  <a:lnTo>
                    <a:pt x="1075" y="118"/>
                  </a:lnTo>
                  <a:lnTo>
                    <a:pt x="1075" y="120"/>
                  </a:lnTo>
                  <a:lnTo>
                    <a:pt x="1079" y="118"/>
                  </a:lnTo>
                  <a:lnTo>
                    <a:pt x="1079" y="120"/>
                  </a:lnTo>
                  <a:lnTo>
                    <a:pt x="1079" y="122"/>
                  </a:lnTo>
                  <a:lnTo>
                    <a:pt x="1079" y="122"/>
                  </a:lnTo>
                  <a:lnTo>
                    <a:pt x="1072" y="120"/>
                  </a:lnTo>
                  <a:lnTo>
                    <a:pt x="1070" y="122"/>
                  </a:lnTo>
                  <a:lnTo>
                    <a:pt x="1070" y="122"/>
                  </a:lnTo>
                  <a:lnTo>
                    <a:pt x="1068" y="122"/>
                  </a:lnTo>
                  <a:lnTo>
                    <a:pt x="1067" y="122"/>
                  </a:lnTo>
                  <a:lnTo>
                    <a:pt x="1065" y="120"/>
                  </a:lnTo>
                  <a:lnTo>
                    <a:pt x="1065" y="120"/>
                  </a:lnTo>
                  <a:lnTo>
                    <a:pt x="1067" y="118"/>
                  </a:lnTo>
                  <a:lnTo>
                    <a:pt x="1067" y="118"/>
                  </a:lnTo>
                  <a:lnTo>
                    <a:pt x="1065" y="117"/>
                  </a:lnTo>
                  <a:lnTo>
                    <a:pt x="1063" y="117"/>
                  </a:lnTo>
                  <a:lnTo>
                    <a:pt x="1063" y="117"/>
                  </a:lnTo>
                  <a:lnTo>
                    <a:pt x="1063" y="115"/>
                  </a:lnTo>
                  <a:lnTo>
                    <a:pt x="1062" y="115"/>
                  </a:lnTo>
                  <a:lnTo>
                    <a:pt x="1062" y="115"/>
                  </a:lnTo>
                  <a:lnTo>
                    <a:pt x="1060" y="113"/>
                  </a:lnTo>
                  <a:lnTo>
                    <a:pt x="1060" y="113"/>
                  </a:lnTo>
                  <a:lnTo>
                    <a:pt x="1058" y="113"/>
                  </a:lnTo>
                  <a:lnTo>
                    <a:pt x="1057" y="113"/>
                  </a:lnTo>
                  <a:lnTo>
                    <a:pt x="1057" y="112"/>
                  </a:lnTo>
                  <a:lnTo>
                    <a:pt x="1057" y="110"/>
                  </a:lnTo>
                  <a:lnTo>
                    <a:pt x="1055" y="112"/>
                  </a:lnTo>
                  <a:lnTo>
                    <a:pt x="1055" y="113"/>
                  </a:lnTo>
                  <a:lnTo>
                    <a:pt x="1055" y="115"/>
                  </a:lnTo>
                  <a:lnTo>
                    <a:pt x="1057" y="118"/>
                  </a:lnTo>
                  <a:lnTo>
                    <a:pt x="1057" y="120"/>
                  </a:lnTo>
                  <a:lnTo>
                    <a:pt x="1057" y="120"/>
                  </a:lnTo>
                  <a:lnTo>
                    <a:pt x="1057" y="122"/>
                  </a:lnTo>
                  <a:lnTo>
                    <a:pt x="1057" y="122"/>
                  </a:lnTo>
                  <a:lnTo>
                    <a:pt x="1057" y="122"/>
                  </a:lnTo>
                  <a:lnTo>
                    <a:pt x="1057" y="124"/>
                  </a:lnTo>
                  <a:lnTo>
                    <a:pt x="1055" y="122"/>
                  </a:lnTo>
                  <a:lnTo>
                    <a:pt x="1053" y="120"/>
                  </a:lnTo>
                  <a:lnTo>
                    <a:pt x="1053" y="118"/>
                  </a:lnTo>
                  <a:lnTo>
                    <a:pt x="1053" y="118"/>
                  </a:lnTo>
                  <a:lnTo>
                    <a:pt x="1052" y="115"/>
                  </a:lnTo>
                  <a:lnTo>
                    <a:pt x="1052" y="115"/>
                  </a:lnTo>
                  <a:lnTo>
                    <a:pt x="1053" y="113"/>
                  </a:lnTo>
                  <a:lnTo>
                    <a:pt x="1053" y="113"/>
                  </a:lnTo>
                  <a:lnTo>
                    <a:pt x="1053" y="113"/>
                  </a:lnTo>
                  <a:lnTo>
                    <a:pt x="1052" y="112"/>
                  </a:lnTo>
                  <a:lnTo>
                    <a:pt x="1052" y="112"/>
                  </a:lnTo>
                  <a:lnTo>
                    <a:pt x="1052" y="112"/>
                  </a:lnTo>
                  <a:lnTo>
                    <a:pt x="1052" y="112"/>
                  </a:lnTo>
                  <a:lnTo>
                    <a:pt x="1050" y="112"/>
                  </a:lnTo>
                  <a:lnTo>
                    <a:pt x="1050" y="113"/>
                  </a:lnTo>
                  <a:lnTo>
                    <a:pt x="1048" y="115"/>
                  </a:lnTo>
                  <a:lnTo>
                    <a:pt x="1048" y="112"/>
                  </a:lnTo>
                  <a:lnTo>
                    <a:pt x="1046" y="112"/>
                  </a:lnTo>
                  <a:lnTo>
                    <a:pt x="1046" y="110"/>
                  </a:lnTo>
                  <a:lnTo>
                    <a:pt x="1050" y="108"/>
                  </a:lnTo>
                  <a:lnTo>
                    <a:pt x="1048" y="107"/>
                  </a:lnTo>
                  <a:lnTo>
                    <a:pt x="1048" y="107"/>
                  </a:lnTo>
                  <a:lnTo>
                    <a:pt x="1046" y="107"/>
                  </a:lnTo>
                  <a:lnTo>
                    <a:pt x="1046" y="108"/>
                  </a:lnTo>
                  <a:lnTo>
                    <a:pt x="1045" y="108"/>
                  </a:lnTo>
                  <a:lnTo>
                    <a:pt x="1043" y="107"/>
                  </a:lnTo>
                  <a:lnTo>
                    <a:pt x="1043" y="107"/>
                  </a:lnTo>
                  <a:lnTo>
                    <a:pt x="1041" y="107"/>
                  </a:lnTo>
                  <a:lnTo>
                    <a:pt x="1043" y="108"/>
                  </a:lnTo>
                  <a:lnTo>
                    <a:pt x="1043" y="110"/>
                  </a:lnTo>
                  <a:lnTo>
                    <a:pt x="1043" y="112"/>
                  </a:lnTo>
                  <a:lnTo>
                    <a:pt x="1043" y="112"/>
                  </a:lnTo>
                  <a:lnTo>
                    <a:pt x="1045" y="113"/>
                  </a:lnTo>
                  <a:lnTo>
                    <a:pt x="1045" y="115"/>
                  </a:lnTo>
                  <a:lnTo>
                    <a:pt x="1045" y="117"/>
                  </a:lnTo>
                  <a:lnTo>
                    <a:pt x="1043" y="118"/>
                  </a:lnTo>
                  <a:lnTo>
                    <a:pt x="1043" y="117"/>
                  </a:lnTo>
                  <a:lnTo>
                    <a:pt x="1041" y="118"/>
                  </a:lnTo>
                  <a:lnTo>
                    <a:pt x="1040" y="120"/>
                  </a:lnTo>
                  <a:lnTo>
                    <a:pt x="1038" y="120"/>
                  </a:lnTo>
                  <a:lnTo>
                    <a:pt x="1038" y="118"/>
                  </a:lnTo>
                  <a:lnTo>
                    <a:pt x="1036" y="118"/>
                  </a:lnTo>
                  <a:lnTo>
                    <a:pt x="1035" y="118"/>
                  </a:lnTo>
                  <a:lnTo>
                    <a:pt x="1035" y="118"/>
                  </a:lnTo>
                  <a:lnTo>
                    <a:pt x="1033" y="118"/>
                  </a:lnTo>
                  <a:lnTo>
                    <a:pt x="1031" y="118"/>
                  </a:lnTo>
                  <a:lnTo>
                    <a:pt x="1031" y="118"/>
                  </a:lnTo>
                  <a:lnTo>
                    <a:pt x="1029" y="118"/>
                  </a:lnTo>
                  <a:lnTo>
                    <a:pt x="1029" y="120"/>
                  </a:lnTo>
                  <a:lnTo>
                    <a:pt x="1029" y="120"/>
                  </a:lnTo>
                  <a:lnTo>
                    <a:pt x="1029" y="120"/>
                  </a:lnTo>
                  <a:lnTo>
                    <a:pt x="1028" y="122"/>
                  </a:lnTo>
                  <a:lnTo>
                    <a:pt x="1028" y="122"/>
                  </a:lnTo>
                  <a:lnTo>
                    <a:pt x="1028" y="124"/>
                  </a:lnTo>
                  <a:lnTo>
                    <a:pt x="1028" y="124"/>
                  </a:lnTo>
                  <a:lnTo>
                    <a:pt x="1029" y="124"/>
                  </a:lnTo>
                  <a:lnTo>
                    <a:pt x="1031" y="124"/>
                  </a:lnTo>
                  <a:lnTo>
                    <a:pt x="1031" y="124"/>
                  </a:lnTo>
                  <a:lnTo>
                    <a:pt x="1029" y="125"/>
                  </a:lnTo>
                  <a:lnTo>
                    <a:pt x="1029" y="125"/>
                  </a:lnTo>
                  <a:lnTo>
                    <a:pt x="1029" y="127"/>
                  </a:lnTo>
                  <a:lnTo>
                    <a:pt x="1029" y="129"/>
                  </a:lnTo>
                  <a:lnTo>
                    <a:pt x="1029" y="129"/>
                  </a:lnTo>
                  <a:lnTo>
                    <a:pt x="1029" y="129"/>
                  </a:lnTo>
                  <a:lnTo>
                    <a:pt x="1031" y="129"/>
                  </a:lnTo>
                  <a:lnTo>
                    <a:pt x="1031" y="129"/>
                  </a:lnTo>
                  <a:lnTo>
                    <a:pt x="1031" y="129"/>
                  </a:lnTo>
                  <a:lnTo>
                    <a:pt x="1031" y="129"/>
                  </a:lnTo>
                  <a:lnTo>
                    <a:pt x="1031" y="130"/>
                  </a:lnTo>
                  <a:lnTo>
                    <a:pt x="1033" y="130"/>
                  </a:lnTo>
                  <a:lnTo>
                    <a:pt x="1036" y="127"/>
                  </a:lnTo>
                  <a:lnTo>
                    <a:pt x="1038" y="125"/>
                  </a:lnTo>
                  <a:lnTo>
                    <a:pt x="1038" y="125"/>
                  </a:lnTo>
                  <a:lnTo>
                    <a:pt x="1038" y="125"/>
                  </a:lnTo>
                  <a:lnTo>
                    <a:pt x="1040" y="124"/>
                  </a:lnTo>
                  <a:lnTo>
                    <a:pt x="1040" y="124"/>
                  </a:lnTo>
                  <a:lnTo>
                    <a:pt x="1040" y="124"/>
                  </a:lnTo>
                  <a:lnTo>
                    <a:pt x="1041" y="125"/>
                  </a:lnTo>
                  <a:lnTo>
                    <a:pt x="1041" y="125"/>
                  </a:lnTo>
                  <a:lnTo>
                    <a:pt x="1041" y="125"/>
                  </a:lnTo>
                  <a:lnTo>
                    <a:pt x="1043" y="125"/>
                  </a:lnTo>
                  <a:lnTo>
                    <a:pt x="1043" y="122"/>
                  </a:lnTo>
                  <a:lnTo>
                    <a:pt x="1045" y="122"/>
                  </a:lnTo>
                  <a:lnTo>
                    <a:pt x="1046" y="124"/>
                  </a:lnTo>
                  <a:lnTo>
                    <a:pt x="1046" y="124"/>
                  </a:lnTo>
                  <a:lnTo>
                    <a:pt x="1045" y="127"/>
                  </a:lnTo>
                  <a:lnTo>
                    <a:pt x="1043" y="129"/>
                  </a:lnTo>
                  <a:lnTo>
                    <a:pt x="1041" y="129"/>
                  </a:lnTo>
                  <a:lnTo>
                    <a:pt x="1040" y="127"/>
                  </a:lnTo>
                  <a:lnTo>
                    <a:pt x="1040" y="127"/>
                  </a:lnTo>
                  <a:lnTo>
                    <a:pt x="1040" y="127"/>
                  </a:lnTo>
                  <a:lnTo>
                    <a:pt x="1038" y="129"/>
                  </a:lnTo>
                  <a:lnTo>
                    <a:pt x="1036" y="129"/>
                  </a:lnTo>
                  <a:lnTo>
                    <a:pt x="1035" y="129"/>
                  </a:lnTo>
                  <a:lnTo>
                    <a:pt x="1035" y="130"/>
                  </a:lnTo>
                  <a:lnTo>
                    <a:pt x="1035" y="130"/>
                  </a:lnTo>
                  <a:lnTo>
                    <a:pt x="1035" y="130"/>
                  </a:lnTo>
                  <a:lnTo>
                    <a:pt x="1035" y="132"/>
                  </a:lnTo>
                  <a:lnTo>
                    <a:pt x="1033" y="132"/>
                  </a:lnTo>
                  <a:lnTo>
                    <a:pt x="1033" y="134"/>
                  </a:lnTo>
                  <a:lnTo>
                    <a:pt x="1031" y="134"/>
                  </a:lnTo>
                  <a:lnTo>
                    <a:pt x="1031" y="134"/>
                  </a:lnTo>
                  <a:lnTo>
                    <a:pt x="1031" y="135"/>
                  </a:lnTo>
                  <a:lnTo>
                    <a:pt x="1033" y="135"/>
                  </a:lnTo>
                  <a:lnTo>
                    <a:pt x="1033" y="135"/>
                  </a:lnTo>
                  <a:lnTo>
                    <a:pt x="1033" y="135"/>
                  </a:lnTo>
                  <a:lnTo>
                    <a:pt x="1033" y="137"/>
                  </a:lnTo>
                  <a:lnTo>
                    <a:pt x="1035" y="137"/>
                  </a:lnTo>
                  <a:lnTo>
                    <a:pt x="1035" y="139"/>
                  </a:lnTo>
                  <a:lnTo>
                    <a:pt x="1036" y="139"/>
                  </a:lnTo>
                  <a:lnTo>
                    <a:pt x="1038" y="137"/>
                  </a:lnTo>
                  <a:lnTo>
                    <a:pt x="1040" y="135"/>
                  </a:lnTo>
                  <a:lnTo>
                    <a:pt x="1045" y="134"/>
                  </a:lnTo>
                  <a:lnTo>
                    <a:pt x="1045" y="134"/>
                  </a:lnTo>
                  <a:lnTo>
                    <a:pt x="1046" y="134"/>
                  </a:lnTo>
                  <a:lnTo>
                    <a:pt x="1048" y="135"/>
                  </a:lnTo>
                  <a:lnTo>
                    <a:pt x="1050" y="135"/>
                  </a:lnTo>
                  <a:lnTo>
                    <a:pt x="1050" y="134"/>
                  </a:lnTo>
                  <a:lnTo>
                    <a:pt x="1052" y="135"/>
                  </a:lnTo>
                  <a:lnTo>
                    <a:pt x="1052" y="135"/>
                  </a:lnTo>
                  <a:lnTo>
                    <a:pt x="1053" y="135"/>
                  </a:lnTo>
                  <a:lnTo>
                    <a:pt x="1055" y="135"/>
                  </a:lnTo>
                  <a:lnTo>
                    <a:pt x="1055" y="137"/>
                  </a:lnTo>
                  <a:lnTo>
                    <a:pt x="1053" y="137"/>
                  </a:lnTo>
                  <a:lnTo>
                    <a:pt x="1052" y="137"/>
                  </a:lnTo>
                  <a:lnTo>
                    <a:pt x="1050" y="139"/>
                  </a:lnTo>
                  <a:lnTo>
                    <a:pt x="1050" y="139"/>
                  </a:lnTo>
                  <a:lnTo>
                    <a:pt x="1048" y="144"/>
                  </a:lnTo>
                  <a:lnTo>
                    <a:pt x="1048" y="146"/>
                  </a:lnTo>
                  <a:lnTo>
                    <a:pt x="1053" y="149"/>
                  </a:lnTo>
                  <a:lnTo>
                    <a:pt x="1053" y="149"/>
                  </a:lnTo>
                  <a:lnTo>
                    <a:pt x="1057" y="152"/>
                  </a:lnTo>
                  <a:lnTo>
                    <a:pt x="1058" y="154"/>
                  </a:lnTo>
                  <a:lnTo>
                    <a:pt x="1055" y="152"/>
                  </a:lnTo>
                  <a:lnTo>
                    <a:pt x="1050" y="149"/>
                  </a:lnTo>
                  <a:lnTo>
                    <a:pt x="1046" y="147"/>
                  </a:lnTo>
                  <a:lnTo>
                    <a:pt x="1046" y="149"/>
                  </a:lnTo>
                  <a:lnTo>
                    <a:pt x="1046" y="151"/>
                  </a:lnTo>
                  <a:lnTo>
                    <a:pt x="1046" y="152"/>
                  </a:lnTo>
                  <a:lnTo>
                    <a:pt x="1045" y="151"/>
                  </a:lnTo>
                  <a:lnTo>
                    <a:pt x="1045" y="151"/>
                  </a:lnTo>
                  <a:lnTo>
                    <a:pt x="1045" y="151"/>
                  </a:lnTo>
                  <a:lnTo>
                    <a:pt x="1045" y="149"/>
                  </a:lnTo>
                  <a:lnTo>
                    <a:pt x="1043" y="149"/>
                  </a:lnTo>
                  <a:lnTo>
                    <a:pt x="1043" y="149"/>
                  </a:lnTo>
                  <a:lnTo>
                    <a:pt x="1041" y="151"/>
                  </a:lnTo>
                  <a:lnTo>
                    <a:pt x="1041" y="151"/>
                  </a:lnTo>
                  <a:lnTo>
                    <a:pt x="1040" y="151"/>
                  </a:lnTo>
                  <a:lnTo>
                    <a:pt x="1040" y="149"/>
                  </a:lnTo>
                  <a:lnTo>
                    <a:pt x="1041" y="147"/>
                  </a:lnTo>
                  <a:lnTo>
                    <a:pt x="1041" y="146"/>
                  </a:lnTo>
                  <a:lnTo>
                    <a:pt x="1041" y="146"/>
                  </a:lnTo>
                  <a:lnTo>
                    <a:pt x="1040" y="146"/>
                  </a:lnTo>
                  <a:lnTo>
                    <a:pt x="1040" y="144"/>
                  </a:lnTo>
                  <a:lnTo>
                    <a:pt x="1038" y="144"/>
                  </a:lnTo>
                  <a:lnTo>
                    <a:pt x="1038" y="144"/>
                  </a:lnTo>
                  <a:lnTo>
                    <a:pt x="1038" y="144"/>
                  </a:lnTo>
                  <a:lnTo>
                    <a:pt x="1038" y="142"/>
                  </a:lnTo>
                  <a:lnTo>
                    <a:pt x="1035" y="141"/>
                  </a:lnTo>
                  <a:lnTo>
                    <a:pt x="1035" y="139"/>
                  </a:lnTo>
                  <a:lnTo>
                    <a:pt x="1031" y="139"/>
                  </a:lnTo>
                  <a:lnTo>
                    <a:pt x="1031" y="139"/>
                  </a:lnTo>
                  <a:lnTo>
                    <a:pt x="1028" y="139"/>
                  </a:lnTo>
                  <a:lnTo>
                    <a:pt x="1026" y="139"/>
                  </a:lnTo>
                  <a:lnTo>
                    <a:pt x="1028" y="139"/>
                  </a:lnTo>
                  <a:lnTo>
                    <a:pt x="1028" y="137"/>
                  </a:lnTo>
                  <a:lnTo>
                    <a:pt x="1028" y="137"/>
                  </a:lnTo>
                  <a:lnTo>
                    <a:pt x="1026" y="135"/>
                  </a:lnTo>
                  <a:lnTo>
                    <a:pt x="1026" y="135"/>
                  </a:lnTo>
                  <a:lnTo>
                    <a:pt x="1024" y="135"/>
                  </a:lnTo>
                  <a:lnTo>
                    <a:pt x="1024" y="134"/>
                  </a:lnTo>
                  <a:lnTo>
                    <a:pt x="1023" y="135"/>
                  </a:lnTo>
                  <a:lnTo>
                    <a:pt x="1019" y="139"/>
                  </a:lnTo>
                  <a:lnTo>
                    <a:pt x="1019" y="137"/>
                  </a:lnTo>
                  <a:lnTo>
                    <a:pt x="1021" y="135"/>
                  </a:lnTo>
                  <a:lnTo>
                    <a:pt x="1021" y="134"/>
                  </a:lnTo>
                  <a:lnTo>
                    <a:pt x="1021" y="134"/>
                  </a:lnTo>
                  <a:lnTo>
                    <a:pt x="1018" y="132"/>
                  </a:lnTo>
                  <a:lnTo>
                    <a:pt x="1018" y="132"/>
                  </a:lnTo>
                  <a:lnTo>
                    <a:pt x="1018" y="132"/>
                  </a:lnTo>
                  <a:lnTo>
                    <a:pt x="1018" y="130"/>
                  </a:lnTo>
                  <a:lnTo>
                    <a:pt x="1018" y="130"/>
                  </a:lnTo>
                  <a:lnTo>
                    <a:pt x="1016" y="130"/>
                  </a:lnTo>
                  <a:lnTo>
                    <a:pt x="1016" y="132"/>
                  </a:lnTo>
                  <a:lnTo>
                    <a:pt x="1016" y="132"/>
                  </a:lnTo>
                  <a:lnTo>
                    <a:pt x="1016" y="132"/>
                  </a:lnTo>
                  <a:lnTo>
                    <a:pt x="1014" y="132"/>
                  </a:lnTo>
                  <a:lnTo>
                    <a:pt x="1014" y="132"/>
                  </a:lnTo>
                  <a:lnTo>
                    <a:pt x="1012" y="130"/>
                  </a:lnTo>
                  <a:lnTo>
                    <a:pt x="1012" y="132"/>
                  </a:lnTo>
                  <a:lnTo>
                    <a:pt x="1012" y="134"/>
                  </a:lnTo>
                  <a:lnTo>
                    <a:pt x="1012" y="134"/>
                  </a:lnTo>
                  <a:lnTo>
                    <a:pt x="1014" y="134"/>
                  </a:lnTo>
                  <a:lnTo>
                    <a:pt x="1014" y="134"/>
                  </a:lnTo>
                  <a:lnTo>
                    <a:pt x="1016" y="135"/>
                  </a:lnTo>
                  <a:lnTo>
                    <a:pt x="1016" y="135"/>
                  </a:lnTo>
                  <a:lnTo>
                    <a:pt x="1016" y="137"/>
                  </a:lnTo>
                  <a:lnTo>
                    <a:pt x="1014" y="137"/>
                  </a:lnTo>
                  <a:lnTo>
                    <a:pt x="1012" y="137"/>
                  </a:lnTo>
                  <a:lnTo>
                    <a:pt x="1012" y="139"/>
                  </a:lnTo>
                  <a:lnTo>
                    <a:pt x="1014" y="139"/>
                  </a:lnTo>
                  <a:lnTo>
                    <a:pt x="1014" y="139"/>
                  </a:lnTo>
                  <a:lnTo>
                    <a:pt x="1016" y="137"/>
                  </a:lnTo>
                  <a:lnTo>
                    <a:pt x="1018" y="139"/>
                  </a:lnTo>
                  <a:lnTo>
                    <a:pt x="1018" y="139"/>
                  </a:lnTo>
                  <a:lnTo>
                    <a:pt x="1019" y="141"/>
                  </a:lnTo>
                  <a:lnTo>
                    <a:pt x="1018" y="141"/>
                  </a:lnTo>
                  <a:lnTo>
                    <a:pt x="1016" y="142"/>
                  </a:lnTo>
                  <a:lnTo>
                    <a:pt x="1014" y="142"/>
                  </a:lnTo>
                  <a:lnTo>
                    <a:pt x="1014" y="146"/>
                  </a:lnTo>
                  <a:lnTo>
                    <a:pt x="1014" y="147"/>
                  </a:lnTo>
                  <a:lnTo>
                    <a:pt x="1016" y="149"/>
                  </a:lnTo>
                  <a:lnTo>
                    <a:pt x="1014" y="151"/>
                  </a:lnTo>
                  <a:lnTo>
                    <a:pt x="1012" y="151"/>
                  </a:lnTo>
                  <a:lnTo>
                    <a:pt x="1012" y="149"/>
                  </a:lnTo>
                  <a:lnTo>
                    <a:pt x="1011" y="149"/>
                  </a:lnTo>
                  <a:lnTo>
                    <a:pt x="1011" y="147"/>
                  </a:lnTo>
                  <a:lnTo>
                    <a:pt x="1011" y="146"/>
                  </a:lnTo>
                  <a:lnTo>
                    <a:pt x="1011" y="146"/>
                  </a:lnTo>
                  <a:lnTo>
                    <a:pt x="1011" y="146"/>
                  </a:lnTo>
                  <a:lnTo>
                    <a:pt x="1011" y="146"/>
                  </a:lnTo>
                  <a:lnTo>
                    <a:pt x="1011" y="146"/>
                  </a:lnTo>
                  <a:lnTo>
                    <a:pt x="1011" y="146"/>
                  </a:lnTo>
                  <a:lnTo>
                    <a:pt x="1011" y="152"/>
                  </a:lnTo>
                  <a:lnTo>
                    <a:pt x="1009" y="152"/>
                  </a:lnTo>
                  <a:lnTo>
                    <a:pt x="1007" y="152"/>
                  </a:lnTo>
                  <a:lnTo>
                    <a:pt x="1006" y="152"/>
                  </a:lnTo>
                  <a:lnTo>
                    <a:pt x="1004" y="152"/>
                  </a:lnTo>
                  <a:lnTo>
                    <a:pt x="1002" y="151"/>
                  </a:lnTo>
                  <a:lnTo>
                    <a:pt x="999" y="149"/>
                  </a:lnTo>
                  <a:lnTo>
                    <a:pt x="997" y="149"/>
                  </a:lnTo>
                  <a:lnTo>
                    <a:pt x="995" y="151"/>
                  </a:lnTo>
                  <a:lnTo>
                    <a:pt x="995" y="154"/>
                  </a:lnTo>
                  <a:lnTo>
                    <a:pt x="994" y="154"/>
                  </a:lnTo>
                  <a:lnTo>
                    <a:pt x="992" y="154"/>
                  </a:lnTo>
                  <a:lnTo>
                    <a:pt x="992" y="156"/>
                  </a:lnTo>
                  <a:lnTo>
                    <a:pt x="992" y="156"/>
                  </a:lnTo>
                  <a:lnTo>
                    <a:pt x="990" y="154"/>
                  </a:lnTo>
                  <a:lnTo>
                    <a:pt x="989" y="154"/>
                  </a:lnTo>
                  <a:lnTo>
                    <a:pt x="989" y="154"/>
                  </a:lnTo>
                  <a:lnTo>
                    <a:pt x="990" y="156"/>
                  </a:lnTo>
                  <a:lnTo>
                    <a:pt x="990" y="158"/>
                  </a:lnTo>
                  <a:lnTo>
                    <a:pt x="990" y="161"/>
                  </a:lnTo>
                  <a:lnTo>
                    <a:pt x="992" y="161"/>
                  </a:lnTo>
                  <a:lnTo>
                    <a:pt x="992" y="163"/>
                  </a:lnTo>
                  <a:lnTo>
                    <a:pt x="992" y="164"/>
                  </a:lnTo>
                  <a:lnTo>
                    <a:pt x="992" y="166"/>
                  </a:lnTo>
                  <a:lnTo>
                    <a:pt x="990" y="164"/>
                  </a:lnTo>
                  <a:lnTo>
                    <a:pt x="990" y="164"/>
                  </a:lnTo>
                  <a:lnTo>
                    <a:pt x="990" y="166"/>
                  </a:lnTo>
                  <a:lnTo>
                    <a:pt x="990" y="166"/>
                  </a:lnTo>
                  <a:lnTo>
                    <a:pt x="990" y="168"/>
                  </a:lnTo>
                  <a:lnTo>
                    <a:pt x="989" y="168"/>
                  </a:lnTo>
                  <a:lnTo>
                    <a:pt x="989" y="166"/>
                  </a:lnTo>
                  <a:lnTo>
                    <a:pt x="989" y="166"/>
                  </a:lnTo>
                  <a:lnTo>
                    <a:pt x="989" y="166"/>
                  </a:lnTo>
                  <a:lnTo>
                    <a:pt x="989" y="168"/>
                  </a:lnTo>
                  <a:lnTo>
                    <a:pt x="989" y="168"/>
                  </a:lnTo>
                  <a:lnTo>
                    <a:pt x="989" y="171"/>
                  </a:lnTo>
                  <a:lnTo>
                    <a:pt x="989" y="171"/>
                  </a:lnTo>
                  <a:lnTo>
                    <a:pt x="989" y="173"/>
                  </a:lnTo>
                  <a:lnTo>
                    <a:pt x="989" y="176"/>
                  </a:lnTo>
                  <a:lnTo>
                    <a:pt x="990" y="178"/>
                  </a:lnTo>
                  <a:lnTo>
                    <a:pt x="990" y="178"/>
                  </a:lnTo>
                  <a:lnTo>
                    <a:pt x="990" y="185"/>
                  </a:lnTo>
                  <a:lnTo>
                    <a:pt x="992" y="183"/>
                  </a:lnTo>
                  <a:lnTo>
                    <a:pt x="992" y="183"/>
                  </a:lnTo>
                  <a:lnTo>
                    <a:pt x="992" y="183"/>
                  </a:lnTo>
                  <a:lnTo>
                    <a:pt x="994" y="183"/>
                  </a:lnTo>
                  <a:lnTo>
                    <a:pt x="994" y="183"/>
                  </a:lnTo>
                  <a:lnTo>
                    <a:pt x="994" y="181"/>
                  </a:lnTo>
                  <a:lnTo>
                    <a:pt x="994" y="180"/>
                  </a:lnTo>
                  <a:lnTo>
                    <a:pt x="994" y="181"/>
                  </a:lnTo>
                  <a:lnTo>
                    <a:pt x="995" y="186"/>
                  </a:lnTo>
                  <a:lnTo>
                    <a:pt x="997" y="190"/>
                  </a:lnTo>
                  <a:lnTo>
                    <a:pt x="997" y="190"/>
                  </a:lnTo>
                  <a:lnTo>
                    <a:pt x="997" y="190"/>
                  </a:lnTo>
                  <a:lnTo>
                    <a:pt x="999" y="191"/>
                  </a:lnTo>
                  <a:lnTo>
                    <a:pt x="997" y="191"/>
                  </a:lnTo>
                  <a:lnTo>
                    <a:pt x="997" y="193"/>
                  </a:lnTo>
                  <a:lnTo>
                    <a:pt x="997" y="195"/>
                  </a:lnTo>
                  <a:lnTo>
                    <a:pt x="997" y="195"/>
                  </a:lnTo>
                  <a:lnTo>
                    <a:pt x="1001" y="193"/>
                  </a:lnTo>
                  <a:lnTo>
                    <a:pt x="1004" y="185"/>
                  </a:lnTo>
                  <a:lnTo>
                    <a:pt x="1006" y="183"/>
                  </a:lnTo>
                  <a:lnTo>
                    <a:pt x="1007" y="178"/>
                  </a:lnTo>
                  <a:lnTo>
                    <a:pt x="1009" y="178"/>
                  </a:lnTo>
                  <a:lnTo>
                    <a:pt x="1011" y="178"/>
                  </a:lnTo>
                  <a:lnTo>
                    <a:pt x="1014" y="178"/>
                  </a:lnTo>
                  <a:lnTo>
                    <a:pt x="1016" y="178"/>
                  </a:lnTo>
                  <a:lnTo>
                    <a:pt x="1019" y="178"/>
                  </a:lnTo>
                  <a:lnTo>
                    <a:pt x="1018" y="180"/>
                  </a:lnTo>
                  <a:lnTo>
                    <a:pt x="1016" y="181"/>
                  </a:lnTo>
                  <a:lnTo>
                    <a:pt x="1016" y="183"/>
                  </a:lnTo>
                  <a:lnTo>
                    <a:pt x="1014" y="185"/>
                  </a:lnTo>
                  <a:lnTo>
                    <a:pt x="1014" y="185"/>
                  </a:lnTo>
                  <a:lnTo>
                    <a:pt x="1012" y="183"/>
                  </a:lnTo>
                  <a:lnTo>
                    <a:pt x="1011" y="183"/>
                  </a:lnTo>
                  <a:lnTo>
                    <a:pt x="1009" y="185"/>
                  </a:lnTo>
                  <a:lnTo>
                    <a:pt x="1007" y="186"/>
                  </a:lnTo>
                  <a:lnTo>
                    <a:pt x="1007" y="190"/>
                  </a:lnTo>
                  <a:lnTo>
                    <a:pt x="1007" y="191"/>
                  </a:lnTo>
                  <a:lnTo>
                    <a:pt x="1009" y="193"/>
                  </a:lnTo>
                  <a:lnTo>
                    <a:pt x="1007" y="193"/>
                  </a:lnTo>
                  <a:lnTo>
                    <a:pt x="1006" y="195"/>
                  </a:lnTo>
                  <a:lnTo>
                    <a:pt x="1006" y="198"/>
                  </a:lnTo>
                  <a:lnTo>
                    <a:pt x="1006" y="203"/>
                  </a:lnTo>
                  <a:lnTo>
                    <a:pt x="1007" y="205"/>
                  </a:lnTo>
                  <a:lnTo>
                    <a:pt x="1004" y="205"/>
                  </a:lnTo>
                  <a:lnTo>
                    <a:pt x="1002" y="207"/>
                  </a:lnTo>
                  <a:lnTo>
                    <a:pt x="1001" y="208"/>
                  </a:lnTo>
                  <a:lnTo>
                    <a:pt x="1001" y="210"/>
                  </a:lnTo>
                  <a:lnTo>
                    <a:pt x="999" y="208"/>
                  </a:lnTo>
                  <a:lnTo>
                    <a:pt x="999" y="207"/>
                  </a:lnTo>
                  <a:lnTo>
                    <a:pt x="997" y="205"/>
                  </a:lnTo>
                  <a:lnTo>
                    <a:pt x="997" y="205"/>
                  </a:lnTo>
                  <a:lnTo>
                    <a:pt x="995" y="203"/>
                  </a:lnTo>
                  <a:lnTo>
                    <a:pt x="997" y="203"/>
                  </a:lnTo>
                  <a:lnTo>
                    <a:pt x="997" y="202"/>
                  </a:lnTo>
                  <a:lnTo>
                    <a:pt x="995" y="200"/>
                  </a:lnTo>
                  <a:lnTo>
                    <a:pt x="995" y="200"/>
                  </a:lnTo>
                  <a:lnTo>
                    <a:pt x="994" y="200"/>
                  </a:lnTo>
                  <a:lnTo>
                    <a:pt x="994" y="200"/>
                  </a:lnTo>
                  <a:lnTo>
                    <a:pt x="992" y="202"/>
                  </a:lnTo>
                  <a:lnTo>
                    <a:pt x="992" y="207"/>
                  </a:lnTo>
                  <a:lnTo>
                    <a:pt x="992" y="208"/>
                  </a:lnTo>
                  <a:lnTo>
                    <a:pt x="992" y="208"/>
                  </a:lnTo>
                  <a:lnTo>
                    <a:pt x="990" y="210"/>
                  </a:lnTo>
                  <a:lnTo>
                    <a:pt x="989" y="210"/>
                  </a:lnTo>
                  <a:lnTo>
                    <a:pt x="989" y="212"/>
                  </a:lnTo>
                  <a:lnTo>
                    <a:pt x="989" y="212"/>
                  </a:lnTo>
                  <a:lnTo>
                    <a:pt x="989" y="214"/>
                  </a:lnTo>
                  <a:lnTo>
                    <a:pt x="989" y="215"/>
                  </a:lnTo>
                  <a:lnTo>
                    <a:pt x="989" y="215"/>
                  </a:lnTo>
                  <a:lnTo>
                    <a:pt x="990" y="215"/>
                  </a:lnTo>
                  <a:lnTo>
                    <a:pt x="990" y="217"/>
                  </a:lnTo>
                  <a:lnTo>
                    <a:pt x="989" y="219"/>
                  </a:lnTo>
                  <a:lnTo>
                    <a:pt x="989" y="220"/>
                  </a:lnTo>
                  <a:lnTo>
                    <a:pt x="989" y="220"/>
                  </a:lnTo>
                  <a:lnTo>
                    <a:pt x="989" y="220"/>
                  </a:lnTo>
                  <a:lnTo>
                    <a:pt x="990" y="220"/>
                  </a:lnTo>
                  <a:lnTo>
                    <a:pt x="990" y="224"/>
                  </a:lnTo>
                  <a:lnTo>
                    <a:pt x="992" y="224"/>
                  </a:lnTo>
                  <a:lnTo>
                    <a:pt x="992" y="225"/>
                  </a:lnTo>
                  <a:lnTo>
                    <a:pt x="994" y="225"/>
                  </a:lnTo>
                  <a:lnTo>
                    <a:pt x="994" y="224"/>
                  </a:lnTo>
                  <a:lnTo>
                    <a:pt x="995" y="224"/>
                  </a:lnTo>
                  <a:lnTo>
                    <a:pt x="995" y="224"/>
                  </a:lnTo>
                  <a:lnTo>
                    <a:pt x="997" y="225"/>
                  </a:lnTo>
                  <a:lnTo>
                    <a:pt x="997" y="225"/>
                  </a:lnTo>
                  <a:lnTo>
                    <a:pt x="999" y="224"/>
                  </a:lnTo>
                  <a:lnTo>
                    <a:pt x="1006" y="224"/>
                  </a:lnTo>
                  <a:lnTo>
                    <a:pt x="1007" y="224"/>
                  </a:lnTo>
                  <a:lnTo>
                    <a:pt x="1016" y="225"/>
                  </a:lnTo>
                  <a:lnTo>
                    <a:pt x="1021" y="227"/>
                  </a:lnTo>
                  <a:lnTo>
                    <a:pt x="1024" y="229"/>
                  </a:lnTo>
                  <a:lnTo>
                    <a:pt x="1026" y="229"/>
                  </a:lnTo>
                  <a:lnTo>
                    <a:pt x="1026" y="229"/>
                  </a:lnTo>
                  <a:lnTo>
                    <a:pt x="1028" y="231"/>
                  </a:lnTo>
                  <a:lnTo>
                    <a:pt x="1031" y="229"/>
                  </a:lnTo>
                  <a:lnTo>
                    <a:pt x="1033" y="231"/>
                  </a:lnTo>
                  <a:lnTo>
                    <a:pt x="1031" y="232"/>
                  </a:lnTo>
                  <a:lnTo>
                    <a:pt x="1028" y="232"/>
                  </a:lnTo>
                  <a:lnTo>
                    <a:pt x="1024" y="231"/>
                  </a:lnTo>
                  <a:lnTo>
                    <a:pt x="1024" y="229"/>
                  </a:lnTo>
                  <a:lnTo>
                    <a:pt x="1023" y="229"/>
                  </a:lnTo>
                  <a:lnTo>
                    <a:pt x="1018" y="229"/>
                  </a:lnTo>
                  <a:lnTo>
                    <a:pt x="1014" y="229"/>
                  </a:lnTo>
                  <a:lnTo>
                    <a:pt x="1012" y="229"/>
                  </a:lnTo>
                  <a:lnTo>
                    <a:pt x="1012" y="229"/>
                  </a:lnTo>
                  <a:lnTo>
                    <a:pt x="1009" y="231"/>
                  </a:lnTo>
                  <a:lnTo>
                    <a:pt x="1007" y="231"/>
                  </a:lnTo>
                  <a:lnTo>
                    <a:pt x="997" y="229"/>
                  </a:lnTo>
                  <a:lnTo>
                    <a:pt x="994" y="229"/>
                  </a:lnTo>
                  <a:lnTo>
                    <a:pt x="992" y="227"/>
                  </a:lnTo>
                  <a:lnTo>
                    <a:pt x="990" y="225"/>
                  </a:lnTo>
                  <a:lnTo>
                    <a:pt x="989" y="225"/>
                  </a:lnTo>
                  <a:lnTo>
                    <a:pt x="987" y="227"/>
                  </a:lnTo>
                  <a:lnTo>
                    <a:pt x="985" y="231"/>
                  </a:lnTo>
                  <a:lnTo>
                    <a:pt x="984" y="231"/>
                  </a:lnTo>
                  <a:lnTo>
                    <a:pt x="982" y="231"/>
                  </a:lnTo>
                  <a:lnTo>
                    <a:pt x="975" y="229"/>
                  </a:lnTo>
                  <a:lnTo>
                    <a:pt x="973" y="229"/>
                  </a:lnTo>
                  <a:lnTo>
                    <a:pt x="973" y="227"/>
                  </a:lnTo>
                  <a:lnTo>
                    <a:pt x="970" y="222"/>
                  </a:lnTo>
                  <a:lnTo>
                    <a:pt x="970" y="220"/>
                  </a:lnTo>
                  <a:lnTo>
                    <a:pt x="968" y="220"/>
                  </a:lnTo>
                  <a:lnTo>
                    <a:pt x="967" y="219"/>
                  </a:lnTo>
                  <a:lnTo>
                    <a:pt x="965" y="219"/>
                  </a:lnTo>
                  <a:lnTo>
                    <a:pt x="962" y="217"/>
                  </a:lnTo>
                  <a:lnTo>
                    <a:pt x="960" y="219"/>
                  </a:lnTo>
                  <a:lnTo>
                    <a:pt x="958" y="219"/>
                  </a:lnTo>
                  <a:lnTo>
                    <a:pt x="958" y="217"/>
                  </a:lnTo>
                  <a:lnTo>
                    <a:pt x="958" y="217"/>
                  </a:lnTo>
                  <a:lnTo>
                    <a:pt x="958" y="217"/>
                  </a:lnTo>
                  <a:lnTo>
                    <a:pt x="955" y="217"/>
                  </a:lnTo>
                  <a:lnTo>
                    <a:pt x="953" y="215"/>
                  </a:lnTo>
                  <a:lnTo>
                    <a:pt x="950" y="214"/>
                  </a:lnTo>
                  <a:lnTo>
                    <a:pt x="948" y="214"/>
                  </a:lnTo>
                  <a:lnTo>
                    <a:pt x="950" y="215"/>
                  </a:lnTo>
                  <a:lnTo>
                    <a:pt x="951" y="217"/>
                  </a:lnTo>
                  <a:lnTo>
                    <a:pt x="953" y="219"/>
                  </a:lnTo>
                  <a:lnTo>
                    <a:pt x="955" y="219"/>
                  </a:lnTo>
                  <a:lnTo>
                    <a:pt x="955" y="220"/>
                  </a:lnTo>
                  <a:lnTo>
                    <a:pt x="951" y="220"/>
                  </a:lnTo>
                  <a:lnTo>
                    <a:pt x="951" y="224"/>
                  </a:lnTo>
                  <a:lnTo>
                    <a:pt x="955" y="227"/>
                  </a:lnTo>
                  <a:lnTo>
                    <a:pt x="955" y="229"/>
                  </a:lnTo>
                  <a:lnTo>
                    <a:pt x="953" y="227"/>
                  </a:lnTo>
                  <a:lnTo>
                    <a:pt x="951" y="227"/>
                  </a:lnTo>
                  <a:lnTo>
                    <a:pt x="951" y="225"/>
                  </a:lnTo>
                  <a:lnTo>
                    <a:pt x="950" y="225"/>
                  </a:lnTo>
                  <a:lnTo>
                    <a:pt x="948" y="224"/>
                  </a:lnTo>
                  <a:lnTo>
                    <a:pt x="946" y="224"/>
                  </a:lnTo>
                  <a:lnTo>
                    <a:pt x="946" y="225"/>
                  </a:lnTo>
                  <a:lnTo>
                    <a:pt x="946" y="227"/>
                  </a:lnTo>
                  <a:lnTo>
                    <a:pt x="946" y="231"/>
                  </a:lnTo>
                  <a:lnTo>
                    <a:pt x="946" y="232"/>
                  </a:lnTo>
                  <a:lnTo>
                    <a:pt x="946" y="232"/>
                  </a:lnTo>
                  <a:lnTo>
                    <a:pt x="945" y="232"/>
                  </a:lnTo>
                  <a:lnTo>
                    <a:pt x="945" y="231"/>
                  </a:lnTo>
                  <a:lnTo>
                    <a:pt x="945" y="231"/>
                  </a:lnTo>
                  <a:lnTo>
                    <a:pt x="945" y="232"/>
                  </a:lnTo>
                  <a:lnTo>
                    <a:pt x="943" y="231"/>
                  </a:lnTo>
                  <a:lnTo>
                    <a:pt x="941" y="227"/>
                  </a:lnTo>
                  <a:lnTo>
                    <a:pt x="943" y="227"/>
                  </a:lnTo>
                  <a:lnTo>
                    <a:pt x="943" y="227"/>
                  </a:lnTo>
                  <a:lnTo>
                    <a:pt x="945" y="227"/>
                  </a:lnTo>
                  <a:lnTo>
                    <a:pt x="945" y="225"/>
                  </a:lnTo>
                  <a:lnTo>
                    <a:pt x="945" y="225"/>
                  </a:lnTo>
                  <a:lnTo>
                    <a:pt x="945" y="224"/>
                  </a:lnTo>
                  <a:lnTo>
                    <a:pt x="943" y="224"/>
                  </a:lnTo>
                  <a:lnTo>
                    <a:pt x="943" y="224"/>
                  </a:lnTo>
                  <a:lnTo>
                    <a:pt x="941" y="222"/>
                  </a:lnTo>
                  <a:lnTo>
                    <a:pt x="939" y="222"/>
                  </a:lnTo>
                  <a:lnTo>
                    <a:pt x="933" y="217"/>
                  </a:lnTo>
                  <a:lnTo>
                    <a:pt x="934" y="217"/>
                  </a:lnTo>
                  <a:lnTo>
                    <a:pt x="938" y="217"/>
                  </a:lnTo>
                  <a:lnTo>
                    <a:pt x="939" y="217"/>
                  </a:lnTo>
                  <a:lnTo>
                    <a:pt x="941" y="215"/>
                  </a:lnTo>
                  <a:lnTo>
                    <a:pt x="939" y="215"/>
                  </a:lnTo>
                  <a:lnTo>
                    <a:pt x="938" y="215"/>
                  </a:lnTo>
                  <a:lnTo>
                    <a:pt x="936" y="214"/>
                  </a:lnTo>
                  <a:lnTo>
                    <a:pt x="936" y="214"/>
                  </a:lnTo>
                  <a:lnTo>
                    <a:pt x="936" y="212"/>
                  </a:lnTo>
                  <a:lnTo>
                    <a:pt x="938" y="214"/>
                  </a:lnTo>
                  <a:lnTo>
                    <a:pt x="939" y="214"/>
                  </a:lnTo>
                  <a:lnTo>
                    <a:pt x="939" y="212"/>
                  </a:lnTo>
                  <a:lnTo>
                    <a:pt x="939" y="212"/>
                  </a:lnTo>
                  <a:lnTo>
                    <a:pt x="938" y="212"/>
                  </a:lnTo>
                  <a:lnTo>
                    <a:pt x="938" y="212"/>
                  </a:lnTo>
                  <a:lnTo>
                    <a:pt x="938" y="210"/>
                  </a:lnTo>
                  <a:lnTo>
                    <a:pt x="936" y="210"/>
                  </a:lnTo>
                  <a:lnTo>
                    <a:pt x="936" y="210"/>
                  </a:lnTo>
                  <a:lnTo>
                    <a:pt x="936" y="210"/>
                  </a:lnTo>
                  <a:lnTo>
                    <a:pt x="934" y="210"/>
                  </a:lnTo>
                  <a:lnTo>
                    <a:pt x="933" y="208"/>
                  </a:lnTo>
                  <a:lnTo>
                    <a:pt x="933" y="207"/>
                  </a:lnTo>
                  <a:lnTo>
                    <a:pt x="933" y="207"/>
                  </a:lnTo>
                  <a:lnTo>
                    <a:pt x="931" y="208"/>
                  </a:lnTo>
                  <a:lnTo>
                    <a:pt x="929" y="208"/>
                  </a:lnTo>
                  <a:lnTo>
                    <a:pt x="921" y="208"/>
                  </a:lnTo>
                  <a:lnTo>
                    <a:pt x="921" y="210"/>
                  </a:lnTo>
                  <a:lnTo>
                    <a:pt x="921" y="210"/>
                  </a:lnTo>
                  <a:lnTo>
                    <a:pt x="921" y="210"/>
                  </a:lnTo>
                  <a:lnTo>
                    <a:pt x="919" y="210"/>
                  </a:lnTo>
                  <a:lnTo>
                    <a:pt x="919" y="210"/>
                  </a:lnTo>
                  <a:lnTo>
                    <a:pt x="917" y="212"/>
                  </a:lnTo>
                  <a:lnTo>
                    <a:pt x="917" y="214"/>
                  </a:lnTo>
                  <a:lnTo>
                    <a:pt x="919" y="215"/>
                  </a:lnTo>
                  <a:lnTo>
                    <a:pt x="919" y="217"/>
                  </a:lnTo>
                  <a:lnTo>
                    <a:pt x="919" y="217"/>
                  </a:lnTo>
                  <a:lnTo>
                    <a:pt x="916" y="219"/>
                  </a:lnTo>
                  <a:lnTo>
                    <a:pt x="917" y="219"/>
                  </a:lnTo>
                  <a:lnTo>
                    <a:pt x="917" y="220"/>
                  </a:lnTo>
                  <a:lnTo>
                    <a:pt x="919" y="220"/>
                  </a:lnTo>
                  <a:lnTo>
                    <a:pt x="921" y="222"/>
                  </a:lnTo>
                  <a:lnTo>
                    <a:pt x="921" y="222"/>
                  </a:lnTo>
                  <a:lnTo>
                    <a:pt x="921" y="222"/>
                  </a:lnTo>
                  <a:lnTo>
                    <a:pt x="921" y="222"/>
                  </a:lnTo>
                  <a:lnTo>
                    <a:pt x="922" y="222"/>
                  </a:lnTo>
                  <a:lnTo>
                    <a:pt x="922" y="222"/>
                  </a:lnTo>
                  <a:lnTo>
                    <a:pt x="922" y="222"/>
                  </a:lnTo>
                  <a:lnTo>
                    <a:pt x="922" y="222"/>
                  </a:lnTo>
                  <a:lnTo>
                    <a:pt x="921" y="222"/>
                  </a:lnTo>
                  <a:lnTo>
                    <a:pt x="921" y="220"/>
                  </a:lnTo>
                  <a:lnTo>
                    <a:pt x="922" y="220"/>
                  </a:lnTo>
                  <a:lnTo>
                    <a:pt x="922" y="220"/>
                  </a:lnTo>
                  <a:lnTo>
                    <a:pt x="924" y="220"/>
                  </a:lnTo>
                  <a:lnTo>
                    <a:pt x="924" y="222"/>
                  </a:lnTo>
                  <a:lnTo>
                    <a:pt x="926" y="222"/>
                  </a:lnTo>
                  <a:lnTo>
                    <a:pt x="926" y="224"/>
                  </a:lnTo>
                  <a:lnTo>
                    <a:pt x="926" y="224"/>
                  </a:lnTo>
                  <a:lnTo>
                    <a:pt x="929" y="224"/>
                  </a:lnTo>
                  <a:lnTo>
                    <a:pt x="931" y="224"/>
                  </a:lnTo>
                  <a:lnTo>
                    <a:pt x="931" y="225"/>
                  </a:lnTo>
                  <a:lnTo>
                    <a:pt x="931" y="225"/>
                  </a:lnTo>
                  <a:lnTo>
                    <a:pt x="931" y="227"/>
                  </a:lnTo>
                  <a:lnTo>
                    <a:pt x="931" y="229"/>
                  </a:lnTo>
                  <a:lnTo>
                    <a:pt x="929" y="229"/>
                  </a:lnTo>
                  <a:lnTo>
                    <a:pt x="928" y="227"/>
                  </a:lnTo>
                  <a:lnTo>
                    <a:pt x="928" y="227"/>
                  </a:lnTo>
                  <a:lnTo>
                    <a:pt x="926" y="227"/>
                  </a:lnTo>
                  <a:lnTo>
                    <a:pt x="924" y="227"/>
                  </a:lnTo>
                  <a:lnTo>
                    <a:pt x="924" y="227"/>
                  </a:lnTo>
                  <a:lnTo>
                    <a:pt x="924" y="227"/>
                  </a:lnTo>
                  <a:lnTo>
                    <a:pt x="926" y="229"/>
                  </a:lnTo>
                  <a:lnTo>
                    <a:pt x="926" y="229"/>
                  </a:lnTo>
                  <a:lnTo>
                    <a:pt x="926" y="229"/>
                  </a:lnTo>
                  <a:lnTo>
                    <a:pt x="928" y="229"/>
                  </a:lnTo>
                  <a:lnTo>
                    <a:pt x="929" y="231"/>
                  </a:lnTo>
                  <a:lnTo>
                    <a:pt x="931" y="232"/>
                  </a:lnTo>
                  <a:lnTo>
                    <a:pt x="926" y="232"/>
                  </a:lnTo>
                  <a:lnTo>
                    <a:pt x="917" y="229"/>
                  </a:lnTo>
                  <a:lnTo>
                    <a:pt x="917" y="231"/>
                  </a:lnTo>
                  <a:lnTo>
                    <a:pt x="916" y="231"/>
                  </a:lnTo>
                  <a:lnTo>
                    <a:pt x="914" y="231"/>
                  </a:lnTo>
                  <a:lnTo>
                    <a:pt x="914" y="231"/>
                  </a:lnTo>
                  <a:lnTo>
                    <a:pt x="916" y="232"/>
                  </a:lnTo>
                  <a:lnTo>
                    <a:pt x="926" y="237"/>
                  </a:lnTo>
                  <a:lnTo>
                    <a:pt x="924" y="237"/>
                  </a:lnTo>
                  <a:lnTo>
                    <a:pt x="922" y="237"/>
                  </a:lnTo>
                  <a:lnTo>
                    <a:pt x="921" y="239"/>
                  </a:lnTo>
                  <a:lnTo>
                    <a:pt x="922" y="239"/>
                  </a:lnTo>
                  <a:lnTo>
                    <a:pt x="924" y="239"/>
                  </a:lnTo>
                  <a:lnTo>
                    <a:pt x="924" y="241"/>
                  </a:lnTo>
                  <a:lnTo>
                    <a:pt x="922" y="241"/>
                  </a:lnTo>
                  <a:lnTo>
                    <a:pt x="921" y="241"/>
                  </a:lnTo>
                  <a:lnTo>
                    <a:pt x="919" y="239"/>
                  </a:lnTo>
                  <a:lnTo>
                    <a:pt x="916" y="239"/>
                  </a:lnTo>
                  <a:lnTo>
                    <a:pt x="914" y="239"/>
                  </a:lnTo>
                  <a:lnTo>
                    <a:pt x="912" y="236"/>
                  </a:lnTo>
                  <a:lnTo>
                    <a:pt x="909" y="236"/>
                  </a:lnTo>
                  <a:lnTo>
                    <a:pt x="912" y="237"/>
                  </a:lnTo>
                  <a:lnTo>
                    <a:pt x="912" y="239"/>
                  </a:lnTo>
                  <a:lnTo>
                    <a:pt x="911" y="239"/>
                  </a:lnTo>
                  <a:lnTo>
                    <a:pt x="911" y="239"/>
                  </a:lnTo>
                  <a:lnTo>
                    <a:pt x="905" y="237"/>
                  </a:lnTo>
                  <a:lnTo>
                    <a:pt x="907" y="239"/>
                  </a:lnTo>
                  <a:lnTo>
                    <a:pt x="907" y="239"/>
                  </a:lnTo>
                  <a:lnTo>
                    <a:pt x="907" y="239"/>
                  </a:lnTo>
                  <a:lnTo>
                    <a:pt x="907" y="239"/>
                  </a:lnTo>
                  <a:lnTo>
                    <a:pt x="907" y="239"/>
                  </a:lnTo>
                  <a:lnTo>
                    <a:pt x="909" y="241"/>
                  </a:lnTo>
                  <a:lnTo>
                    <a:pt x="909" y="241"/>
                  </a:lnTo>
                  <a:lnTo>
                    <a:pt x="912" y="242"/>
                  </a:lnTo>
                  <a:lnTo>
                    <a:pt x="912" y="242"/>
                  </a:lnTo>
                  <a:lnTo>
                    <a:pt x="912" y="244"/>
                  </a:lnTo>
                  <a:lnTo>
                    <a:pt x="914" y="244"/>
                  </a:lnTo>
                  <a:lnTo>
                    <a:pt x="916" y="244"/>
                  </a:lnTo>
                  <a:lnTo>
                    <a:pt x="917" y="244"/>
                  </a:lnTo>
                  <a:lnTo>
                    <a:pt x="916" y="241"/>
                  </a:lnTo>
                  <a:lnTo>
                    <a:pt x="917" y="242"/>
                  </a:lnTo>
                  <a:lnTo>
                    <a:pt x="921" y="241"/>
                  </a:lnTo>
                  <a:lnTo>
                    <a:pt x="922" y="242"/>
                  </a:lnTo>
                  <a:lnTo>
                    <a:pt x="922" y="244"/>
                  </a:lnTo>
                  <a:lnTo>
                    <a:pt x="921" y="244"/>
                  </a:lnTo>
                  <a:lnTo>
                    <a:pt x="917" y="246"/>
                  </a:lnTo>
                  <a:lnTo>
                    <a:pt x="919" y="248"/>
                  </a:lnTo>
                  <a:lnTo>
                    <a:pt x="917" y="249"/>
                  </a:lnTo>
                  <a:lnTo>
                    <a:pt x="916" y="249"/>
                  </a:lnTo>
                  <a:lnTo>
                    <a:pt x="914" y="251"/>
                  </a:lnTo>
                  <a:lnTo>
                    <a:pt x="914" y="251"/>
                  </a:lnTo>
                  <a:lnTo>
                    <a:pt x="914" y="251"/>
                  </a:lnTo>
                  <a:lnTo>
                    <a:pt x="921" y="253"/>
                  </a:lnTo>
                  <a:lnTo>
                    <a:pt x="922" y="253"/>
                  </a:lnTo>
                  <a:lnTo>
                    <a:pt x="924" y="256"/>
                  </a:lnTo>
                  <a:lnTo>
                    <a:pt x="926" y="256"/>
                  </a:lnTo>
                  <a:lnTo>
                    <a:pt x="929" y="258"/>
                  </a:lnTo>
                  <a:lnTo>
                    <a:pt x="931" y="259"/>
                  </a:lnTo>
                  <a:lnTo>
                    <a:pt x="931" y="261"/>
                  </a:lnTo>
                  <a:lnTo>
                    <a:pt x="933" y="265"/>
                  </a:lnTo>
                  <a:lnTo>
                    <a:pt x="933" y="266"/>
                  </a:lnTo>
                  <a:lnTo>
                    <a:pt x="936" y="271"/>
                  </a:lnTo>
                  <a:lnTo>
                    <a:pt x="938" y="271"/>
                  </a:lnTo>
                  <a:lnTo>
                    <a:pt x="941" y="271"/>
                  </a:lnTo>
                  <a:lnTo>
                    <a:pt x="948" y="270"/>
                  </a:lnTo>
                  <a:lnTo>
                    <a:pt x="950" y="268"/>
                  </a:lnTo>
                  <a:lnTo>
                    <a:pt x="950" y="265"/>
                  </a:lnTo>
                  <a:lnTo>
                    <a:pt x="951" y="265"/>
                  </a:lnTo>
                  <a:lnTo>
                    <a:pt x="951" y="266"/>
                  </a:lnTo>
                  <a:lnTo>
                    <a:pt x="951" y="268"/>
                  </a:lnTo>
                  <a:lnTo>
                    <a:pt x="950" y="270"/>
                  </a:lnTo>
                  <a:lnTo>
                    <a:pt x="950" y="271"/>
                  </a:lnTo>
                  <a:lnTo>
                    <a:pt x="948" y="271"/>
                  </a:lnTo>
                  <a:lnTo>
                    <a:pt x="946" y="273"/>
                  </a:lnTo>
                  <a:lnTo>
                    <a:pt x="945" y="275"/>
                  </a:lnTo>
                  <a:lnTo>
                    <a:pt x="945" y="275"/>
                  </a:lnTo>
                  <a:lnTo>
                    <a:pt x="943" y="276"/>
                  </a:lnTo>
                  <a:lnTo>
                    <a:pt x="941" y="278"/>
                  </a:lnTo>
                  <a:lnTo>
                    <a:pt x="943" y="280"/>
                  </a:lnTo>
                  <a:lnTo>
                    <a:pt x="943" y="281"/>
                  </a:lnTo>
                  <a:lnTo>
                    <a:pt x="945" y="281"/>
                  </a:lnTo>
                  <a:lnTo>
                    <a:pt x="945" y="283"/>
                  </a:lnTo>
                  <a:lnTo>
                    <a:pt x="943" y="283"/>
                  </a:lnTo>
                  <a:lnTo>
                    <a:pt x="939" y="281"/>
                  </a:lnTo>
                  <a:lnTo>
                    <a:pt x="939" y="281"/>
                  </a:lnTo>
                  <a:lnTo>
                    <a:pt x="938" y="281"/>
                  </a:lnTo>
                  <a:lnTo>
                    <a:pt x="938" y="283"/>
                  </a:lnTo>
                  <a:lnTo>
                    <a:pt x="939" y="287"/>
                  </a:lnTo>
                  <a:lnTo>
                    <a:pt x="941" y="293"/>
                  </a:lnTo>
                  <a:lnTo>
                    <a:pt x="943" y="295"/>
                  </a:lnTo>
                  <a:lnTo>
                    <a:pt x="946" y="298"/>
                  </a:lnTo>
                  <a:lnTo>
                    <a:pt x="946" y="298"/>
                  </a:lnTo>
                  <a:lnTo>
                    <a:pt x="948" y="298"/>
                  </a:lnTo>
                  <a:lnTo>
                    <a:pt x="948" y="298"/>
                  </a:lnTo>
                  <a:lnTo>
                    <a:pt x="948" y="298"/>
                  </a:lnTo>
                  <a:lnTo>
                    <a:pt x="948" y="300"/>
                  </a:lnTo>
                  <a:lnTo>
                    <a:pt x="948" y="300"/>
                  </a:lnTo>
                  <a:lnTo>
                    <a:pt x="945" y="300"/>
                  </a:lnTo>
                  <a:lnTo>
                    <a:pt x="945" y="300"/>
                  </a:lnTo>
                  <a:lnTo>
                    <a:pt x="943" y="298"/>
                  </a:lnTo>
                  <a:lnTo>
                    <a:pt x="941" y="297"/>
                  </a:lnTo>
                  <a:lnTo>
                    <a:pt x="941" y="295"/>
                  </a:lnTo>
                  <a:lnTo>
                    <a:pt x="939" y="295"/>
                  </a:lnTo>
                  <a:lnTo>
                    <a:pt x="938" y="293"/>
                  </a:lnTo>
                  <a:lnTo>
                    <a:pt x="936" y="293"/>
                  </a:lnTo>
                  <a:lnTo>
                    <a:pt x="936" y="292"/>
                  </a:lnTo>
                  <a:lnTo>
                    <a:pt x="936" y="292"/>
                  </a:lnTo>
                  <a:lnTo>
                    <a:pt x="934" y="290"/>
                  </a:lnTo>
                  <a:lnTo>
                    <a:pt x="934" y="290"/>
                  </a:lnTo>
                  <a:lnTo>
                    <a:pt x="934" y="288"/>
                  </a:lnTo>
                  <a:lnTo>
                    <a:pt x="933" y="287"/>
                  </a:lnTo>
                  <a:lnTo>
                    <a:pt x="931" y="287"/>
                  </a:lnTo>
                  <a:lnTo>
                    <a:pt x="929" y="285"/>
                  </a:lnTo>
                  <a:lnTo>
                    <a:pt x="929" y="287"/>
                  </a:lnTo>
                  <a:lnTo>
                    <a:pt x="929" y="287"/>
                  </a:lnTo>
                  <a:lnTo>
                    <a:pt x="928" y="287"/>
                  </a:lnTo>
                  <a:lnTo>
                    <a:pt x="928" y="283"/>
                  </a:lnTo>
                  <a:lnTo>
                    <a:pt x="928" y="281"/>
                  </a:lnTo>
                  <a:lnTo>
                    <a:pt x="926" y="281"/>
                  </a:lnTo>
                  <a:lnTo>
                    <a:pt x="926" y="281"/>
                  </a:lnTo>
                  <a:lnTo>
                    <a:pt x="924" y="281"/>
                  </a:lnTo>
                  <a:lnTo>
                    <a:pt x="924" y="281"/>
                  </a:lnTo>
                  <a:lnTo>
                    <a:pt x="922" y="281"/>
                  </a:lnTo>
                  <a:lnTo>
                    <a:pt x="922" y="281"/>
                  </a:lnTo>
                  <a:lnTo>
                    <a:pt x="921" y="280"/>
                  </a:lnTo>
                  <a:lnTo>
                    <a:pt x="921" y="281"/>
                  </a:lnTo>
                  <a:lnTo>
                    <a:pt x="919" y="283"/>
                  </a:lnTo>
                  <a:lnTo>
                    <a:pt x="919" y="285"/>
                  </a:lnTo>
                  <a:lnTo>
                    <a:pt x="919" y="290"/>
                  </a:lnTo>
                  <a:lnTo>
                    <a:pt x="922" y="295"/>
                  </a:lnTo>
                  <a:lnTo>
                    <a:pt x="924" y="297"/>
                  </a:lnTo>
                  <a:lnTo>
                    <a:pt x="926" y="297"/>
                  </a:lnTo>
                  <a:lnTo>
                    <a:pt x="924" y="298"/>
                  </a:lnTo>
                  <a:lnTo>
                    <a:pt x="924" y="298"/>
                  </a:lnTo>
                  <a:lnTo>
                    <a:pt x="924" y="298"/>
                  </a:lnTo>
                  <a:lnTo>
                    <a:pt x="924" y="298"/>
                  </a:lnTo>
                  <a:lnTo>
                    <a:pt x="922" y="300"/>
                  </a:lnTo>
                  <a:lnTo>
                    <a:pt x="922" y="300"/>
                  </a:lnTo>
                  <a:lnTo>
                    <a:pt x="922" y="302"/>
                  </a:lnTo>
                  <a:lnTo>
                    <a:pt x="922" y="304"/>
                  </a:lnTo>
                  <a:lnTo>
                    <a:pt x="922" y="304"/>
                  </a:lnTo>
                  <a:lnTo>
                    <a:pt x="921" y="305"/>
                  </a:lnTo>
                  <a:lnTo>
                    <a:pt x="921" y="305"/>
                  </a:lnTo>
                  <a:lnTo>
                    <a:pt x="921" y="307"/>
                  </a:lnTo>
                  <a:lnTo>
                    <a:pt x="921" y="307"/>
                  </a:lnTo>
                  <a:lnTo>
                    <a:pt x="921" y="309"/>
                  </a:lnTo>
                  <a:lnTo>
                    <a:pt x="921" y="310"/>
                  </a:lnTo>
                  <a:lnTo>
                    <a:pt x="919" y="312"/>
                  </a:lnTo>
                  <a:lnTo>
                    <a:pt x="919" y="312"/>
                  </a:lnTo>
                  <a:lnTo>
                    <a:pt x="917" y="315"/>
                  </a:lnTo>
                  <a:lnTo>
                    <a:pt x="917" y="321"/>
                  </a:lnTo>
                  <a:lnTo>
                    <a:pt x="917" y="321"/>
                  </a:lnTo>
                  <a:lnTo>
                    <a:pt x="919" y="324"/>
                  </a:lnTo>
                  <a:lnTo>
                    <a:pt x="921" y="326"/>
                  </a:lnTo>
                  <a:lnTo>
                    <a:pt x="921" y="326"/>
                  </a:lnTo>
                  <a:lnTo>
                    <a:pt x="921" y="331"/>
                  </a:lnTo>
                  <a:lnTo>
                    <a:pt x="921" y="331"/>
                  </a:lnTo>
                  <a:lnTo>
                    <a:pt x="919" y="332"/>
                  </a:lnTo>
                  <a:lnTo>
                    <a:pt x="919" y="332"/>
                  </a:lnTo>
                  <a:lnTo>
                    <a:pt x="919" y="332"/>
                  </a:lnTo>
                  <a:lnTo>
                    <a:pt x="919" y="331"/>
                  </a:lnTo>
                  <a:lnTo>
                    <a:pt x="917" y="327"/>
                  </a:lnTo>
                  <a:lnTo>
                    <a:pt x="917" y="326"/>
                  </a:lnTo>
                  <a:lnTo>
                    <a:pt x="916" y="324"/>
                  </a:lnTo>
                  <a:lnTo>
                    <a:pt x="914" y="322"/>
                  </a:lnTo>
                  <a:lnTo>
                    <a:pt x="912" y="319"/>
                  </a:lnTo>
                  <a:lnTo>
                    <a:pt x="912" y="317"/>
                  </a:lnTo>
                  <a:lnTo>
                    <a:pt x="911" y="317"/>
                  </a:lnTo>
                  <a:lnTo>
                    <a:pt x="909" y="315"/>
                  </a:lnTo>
                  <a:lnTo>
                    <a:pt x="909" y="314"/>
                  </a:lnTo>
                  <a:lnTo>
                    <a:pt x="909" y="312"/>
                  </a:lnTo>
                  <a:lnTo>
                    <a:pt x="907" y="310"/>
                  </a:lnTo>
                  <a:lnTo>
                    <a:pt x="904" y="310"/>
                  </a:lnTo>
                  <a:lnTo>
                    <a:pt x="904" y="309"/>
                  </a:lnTo>
                  <a:lnTo>
                    <a:pt x="902" y="305"/>
                  </a:lnTo>
                  <a:lnTo>
                    <a:pt x="902" y="304"/>
                  </a:lnTo>
                  <a:lnTo>
                    <a:pt x="902" y="302"/>
                  </a:lnTo>
                  <a:lnTo>
                    <a:pt x="900" y="298"/>
                  </a:lnTo>
                  <a:lnTo>
                    <a:pt x="899" y="297"/>
                  </a:lnTo>
                  <a:lnTo>
                    <a:pt x="899" y="295"/>
                  </a:lnTo>
                  <a:lnTo>
                    <a:pt x="897" y="293"/>
                  </a:lnTo>
                  <a:lnTo>
                    <a:pt x="894" y="290"/>
                  </a:lnTo>
                  <a:lnTo>
                    <a:pt x="894" y="288"/>
                  </a:lnTo>
                  <a:lnTo>
                    <a:pt x="892" y="287"/>
                  </a:lnTo>
                  <a:lnTo>
                    <a:pt x="892" y="283"/>
                  </a:lnTo>
                  <a:lnTo>
                    <a:pt x="892" y="283"/>
                  </a:lnTo>
                  <a:lnTo>
                    <a:pt x="888" y="280"/>
                  </a:lnTo>
                  <a:lnTo>
                    <a:pt x="887" y="276"/>
                  </a:lnTo>
                  <a:lnTo>
                    <a:pt x="885" y="275"/>
                  </a:lnTo>
                  <a:lnTo>
                    <a:pt x="883" y="275"/>
                  </a:lnTo>
                  <a:lnTo>
                    <a:pt x="882" y="275"/>
                  </a:lnTo>
                  <a:lnTo>
                    <a:pt x="882" y="273"/>
                  </a:lnTo>
                  <a:lnTo>
                    <a:pt x="883" y="270"/>
                  </a:lnTo>
                  <a:lnTo>
                    <a:pt x="883" y="268"/>
                  </a:lnTo>
                  <a:lnTo>
                    <a:pt x="883" y="266"/>
                  </a:lnTo>
                  <a:lnTo>
                    <a:pt x="883" y="265"/>
                  </a:lnTo>
                  <a:lnTo>
                    <a:pt x="882" y="265"/>
                  </a:lnTo>
                  <a:lnTo>
                    <a:pt x="880" y="265"/>
                  </a:lnTo>
                  <a:lnTo>
                    <a:pt x="878" y="263"/>
                  </a:lnTo>
                  <a:lnTo>
                    <a:pt x="878" y="261"/>
                  </a:lnTo>
                  <a:lnTo>
                    <a:pt x="878" y="259"/>
                  </a:lnTo>
                  <a:lnTo>
                    <a:pt x="878" y="258"/>
                  </a:lnTo>
                  <a:lnTo>
                    <a:pt x="878" y="258"/>
                  </a:lnTo>
                  <a:lnTo>
                    <a:pt x="880" y="258"/>
                  </a:lnTo>
                  <a:lnTo>
                    <a:pt x="880" y="258"/>
                  </a:lnTo>
                  <a:lnTo>
                    <a:pt x="880" y="256"/>
                  </a:lnTo>
                  <a:lnTo>
                    <a:pt x="882" y="256"/>
                  </a:lnTo>
                  <a:lnTo>
                    <a:pt x="882" y="254"/>
                  </a:lnTo>
                  <a:lnTo>
                    <a:pt x="880" y="254"/>
                  </a:lnTo>
                  <a:lnTo>
                    <a:pt x="880" y="256"/>
                  </a:lnTo>
                  <a:lnTo>
                    <a:pt x="880" y="256"/>
                  </a:lnTo>
                  <a:lnTo>
                    <a:pt x="880" y="256"/>
                  </a:lnTo>
                  <a:lnTo>
                    <a:pt x="878" y="256"/>
                  </a:lnTo>
                  <a:lnTo>
                    <a:pt x="877" y="256"/>
                  </a:lnTo>
                  <a:lnTo>
                    <a:pt x="877" y="256"/>
                  </a:lnTo>
                  <a:lnTo>
                    <a:pt x="875" y="254"/>
                  </a:lnTo>
                  <a:lnTo>
                    <a:pt x="873" y="254"/>
                  </a:lnTo>
                  <a:lnTo>
                    <a:pt x="872" y="254"/>
                  </a:lnTo>
                  <a:lnTo>
                    <a:pt x="872" y="251"/>
                  </a:lnTo>
                  <a:lnTo>
                    <a:pt x="872" y="249"/>
                  </a:lnTo>
                  <a:lnTo>
                    <a:pt x="872" y="248"/>
                  </a:lnTo>
                  <a:lnTo>
                    <a:pt x="870" y="249"/>
                  </a:lnTo>
                  <a:lnTo>
                    <a:pt x="868" y="249"/>
                  </a:lnTo>
                  <a:lnTo>
                    <a:pt x="868" y="249"/>
                  </a:lnTo>
                  <a:lnTo>
                    <a:pt x="868" y="249"/>
                  </a:lnTo>
                  <a:lnTo>
                    <a:pt x="866" y="246"/>
                  </a:lnTo>
                  <a:lnTo>
                    <a:pt x="866" y="246"/>
                  </a:lnTo>
                  <a:lnTo>
                    <a:pt x="868" y="241"/>
                  </a:lnTo>
                  <a:lnTo>
                    <a:pt x="868" y="239"/>
                  </a:lnTo>
                  <a:lnTo>
                    <a:pt x="868" y="237"/>
                  </a:lnTo>
                  <a:lnTo>
                    <a:pt x="868" y="236"/>
                  </a:lnTo>
                  <a:lnTo>
                    <a:pt x="870" y="236"/>
                  </a:lnTo>
                  <a:lnTo>
                    <a:pt x="872" y="236"/>
                  </a:lnTo>
                  <a:lnTo>
                    <a:pt x="872" y="236"/>
                  </a:lnTo>
                  <a:lnTo>
                    <a:pt x="873" y="236"/>
                  </a:lnTo>
                  <a:lnTo>
                    <a:pt x="875" y="236"/>
                  </a:lnTo>
                  <a:lnTo>
                    <a:pt x="875" y="234"/>
                  </a:lnTo>
                  <a:lnTo>
                    <a:pt x="873" y="234"/>
                  </a:lnTo>
                  <a:lnTo>
                    <a:pt x="870" y="232"/>
                  </a:lnTo>
                  <a:lnTo>
                    <a:pt x="872" y="229"/>
                  </a:lnTo>
                  <a:lnTo>
                    <a:pt x="872" y="229"/>
                  </a:lnTo>
                  <a:lnTo>
                    <a:pt x="870" y="227"/>
                  </a:lnTo>
                  <a:lnTo>
                    <a:pt x="865" y="231"/>
                  </a:lnTo>
                  <a:lnTo>
                    <a:pt x="863" y="231"/>
                  </a:lnTo>
                  <a:lnTo>
                    <a:pt x="861" y="234"/>
                  </a:lnTo>
                  <a:lnTo>
                    <a:pt x="861" y="237"/>
                  </a:lnTo>
                  <a:lnTo>
                    <a:pt x="860" y="239"/>
                  </a:lnTo>
                  <a:lnTo>
                    <a:pt x="858" y="239"/>
                  </a:lnTo>
                  <a:lnTo>
                    <a:pt x="858" y="241"/>
                  </a:lnTo>
                  <a:lnTo>
                    <a:pt x="858" y="242"/>
                  </a:lnTo>
                  <a:lnTo>
                    <a:pt x="856" y="242"/>
                  </a:lnTo>
                  <a:lnTo>
                    <a:pt x="856" y="244"/>
                  </a:lnTo>
                  <a:lnTo>
                    <a:pt x="855" y="244"/>
                  </a:lnTo>
                  <a:lnTo>
                    <a:pt x="853" y="244"/>
                  </a:lnTo>
                  <a:lnTo>
                    <a:pt x="851" y="244"/>
                  </a:lnTo>
                  <a:lnTo>
                    <a:pt x="849" y="246"/>
                  </a:lnTo>
                  <a:lnTo>
                    <a:pt x="849" y="246"/>
                  </a:lnTo>
                  <a:lnTo>
                    <a:pt x="849" y="248"/>
                  </a:lnTo>
                  <a:lnTo>
                    <a:pt x="849" y="251"/>
                  </a:lnTo>
                  <a:lnTo>
                    <a:pt x="849" y="251"/>
                  </a:lnTo>
                  <a:lnTo>
                    <a:pt x="848" y="253"/>
                  </a:lnTo>
                  <a:lnTo>
                    <a:pt x="848" y="253"/>
                  </a:lnTo>
                  <a:lnTo>
                    <a:pt x="848" y="256"/>
                  </a:lnTo>
                  <a:lnTo>
                    <a:pt x="849" y="258"/>
                  </a:lnTo>
                  <a:lnTo>
                    <a:pt x="855" y="263"/>
                  </a:lnTo>
                  <a:lnTo>
                    <a:pt x="849" y="261"/>
                  </a:lnTo>
                  <a:lnTo>
                    <a:pt x="849" y="261"/>
                  </a:lnTo>
                  <a:lnTo>
                    <a:pt x="848" y="261"/>
                  </a:lnTo>
                  <a:lnTo>
                    <a:pt x="846" y="261"/>
                  </a:lnTo>
                  <a:lnTo>
                    <a:pt x="846" y="263"/>
                  </a:lnTo>
                  <a:lnTo>
                    <a:pt x="844" y="263"/>
                  </a:lnTo>
                  <a:lnTo>
                    <a:pt x="844" y="263"/>
                  </a:lnTo>
                  <a:lnTo>
                    <a:pt x="841" y="263"/>
                  </a:lnTo>
                  <a:lnTo>
                    <a:pt x="841" y="263"/>
                  </a:lnTo>
                  <a:lnTo>
                    <a:pt x="839" y="265"/>
                  </a:lnTo>
                  <a:lnTo>
                    <a:pt x="839" y="265"/>
                  </a:lnTo>
                  <a:lnTo>
                    <a:pt x="838" y="265"/>
                  </a:lnTo>
                  <a:lnTo>
                    <a:pt x="836" y="265"/>
                  </a:lnTo>
                  <a:lnTo>
                    <a:pt x="836" y="263"/>
                  </a:lnTo>
                  <a:lnTo>
                    <a:pt x="836" y="261"/>
                  </a:lnTo>
                  <a:lnTo>
                    <a:pt x="834" y="263"/>
                  </a:lnTo>
                  <a:lnTo>
                    <a:pt x="832" y="263"/>
                  </a:lnTo>
                  <a:lnTo>
                    <a:pt x="832" y="265"/>
                  </a:lnTo>
                  <a:lnTo>
                    <a:pt x="831" y="266"/>
                  </a:lnTo>
                  <a:lnTo>
                    <a:pt x="831" y="266"/>
                  </a:lnTo>
                  <a:lnTo>
                    <a:pt x="831" y="266"/>
                  </a:lnTo>
                  <a:lnTo>
                    <a:pt x="831" y="268"/>
                  </a:lnTo>
                  <a:lnTo>
                    <a:pt x="831" y="268"/>
                  </a:lnTo>
                  <a:lnTo>
                    <a:pt x="831" y="268"/>
                  </a:lnTo>
                  <a:lnTo>
                    <a:pt x="831" y="268"/>
                  </a:lnTo>
                  <a:lnTo>
                    <a:pt x="829" y="268"/>
                  </a:lnTo>
                  <a:lnTo>
                    <a:pt x="829" y="268"/>
                  </a:lnTo>
                  <a:lnTo>
                    <a:pt x="829" y="268"/>
                  </a:lnTo>
                  <a:lnTo>
                    <a:pt x="829" y="270"/>
                  </a:lnTo>
                  <a:lnTo>
                    <a:pt x="829" y="271"/>
                  </a:lnTo>
                  <a:lnTo>
                    <a:pt x="832" y="273"/>
                  </a:lnTo>
                  <a:lnTo>
                    <a:pt x="834" y="278"/>
                  </a:lnTo>
                  <a:lnTo>
                    <a:pt x="834" y="278"/>
                  </a:lnTo>
                  <a:lnTo>
                    <a:pt x="831" y="278"/>
                  </a:lnTo>
                  <a:lnTo>
                    <a:pt x="829" y="278"/>
                  </a:lnTo>
                  <a:lnTo>
                    <a:pt x="829" y="276"/>
                  </a:lnTo>
                  <a:lnTo>
                    <a:pt x="827" y="275"/>
                  </a:lnTo>
                  <a:lnTo>
                    <a:pt x="827" y="275"/>
                  </a:lnTo>
                  <a:lnTo>
                    <a:pt x="826" y="275"/>
                  </a:lnTo>
                  <a:lnTo>
                    <a:pt x="824" y="275"/>
                  </a:lnTo>
                  <a:lnTo>
                    <a:pt x="824" y="276"/>
                  </a:lnTo>
                  <a:lnTo>
                    <a:pt x="826" y="276"/>
                  </a:lnTo>
                  <a:lnTo>
                    <a:pt x="824" y="278"/>
                  </a:lnTo>
                  <a:lnTo>
                    <a:pt x="824" y="280"/>
                  </a:lnTo>
                  <a:lnTo>
                    <a:pt x="822" y="280"/>
                  </a:lnTo>
                  <a:lnTo>
                    <a:pt x="822" y="278"/>
                  </a:lnTo>
                  <a:lnTo>
                    <a:pt x="822" y="276"/>
                  </a:lnTo>
                  <a:lnTo>
                    <a:pt x="819" y="280"/>
                  </a:lnTo>
                  <a:lnTo>
                    <a:pt x="807" y="288"/>
                  </a:lnTo>
                  <a:lnTo>
                    <a:pt x="807" y="290"/>
                  </a:lnTo>
                  <a:lnTo>
                    <a:pt x="805" y="292"/>
                  </a:lnTo>
                  <a:lnTo>
                    <a:pt x="805" y="292"/>
                  </a:lnTo>
                  <a:lnTo>
                    <a:pt x="807" y="292"/>
                  </a:lnTo>
                  <a:lnTo>
                    <a:pt x="807" y="293"/>
                  </a:lnTo>
                  <a:lnTo>
                    <a:pt x="807" y="295"/>
                  </a:lnTo>
                  <a:lnTo>
                    <a:pt x="802" y="300"/>
                  </a:lnTo>
                  <a:lnTo>
                    <a:pt x="802" y="300"/>
                  </a:lnTo>
                  <a:lnTo>
                    <a:pt x="800" y="302"/>
                  </a:lnTo>
                  <a:lnTo>
                    <a:pt x="799" y="302"/>
                  </a:lnTo>
                  <a:lnTo>
                    <a:pt x="799" y="304"/>
                  </a:lnTo>
                  <a:lnTo>
                    <a:pt x="799" y="307"/>
                  </a:lnTo>
                  <a:lnTo>
                    <a:pt x="797" y="310"/>
                  </a:lnTo>
                  <a:lnTo>
                    <a:pt x="795" y="321"/>
                  </a:lnTo>
                  <a:lnTo>
                    <a:pt x="795" y="331"/>
                  </a:lnTo>
                  <a:lnTo>
                    <a:pt x="797" y="331"/>
                  </a:lnTo>
                  <a:lnTo>
                    <a:pt x="797" y="332"/>
                  </a:lnTo>
                  <a:lnTo>
                    <a:pt x="797" y="332"/>
                  </a:lnTo>
                  <a:lnTo>
                    <a:pt x="799" y="336"/>
                  </a:lnTo>
                  <a:lnTo>
                    <a:pt x="799" y="338"/>
                  </a:lnTo>
                  <a:lnTo>
                    <a:pt x="799" y="339"/>
                  </a:lnTo>
                  <a:lnTo>
                    <a:pt x="800" y="341"/>
                  </a:lnTo>
                  <a:lnTo>
                    <a:pt x="800" y="343"/>
                  </a:lnTo>
                  <a:lnTo>
                    <a:pt x="802" y="343"/>
                  </a:lnTo>
                  <a:lnTo>
                    <a:pt x="800" y="344"/>
                  </a:lnTo>
                  <a:lnTo>
                    <a:pt x="800" y="344"/>
                  </a:lnTo>
                  <a:lnTo>
                    <a:pt x="800" y="346"/>
                  </a:lnTo>
                  <a:lnTo>
                    <a:pt x="800" y="351"/>
                  </a:lnTo>
                  <a:lnTo>
                    <a:pt x="802" y="356"/>
                  </a:lnTo>
                  <a:lnTo>
                    <a:pt x="802" y="360"/>
                  </a:lnTo>
                  <a:lnTo>
                    <a:pt x="800" y="363"/>
                  </a:lnTo>
                  <a:lnTo>
                    <a:pt x="799" y="366"/>
                  </a:lnTo>
                  <a:lnTo>
                    <a:pt x="799" y="366"/>
                  </a:lnTo>
                  <a:lnTo>
                    <a:pt x="799" y="366"/>
                  </a:lnTo>
                  <a:lnTo>
                    <a:pt x="800" y="366"/>
                  </a:lnTo>
                  <a:lnTo>
                    <a:pt x="800" y="368"/>
                  </a:lnTo>
                  <a:lnTo>
                    <a:pt x="800" y="368"/>
                  </a:lnTo>
                  <a:lnTo>
                    <a:pt x="802" y="365"/>
                  </a:lnTo>
                  <a:lnTo>
                    <a:pt x="805" y="365"/>
                  </a:lnTo>
                  <a:lnTo>
                    <a:pt x="809" y="365"/>
                  </a:lnTo>
                  <a:lnTo>
                    <a:pt x="810" y="365"/>
                  </a:lnTo>
                  <a:lnTo>
                    <a:pt x="814" y="366"/>
                  </a:lnTo>
                  <a:lnTo>
                    <a:pt x="814" y="368"/>
                  </a:lnTo>
                  <a:lnTo>
                    <a:pt x="815" y="370"/>
                  </a:lnTo>
                  <a:lnTo>
                    <a:pt x="815" y="373"/>
                  </a:lnTo>
                  <a:lnTo>
                    <a:pt x="815" y="375"/>
                  </a:lnTo>
                  <a:lnTo>
                    <a:pt x="814" y="378"/>
                  </a:lnTo>
                  <a:lnTo>
                    <a:pt x="812" y="380"/>
                  </a:lnTo>
                  <a:lnTo>
                    <a:pt x="805" y="383"/>
                  </a:lnTo>
                  <a:lnTo>
                    <a:pt x="802" y="385"/>
                  </a:lnTo>
                  <a:lnTo>
                    <a:pt x="802" y="385"/>
                  </a:lnTo>
                  <a:lnTo>
                    <a:pt x="800" y="388"/>
                  </a:lnTo>
                  <a:lnTo>
                    <a:pt x="800" y="388"/>
                  </a:lnTo>
                  <a:lnTo>
                    <a:pt x="800" y="387"/>
                  </a:lnTo>
                  <a:lnTo>
                    <a:pt x="799" y="387"/>
                  </a:lnTo>
                  <a:lnTo>
                    <a:pt x="797" y="390"/>
                  </a:lnTo>
                  <a:lnTo>
                    <a:pt x="795" y="392"/>
                  </a:lnTo>
                  <a:lnTo>
                    <a:pt x="793" y="394"/>
                  </a:lnTo>
                  <a:lnTo>
                    <a:pt x="788" y="395"/>
                  </a:lnTo>
                  <a:lnTo>
                    <a:pt x="788" y="395"/>
                  </a:lnTo>
                  <a:lnTo>
                    <a:pt x="787" y="399"/>
                  </a:lnTo>
                  <a:lnTo>
                    <a:pt x="785" y="400"/>
                  </a:lnTo>
                  <a:lnTo>
                    <a:pt x="776" y="407"/>
                  </a:lnTo>
                  <a:lnTo>
                    <a:pt x="773" y="409"/>
                  </a:lnTo>
                  <a:lnTo>
                    <a:pt x="771" y="409"/>
                  </a:lnTo>
                  <a:lnTo>
                    <a:pt x="771" y="407"/>
                  </a:lnTo>
                  <a:lnTo>
                    <a:pt x="770" y="407"/>
                  </a:lnTo>
                  <a:lnTo>
                    <a:pt x="768" y="407"/>
                  </a:lnTo>
                  <a:lnTo>
                    <a:pt x="768" y="407"/>
                  </a:lnTo>
                  <a:lnTo>
                    <a:pt x="766" y="409"/>
                  </a:lnTo>
                  <a:lnTo>
                    <a:pt x="765" y="414"/>
                  </a:lnTo>
                  <a:lnTo>
                    <a:pt x="763" y="416"/>
                  </a:lnTo>
                  <a:lnTo>
                    <a:pt x="761" y="417"/>
                  </a:lnTo>
                  <a:lnTo>
                    <a:pt x="763" y="419"/>
                  </a:lnTo>
                  <a:lnTo>
                    <a:pt x="765" y="419"/>
                  </a:lnTo>
                  <a:lnTo>
                    <a:pt x="765" y="421"/>
                  </a:lnTo>
                  <a:lnTo>
                    <a:pt x="765" y="422"/>
                  </a:lnTo>
                  <a:lnTo>
                    <a:pt x="763" y="424"/>
                  </a:lnTo>
                  <a:lnTo>
                    <a:pt x="759" y="428"/>
                  </a:lnTo>
                  <a:lnTo>
                    <a:pt x="759" y="428"/>
                  </a:lnTo>
                  <a:lnTo>
                    <a:pt x="756" y="428"/>
                  </a:lnTo>
                  <a:lnTo>
                    <a:pt x="754" y="429"/>
                  </a:lnTo>
                  <a:lnTo>
                    <a:pt x="754" y="429"/>
                  </a:lnTo>
                  <a:lnTo>
                    <a:pt x="753" y="429"/>
                  </a:lnTo>
                  <a:lnTo>
                    <a:pt x="751" y="429"/>
                  </a:lnTo>
                  <a:lnTo>
                    <a:pt x="751" y="429"/>
                  </a:lnTo>
                  <a:lnTo>
                    <a:pt x="751" y="431"/>
                  </a:lnTo>
                  <a:lnTo>
                    <a:pt x="751" y="433"/>
                  </a:lnTo>
                  <a:lnTo>
                    <a:pt x="753" y="433"/>
                  </a:lnTo>
                  <a:lnTo>
                    <a:pt x="753" y="433"/>
                  </a:lnTo>
                  <a:lnTo>
                    <a:pt x="753" y="434"/>
                  </a:lnTo>
                  <a:lnTo>
                    <a:pt x="753" y="436"/>
                  </a:lnTo>
                  <a:lnTo>
                    <a:pt x="753" y="438"/>
                  </a:lnTo>
                  <a:lnTo>
                    <a:pt x="751" y="438"/>
                  </a:lnTo>
                  <a:lnTo>
                    <a:pt x="749" y="443"/>
                  </a:lnTo>
                  <a:lnTo>
                    <a:pt x="749" y="446"/>
                  </a:lnTo>
                  <a:lnTo>
                    <a:pt x="748" y="446"/>
                  </a:lnTo>
                  <a:lnTo>
                    <a:pt x="748" y="448"/>
                  </a:lnTo>
                  <a:lnTo>
                    <a:pt x="746" y="450"/>
                  </a:lnTo>
                  <a:lnTo>
                    <a:pt x="746" y="450"/>
                  </a:lnTo>
                  <a:lnTo>
                    <a:pt x="746" y="451"/>
                  </a:lnTo>
                  <a:lnTo>
                    <a:pt x="746" y="453"/>
                  </a:lnTo>
                  <a:lnTo>
                    <a:pt x="744" y="455"/>
                  </a:lnTo>
                  <a:lnTo>
                    <a:pt x="742" y="460"/>
                  </a:lnTo>
                  <a:lnTo>
                    <a:pt x="734" y="473"/>
                  </a:lnTo>
                  <a:lnTo>
                    <a:pt x="724" y="484"/>
                  </a:lnTo>
                  <a:lnTo>
                    <a:pt x="714" y="494"/>
                  </a:lnTo>
                  <a:lnTo>
                    <a:pt x="714" y="495"/>
                  </a:lnTo>
                  <a:lnTo>
                    <a:pt x="712" y="495"/>
                  </a:lnTo>
                  <a:lnTo>
                    <a:pt x="709" y="499"/>
                  </a:lnTo>
                  <a:lnTo>
                    <a:pt x="693" y="509"/>
                  </a:lnTo>
                  <a:lnTo>
                    <a:pt x="680" y="514"/>
                  </a:lnTo>
                  <a:lnTo>
                    <a:pt x="668" y="519"/>
                  </a:lnTo>
                  <a:lnTo>
                    <a:pt x="642" y="528"/>
                  </a:lnTo>
                  <a:lnTo>
                    <a:pt x="632" y="531"/>
                  </a:lnTo>
                  <a:lnTo>
                    <a:pt x="617" y="533"/>
                  </a:lnTo>
                  <a:lnTo>
                    <a:pt x="603" y="535"/>
                  </a:lnTo>
                  <a:lnTo>
                    <a:pt x="595" y="536"/>
                  </a:lnTo>
                  <a:lnTo>
                    <a:pt x="590" y="536"/>
                  </a:lnTo>
                  <a:lnTo>
                    <a:pt x="588" y="536"/>
                  </a:lnTo>
                  <a:lnTo>
                    <a:pt x="586" y="538"/>
                  </a:lnTo>
                  <a:lnTo>
                    <a:pt x="586" y="538"/>
                  </a:lnTo>
                  <a:lnTo>
                    <a:pt x="586" y="540"/>
                  </a:lnTo>
                  <a:lnTo>
                    <a:pt x="586" y="540"/>
                  </a:lnTo>
                  <a:lnTo>
                    <a:pt x="586" y="541"/>
                  </a:lnTo>
                  <a:lnTo>
                    <a:pt x="585" y="541"/>
                  </a:lnTo>
                  <a:lnTo>
                    <a:pt x="583" y="541"/>
                  </a:lnTo>
                  <a:lnTo>
                    <a:pt x="583" y="541"/>
                  </a:lnTo>
                  <a:lnTo>
                    <a:pt x="581" y="543"/>
                  </a:lnTo>
                  <a:lnTo>
                    <a:pt x="579" y="543"/>
                  </a:lnTo>
                  <a:lnTo>
                    <a:pt x="579" y="543"/>
                  </a:lnTo>
                  <a:lnTo>
                    <a:pt x="576" y="545"/>
                  </a:lnTo>
                  <a:lnTo>
                    <a:pt x="574" y="546"/>
                  </a:lnTo>
                  <a:lnTo>
                    <a:pt x="573" y="545"/>
                  </a:lnTo>
                  <a:lnTo>
                    <a:pt x="571" y="545"/>
                  </a:lnTo>
                  <a:lnTo>
                    <a:pt x="568" y="543"/>
                  </a:lnTo>
                  <a:lnTo>
                    <a:pt x="566" y="541"/>
                  </a:lnTo>
                  <a:lnTo>
                    <a:pt x="566" y="541"/>
                  </a:lnTo>
                  <a:lnTo>
                    <a:pt x="566" y="540"/>
                  </a:lnTo>
                  <a:lnTo>
                    <a:pt x="564" y="540"/>
                  </a:lnTo>
                  <a:lnTo>
                    <a:pt x="564" y="540"/>
                  </a:lnTo>
                  <a:lnTo>
                    <a:pt x="564" y="541"/>
                  </a:lnTo>
                  <a:lnTo>
                    <a:pt x="562" y="541"/>
                  </a:lnTo>
                  <a:lnTo>
                    <a:pt x="561" y="541"/>
                  </a:lnTo>
                  <a:lnTo>
                    <a:pt x="557" y="540"/>
                  </a:lnTo>
                  <a:lnTo>
                    <a:pt x="556" y="540"/>
                  </a:lnTo>
                  <a:lnTo>
                    <a:pt x="554" y="540"/>
                  </a:lnTo>
                  <a:lnTo>
                    <a:pt x="551" y="538"/>
                  </a:lnTo>
                  <a:lnTo>
                    <a:pt x="544" y="536"/>
                  </a:lnTo>
                  <a:lnTo>
                    <a:pt x="542" y="536"/>
                  </a:lnTo>
                  <a:lnTo>
                    <a:pt x="540" y="536"/>
                  </a:lnTo>
                  <a:lnTo>
                    <a:pt x="539" y="536"/>
                  </a:lnTo>
                  <a:lnTo>
                    <a:pt x="539" y="538"/>
                  </a:lnTo>
                  <a:lnTo>
                    <a:pt x="539" y="540"/>
                  </a:lnTo>
                  <a:lnTo>
                    <a:pt x="535" y="538"/>
                  </a:lnTo>
                  <a:lnTo>
                    <a:pt x="534" y="536"/>
                  </a:lnTo>
                  <a:lnTo>
                    <a:pt x="530" y="538"/>
                  </a:lnTo>
                  <a:lnTo>
                    <a:pt x="530" y="540"/>
                  </a:lnTo>
                  <a:lnTo>
                    <a:pt x="530" y="540"/>
                  </a:lnTo>
                  <a:lnTo>
                    <a:pt x="530" y="541"/>
                  </a:lnTo>
                  <a:lnTo>
                    <a:pt x="529" y="541"/>
                  </a:lnTo>
                  <a:lnTo>
                    <a:pt x="527" y="541"/>
                  </a:lnTo>
                  <a:lnTo>
                    <a:pt x="525" y="543"/>
                  </a:lnTo>
                  <a:lnTo>
                    <a:pt x="523" y="543"/>
                  </a:lnTo>
                  <a:lnTo>
                    <a:pt x="523" y="545"/>
                  </a:lnTo>
                  <a:lnTo>
                    <a:pt x="522" y="546"/>
                  </a:lnTo>
                  <a:lnTo>
                    <a:pt x="522" y="548"/>
                  </a:lnTo>
                  <a:lnTo>
                    <a:pt x="515" y="557"/>
                  </a:lnTo>
                  <a:lnTo>
                    <a:pt x="512" y="560"/>
                  </a:lnTo>
                  <a:lnTo>
                    <a:pt x="510" y="562"/>
                  </a:lnTo>
                  <a:lnTo>
                    <a:pt x="508" y="563"/>
                  </a:lnTo>
                  <a:lnTo>
                    <a:pt x="506" y="565"/>
                  </a:lnTo>
                  <a:lnTo>
                    <a:pt x="505" y="565"/>
                  </a:lnTo>
                  <a:lnTo>
                    <a:pt x="503" y="565"/>
                  </a:lnTo>
                  <a:lnTo>
                    <a:pt x="500" y="567"/>
                  </a:lnTo>
                  <a:lnTo>
                    <a:pt x="498" y="568"/>
                  </a:lnTo>
                  <a:lnTo>
                    <a:pt x="496" y="568"/>
                  </a:lnTo>
                  <a:lnTo>
                    <a:pt x="495" y="567"/>
                  </a:lnTo>
                  <a:lnTo>
                    <a:pt x="495" y="567"/>
                  </a:lnTo>
                  <a:lnTo>
                    <a:pt x="493" y="567"/>
                  </a:lnTo>
                  <a:lnTo>
                    <a:pt x="493" y="567"/>
                  </a:lnTo>
                  <a:lnTo>
                    <a:pt x="493" y="567"/>
                  </a:lnTo>
                  <a:lnTo>
                    <a:pt x="491" y="567"/>
                  </a:lnTo>
                  <a:lnTo>
                    <a:pt x="488" y="567"/>
                  </a:lnTo>
                  <a:lnTo>
                    <a:pt x="488" y="567"/>
                  </a:lnTo>
                  <a:lnTo>
                    <a:pt x="488" y="567"/>
                  </a:lnTo>
                  <a:lnTo>
                    <a:pt x="488" y="567"/>
                  </a:lnTo>
                  <a:lnTo>
                    <a:pt x="486" y="567"/>
                  </a:lnTo>
                  <a:lnTo>
                    <a:pt x="486" y="567"/>
                  </a:lnTo>
                  <a:lnTo>
                    <a:pt x="486" y="567"/>
                  </a:lnTo>
                  <a:lnTo>
                    <a:pt x="474" y="570"/>
                  </a:lnTo>
                  <a:lnTo>
                    <a:pt x="471" y="570"/>
                  </a:lnTo>
                  <a:lnTo>
                    <a:pt x="469" y="572"/>
                  </a:lnTo>
                  <a:lnTo>
                    <a:pt x="469" y="570"/>
                  </a:lnTo>
                  <a:lnTo>
                    <a:pt x="467" y="570"/>
                  </a:lnTo>
                  <a:lnTo>
                    <a:pt x="467" y="568"/>
                  </a:lnTo>
                  <a:lnTo>
                    <a:pt x="467" y="568"/>
                  </a:lnTo>
                  <a:lnTo>
                    <a:pt x="466" y="568"/>
                  </a:lnTo>
                  <a:lnTo>
                    <a:pt x="464" y="570"/>
                  </a:lnTo>
                  <a:lnTo>
                    <a:pt x="464" y="570"/>
                  </a:lnTo>
                  <a:lnTo>
                    <a:pt x="462" y="570"/>
                  </a:lnTo>
                  <a:lnTo>
                    <a:pt x="461" y="572"/>
                  </a:lnTo>
                  <a:lnTo>
                    <a:pt x="459" y="572"/>
                  </a:lnTo>
                  <a:lnTo>
                    <a:pt x="457" y="572"/>
                  </a:lnTo>
                  <a:lnTo>
                    <a:pt x="456" y="572"/>
                  </a:lnTo>
                  <a:lnTo>
                    <a:pt x="456" y="572"/>
                  </a:lnTo>
                  <a:lnTo>
                    <a:pt x="456" y="570"/>
                  </a:lnTo>
                  <a:lnTo>
                    <a:pt x="456" y="570"/>
                  </a:lnTo>
                  <a:lnTo>
                    <a:pt x="454" y="570"/>
                  </a:lnTo>
                  <a:lnTo>
                    <a:pt x="454" y="570"/>
                  </a:lnTo>
                  <a:lnTo>
                    <a:pt x="452" y="570"/>
                  </a:lnTo>
                  <a:lnTo>
                    <a:pt x="452" y="570"/>
                  </a:lnTo>
                  <a:lnTo>
                    <a:pt x="450" y="570"/>
                  </a:lnTo>
                  <a:lnTo>
                    <a:pt x="433" y="582"/>
                  </a:lnTo>
                  <a:lnTo>
                    <a:pt x="433" y="584"/>
                  </a:lnTo>
                  <a:lnTo>
                    <a:pt x="433" y="584"/>
                  </a:lnTo>
                  <a:lnTo>
                    <a:pt x="433" y="585"/>
                  </a:lnTo>
                  <a:lnTo>
                    <a:pt x="433" y="585"/>
                  </a:lnTo>
                  <a:lnTo>
                    <a:pt x="432" y="587"/>
                  </a:lnTo>
                  <a:lnTo>
                    <a:pt x="432" y="589"/>
                  </a:lnTo>
                  <a:lnTo>
                    <a:pt x="428" y="589"/>
                  </a:lnTo>
                  <a:lnTo>
                    <a:pt x="428" y="589"/>
                  </a:lnTo>
                  <a:lnTo>
                    <a:pt x="428" y="589"/>
                  </a:lnTo>
                  <a:lnTo>
                    <a:pt x="427" y="591"/>
                  </a:lnTo>
                  <a:lnTo>
                    <a:pt x="427" y="592"/>
                  </a:lnTo>
                  <a:lnTo>
                    <a:pt x="425" y="592"/>
                  </a:lnTo>
                  <a:lnTo>
                    <a:pt x="425" y="594"/>
                  </a:lnTo>
                  <a:lnTo>
                    <a:pt x="423" y="594"/>
                  </a:lnTo>
                  <a:lnTo>
                    <a:pt x="420" y="594"/>
                  </a:lnTo>
                  <a:lnTo>
                    <a:pt x="418" y="596"/>
                  </a:lnTo>
                  <a:lnTo>
                    <a:pt x="416" y="597"/>
                  </a:lnTo>
                  <a:lnTo>
                    <a:pt x="416" y="596"/>
                  </a:lnTo>
                  <a:lnTo>
                    <a:pt x="413" y="597"/>
                  </a:lnTo>
                  <a:lnTo>
                    <a:pt x="411" y="597"/>
                  </a:lnTo>
                  <a:lnTo>
                    <a:pt x="411" y="597"/>
                  </a:lnTo>
                  <a:lnTo>
                    <a:pt x="411" y="597"/>
                  </a:lnTo>
                  <a:lnTo>
                    <a:pt x="410" y="596"/>
                  </a:lnTo>
                  <a:lnTo>
                    <a:pt x="410" y="597"/>
                  </a:lnTo>
                  <a:lnTo>
                    <a:pt x="410" y="597"/>
                  </a:lnTo>
                  <a:lnTo>
                    <a:pt x="408" y="597"/>
                  </a:lnTo>
                  <a:lnTo>
                    <a:pt x="406" y="597"/>
                  </a:lnTo>
                  <a:lnTo>
                    <a:pt x="405" y="596"/>
                  </a:lnTo>
                  <a:lnTo>
                    <a:pt x="403" y="597"/>
                  </a:lnTo>
                  <a:lnTo>
                    <a:pt x="399" y="599"/>
                  </a:lnTo>
                  <a:lnTo>
                    <a:pt x="398" y="601"/>
                  </a:lnTo>
                  <a:lnTo>
                    <a:pt x="391" y="602"/>
                  </a:lnTo>
                  <a:lnTo>
                    <a:pt x="384" y="602"/>
                  </a:lnTo>
                  <a:lnTo>
                    <a:pt x="379" y="602"/>
                  </a:lnTo>
                  <a:lnTo>
                    <a:pt x="376" y="601"/>
                  </a:lnTo>
                  <a:lnTo>
                    <a:pt x="371" y="599"/>
                  </a:lnTo>
                  <a:lnTo>
                    <a:pt x="369" y="597"/>
                  </a:lnTo>
                  <a:lnTo>
                    <a:pt x="367" y="597"/>
                  </a:lnTo>
                  <a:lnTo>
                    <a:pt x="367" y="597"/>
                  </a:lnTo>
                  <a:lnTo>
                    <a:pt x="367" y="596"/>
                  </a:lnTo>
                  <a:lnTo>
                    <a:pt x="367" y="596"/>
                  </a:lnTo>
                  <a:lnTo>
                    <a:pt x="367" y="594"/>
                  </a:lnTo>
                  <a:lnTo>
                    <a:pt x="367" y="594"/>
                  </a:lnTo>
                  <a:lnTo>
                    <a:pt x="367" y="592"/>
                  </a:lnTo>
                  <a:lnTo>
                    <a:pt x="367" y="592"/>
                  </a:lnTo>
                  <a:lnTo>
                    <a:pt x="367" y="592"/>
                  </a:lnTo>
                  <a:lnTo>
                    <a:pt x="367" y="591"/>
                  </a:lnTo>
                  <a:lnTo>
                    <a:pt x="366" y="591"/>
                  </a:lnTo>
                  <a:lnTo>
                    <a:pt x="366" y="592"/>
                  </a:lnTo>
                  <a:lnTo>
                    <a:pt x="364" y="594"/>
                  </a:lnTo>
                  <a:lnTo>
                    <a:pt x="362" y="594"/>
                  </a:lnTo>
                  <a:lnTo>
                    <a:pt x="360" y="594"/>
                  </a:lnTo>
                  <a:lnTo>
                    <a:pt x="360" y="594"/>
                  </a:lnTo>
                  <a:lnTo>
                    <a:pt x="359" y="594"/>
                  </a:lnTo>
                  <a:lnTo>
                    <a:pt x="359" y="594"/>
                  </a:lnTo>
                  <a:lnTo>
                    <a:pt x="349" y="597"/>
                  </a:lnTo>
                  <a:lnTo>
                    <a:pt x="349" y="597"/>
                  </a:lnTo>
                  <a:lnTo>
                    <a:pt x="349" y="599"/>
                  </a:lnTo>
                  <a:lnTo>
                    <a:pt x="347" y="601"/>
                  </a:lnTo>
                  <a:lnTo>
                    <a:pt x="343" y="601"/>
                  </a:lnTo>
                  <a:lnTo>
                    <a:pt x="342" y="601"/>
                  </a:lnTo>
                  <a:lnTo>
                    <a:pt x="340" y="601"/>
                  </a:lnTo>
                  <a:lnTo>
                    <a:pt x="338" y="601"/>
                  </a:lnTo>
                  <a:lnTo>
                    <a:pt x="335" y="597"/>
                  </a:lnTo>
                  <a:lnTo>
                    <a:pt x="335" y="596"/>
                  </a:lnTo>
                  <a:lnTo>
                    <a:pt x="335" y="596"/>
                  </a:lnTo>
                  <a:lnTo>
                    <a:pt x="335" y="594"/>
                  </a:lnTo>
                  <a:lnTo>
                    <a:pt x="337" y="592"/>
                  </a:lnTo>
                  <a:lnTo>
                    <a:pt x="337" y="592"/>
                  </a:lnTo>
                  <a:lnTo>
                    <a:pt x="337" y="589"/>
                  </a:lnTo>
                  <a:lnTo>
                    <a:pt x="337" y="587"/>
                  </a:lnTo>
                  <a:lnTo>
                    <a:pt x="338" y="587"/>
                  </a:lnTo>
                  <a:lnTo>
                    <a:pt x="340" y="585"/>
                  </a:lnTo>
                  <a:lnTo>
                    <a:pt x="340" y="585"/>
                  </a:lnTo>
                  <a:lnTo>
                    <a:pt x="338" y="585"/>
                  </a:lnTo>
                  <a:lnTo>
                    <a:pt x="338" y="585"/>
                  </a:lnTo>
                  <a:lnTo>
                    <a:pt x="337" y="585"/>
                  </a:lnTo>
                  <a:lnTo>
                    <a:pt x="337" y="585"/>
                  </a:lnTo>
                  <a:lnTo>
                    <a:pt x="335" y="585"/>
                  </a:lnTo>
                  <a:lnTo>
                    <a:pt x="335" y="587"/>
                  </a:lnTo>
                  <a:lnTo>
                    <a:pt x="333" y="589"/>
                  </a:lnTo>
                  <a:lnTo>
                    <a:pt x="332" y="592"/>
                  </a:lnTo>
                  <a:lnTo>
                    <a:pt x="326" y="597"/>
                  </a:lnTo>
                  <a:lnTo>
                    <a:pt x="318" y="602"/>
                  </a:lnTo>
                  <a:lnTo>
                    <a:pt x="315" y="604"/>
                  </a:lnTo>
                  <a:lnTo>
                    <a:pt x="313" y="604"/>
                  </a:lnTo>
                  <a:lnTo>
                    <a:pt x="311" y="604"/>
                  </a:lnTo>
                  <a:lnTo>
                    <a:pt x="311" y="606"/>
                  </a:lnTo>
                  <a:lnTo>
                    <a:pt x="311" y="608"/>
                  </a:lnTo>
                  <a:lnTo>
                    <a:pt x="309" y="608"/>
                  </a:lnTo>
                  <a:lnTo>
                    <a:pt x="309" y="608"/>
                  </a:lnTo>
                  <a:lnTo>
                    <a:pt x="308" y="608"/>
                  </a:lnTo>
                  <a:lnTo>
                    <a:pt x="306" y="609"/>
                  </a:lnTo>
                  <a:lnTo>
                    <a:pt x="304" y="611"/>
                  </a:lnTo>
                  <a:lnTo>
                    <a:pt x="301" y="611"/>
                  </a:lnTo>
                  <a:lnTo>
                    <a:pt x="298" y="611"/>
                  </a:lnTo>
                  <a:lnTo>
                    <a:pt x="296" y="611"/>
                  </a:lnTo>
                  <a:lnTo>
                    <a:pt x="294" y="613"/>
                  </a:lnTo>
                  <a:lnTo>
                    <a:pt x="293" y="614"/>
                  </a:lnTo>
                  <a:lnTo>
                    <a:pt x="289" y="614"/>
                  </a:lnTo>
                  <a:lnTo>
                    <a:pt x="287" y="613"/>
                  </a:lnTo>
                  <a:lnTo>
                    <a:pt x="287" y="613"/>
                  </a:lnTo>
                  <a:lnTo>
                    <a:pt x="286" y="613"/>
                  </a:lnTo>
                  <a:lnTo>
                    <a:pt x="284" y="613"/>
                  </a:lnTo>
                  <a:lnTo>
                    <a:pt x="282" y="614"/>
                  </a:lnTo>
                  <a:lnTo>
                    <a:pt x="282" y="618"/>
                  </a:lnTo>
                  <a:lnTo>
                    <a:pt x="282" y="621"/>
                  </a:lnTo>
                  <a:lnTo>
                    <a:pt x="281" y="623"/>
                  </a:lnTo>
                  <a:lnTo>
                    <a:pt x="277" y="625"/>
                  </a:lnTo>
                  <a:lnTo>
                    <a:pt x="274" y="625"/>
                  </a:lnTo>
                  <a:lnTo>
                    <a:pt x="272" y="626"/>
                  </a:lnTo>
                  <a:lnTo>
                    <a:pt x="272" y="626"/>
                  </a:lnTo>
                  <a:lnTo>
                    <a:pt x="269" y="628"/>
                  </a:lnTo>
                  <a:lnTo>
                    <a:pt x="265" y="630"/>
                  </a:lnTo>
                  <a:lnTo>
                    <a:pt x="264" y="630"/>
                  </a:lnTo>
                  <a:lnTo>
                    <a:pt x="262" y="631"/>
                  </a:lnTo>
                  <a:lnTo>
                    <a:pt x="259" y="633"/>
                  </a:lnTo>
                  <a:lnTo>
                    <a:pt x="257" y="636"/>
                  </a:lnTo>
                  <a:lnTo>
                    <a:pt x="255" y="640"/>
                  </a:lnTo>
                  <a:lnTo>
                    <a:pt x="252" y="643"/>
                  </a:lnTo>
                  <a:lnTo>
                    <a:pt x="252" y="645"/>
                  </a:lnTo>
                  <a:lnTo>
                    <a:pt x="250" y="647"/>
                  </a:lnTo>
                  <a:lnTo>
                    <a:pt x="238" y="652"/>
                  </a:lnTo>
                  <a:lnTo>
                    <a:pt x="235" y="653"/>
                  </a:lnTo>
                  <a:lnTo>
                    <a:pt x="233" y="655"/>
                  </a:lnTo>
                  <a:lnTo>
                    <a:pt x="226" y="662"/>
                  </a:lnTo>
                  <a:lnTo>
                    <a:pt x="225" y="665"/>
                  </a:lnTo>
                  <a:lnTo>
                    <a:pt x="223" y="665"/>
                  </a:lnTo>
                  <a:lnTo>
                    <a:pt x="223" y="667"/>
                  </a:lnTo>
                  <a:lnTo>
                    <a:pt x="221" y="669"/>
                  </a:lnTo>
                  <a:lnTo>
                    <a:pt x="219" y="670"/>
                  </a:lnTo>
                  <a:lnTo>
                    <a:pt x="199" y="677"/>
                  </a:lnTo>
                  <a:lnTo>
                    <a:pt x="189" y="684"/>
                  </a:lnTo>
                  <a:lnTo>
                    <a:pt x="189" y="682"/>
                  </a:lnTo>
                  <a:lnTo>
                    <a:pt x="189" y="682"/>
                  </a:lnTo>
                  <a:lnTo>
                    <a:pt x="187" y="682"/>
                  </a:lnTo>
                  <a:lnTo>
                    <a:pt x="187" y="684"/>
                  </a:lnTo>
                  <a:lnTo>
                    <a:pt x="186" y="684"/>
                  </a:lnTo>
                  <a:lnTo>
                    <a:pt x="182" y="686"/>
                  </a:lnTo>
                  <a:lnTo>
                    <a:pt x="179" y="684"/>
                  </a:lnTo>
                  <a:lnTo>
                    <a:pt x="175" y="686"/>
                  </a:lnTo>
                  <a:lnTo>
                    <a:pt x="162" y="692"/>
                  </a:lnTo>
                  <a:lnTo>
                    <a:pt x="155" y="696"/>
                  </a:lnTo>
                  <a:lnTo>
                    <a:pt x="153" y="696"/>
                  </a:lnTo>
                  <a:lnTo>
                    <a:pt x="153" y="698"/>
                  </a:lnTo>
                  <a:lnTo>
                    <a:pt x="152" y="698"/>
                  </a:lnTo>
                  <a:lnTo>
                    <a:pt x="150" y="699"/>
                  </a:lnTo>
                  <a:lnTo>
                    <a:pt x="150" y="699"/>
                  </a:lnTo>
                  <a:lnTo>
                    <a:pt x="148" y="703"/>
                  </a:lnTo>
                  <a:lnTo>
                    <a:pt x="148" y="704"/>
                  </a:lnTo>
                  <a:lnTo>
                    <a:pt x="148" y="704"/>
                  </a:lnTo>
                  <a:lnTo>
                    <a:pt x="148" y="706"/>
                  </a:lnTo>
                  <a:lnTo>
                    <a:pt x="148" y="706"/>
                  </a:lnTo>
                  <a:lnTo>
                    <a:pt x="148" y="706"/>
                  </a:lnTo>
                  <a:lnTo>
                    <a:pt x="146" y="706"/>
                  </a:lnTo>
                  <a:lnTo>
                    <a:pt x="146" y="708"/>
                  </a:lnTo>
                  <a:lnTo>
                    <a:pt x="141" y="716"/>
                  </a:lnTo>
                  <a:lnTo>
                    <a:pt x="141" y="715"/>
                  </a:lnTo>
                  <a:lnTo>
                    <a:pt x="140" y="713"/>
                  </a:lnTo>
                  <a:lnTo>
                    <a:pt x="138" y="711"/>
                  </a:lnTo>
                  <a:lnTo>
                    <a:pt x="138" y="713"/>
                  </a:lnTo>
                  <a:lnTo>
                    <a:pt x="138" y="713"/>
                  </a:lnTo>
                  <a:lnTo>
                    <a:pt x="138" y="715"/>
                  </a:lnTo>
                  <a:lnTo>
                    <a:pt x="138" y="716"/>
                  </a:lnTo>
                  <a:lnTo>
                    <a:pt x="138" y="716"/>
                  </a:lnTo>
                  <a:lnTo>
                    <a:pt x="140" y="718"/>
                  </a:lnTo>
                  <a:lnTo>
                    <a:pt x="140" y="718"/>
                  </a:lnTo>
                  <a:lnTo>
                    <a:pt x="140" y="720"/>
                  </a:lnTo>
                  <a:lnTo>
                    <a:pt x="138" y="723"/>
                  </a:lnTo>
                  <a:lnTo>
                    <a:pt x="138" y="726"/>
                  </a:lnTo>
                  <a:lnTo>
                    <a:pt x="136" y="726"/>
                  </a:lnTo>
                  <a:lnTo>
                    <a:pt x="136" y="726"/>
                  </a:lnTo>
                  <a:lnTo>
                    <a:pt x="135" y="726"/>
                  </a:lnTo>
                  <a:lnTo>
                    <a:pt x="135" y="728"/>
                  </a:lnTo>
                  <a:lnTo>
                    <a:pt x="135" y="728"/>
                  </a:lnTo>
                  <a:lnTo>
                    <a:pt x="135" y="730"/>
                  </a:lnTo>
                  <a:lnTo>
                    <a:pt x="133" y="733"/>
                  </a:lnTo>
                  <a:lnTo>
                    <a:pt x="133" y="733"/>
                  </a:lnTo>
                  <a:lnTo>
                    <a:pt x="131" y="735"/>
                  </a:lnTo>
                  <a:lnTo>
                    <a:pt x="131" y="738"/>
                  </a:lnTo>
                  <a:lnTo>
                    <a:pt x="128" y="743"/>
                  </a:lnTo>
                  <a:lnTo>
                    <a:pt x="128" y="745"/>
                  </a:lnTo>
                  <a:lnTo>
                    <a:pt x="128" y="747"/>
                  </a:lnTo>
                  <a:lnTo>
                    <a:pt x="128" y="748"/>
                  </a:lnTo>
                  <a:lnTo>
                    <a:pt x="126" y="750"/>
                  </a:lnTo>
                  <a:lnTo>
                    <a:pt x="126" y="750"/>
                  </a:lnTo>
                  <a:lnTo>
                    <a:pt x="126" y="752"/>
                  </a:lnTo>
                  <a:lnTo>
                    <a:pt x="126" y="754"/>
                  </a:lnTo>
                  <a:lnTo>
                    <a:pt x="126" y="754"/>
                  </a:lnTo>
                  <a:lnTo>
                    <a:pt x="124" y="755"/>
                  </a:lnTo>
                  <a:lnTo>
                    <a:pt x="123" y="754"/>
                  </a:lnTo>
                  <a:lnTo>
                    <a:pt x="121" y="754"/>
                  </a:lnTo>
                  <a:lnTo>
                    <a:pt x="121" y="752"/>
                  </a:lnTo>
                  <a:lnTo>
                    <a:pt x="121" y="750"/>
                  </a:lnTo>
                  <a:lnTo>
                    <a:pt x="119" y="750"/>
                  </a:lnTo>
                  <a:lnTo>
                    <a:pt x="118" y="750"/>
                  </a:lnTo>
                  <a:lnTo>
                    <a:pt x="118" y="752"/>
                  </a:lnTo>
                  <a:lnTo>
                    <a:pt x="116" y="752"/>
                  </a:lnTo>
                  <a:lnTo>
                    <a:pt x="114" y="752"/>
                  </a:lnTo>
                  <a:lnTo>
                    <a:pt x="113" y="754"/>
                  </a:lnTo>
                  <a:lnTo>
                    <a:pt x="111" y="755"/>
                  </a:lnTo>
                  <a:lnTo>
                    <a:pt x="111" y="757"/>
                  </a:lnTo>
                  <a:lnTo>
                    <a:pt x="107" y="757"/>
                  </a:lnTo>
                  <a:lnTo>
                    <a:pt x="106" y="755"/>
                  </a:lnTo>
                  <a:lnTo>
                    <a:pt x="104" y="754"/>
                  </a:lnTo>
                  <a:lnTo>
                    <a:pt x="106" y="750"/>
                  </a:lnTo>
                  <a:lnTo>
                    <a:pt x="104" y="747"/>
                  </a:lnTo>
                  <a:lnTo>
                    <a:pt x="104" y="747"/>
                  </a:lnTo>
                  <a:lnTo>
                    <a:pt x="106" y="745"/>
                  </a:lnTo>
                  <a:lnTo>
                    <a:pt x="107" y="743"/>
                  </a:lnTo>
                  <a:lnTo>
                    <a:pt x="109" y="743"/>
                  </a:lnTo>
                  <a:lnTo>
                    <a:pt x="109" y="742"/>
                  </a:lnTo>
                  <a:lnTo>
                    <a:pt x="109" y="740"/>
                  </a:lnTo>
                  <a:lnTo>
                    <a:pt x="109" y="738"/>
                  </a:lnTo>
                  <a:lnTo>
                    <a:pt x="107" y="737"/>
                  </a:lnTo>
                  <a:lnTo>
                    <a:pt x="106" y="738"/>
                  </a:lnTo>
                  <a:lnTo>
                    <a:pt x="106" y="740"/>
                  </a:lnTo>
                  <a:lnTo>
                    <a:pt x="106" y="742"/>
                  </a:lnTo>
                  <a:lnTo>
                    <a:pt x="104" y="740"/>
                  </a:lnTo>
                  <a:lnTo>
                    <a:pt x="104" y="738"/>
                  </a:lnTo>
                  <a:lnTo>
                    <a:pt x="106" y="737"/>
                  </a:lnTo>
                  <a:lnTo>
                    <a:pt x="106" y="735"/>
                  </a:lnTo>
                  <a:lnTo>
                    <a:pt x="104" y="731"/>
                  </a:lnTo>
                  <a:lnTo>
                    <a:pt x="102" y="730"/>
                  </a:lnTo>
                  <a:lnTo>
                    <a:pt x="101" y="726"/>
                  </a:lnTo>
                  <a:lnTo>
                    <a:pt x="102" y="725"/>
                  </a:lnTo>
                  <a:lnTo>
                    <a:pt x="102" y="721"/>
                  </a:lnTo>
                  <a:lnTo>
                    <a:pt x="106" y="706"/>
                  </a:lnTo>
                  <a:lnTo>
                    <a:pt x="107" y="701"/>
                  </a:lnTo>
                  <a:lnTo>
                    <a:pt x="107" y="699"/>
                  </a:lnTo>
                  <a:lnTo>
                    <a:pt x="107" y="699"/>
                  </a:lnTo>
                  <a:lnTo>
                    <a:pt x="109" y="698"/>
                  </a:lnTo>
                  <a:lnTo>
                    <a:pt x="109" y="698"/>
                  </a:lnTo>
                  <a:lnTo>
                    <a:pt x="109" y="696"/>
                  </a:lnTo>
                  <a:lnTo>
                    <a:pt x="107" y="694"/>
                  </a:lnTo>
                  <a:lnTo>
                    <a:pt x="107" y="694"/>
                  </a:lnTo>
                  <a:lnTo>
                    <a:pt x="106" y="696"/>
                  </a:lnTo>
                  <a:lnTo>
                    <a:pt x="104" y="696"/>
                  </a:lnTo>
                  <a:lnTo>
                    <a:pt x="102" y="696"/>
                  </a:lnTo>
                  <a:lnTo>
                    <a:pt x="101" y="696"/>
                  </a:lnTo>
                  <a:lnTo>
                    <a:pt x="97" y="698"/>
                  </a:lnTo>
                  <a:lnTo>
                    <a:pt x="96" y="699"/>
                  </a:lnTo>
                  <a:lnTo>
                    <a:pt x="90" y="708"/>
                  </a:lnTo>
                  <a:lnTo>
                    <a:pt x="89" y="713"/>
                  </a:lnTo>
                  <a:lnTo>
                    <a:pt x="85" y="716"/>
                  </a:lnTo>
                  <a:lnTo>
                    <a:pt x="85" y="718"/>
                  </a:lnTo>
                  <a:lnTo>
                    <a:pt x="85" y="720"/>
                  </a:lnTo>
                  <a:lnTo>
                    <a:pt x="85" y="721"/>
                  </a:lnTo>
                  <a:lnTo>
                    <a:pt x="77" y="740"/>
                  </a:lnTo>
                  <a:lnTo>
                    <a:pt x="77" y="742"/>
                  </a:lnTo>
                  <a:lnTo>
                    <a:pt x="73" y="745"/>
                  </a:lnTo>
                  <a:lnTo>
                    <a:pt x="73" y="747"/>
                  </a:lnTo>
                  <a:lnTo>
                    <a:pt x="72" y="748"/>
                  </a:lnTo>
                  <a:lnTo>
                    <a:pt x="72" y="752"/>
                  </a:lnTo>
                  <a:lnTo>
                    <a:pt x="72" y="754"/>
                  </a:lnTo>
                  <a:lnTo>
                    <a:pt x="70" y="754"/>
                  </a:lnTo>
                  <a:lnTo>
                    <a:pt x="68" y="759"/>
                  </a:lnTo>
                  <a:lnTo>
                    <a:pt x="67" y="759"/>
                  </a:lnTo>
                  <a:lnTo>
                    <a:pt x="65" y="760"/>
                  </a:lnTo>
                  <a:lnTo>
                    <a:pt x="65" y="760"/>
                  </a:lnTo>
                  <a:lnTo>
                    <a:pt x="65" y="762"/>
                  </a:lnTo>
                  <a:lnTo>
                    <a:pt x="65" y="762"/>
                  </a:lnTo>
                  <a:lnTo>
                    <a:pt x="65" y="764"/>
                  </a:lnTo>
                  <a:lnTo>
                    <a:pt x="65" y="764"/>
                  </a:lnTo>
                  <a:lnTo>
                    <a:pt x="65" y="767"/>
                  </a:lnTo>
                  <a:lnTo>
                    <a:pt x="65" y="767"/>
                  </a:lnTo>
                  <a:lnTo>
                    <a:pt x="67" y="769"/>
                  </a:lnTo>
                  <a:lnTo>
                    <a:pt x="67" y="772"/>
                  </a:lnTo>
                  <a:lnTo>
                    <a:pt x="65" y="774"/>
                  </a:lnTo>
                  <a:lnTo>
                    <a:pt x="67" y="774"/>
                  </a:lnTo>
                  <a:lnTo>
                    <a:pt x="68" y="776"/>
                  </a:lnTo>
                  <a:lnTo>
                    <a:pt x="68" y="776"/>
                  </a:lnTo>
                  <a:lnTo>
                    <a:pt x="70" y="776"/>
                  </a:lnTo>
                  <a:lnTo>
                    <a:pt x="73" y="781"/>
                  </a:lnTo>
                  <a:lnTo>
                    <a:pt x="75" y="786"/>
                  </a:lnTo>
                  <a:lnTo>
                    <a:pt x="77" y="788"/>
                  </a:lnTo>
                  <a:lnTo>
                    <a:pt x="77" y="789"/>
                  </a:lnTo>
                  <a:lnTo>
                    <a:pt x="79" y="793"/>
                  </a:lnTo>
                  <a:lnTo>
                    <a:pt x="79" y="803"/>
                  </a:lnTo>
                  <a:lnTo>
                    <a:pt x="79" y="805"/>
                  </a:lnTo>
                  <a:lnTo>
                    <a:pt x="77" y="806"/>
                  </a:lnTo>
                  <a:lnTo>
                    <a:pt x="75" y="808"/>
                  </a:lnTo>
                  <a:lnTo>
                    <a:pt x="75" y="808"/>
                  </a:lnTo>
                  <a:lnTo>
                    <a:pt x="73" y="808"/>
                  </a:lnTo>
                  <a:lnTo>
                    <a:pt x="73" y="810"/>
                  </a:lnTo>
                  <a:lnTo>
                    <a:pt x="73" y="810"/>
                  </a:lnTo>
                  <a:lnTo>
                    <a:pt x="73" y="811"/>
                  </a:lnTo>
                  <a:lnTo>
                    <a:pt x="73" y="813"/>
                  </a:lnTo>
                  <a:lnTo>
                    <a:pt x="75" y="818"/>
                  </a:lnTo>
                  <a:lnTo>
                    <a:pt x="75" y="827"/>
                  </a:lnTo>
                  <a:lnTo>
                    <a:pt x="75" y="828"/>
                  </a:lnTo>
                  <a:lnTo>
                    <a:pt x="75" y="832"/>
                  </a:lnTo>
                  <a:lnTo>
                    <a:pt x="75" y="837"/>
                  </a:lnTo>
                  <a:lnTo>
                    <a:pt x="75" y="838"/>
                  </a:lnTo>
                  <a:lnTo>
                    <a:pt x="73" y="840"/>
                  </a:lnTo>
                  <a:lnTo>
                    <a:pt x="73" y="840"/>
                  </a:lnTo>
                  <a:lnTo>
                    <a:pt x="73" y="842"/>
                  </a:lnTo>
                  <a:lnTo>
                    <a:pt x="72" y="844"/>
                  </a:lnTo>
                  <a:lnTo>
                    <a:pt x="68" y="845"/>
                  </a:lnTo>
                  <a:lnTo>
                    <a:pt x="68" y="847"/>
                  </a:lnTo>
                  <a:lnTo>
                    <a:pt x="68" y="847"/>
                  </a:lnTo>
                  <a:lnTo>
                    <a:pt x="67" y="849"/>
                  </a:lnTo>
                  <a:lnTo>
                    <a:pt x="65" y="849"/>
                  </a:lnTo>
                  <a:lnTo>
                    <a:pt x="63" y="850"/>
                  </a:lnTo>
                  <a:lnTo>
                    <a:pt x="63" y="850"/>
                  </a:lnTo>
                  <a:lnTo>
                    <a:pt x="63" y="850"/>
                  </a:lnTo>
                  <a:lnTo>
                    <a:pt x="62" y="852"/>
                  </a:lnTo>
                  <a:lnTo>
                    <a:pt x="62" y="852"/>
                  </a:lnTo>
                  <a:lnTo>
                    <a:pt x="60" y="852"/>
                  </a:lnTo>
                  <a:lnTo>
                    <a:pt x="60" y="852"/>
                  </a:lnTo>
                  <a:lnTo>
                    <a:pt x="56" y="862"/>
                  </a:lnTo>
                  <a:lnTo>
                    <a:pt x="55" y="862"/>
                  </a:lnTo>
                  <a:lnTo>
                    <a:pt x="53" y="864"/>
                  </a:lnTo>
                  <a:lnTo>
                    <a:pt x="51" y="872"/>
                  </a:lnTo>
                  <a:lnTo>
                    <a:pt x="51" y="872"/>
                  </a:lnTo>
                  <a:lnTo>
                    <a:pt x="48" y="876"/>
                  </a:lnTo>
                  <a:lnTo>
                    <a:pt x="48" y="878"/>
                  </a:lnTo>
                  <a:lnTo>
                    <a:pt x="48" y="879"/>
                  </a:lnTo>
                  <a:lnTo>
                    <a:pt x="48" y="881"/>
                  </a:lnTo>
                  <a:lnTo>
                    <a:pt x="48" y="883"/>
                  </a:lnTo>
                  <a:lnTo>
                    <a:pt x="46" y="884"/>
                  </a:lnTo>
                  <a:lnTo>
                    <a:pt x="46" y="886"/>
                  </a:lnTo>
                  <a:lnTo>
                    <a:pt x="45" y="888"/>
                  </a:lnTo>
                  <a:lnTo>
                    <a:pt x="45" y="888"/>
                  </a:lnTo>
                  <a:lnTo>
                    <a:pt x="45" y="891"/>
                  </a:lnTo>
                  <a:lnTo>
                    <a:pt x="45" y="893"/>
                  </a:lnTo>
                  <a:lnTo>
                    <a:pt x="46" y="896"/>
                  </a:lnTo>
                  <a:lnTo>
                    <a:pt x="46" y="900"/>
                  </a:lnTo>
                  <a:lnTo>
                    <a:pt x="45" y="901"/>
                  </a:lnTo>
                  <a:lnTo>
                    <a:pt x="43" y="903"/>
                  </a:lnTo>
                  <a:lnTo>
                    <a:pt x="41" y="905"/>
                  </a:lnTo>
                  <a:lnTo>
                    <a:pt x="41" y="906"/>
                  </a:lnTo>
                  <a:lnTo>
                    <a:pt x="43" y="920"/>
                  </a:lnTo>
                  <a:lnTo>
                    <a:pt x="43" y="923"/>
                  </a:lnTo>
                  <a:lnTo>
                    <a:pt x="45" y="927"/>
                  </a:lnTo>
                  <a:lnTo>
                    <a:pt x="46" y="930"/>
                  </a:lnTo>
                  <a:lnTo>
                    <a:pt x="55" y="940"/>
                  </a:lnTo>
                  <a:lnTo>
                    <a:pt x="60" y="947"/>
                  </a:lnTo>
                  <a:lnTo>
                    <a:pt x="62" y="949"/>
                  </a:lnTo>
                  <a:lnTo>
                    <a:pt x="62" y="951"/>
                  </a:lnTo>
                  <a:lnTo>
                    <a:pt x="62" y="952"/>
                  </a:lnTo>
                  <a:lnTo>
                    <a:pt x="62" y="954"/>
                  </a:lnTo>
                  <a:lnTo>
                    <a:pt x="60" y="956"/>
                  </a:lnTo>
                  <a:lnTo>
                    <a:pt x="60" y="957"/>
                  </a:lnTo>
                  <a:lnTo>
                    <a:pt x="62" y="959"/>
                  </a:lnTo>
                  <a:lnTo>
                    <a:pt x="62" y="961"/>
                  </a:lnTo>
                  <a:lnTo>
                    <a:pt x="63" y="961"/>
                  </a:lnTo>
                  <a:lnTo>
                    <a:pt x="65" y="962"/>
                  </a:lnTo>
                  <a:lnTo>
                    <a:pt x="67" y="964"/>
                  </a:lnTo>
                  <a:lnTo>
                    <a:pt x="65" y="966"/>
                  </a:lnTo>
                  <a:lnTo>
                    <a:pt x="65" y="968"/>
                  </a:lnTo>
                  <a:lnTo>
                    <a:pt x="65" y="969"/>
                  </a:lnTo>
                  <a:lnTo>
                    <a:pt x="63" y="969"/>
                  </a:lnTo>
                  <a:lnTo>
                    <a:pt x="63" y="969"/>
                  </a:lnTo>
                  <a:lnTo>
                    <a:pt x="65" y="971"/>
                  </a:lnTo>
                  <a:lnTo>
                    <a:pt x="65" y="973"/>
                  </a:lnTo>
                  <a:lnTo>
                    <a:pt x="67" y="974"/>
                  </a:lnTo>
                  <a:lnTo>
                    <a:pt x="67" y="978"/>
                  </a:lnTo>
                  <a:lnTo>
                    <a:pt x="68" y="979"/>
                  </a:lnTo>
                  <a:lnTo>
                    <a:pt x="70" y="981"/>
                  </a:lnTo>
                  <a:lnTo>
                    <a:pt x="73" y="983"/>
                  </a:lnTo>
                  <a:lnTo>
                    <a:pt x="77" y="985"/>
                  </a:lnTo>
                  <a:lnTo>
                    <a:pt x="77" y="985"/>
                  </a:lnTo>
                  <a:lnTo>
                    <a:pt x="79" y="986"/>
                  </a:lnTo>
                  <a:lnTo>
                    <a:pt x="79" y="988"/>
                  </a:lnTo>
                  <a:lnTo>
                    <a:pt x="82" y="993"/>
                  </a:lnTo>
                  <a:lnTo>
                    <a:pt x="82" y="995"/>
                  </a:lnTo>
                  <a:lnTo>
                    <a:pt x="82" y="996"/>
                  </a:lnTo>
                  <a:lnTo>
                    <a:pt x="89" y="1008"/>
                  </a:lnTo>
                  <a:lnTo>
                    <a:pt x="90" y="1012"/>
                  </a:lnTo>
                  <a:lnTo>
                    <a:pt x="96" y="1020"/>
                  </a:lnTo>
                  <a:lnTo>
                    <a:pt x="99" y="1025"/>
                  </a:lnTo>
                  <a:lnTo>
                    <a:pt x="99" y="1025"/>
                  </a:lnTo>
                  <a:lnTo>
                    <a:pt x="102" y="1029"/>
                  </a:lnTo>
                  <a:lnTo>
                    <a:pt x="102" y="1029"/>
                  </a:lnTo>
                  <a:lnTo>
                    <a:pt x="102" y="1030"/>
                  </a:lnTo>
                  <a:lnTo>
                    <a:pt x="104" y="1030"/>
                  </a:lnTo>
                  <a:lnTo>
                    <a:pt x="104" y="1030"/>
                  </a:lnTo>
                  <a:lnTo>
                    <a:pt x="106" y="1032"/>
                  </a:lnTo>
                  <a:lnTo>
                    <a:pt x="106" y="1034"/>
                  </a:lnTo>
                  <a:lnTo>
                    <a:pt x="106" y="1035"/>
                  </a:lnTo>
                  <a:lnTo>
                    <a:pt x="107" y="1035"/>
                  </a:lnTo>
                  <a:lnTo>
                    <a:pt x="107" y="1037"/>
                  </a:lnTo>
                  <a:lnTo>
                    <a:pt x="107" y="1039"/>
                  </a:lnTo>
                  <a:lnTo>
                    <a:pt x="111" y="1039"/>
                  </a:lnTo>
                  <a:lnTo>
                    <a:pt x="116" y="1042"/>
                  </a:lnTo>
                  <a:lnTo>
                    <a:pt x="118" y="1042"/>
                  </a:lnTo>
                  <a:lnTo>
                    <a:pt x="118" y="1044"/>
                  </a:lnTo>
                  <a:lnTo>
                    <a:pt x="116" y="1047"/>
                  </a:lnTo>
                  <a:lnTo>
                    <a:pt x="116" y="1049"/>
                  </a:lnTo>
                  <a:lnTo>
                    <a:pt x="114" y="1051"/>
                  </a:lnTo>
                  <a:lnTo>
                    <a:pt x="114" y="1052"/>
                  </a:lnTo>
                  <a:lnTo>
                    <a:pt x="116" y="1052"/>
                  </a:lnTo>
                  <a:lnTo>
                    <a:pt x="118" y="1054"/>
                  </a:lnTo>
                  <a:lnTo>
                    <a:pt x="118" y="1056"/>
                  </a:lnTo>
                  <a:lnTo>
                    <a:pt x="118" y="1056"/>
                  </a:lnTo>
                  <a:lnTo>
                    <a:pt x="116" y="1056"/>
                  </a:lnTo>
                  <a:lnTo>
                    <a:pt x="116" y="1056"/>
                  </a:lnTo>
                  <a:lnTo>
                    <a:pt x="114" y="1056"/>
                  </a:lnTo>
                  <a:lnTo>
                    <a:pt x="114" y="1056"/>
                  </a:lnTo>
                  <a:lnTo>
                    <a:pt x="113" y="1056"/>
                  </a:lnTo>
                  <a:lnTo>
                    <a:pt x="113" y="1054"/>
                  </a:lnTo>
                  <a:lnTo>
                    <a:pt x="111" y="1054"/>
                  </a:lnTo>
                  <a:lnTo>
                    <a:pt x="111" y="1054"/>
                  </a:lnTo>
                  <a:lnTo>
                    <a:pt x="111" y="1058"/>
                  </a:lnTo>
                  <a:lnTo>
                    <a:pt x="113" y="1061"/>
                  </a:lnTo>
                  <a:lnTo>
                    <a:pt x="114" y="1063"/>
                  </a:lnTo>
                  <a:lnTo>
                    <a:pt x="114" y="1063"/>
                  </a:lnTo>
                  <a:lnTo>
                    <a:pt x="114" y="1064"/>
                  </a:lnTo>
                  <a:lnTo>
                    <a:pt x="114" y="1066"/>
                  </a:lnTo>
                  <a:lnTo>
                    <a:pt x="113" y="1066"/>
                  </a:lnTo>
                  <a:lnTo>
                    <a:pt x="113" y="1066"/>
                  </a:lnTo>
                  <a:lnTo>
                    <a:pt x="113" y="1066"/>
                  </a:lnTo>
                  <a:lnTo>
                    <a:pt x="113" y="1068"/>
                  </a:lnTo>
                  <a:lnTo>
                    <a:pt x="111" y="1068"/>
                  </a:lnTo>
                  <a:lnTo>
                    <a:pt x="111" y="1069"/>
                  </a:lnTo>
                  <a:lnTo>
                    <a:pt x="109" y="1071"/>
                  </a:lnTo>
                  <a:lnTo>
                    <a:pt x="109" y="1073"/>
                  </a:lnTo>
                  <a:lnTo>
                    <a:pt x="111" y="1075"/>
                  </a:lnTo>
                  <a:lnTo>
                    <a:pt x="111" y="1076"/>
                  </a:lnTo>
                  <a:lnTo>
                    <a:pt x="113" y="1080"/>
                  </a:lnTo>
                  <a:lnTo>
                    <a:pt x="114" y="1081"/>
                  </a:lnTo>
                  <a:lnTo>
                    <a:pt x="113" y="1086"/>
                  </a:lnTo>
                  <a:lnTo>
                    <a:pt x="113" y="1088"/>
                  </a:lnTo>
                  <a:lnTo>
                    <a:pt x="111" y="1088"/>
                  </a:lnTo>
                  <a:lnTo>
                    <a:pt x="107" y="1088"/>
                  </a:lnTo>
                  <a:lnTo>
                    <a:pt x="107" y="1090"/>
                  </a:lnTo>
                  <a:lnTo>
                    <a:pt x="106" y="1091"/>
                  </a:lnTo>
                  <a:lnTo>
                    <a:pt x="106" y="1091"/>
                  </a:lnTo>
                  <a:lnTo>
                    <a:pt x="104" y="1093"/>
                  </a:lnTo>
                  <a:lnTo>
                    <a:pt x="102" y="1095"/>
                  </a:lnTo>
                  <a:lnTo>
                    <a:pt x="101" y="1097"/>
                  </a:lnTo>
                  <a:lnTo>
                    <a:pt x="99" y="1095"/>
                  </a:lnTo>
                  <a:lnTo>
                    <a:pt x="97" y="1090"/>
                  </a:lnTo>
                  <a:lnTo>
                    <a:pt x="92" y="1085"/>
                  </a:lnTo>
                  <a:lnTo>
                    <a:pt x="90" y="1083"/>
                  </a:lnTo>
                  <a:lnTo>
                    <a:pt x="90" y="1081"/>
                  </a:lnTo>
                  <a:lnTo>
                    <a:pt x="89" y="1080"/>
                  </a:lnTo>
                  <a:lnTo>
                    <a:pt x="89" y="1076"/>
                  </a:lnTo>
                  <a:lnTo>
                    <a:pt x="87" y="1071"/>
                  </a:lnTo>
                  <a:lnTo>
                    <a:pt x="87" y="1069"/>
                  </a:lnTo>
                  <a:lnTo>
                    <a:pt x="89" y="1066"/>
                  </a:lnTo>
                  <a:lnTo>
                    <a:pt x="87" y="1066"/>
                  </a:lnTo>
                  <a:lnTo>
                    <a:pt x="85" y="1066"/>
                  </a:lnTo>
                  <a:lnTo>
                    <a:pt x="84" y="1058"/>
                  </a:lnTo>
                  <a:lnTo>
                    <a:pt x="84" y="1056"/>
                  </a:lnTo>
                  <a:lnTo>
                    <a:pt x="85" y="1052"/>
                  </a:lnTo>
                  <a:lnTo>
                    <a:pt x="85" y="1052"/>
                  </a:lnTo>
                  <a:lnTo>
                    <a:pt x="84" y="1052"/>
                  </a:lnTo>
                  <a:lnTo>
                    <a:pt x="82" y="1052"/>
                  </a:lnTo>
                  <a:lnTo>
                    <a:pt x="82" y="1052"/>
                  </a:lnTo>
                  <a:lnTo>
                    <a:pt x="82" y="1052"/>
                  </a:lnTo>
                  <a:lnTo>
                    <a:pt x="82" y="1052"/>
                  </a:lnTo>
                  <a:lnTo>
                    <a:pt x="82" y="1054"/>
                  </a:lnTo>
                  <a:lnTo>
                    <a:pt x="82" y="1056"/>
                  </a:lnTo>
                  <a:lnTo>
                    <a:pt x="84" y="1056"/>
                  </a:lnTo>
                  <a:lnTo>
                    <a:pt x="82" y="1059"/>
                  </a:lnTo>
                  <a:lnTo>
                    <a:pt x="82" y="1063"/>
                  </a:lnTo>
                  <a:lnTo>
                    <a:pt x="80" y="1066"/>
                  </a:lnTo>
                  <a:lnTo>
                    <a:pt x="75" y="1075"/>
                  </a:lnTo>
                  <a:lnTo>
                    <a:pt x="73" y="1075"/>
                  </a:lnTo>
                  <a:lnTo>
                    <a:pt x="72" y="1073"/>
                  </a:lnTo>
                  <a:lnTo>
                    <a:pt x="70" y="1073"/>
                  </a:lnTo>
                  <a:lnTo>
                    <a:pt x="70" y="1071"/>
                  </a:lnTo>
                  <a:lnTo>
                    <a:pt x="68" y="1069"/>
                  </a:lnTo>
                  <a:lnTo>
                    <a:pt x="68" y="1068"/>
                  </a:lnTo>
                  <a:lnTo>
                    <a:pt x="67" y="1064"/>
                  </a:lnTo>
                  <a:lnTo>
                    <a:pt x="67" y="1061"/>
                  </a:lnTo>
                  <a:lnTo>
                    <a:pt x="67" y="1059"/>
                  </a:lnTo>
                  <a:lnTo>
                    <a:pt x="68" y="1056"/>
                  </a:lnTo>
                  <a:lnTo>
                    <a:pt x="70" y="1056"/>
                  </a:lnTo>
                  <a:lnTo>
                    <a:pt x="70" y="1054"/>
                  </a:lnTo>
                  <a:lnTo>
                    <a:pt x="70" y="1052"/>
                  </a:lnTo>
                  <a:lnTo>
                    <a:pt x="70" y="1051"/>
                  </a:lnTo>
                  <a:lnTo>
                    <a:pt x="72" y="1049"/>
                  </a:lnTo>
                  <a:lnTo>
                    <a:pt x="72" y="1049"/>
                  </a:lnTo>
                  <a:lnTo>
                    <a:pt x="72" y="1047"/>
                  </a:lnTo>
                  <a:lnTo>
                    <a:pt x="72" y="1046"/>
                  </a:lnTo>
                  <a:lnTo>
                    <a:pt x="72" y="1046"/>
                  </a:lnTo>
                  <a:lnTo>
                    <a:pt x="70" y="1046"/>
                  </a:lnTo>
                  <a:lnTo>
                    <a:pt x="70" y="1044"/>
                  </a:lnTo>
                  <a:lnTo>
                    <a:pt x="70" y="1044"/>
                  </a:lnTo>
                  <a:lnTo>
                    <a:pt x="68" y="1042"/>
                  </a:lnTo>
                  <a:lnTo>
                    <a:pt x="70" y="1041"/>
                  </a:lnTo>
                  <a:lnTo>
                    <a:pt x="68" y="1039"/>
                  </a:lnTo>
                  <a:lnTo>
                    <a:pt x="67" y="1037"/>
                  </a:lnTo>
                  <a:lnTo>
                    <a:pt x="65" y="1035"/>
                  </a:lnTo>
                  <a:lnTo>
                    <a:pt x="63" y="1034"/>
                  </a:lnTo>
                  <a:lnTo>
                    <a:pt x="58" y="1030"/>
                  </a:lnTo>
                  <a:lnTo>
                    <a:pt x="58" y="1030"/>
                  </a:lnTo>
                  <a:lnTo>
                    <a:pt x="58" y="1029"/>
                  </a:lnTo>
                  <a:lnTo>
                    <a:pt x="56" y="1025"/>
                  </a:lnTo>
                  <a:lnTo>
                    <a:pt x="56" y="1024"/>
                  </a:lnTo>
                  <a:lnTo>
                    <a:pt x="55" y="1024"/>
                  </a:lnTo>
                  <a:lnTo>
                    <a:pt x="55" y="1024"/>
                  </a:lnTo>
                  <a:lnTo>
                    <a:pt x="53" y="1024"/>
                  </a:lnTo>
                  <a:lnTo>
                    <a:pt x="53" y="1024"/>
                  </a:lnTo>
                  <a:lnTo>
                    <a:pt x="53" y="1022"/>
                  </a:lnTo>
                  <a:lnTo>
                    <a:pt x="51" y="1022"/>
                  </a:lnTo>
                  <a:lnTo>
                    <a:pt x="51" y="1022"/>
                  </a:lnTo>
                  <a:lnTo>
                    <a:pt x="51" y="1020"/>
                  </a:lnTo>
                  <a:lnTo>
                    <a:pt x="51" y="1017"/>
                  </a:lnTo>
                  <a:lnTo>
                    <a:pt x="51" y="1013"/>
                  </a:lnTo>
                  <a:lnTo>
                    <a:pt x="50" y="1013"/>
                  </a:lnTo>
                  <a:lnTo>
                    <a:pt x="48" y="1017"/>
                  </a:lnTo>
                  <a:lnTo>
                    <a:pt x="46" y="1020"/>
                  </a:lnTo>
                  <a:lnTo>
                    <a:pt x="46" y="1022"/>
                  </a:lnTo>
                  <a:lnTo>
                    <a:pt x="43" y="1025"/>
                  </a:lnTo>
                  <a:lnTo>
                    <a:pt x="43" y="1025"/>
                  </a:lnTo>
                  <a:lnTo>
                    <a:pt x="43" y="1029"/>
                  </a:lnTo>
                  <a:lnTo>
                    <a:pt x="41" y="1030"/>
                  </a:lnTo>
                  <a:lnTo>
                    <a:pt x="43" y="1032"/>
                  </a:lnTo>
                  <a:lnTo>
                    <a:pt x="43" y="1034"/>
                  </a:lnTo>
                  <a:lnTo>
                    <a:pt x="46" y="1035"/>
                  </a:lnTo>
                  <a:lnTo>
                    <a:pt x="48" y="1037"/>
                  </a:lnTo>
                  <a:lnTo>
                    <a:pt x="46" y="1039"/>
                  </a:lnTo>
                  <a:lnTo>
                    <a:pt x="46" y="1039"/>
                  </a:lnTo>
                  <a:lnTo>
                    <a:pt x="46" y="1041"/>
                  </a:lnTo>
                  <a:lnTo>
                    <a:pt x="48" y="1042"/>
                  </a:lnTo>
                  <a:lnTo>
                    <a:pt x="48" y="1042"/>
                  </a:lnTo>
                  <a:lnTo>
                    <a:pt x="50" y="1044"/>
                  </a:lnTo>
                  <a:lnTo>
                    <a:pt x="51" y="1044"/>
                  </a:lnTo>
                  <a:lnTo>
                    <a:pt x="51" y="1046"/>
                  </a:lnTo>
                  <a:lnTo>
                    <a:pt x="51" y="1047"/>
                  </a:lnTo>
                  <a:lnTo>
                    <a:pt x="51" y="1049"/>
                  </a:lnTo>
                  <a:lnTo>
                    <a:pt x="51" y="1049"/>
                  </a:lnTo>
                  <a:lnTo>
                    <a:pt x="55" y="1052"/>
                  </a:lnTo>
                  <a:lnTo>
                    <a:pt x="56" y="1063"/>
                  </a:lnTo>
                  <a:lnTo>
                    <a:pt x="56" y="1063"/>
                  </a:lnTo>
                  <a:lnTo>
                    <a:pt x="58" y="1064"/>
                  </a:lnTo>
                  <a:lnTo>
                    <a:pt x="60" y="1066"/>
                  </a:lnTo>
                  <a:lnTo>
                    <a:pt x="62" y="1066"/>
                  </a:lnTo>
                  <a:lnTo>
                    <a:pt x="65" y="1069"/>
                  </a:lnTo>
                  <a:lnTo>
                    <a:pt x="65" y="1071"/>
                  </a:lnTo>
                  <a:lnTo>
                    <a:pt x="65" y="1073"/>
                  </a:lnTo>
                  <a:lnTo>
                    <a:pt x="65" y="1075"/>
                  </a:lnTo>
                  <a:lnTo>
                    <a:pt x="67" y="1075"/>
                  </a:lnTo>
                  <a:lnTo>
                    <a:pt x="73" y="1076"/>
                  </a:lnTo>
                  <a:lnTo>
                    <a:pt x="75" y="1078"/>
                  </a:lnTo>
                  <a:lnTo>
                    <a:pt x="79" y="1080"/>
                  </a:lnTo>
                  <a:lnTo>
                    <a:pt x="80" y="1081"/>
                  </a:lnTo>
                  <a:lnTo>
                    <a:pt x="82" y="1085"/>
                  </a:lnTo>
                  <a:lnTo>
                    <a:pt x="82" y="1086"/>
                  </a:lnTo>
                  <a:lnTo>
                    <a:pt x="82" y="1088"/>
                  </a:lnTo>
                  <a:lnTo>
                    <a:pt x="82" y="1091"/>
                  </a:lnTo>
                  <a:lnTo>
                    <a:pt x="82" y="1093"/>
                  </a:lnTo>
                  <a:lnTo>
                    <a:pt x="84" y="1097"/>
                  </a:lnTo>
                  <a:lnTo>
                    <a:pt x="84" y="1098"/>
                  </a:lnTo>
                  <a:lnTo>
                    <a:pt x="82" y="1100"/>
                  </a:lnTo>
                  <a:lnTo>
                    <a:pt x="82" y="1102"/>
                  </a:lnTo>
                  <a:lnTo>
                    <a:pt x="80" y="1103"/>
                  </a:lnTo>
                  <a:lnTo>
                    <a:pt x="79" y="1103"/>
                  </a:lnTo>
                  <a:lnTo>
                    <a:pt x="79" y="1103"/>
                  </a:lnTo>
                  <a:lnTo>
                    <a:pt x="77" y="1108"/>
                  </a:lnTo>
                  <a:lnTo>
                    <a:pt x="75" y="1108"/>
                  </a:lnTo>
                  <a:lnTo>
                    <a:pt x="73" y="1107"/>
                  </a:lnTo>
                  <a:lnTo>
                    <a:pt x="73" y="1107"/>
                  </a:lnTo>
                  <a:lnTo>
                    <a:pt x="72" y="1107"/>
                  </a:lnTo>
                  <a:lnTo>
                    <a:pt x="70" y="1108"/>
                  </a:lnTo>
                  <a:lnTo>
                    <a:pt x="67" y="1110"/>
                  </a:lnTo>
                  <a:lnTo>
                    <a:pt x="67" y="1110"/>
                  </a:lnTo>
                  <a:lnTo>
                    <a:pt x="68" y="1114"/>
                  </a:lnTo>
                  <a:lnTo>
                    <a:pt x="65" y="1114"/>
                  </a:lnTo>
                  <a:lnTo>
                    <a:pt x="63" y="1112"/>
                  </a:lnTo>
                  <a:lnTo>
                    <a:pt x="63" y="1112"/>
                  </a:lnTo>
                  <a:lnTo>
                    <a:pt x="63" y="1110"/>
                  </a:lnTo>
                  <a:lnTo>
                    <a:pt x="63" y="1108"/>
                  </a:lnTo>
                  <a:lnTo>
                    <a:pt x="63" y="1108"/>
                  </a:lnTo>
                  <a:lnTo>
                    <a:pt x="62" y="1108"/>
                  </a:lnTo>
                  <a:lnTo>
                    <a:pt x="62" y="1107"/>
                  </a:lnTo>
                  <a:lnTo>
                    <a:pt x="62" y="1105"/>
                  </a:lnTo>
                  <a:lnTo>
                    <a:pt x="62" y="1102"/>
                  </a:lnTo>
                  <a:lnTo>
                    <a:pt x="62" y="1102"/>
                  </a:lnTo>
                  <a:lnTo>
                    <a:pt x="62" y="1098"/>
                  </a:lnTo>
                  <a:lnTo>
                    <a:pt x="62" y="1098"/>
                  </a:lnTo>
                  <a:lnTo>
                    <a:pt x="62" y="1097"/>
                  </a:lnTo>
                  <a:lnTo>
                    <a:pt x="60" y="1097"/>
                  </a:lnTo>
                  <a:lnTo>
                    <a:pt x="60" y="1098"/>
                  </a:lnTo>
                  <a:lnTo>
                    <a:pt x="60" y="1098"/>
                  </a:lnTo>
                  <a:lnTo>
                    <a:pt x="60" y="1100"/>
                  </a:lnTo>
                  <a:lnTo>
                    <a:pt x="58" y="1102"/>
                  </a:lnTo>
                  <a:lnTo>
                    <a:pt x="58" y="1103"/>
                  </a:lnTo>
                  <a:lnTo>
                    <a:pt x="58" y="1108"/>
                  </a:lnTo>
                  <a:lnTo>
                    <a:pt x="56" y="1108"/>
                  </a:lnTo>
                  <a:lnTo>
                    <a:pt x="56" y="1107"/>
                  </a:lnTo>
                  <a:lnTo>
                    <a:pt x="56" y="1105"/>
                  </a:lnTo>
                  <a:lnTo>
                    <a:pt x="56" y="1100"/>
                  </a:lnTo>
                  <a:lnTo>
                    <a:pt x="55" y="1097"/>
                  </a:lnTo>
                  <a:lnTo>
                    <a:pt x="55" y="1097"/>
                  </a:lnTo>
                  <a:lnTo>
                    <a:pt x="55" y="1095"/>
                  </a:lnTo>
                  <a:lnTo>
                    <a:pt x="55" y="1093"/>
                  </a:lnTo>
                  <a:lnTo>
                    <a:pt x="55" y="1091"/>
                  </a:lnTo>
                  <a:lnTo>
                    <a:pt x="55" y="1090"/>
                  </a:lnTo>
                  <a:lnTo>
                    <a:pt x="55" y="1085"/>
                  </a:lnTo>
                  <a:lnTo>
                    <a:pt x="53" y="1083"/>
                  </a:lnTo>
                  <a:lnTo>
                    <a:pt x="53" y="1081"/>
                  </a:lnTo>
                  <a:lnTo>
                    <a:pt x="51" y="1080"/>
                  </a:lnTo>
                  <a:lnTo>
                    <a:pt x="51" y="1081"/>
                  </a:lnTo>
                  <a:lnTo>
                    <a:pt x="51" y="1086"/>
                  </a:lnTo>
                  <a:lnTo>
                    <a:pt x="51" y="1088"/>
                  </a:lnTo>
                  <a:lnTo>
                    <a:pt x="50" y="1090"/>
                  </a:lnTo>
                  <a:lnTo>
                    <a:pt x="50" y="1088"/>
                  </a:lnTo>
                  <a:lnTo>
                    <a:pt x="48" y="1086"/>
                  </a:lnTo>
                  <a:lnTo>
                    <a:pt x="48" y="1081"/>
                  </a:lnTo>
                  <a:lnTo>
                    <a:pt x="48" y="1081"/>
                  </a:lnTo>
                  <a:lnTo>
                    <a:pt x="48" y="1080"/>
                  </a:lnTo>
                  <a:lnTo>
                    <a:pt x="48" y="1080"/>
                  </a:lnTo>
                  <a:lnTo>
                    <a:pt x="48" y="1080"/>
                  </a:lnTo>
                  <a:lnTo>
                    <a:pt x="46" y="1076"/>
                  </a:lnTo>
                  <a:lnTo>
                    <a:pt x="45" y="1073"/>
                  </a:lnTo>
                  <a:lnTo>
                    <a:pt x="43" y="1069"/>
                  </a:lnTo>
                  <a:lnTo>
                    <a:pt x="43" y="1068"/>
                  </a:lnTo>
                  <a:lnTo>
                    <a:pt x="41" y="1069"/>
                  </a:lnTo>
                  <a:lnTo>
                    <a:pt x="41" y="1071"/>
                  </a:lnTo>
                  <a:lnTo>
                    <a:pt x="40" y="1061"/>
                  </a:lnTo>
                  <a:lnTo>
                    <a:pt x="40" y="1058"/>
                  </a:lnTo>
                  <a:lnTo>
                    <a:pt x="38" y="1059"/>
                  </a:lnTo>
                  <a:lnTo>
                    <a:pt x="40" y="1066"/>
                  </a:lnTo>
                  <a:lnTo>
                    <a:pt x="40" y="1076"/>
                  </a:lnTo>
                  <a:lnTo>
                    <a:pt x="38" y="1080"/>
                  </a:lnTo>
                  <a:lnTo>
                    <a:pt x="38" y="1081"/>
                  </a:lnTo>
                  <a:lnTo>
                    <a:pt x="38" y="1083"/>
                  </a:lnTo>
                  <a:lnTo>
                    <a:pt x="40" y="1088"/>
                  </a:lnTo>
                  <a:lnTo>
                    <a:pt x="41" y="1090"/>
                  </a:lnTo>
                  <a:lnTo>
                    <a:pt x="40" y="1088"/>
                  </a:lnTo>
                  <a:lnTo>
                    <a:pt x="38" y="1088"/>
                  </a:lnTo>
                  <a:lnTo>
                    <a:pt x="38" y="1086"/>
                  </a:lnTo>
                  <a:lnTo>
                    <a:pt x="36" y="1085"/>
                  </a:lnTo>
                  <a:lnTo>
                    <a:pt x="36" y="1085"/>
                  </a:lnTo>
                  <a:lnTo>
                    <a:pt x="36" y="1085"/>
                  </a:lnTo>
                  <a:lnTo>
                    <a:pt x="36" y="1083"/>
                  </a:lnTo>
                  <a:lnTo>
                    <a:pt x="36" y="1083"/>
                  </a:lnTo>
                  <a:lnTo>
                    <a:pt x="34" y="1080"/>
                  </a:lnTo>
                  <a:lnTo>
                    <a:pt x="34" y="1078"/>
                  </a:lnTo>
                  <a:lnTo>
                    <a:pt x="34" y="1059"/>
                  </a:lnTo>
                  <a:lnTo>
                    <a:pt x="33" y="1058"/>
                  </a:lnTo>
                  <a:lnTo>
                    <a:pt x="33" y="1059"/>
                  </a:lnTo>
                  <a:lnTo>
                    <a:pt x="31" y="1061"/>
                  </a:lnTo>
                  <a:lnTo>
                    <a:pt x="31" y="1064"/>
                  </a:lnTo>
                  <a:lnTo>
                    <a:pt x="33" y="1068"/>
                  </a:lnTo>
                  <a:lnTo>
                    <a:pt x="33" y="1069"/>
                  </a:lnTo>
                  <a:lnTo>
                    <a:pt x="31" y="1071"/>
                  </a:lnTo>
                  <a:lnTo>
                    <a:pt x="31" y="1073"/>
                  </a:lnTo>
                  <a:lnTo>
                    <a:pt x="31" y="1076"/>
                  </a:lnTo>
                  <a:lnTo>
                    <a:pt x="29" y="1076"/>
                  </a:lnTo>
                  <a:lnTo>
                    <a:pt x="29" y="1075"/>
                  </a:lnTo>
                  <a:lnTo>
                    <a:pt x="29" y="1073"/>
                  </a:lnTo>
                  <a:lnTo>
                    <a:pt x="28" y="1073"/>
                  </a:lnTo>
                  <a:lnTo>
                    <a:pt x="26" y="1071"/>
                  </a:lnTo>
                  <a:lnTo>
                    <a:pt x="24" y="1071"/>
                  </a:lnTo>
                  <a:lnTo>
                    <a:pt x="21" y="1069"/>
                  </a:lnTo>
                  <a:lnTo>
                    <a:pt x="19" y="1069"/>
                  </a:lnTo>
                  <a:lnTo>
                    <a:pt x="21" y="1071"/>
                  </a:lnTo>
                  <a:lnTo>
                    <a:pt x="28" y="1075"/>
                  </a:lnTo>
                  <a:lnTo>
                    <a:pt x="29" y="1080"/>
                  </a:lnTo>
                  <a:lnTo>
                    <a:pt x="31" y="1081"/>
                  </a:lnTo>
                  <a:lnTo>
                    <a:pt x="33" y="1085"/>
                  </a:lnTo>
                  <a:lnTo>
                    <a:pt x="31" y="1086"/>
                  </a:lnTo>
                  <a:lnTo>
                    <a:pt x="33" y="1088"/>
                  </a:lnTo>
                  <a:lnTo>
                    <a:pt x="33" y="1090"/>
                  </a:lnTo>
                  <a:lnTo>
                    <a:pt x="34" y="1091"/>
                  </a:lnTo>
                  <a:lnTo>
                    <a:pt x="36" y="1093"/>
                  </a:lnTo>
                  <a:lnTo>
                    <a:pt x="38" y="1095"/>
                  </a:lnTo>
                  <a:lnTo>
                    <a:pt x="40" y="1095"/>
                  </a:lnTo>
                  <a:lnTo>
                    <a:pt x="48" y="1105"/>
                  </a:lnTo>
                  <a:lnTo>
                    <a:pt x="55" y="1110"/>
                  </a:lnTo>
                  <a:lnTo>
                    <a:pt x="55" y="1112"/>
                  </a:lnTo>
                  <a:lnTo>
                    <a:pt x="56" y="1114"/>
                  </a:lnTo>
                  <a:lnTo>
                    <a:pt x="65" y="1122"/>
                  </a:lnTo>
                  <a:lnTo>
                    <a:pt x="73" y="1136"/>
                  </a:lnTo>
                  <a:lnTo>
                    <a:pt x="89" y="1158"/>
                  </a:lnTo>
                  <a:lnTo>
                    <a:pt x="96" y="1170"/>
                  </a:lnTo>
                  <a:lnTo>
                    <a:pt x="101" y="1181"/>
                  </a:lnTo>
                  <a:lnTo>
                    <a:pt x="107" y="1202"/>
                  </a:lnTo>
                  <a:lnTo>
                    <a:pt x="107" y="1204"/>
                  </a:lnTo>
                  <a:lnTo>
                    <a:pt x="107" y="1204"/>
                  </a:lnTo>
                  <a:lnTo>
                    <a:pt x="106" y="1205"/>
                  </a:lnTo>
                  <a:lnTo>
                    <a:pt x="106" y="1207"/>
                  </a:lnTo>
                  <a:lnTo>
                    <a:pt x="106" y="1209"/>
                  </a:lnTo>
                  <a:lnTo>
                    <a:pt x="104" y="1212"/>
                  </a:lnTo>
                  <a:lnTo>
                    <a:pt x="102" y="1214"/>
                  </a:lnTo>
                  <a:lnTo>
                    <a:pt x="102" y="1217"/>
                  </a:lnTo>
                  <a:lnTo>
                    <a:pt x="104" y="1221"/>
                  </a:lnTo>
                  <a:lnTo>
                    <a:pt x="107" y="1231"/>
                  </a:lnTo>
                  <a:lnTo>
                    <a:pt x="107" y="1231"/>
                  </a:lnTo>
                  <a:lnTo>
                    <a:pt x="107" y="1234"/>
                  </a:lnTo>
                  <a:lnTo>
                    <a:pt x="107" y="1234"/>
                  </a:lnTo>
                  <a:lnTo>
                    <a:pt x="107" y="1236"/>
                  </a:lnTo>
                  <a:lnTo>
                    <a:pt x="109" y="1238"/>
                  </a:lnTo>
                  <a:lnTo>
                    <a:pt x="116" y="1246"/>
                  </a:lnTo>
                  <a:lnTo>
                    <a:pt x="118" y="1246"/>
                  </a:lnTo>
                  <a:lnTo>
                    <a:pt x="119" y="1248"/>
                  </a:lnTo>
                  <a:lnTo>
                    <a:pt x="121" y="1249"/>
                  </a:lnTo>
                  <a:lnTo>
                    <a:pt x="126" y="1255"/>
                  </a:lnTo>
                  <a:lnTo>
                    <a:pt x="126" y="1256"/>
                  </a:lnTo>
                  <a:lnTo>
                    <a:pt x="126" y="1256"/>
                  </a:lnTo>
                  <a:lnTo>
                    <a:pt x="131" y="1263"/>
                  </a:lnTo>
                  <a:lnTo>
                    <a:pt x="138" y="1271"/>
                  </a:lnTo>
                  <a:lnTo>
                    <a:pt x="140" y="1273"/>
                  </a:lnTo>
                  <a:lnTo>
                    <a:pt x="145" y="1285"/>
                  </a:lnTo>
                  <a:lnTo>
                    <a:pt x="146" y="1288"/>
                  </a:lnTo>
                  <a:lnTo>
                    <a:pt x="146" y="1294"/>
                  </a:lnTo>
                  <a:lnTo>
                    <a:pt x="145" y="1297"/>
                  </a:lnTo>
                  <a:lnTo>
                    <a:pt x="145" y="1297"/>
                  </a:lnTo>
                  <a:lnTo>
                    <a:pt x="146" y="1300"/>
                  </a:lnTo>
                  <a:lnTo>
                    <a:pt x="148" y="1302"/>
                  </a:lnTo>
                  <a:lnTo>
                    <a:pt x="150" y="1307"/>
                  </a:lnTo>
                  <a:lnTo>
                    <a:pt x="152" y="1307"/>
                  </a:lnTo>
                  <a:lnTo>
                    <a:pt x="167" y="1322"/>
                  </a:lnTo>
                  <a:lnTo>
                    <a:pt x="167" y="1324"/>
                  </a:lnTo>
                  <a:lnTo>
                    <a:pt x="172" y="1334"/>
                  </a:lnTo>
                  <a:lnTo>
                    <a:pt x="174" y="1339"/>
                  </a:lnTo>
                  <a:lnTo>
                    <a:pt x="175" y="1343"/>
                  </a:lnTo>
                  <a:lnTo>
                    <a:pt x="175" y="1345"/>
                  </a:lnTo>
                  <a:lnTo>
                    <a:pt x="175" y="1346"/>
                  </a:lnTo>
                  <a:lnTo>
                    <a:pt x="175" y="1348"/>
                  </a:lnTo>
                  <a:lnTo>
                    <a:pt x="177" y="1351"/>
                  </a:lnTo>
                  <a:lnTo>
                    <a:pt x="179" y="1356"/>
                  </a:lnTo>
                  <a:lnTo>
                    <a:pt x="179" y="1358"/>
                  </a:lnTo>
                  <a:lnTo>
                    <a:pt x="179" y="1360"/>
                  </a:lnTo>
                  <a:lnTo>
                    <a:pt x="177" y="1365"/>
                  </a:lnTo>
                  <a:lnTo>
                    <a:pt x="175" y="1372"/>
                  </a:lnTo>
                  <a:lnTo>
                    <a:pt x="175" y="1378"/>
                  </a:lnTo>
                  <a:lnTo>
                    <a:pt x="175" y="1387"/>
                  </a:lnTo>
                  <a:lnTo>
                    <a:pt x="177" y="1387"/>
                  </a:lnTo>
                  <a:lnTo>
                    <a:pt x="177" y="1390"/>
                  </a:lnTo>
                  <a:lnTo>
                    <a:pt x="177" y="1392"/>
                  </a:lnTo>
                  <a:lnTo>
                    <a:pt x="175" y="1404"/>
                  </a:lnTo>
                  <a:lnTo>
                    <a:pt x="175" y="1407"/>
                  </a:lnTo>
                  <a:lnTo>
                    <a:pt x="177" y="1407"/>
                  </a:lnTo>
                  <a:lnTo>
                    <a:pt x="177" y="1407"/>
                  </a:lnTo>
                  <a:lnTo>
                    <a:pt x="179" y="1409"/>
                  </a:lnTo>
                  <a:lnTo>
                    <a:pt x="179" y="1411"/>
                  </a:lnTo>
                  <a:lnTo>
                    <a:pt x="179" y="1412"/>
                  </a:lnTo>
                  <a:lnTo>
                    <a:pt x="180" y="1414"/>
                  </a:lnTo>
                  <a:lnTo>
                    <a:pt x="179" y="1416"/>
                  </a:lnTo>
                  <a:lnTo>
                    <a:pt x="179" y="1418"/>
                  </a:lnTo>
                  <a:lnTo>
                    <a:pt x="179" y="1419"/>
                  </a:lnTo>
                  <a:lnTo>
                    <a:pt x="179" y="1421"/>
                  </a:lnTo>
                  <a:lnTo>
                    <a:pt x="180" y="1421"/>
                  </a:lnTo>
                  <a:lnTo>
                    <a:pt x="182" y="1423"/>
                  </a:lnTo>
                  <a:lnTo>
                    <a:pt x="182" y="1423"/>
                  </a:lnTo>
                  <a:lnTo>
                    <a:pt x="182" y="1424"/>
                  </a:lnTo>
                  <a:lnTo>
                    <a:pt x="182" y="1424"/>
                  </a:lnTo>
                  <a:lnTo>
                    <a:pt x="182" y="1426"/>
                  </a:lnTo>
                  <a:lnTo>
                    <a:pt x="182" y="1428"/>
                  </a:lnTo>
                  <a:lnTo>
                    <a:pt x="182" y="1428"/>
                  </a:lnTo>
                  <a:lnTo>
                    <a:pt x="182" y="1428"/>
                  </a:lnTo>
                  <a:lnTo>
                    <a:pt x="182" y="1429"/>
                  </a:lnTo>
                  <a:lnTo>
                    <a:pt x="182" y="1429"/>
                  </a:lnTo>
                  <a:lnTo>
                    <a:pt x="182" y="1431"/>
                  </a:lnTo>
                  <a:lnTo>
                    <a:pt x="184" y="1433"/>
                  </a:lnTo>
                  <a:lnTo>
                    <a:pt x="186" y="1440"/>
                  </a:lnTo>
                  <a:lnTo>
                    <a:pt x="186" y="1441"/>
                  </a:lnTo>
                  <a:lnTo>
                    <a:pt x="186" y="1445"/>
                  </a:lnTo>
                  <a:lnTo>
                    <a:pt x="186" y="1446"/>
                  </a:lnTo>
                  <a:lnTo>
                    <a:pt x="189" y="1453"/>
                  </a:lnTo>
                  <a:lnTo>
                    <a:pt x="189" y="1455"/>
                  </a:lnTo>
                  <a:lnTo>
                    <a:pt x="189" y="1455"/>
                  </a:lnTo>
                  <a:lnTo>
                    <a:pt x="194" y="1465"/>
                  </a:lnTo>
                  <a:lnTo>
                    <a:pt x="196" y="1467"/>
                  </a:lnTo>
                  <a:lnTo>
                    <a:pt x="196" y="1467"/>
                  </a:lnTo>
                  <a:lnTo>
                    <a:pt x="196" y="1472"/>
                  </a:lnTo>
                  <a:lnTo>
                    <a:pt x="201" y="1477"/>
                  </a:lnTo>
                  <a:lnTo>
                    <a:pt x="208" y="1485"/>
                  </a:lnTo>
                  <a:lnTo>
                    <a:pt x="214" y="1499"/>
                  </a:lnTo>
                  <a:lnTo>
                    <a:pt x="219" y="1513"/>
                  </a:lnTo>
                  <a:lnTo>
                    <a:pt x="228" y="1525"/>
                  </a:lnTo>
                  <a:lnTo>
                    <a:pt x="233" y="1535"/>
                  </a:lnTo>
                  <a:lnTo>
                    <a:pt x="240" y="1543"/>
                  </a:lnTo>
                  <a:lnTo>
                    <a:pt x="242" y="1547"/>
                  </a:lnTo>
                  <a:lnTo>
                    <a:pt x="243" y="1553"/>
                  </a:lnTo>
                  <a:lnTo>
                    <a:pt x="245" y="1567"/>
                  </a:lnTo>
                  <a:lnTo>
                    <a:pt x="243" y="1577"/>
                  </a:lnTo>
                  <a:lnTo>
                    <a:pt x="243" y="1579"/>
                  </a:lnTo>
                  <a:lnTo>
                    <a:pt x="245" y="1581"/>
                  </a:lnTo>
                  <a:lnTo>
                    <a:pt x="245" y="1582"/>
                  </a:lnTo>
                  <a:lnTo>
                    <a:pt x="245" y="1584"/>
                  </a:lnTo>
                  <a:lnTo>
                    <a:pt x="243" y="1584"/>
                  </a:lnTo>
                  <a:lnTo>
                    <a:pt x="245" y="1586"/>
                  </a:lnTo>
                  <a:lnTo>
                    <a:pt x="245" y="1586"/>
                  </a:lnTo>
                  <a:lnTo>
                    <a:pt x="245" y="1587"/>
                  </a:lnTo>
                  <a:lnTo>
                    <a:pt x="247" y="1589"/>
                  </a:lnTo>
                  <a:lnTo>
                    <a:pt x="245" y="1592"/>
                  </a:lnTo>
                  <a:lnTo>
                    <a:pt x="245" y="1594"/>
                  </a:lnTo>
                  <a:lnTo>
                    <a:pt x="243" y="1596"/>
                  </a:lnTo>
                  <a:lnTo>
                    <a:pt x="243" y="1598"/>
                  </a:lnTo>
                  <a:lnTo>
                    <a:pt x="238" y="1598"/>
                  </a:lnTo>
                  <a:lnTo>
                    <a:pt x="240" y="1598"/>
                  </a:lnTo>
                  <a:lnTo>
                    <a:pt x="242" y="1599"/>
                  </a:lnTo>
                  <a:lnTo>
                    <a:pt x="243" y="1601"/>
                  </a:lnTo>
                  <a:lnTo>
                    <a:pt x="243" y="1603"/>
                  </a:lnTo>
                  <a:lnTo>
                    <a:pt x="243" y="1603"/>
                  </a:lnTo>
                  <a:lnTo>
                    <a:pt x="242" y="1604"/>
                  </a:lnTo>
                  <a:lnTo>
                    <a:pt x="243" y="1606"/>
                  </a:lnTo>
                  <a:lnTo>
                    <a:pt x="245" y="1609"/>
                  </a:lnTo>
                  <a:lnTo>
                    <a:pt x="245" y="1613"/>
                  </a:lnTo>
                  <a:lnTo>
                    <a:pt x="243" y="1616"/>
                  </a:lnTo>
                  <a:lnTo>
                    <a:pt x="243" y="1616"/>
                  </a:lnTo>
                  <a:lnTo>
                    <a:pt x="243" y="1618"/>
                  </a:lnTo>
                  <a:lnTo>
                    <a:pt x="242" y="1618"/>
                  </a:lnTo>
                  <a:lnTo>
                    <a:pt x="242" y="1620"/>
                  </a:lnTo>
                  <a:lnTo>
                    <a:pt x="243" y="1621"/>
                  </a:lnTo>
                  <a:lnTo>
                    <a:pt x="243" y="1621"/>
                  </a:lnTo>
                  <a:lnTo>
                    <a:pt x="245" y="1623"/>
                  </a:lnTo>
                  <a:lnTo>
                    <a:pt x="247" y="1623"/>
                  </a:lnTo>
                  <a:lnTo>
                    <a:pt x="247" y="1625"/>
                  </a:lnTo>
                  <a:lnTo>
                    <a:pt x="247" y="1628"/>
                  </a:lnTo>
                  <a:lnTo>
                    <a:pt x="245" y="1628"/>
                  </a:lnTo>
                  <a:lnTo>
                    <a:pt x="242" y="1628"/>
                  </a:lnTo>
                  <a:lnTo>
                    <a:pt x="240" y="1628"/>
                  </a:lnTo>
                  <a:lnTo>
                    <a:pt x="238" y="1626"/>
                  </a:lnTo>
                  <a:lnTo>
                    <a:pt x="238" y="1626"/>
                  </a:lnTo>
                  <a:lnTo>
                    <a:pt x="238" y="1628"/>
                  </a:lnTo>
                  <a:lnTo>
                    <a:pt x="238" y="1628"/>
                  </a:lnTo>
                  <a:lnTo>
                    <a:pt x="238" y="1628"/>
                  </a:lnTo>
                  <a:lnTo>
                    <a:pt x="240" y="1630"/>
                  </a:lnTo>
                  <a:lnTo>
                    <a:pt x="240" y="1630"/>
                  </a:lnTo>
                  <a:lnTo>
                    <a:pt x="240" y="1631"/>
                  </a:lnTo>
                  <a:lnTo>
                    <a:pt x="240" y="1633"/>
                  </a:lnTo>
                  <a:lnTo>
                    <a:pt x="242" y="1633"/>
                  </a:lnTo>
                  <a:lnTo>
                    <a:pt x="243" y="1637"/>
                  </a:lnTo>
                  <a:lnTo>
                    <a:pt x="243" y="1638"/>
                  </a:lnTo>
                  <a:lnTo>
                    <a:pt x="242" y="1640"/>
                  </a:lnTo>
                  <a:lnTo>
                    <a:pt x="240" y="1640"/>
                  </a:lnTo>
                  <a:lnTo>
                    <a:pt x="238" y="1637"/>
                  </a:lnTo>
                  <a:lnTo>
                    <a:pt x="236" y="1630"/>
                  </a:lnTo>
                  <a:lnTo>
                    <a:pt x="236" y="1626"/>
                  </a:lnTo>
                  <a:lnTo>
                    <a:pt x="240" y="1621"/>
                  </a:lnTo>
                  <a:lnTo>
                    <a:pt x="242" y="1618"/>
                  </a:lnTo>
                  <a:lnTo>
                    <a:pt x="238" y="1620"/>
                  </a:lnTo>
                  <a:lnTo>
                    <a:pt x="235" y="1625"/>
                  </a:lnTo>
                  <a:lnTo>
                    <a:pt x="233" y="1626"/>
                  </a:lnTo>
                  <a:lnTo>
                    <a:pt x="233" y="1630"/>
                  </a:lnTo>
                  <a:lnTo>
                    <a:pt x="233" y="1633"/>
                  </a:lnTo>
                  <a:lnTo>
                    <a:pt x="233" y="1637"/>
                  </a:lnTo>
                  <a:lnTo>
                    <a:pt x="235" y="1643"/>
                  </a:lnTo>
                  <a:lnTo>
                    <a:pt x="238" y="1654"/>
                  </a:lnTo>
                  <a:lnTo>
                    <a:pt x="238" y="1662"/>
                  </a:lnTo>
                  <a:lnTo>
                    <a:pt x="238" y="1671"/>
                  </a:lnTo>
                  <a:lnTo>
                    <a:pt x="238" y="1684"/>
                  </a:lnTo>
                  <a:lnTo>
                    <a:pt x="238" y="1684"/>
                  </a:lnTo>
                  <a:lnTo>
                    <a:pt x="240" y="1681"/>
                  </a:lnTo>
                  <a:lnTo>
                    <a:pt x="240" y="1677"/>
                  </a:lnTo>
                  <a:lnTo>
                    <a:pt x="242" y="1676"/>
                  </a:lnTo>
                  <a:lnTo>
                    <a:pt x="242" y="1676"/>
                  </a:lnTo>
                  <a:lnTo>
                    <a:pt x="242" y="1677"/>
                  </a:lnTo>
                  <a:lnTo>
                    <a:pt x="242" y="1682"/>
                  </a:lnTo>
                  <a:lnTo>
                    <a:pt x="242" y="1684"/>
                  </a:lnTo>
                  <a:lnTo>
                    <a:pt x="238" y="1686"/>
                  </a:lnTo>
                  <a:lnTo>
                    <a:pt x="236" y="1686"/>
                  </a:lnTo>
                  <a:lnTo>
                    <a:pt x="236" y="1686"/>
                  </a:lnTo>
                  <a:lnTo>
                    <a:pt x="235" y="1686"/>
                  </a:lnTo>
                  <a:lnTo>
                    <a:pt x="235" y="1686"/>
                  </a:lnTo>
                  <a:lnTo>
                    <a:pt x="235" y="1688"/>
                  </a:lnTo>
                  <a:lnTo>
                    <a:pt x="233" y="1691"/>
                  </a:lnTo>
                  <a:lnTo>
                    <a:pt x="230" y="1696"/>
                  </a:lnTo>
                  <a:lnTo>
                    <a:pt x="225" y="1703"/>
                  </a:lnTo>
                  <a:lnTo>
                    <a:pt x="218" y="1711"/>
                  </a:lnTo>
                  <a:lnTo>
                    <a:pt x="216" y="1713"/>
                  </a:lnTo>
                  <a:lnTo>
                    <a:pt x="213" y="1713"/>
                  </a:lnTo>
                  <a:lnTo>
                    <a:pt x="209" y="1715"/>
                  </a:lnTo>
                  <a:lnTo>
                    <a:pt x="204" y="1715"/>
                  </a:lnTo>
                  <a:lnTo>
                    <a:pt x="201" y="1715"/>
                  </a:lnTo>
                  <a:lnTo>
                    <a:pt x="197" y="1715"/>
                  </a:lnTo>
                  <a:lnTo>
                    <a:pt x="194" y="1713"/>
                  </a:lnTo>
                  <a:lnTo>
                    <a:pt x="191" y="1713"/>
                  </a:lnTo>
                  <a:lnTo>
                    <a:pt x="189" y="1710"/>
                  </a:lnTo>
                  <a:lnTo>
                    <a:pt x="187" y="1708"/>
                  </a:lnTo>
                  <a:lnTo>
                    <a:pt x="184" y="1706"/>
                  </a:lnTo>
                  <a:lnTo>
                    <a:pt x="180" y="1705"/>
                  </a:lnTo>
                  <a:lnTo>
                    <a:pt x="180" y="1705"/>
                  </a:lnTo>
                  <a:lnTo>
                    <a:pt x="180" y="1706"/>
                  </a:lnTo>
                  <a:lnTo>
                    <a:pt x="180" y="1711"/>
                  </a:lnTo>
                  <a:lnTo>
                    <a:pt x="180" y="1713"/>
                  </a:lnTo>
                  <a:lnTo>
                    <a:pt x="180" y="1713"/>
                  </a:lnTo>
                  <a:lnTo>
                    <a:pt x="179" y="1716"/>
                  </a:lnTo>
                  <a:lnTo>
                    <a:pt x="177" y="1718"/>
                  </a:lnTo>
                  <a:lnTo>
                    <a:pt x="177" y="1721"/>
                  </a:lnTo>
                  <a:lnTo>
                    <a:pt x="179" y="1725"/>
                  </a:lnTo>
                  <a:lnTo>
                    <a:pt x="180" y="1727"/>
                  </a:lnTo>
                  <a:lnTo>
                    <a:pt x="179" y="1728"/>
                  </a:lnTo>
                  <a:lnTo>
                    <a:pt x="177" y="1732"/>
                  </a:lnTo>
                  <a:lnTo>
                    <a:pt x="177" y="1733"/>
                  </a:lnTo>
                  <a:lnTo>
                    <a:pt x="177" y="1735"/>
                  </a:lnTo>
                  <a:lnTo>
                    <a:pt x="179" y="1738"/>
                  </a:lnTo>
                  <a:lnTo>
                    <a:pt x="179" y="1750"/>
                  </a:lnTo>
                  <a:lnTo>
                    <a:pt x="179" y="1752"/>
                  </a:lnTo>
                  <a:lnTo>
                    <a:pt x="179" y="1754"/>
                  </a:lnTo>
                  <a:lnTo>
                    <a:pt x="180" y="1757"/>
                  </a:lnTo>
                  <a:lnTo>
                    <a:pt x="182" y="1759"/>
                  </a:lnTo>
                  <a:lnTo>
                    <a:pt x="182" y="1761"/>
                  </a:lnTo>
                  <a:lnTo>
                    <a:pt x="182" y="1764"/>
                  </a:lnTo>
                  <a:lnTo>
                    <a:pt x="182" y="1767"/>
                  </a:lnTo>
                  <a:lnTo>
                    <a:pt x="182" y="1767"/>
                  </a:lnTo>
                  <a:lnTo>
                    <a:pt x="191" y="1776"/>
                  </a:lnTo>
                  <a:lnTo>
                    <a:pt x="191" y="1778"/>
                  </a:lnTo>
                  <a:lnTo>
                    <a:pt x="192" y="1776"/>
                  </a:lnTo>
                  <a:lnTo>
                    <a:pt x="196" y="1772"/>
                  </a:lnTo>
                  <a:lnTo>
                    <a:pt x="196" y="1771"/>
                  </a:lnTo>
                  <a:lnTo>
                    <a:pt x="203" y="1771"/>
                  </a:lnTo>
                  <a:lnTo>
                    <a:pt x="206" y="1771"/>
                  </a:lnTo>
                  <a:lnTo>
                    <a:pt x="209" y="1772"/>
                  </a:lnTo>
                  <a:lnTo>
                    <a:pt x="223" y="1778"/>
                  </a:lnTo>
                  <a:lnTo>
                    <a:pt x="223" y="1779"/>
                  </a:lnTo>
                  <a:lnTo>
                    <a:pt x="225" y="1779"/>
                  </a:lnTo>
                  <a:lnTo>
                    <a:pt x="225" y="1779"/>
                  </a:lnTo>
                  <a:lnTo>
                    <a:pt x="225" y="1781"/>
                  </a:lnTo>
                  <a:lnTo>
                    <a:pt x="226" y="1781"/>
                  </a:lnTo>
                  <a:lnTo>
                    <a:pt x="226" y="1781"/>
                  </a:lnTo>
                  <a:lnTo>
                    <a:pt x="230" y="1783"/>
                  </a:lnTo>
                  <a:lnTo>
                    <a:pt x="233" y="1784"/>
                  </a:lnTo>
                  <a:lnTo>
                    <a:pt x="245" y="1793"/>
                  </a:lnTo>
                  <a:lnTo>
                    <a:pt x="257" y="1803"/>
                  </a:lnTo>
                  <a:lnTo>
                    <a:pt x="260" y="1806"/>
                  </a:lnTo>
                  <a:lnTo>
                    <a:pt x="260" y="1808"/>
                  </a:lnTo>
                  <a:lnTo>
                    <a:pt x="262" y="1811"/>
                  </a:lnTo>
                  <a:lnTo>
                    <a:pt x="264" y="1813"/>
                  </a:lnTo>
                  <a:lnTo>
                    <a:pt x="265" y="1815"/>
                  </a:lnTo>
                  <a:lnTo>
                    <a:pt x="265" y="1817"/>
                  </a:lnTo>
                  <a:lnTo>
                    <a:pt x="265" y="1817"/>
                  </a:lnTo>
                  <a:lnTo>
                    <a:pt x="265" y="1817"/>
                  </a:lnTo>
                  <a:lnTo>
                    <a:pt x="265" y="1817"/>
                  </a:lnTo>
                  <a:lnTo>
                    <a:pt x="267" y="1817"/>
                  </a:lnTo>
                  <a:lnTo>
                    <a:pt x="269" y="1817"/>
                  </a:lnTo>
                  <a:lnTo>
                    <a:pt x="276" y="1818"/>
                  </a:lnTo>
                  <a:lnTo>
                    <a:pt x="287" y="1822"/>
                  </a:lnTo>
                  <a:lnTo>
                    <a:pt x="293" y="1823"/>
                  </a:lnTo>
                  <a:lnTo>
                    <a:pt x="296" y="1823"/>
                  </a:lnTo>
                  <a:lnTo>
                    <a:pt x="299" y="1825"/>
                  </a:lnTo>
                  <a:lnTo>
                    <a:pt x="301" y="1823"/>
                  </a:lnTo>
                  <a:lnTo>
                    <a:pt x="299" y="1820"/>
                  </a:lnTo>
                  <a:lnTo>
                    <a:pt x="299" y="1820"/>
                  </a:lnTo>
                  <a:lnTo>
                    <a:pt x="301" y="1820"/>
                  </a:lnTo>
                  <a:lnTo>
                    <a:pt x="301" y="1820"/>
                  </a:lnTo>
                  <a:lnTo>
                    <a:pt x="301" y="1820"/>
                  </a:lnTo>
                  <a:lnTo>
                    <a:pt x="303" y="1822"/>
                  </a:lnTo>
                  <a:lnTo>
                    <a:pt x="303" y="1822"/>
                  </a:lnTo>
                  <a:lnTo>
                    <a:pt x="304" y="1823"/>
                  </a:lnTo>
                  <a:lnTo>
                    <a:pt x="308" y="1823"/>
                  </a:lnTo>
                  <a:lnTo>
                    <a:pt x="309" y="1825"/>
                  </a:lnTo>
                  <a:lnTo>
                    <a:pt x="309" y="1825"/>
                  </a:lnTo>
                  <a:lnTo>
                    <a:pt x="309" y="1827"/>
                  </a:lnTo>
                  <a:lnTo>
                    <a:pt x="309" y="1827"/>
                  </a:lnTo>
                  <a:lnTo>
                    <a:pt x="309" y="1827"/>
                  </a:lnTo>
                  <a:lnTo>
                    <a:pt x="308" y="1827"/>
                  </a:lnTo>
                  <a:lnTo>
                    <a:pt x="299" y="1825"/>
                  </a:lnTo>
                  <a:lnTo>
                    <a:pt x="299" y="1825"/>
                  </a:lnTo>
                  <a:lnTo>
                    <a:pt x="301" y="1827"/>
                  </a:lnTo>
                  <a:lnTo>
                    <a:pt x="304" y="1828"/>
                  </a:lnTo>
                  <a:lnTo>
                    <a:pt x="306" y="1832"/>
                  </a:lnTo>
                  <a:lnTo>
                    <a:pt x="306" y="1832"/>
                  </a:lnTo>
                  <a:lnTo>
                    <a:pt x="309" y="1832"/>
                  </a:lnTo>
                  <a:lnTo>
                    <a:pt x="309" y="1832"/>
                  </a:lnTo>
                  <a:lnTo>
                    <a:pt x="311" y="1832"/>
                  </a:lnTo>
                  <a:lnTo>
                    <a:pt x="313" y="1834"/>
                  </a:lnTo>
                  <a:lnTo>
                    <a:pt x="318" y="1834"/>
                  </a:lnTo>
                  <a:lnTo>
                    <a:pt x="320" y="1835"/>
                  </a:lnTo>
                  <a:lnTo>
                    <a:pt x="321" y="1835"/>
                  </a:lnTo>
                  <a:lnTo>
                    <a:pt x="323" y="1835"/>
                  </a:lnTo>
                  <a:lnTo>
                    <a:pt x="323" y="1834"/>
                  </a:lnTo>
                  <a:lnTo>
                    <a:pt x="330" y="1834"/>
                  </a:lnTo>
                  <a:lnTo>
                    <a:pt x="330" y="1834"/>
                  </a:lnTo>
                  <a:lnTo>
                    <a:pt x="330" y="1834"/>
                  </a:lnTo>
                  <a:lnTo>
                    <a:pt x="330" y="1834"/>
                  </a:lnTo>
                  <a:lnTo>
                    <a:pt x="330" y="1832"/>
                  </a:lnTo>
                  <a:lnTo>
                    <a:pt x="332" y="1832"/>
                  </a:lnTo>
                  <a:lnTo>
                    <a:pt x="335" y="1834"/>
                  </a:lnTo>
                  <a:lnTo>
                    <a:pt x="338" y="1835"/>
                  </a:lnTo>
                  <a:lnTo>
                    <a:pt x="340" y="1835"/>
                  </a:lnTo>
                  <a:lnTo>
                    <a:pt x="342" y="1837"/>
                  </a:lnTo>
                  <a:lnTo>
                    <a:pt x="343" y="1835"/>
                  </a:lnTo>
                  <a:lnTo>
                    <a:pt x="345" y="1835"/>
                  </a:lnTo>
                  <a:lnTo>
                    <a:pt x="347" y="1834"/>
                  </a:lnTo>
                  <a:lnTo>
                    <a:pt x="349" y="1834"/>
                  </a:lnTo>
                  <a:lnTo>
                    <a:pt x="350" y="1834"/>
                  </a:lnTo>
                  <a:lnTo>
                    <a:pt x="352" y="1834"/>
                  </a:lnTo>
                  <a:lnTo>
                    <a:pt x="352" y="1834"/>
                  </a:lnTo>
                  <a:lnTo>
                    <a:pt x="354" y="1834"/>
                  </a:lnTo>
                  <a:lnTo>
                    <a:pt x="354" y="1834"/>
                  </a:lnTo>
                  <a:lnTo>
                    <a:pt x="355" y="1834"/>
                  </a:lnTo>
                  <a:lnTo>
                    <a:pt x="357" y="1834"/>
                  </a:lnTo>
                  <a:lnTo>
                    <a:pt x="357" y="1834"/>
                  </a:lnTo>
                  <a:lnTo>
                    <a:pt x="360" y="1834"/>
                  </a:lnTo>
                  <a:lnTo>
                    <a:pt x="360" y="1835"/>
                  </a:lnTo>
                  <a:lnTo>
                    <a:pt x="362" y="1835"/>
                  </a:lnTo>
                  <a:lnTo>
                    <a:pt x="364" y="1837"/>
                  </a:lnTo>
                  <a:lnTo>
                    <a:pt x="366" y="1837"/>
                  </a:lnTo>
                  <a:lnTo>
                    <a:pt x="367" y="1834"/>
                  </a:lnTo>
                  <a:lnTo>
                    <a:pt x="367" y="1834"/>
                  </a:lnTo>
                  <a:lnTo>
                    <a:pt x="369" y="1832"/>
                  </a:lnTo>
                  <a:lnTo>
                    <a:pt x="371" y="1832"/>
                  </a:lnTo>
                  <a:lnTo>
                    <a:pt x="371" y="1834"/>
                  </a:lnTo>
                  <a:lnTo>
                    <a:pt x="372" y="1834"/>
                  </a:lnTo>
                  <a:lnTo>
                    <a:pt x="372" y="1834"/>
                  </a:lnTo>
                  <a:lnTo>
                    <a:pt x="374" y="1834"/>
                  </a:lnTo>
                  <a:lnTo>
                    <a:pt x="374" y="1834"/>
                  </a:lnTo>
                  <a:lnTo>
                    <a:pt x="376" y="1834"/>
                  </a:lnTo>
                  <a:lnTo>
                    <a:pt x="379" y="1834"/>
                  </a:lnTo>
                  <a:lnTo>
                    <a:pt x="381" y="1835"/>
                  </a:lnTo>
                  <a:lnTo>
                    <a:pt x="381" y="1834"/>
                  </a:lnTo>
                  <a:lnTo>
                    <a:pt x="382" y="1834"/>
                  </a:lnTo>
                  <a:lnTo>
                    <a:pt x="384" y="1834"/>
                  </a:lnTo>
                  <a:lnTo>
                    <a:pt x="386" y="1835"/>
                  </a:lnTo>
                  <a:lnTo>
                    <a:pt x="388" y="1835"/>
                  </a:lnTo>
                  <a:lnTo>
                    <a:pt x="393" y="1839"/>
                  </a:lnTo>
                  <a:lnTo>
                    <a:pt x="393" y="1839"/>
                  </a:lnTo>
                  <a:lnTo>
                    <a:pt x="396" y="1839"/>
                  </a:lnTo>
                  <a:lnTo>
                    <a:pt x="399" y="1840"/>
                  </a:lnTo>
                  <a:lnTo>
                    <a:pt x="403" y="1842"/>
                  </a:lnTo>
                  <a:lnTo>
                    <a:pt x="406" y="1844"/>
                  </a:lnTo>
                  <a:lnTo>
                    <a:pt x="406" y="1840"/>
                  </a:lnTo>
                  <a:lnTo>
                    <a:pt x="406" y="1839"/>
                  </a:lnTo>
                  <a:lnTo>
                    <a:pt x="408" y="1837"/>
                  </a:lnTo>
                  <a:lnTo>
                    <a:pt x="410" y="1835"/>
                  </a:lnTo>
                  <a:lnTo>
                    <a:pt x="411" y="1835"/>
                  </a:lnTo>
                  <a:lnTo>
                    <a:pt x="416" y="1835"/>
                  </a:lnTo>
                  <a:lnTo>
                    <a:pt x="423" y="1837"/>
                  </a:lnTo>
                  <a:lnTo>
                    <a:pt x="427" y="1840"/>
                  </a:lnTo>
                  <a:lnTo>
                    <a:pt x="430" y="1842"/>
                  </a:lnTo>
                  <a:lnTo>
                    <a:pt x="433" y="1842"/>
                  </a:lnTo>
                  <a:lnTo>
                    <a:pt x="435" y="1842"/>
                  </a:lnTo>
                  <a:lnTo>
                    <a:pt x="437" y="1840"/>
                  </a:lnTo>
                  <a:lnTo>
                    <a:pt x="437" y="1840"/>
                  </a:lnTo>
                  <a:lnTo>
                    <a:pt x="439" y="1840"/>
                  </a:lnTo>
                  <a:lnTo>
                    <a:pt x="439" y="1839"/>
                  </a:lnTo>
                  <a:lnTo>
                    <a:pt x="439" y="1839"/>
                  </a:lnTo>
                  <a:lnTo>
                    <a:pt x="435" y="1839"/>
                  </a:lnTo>
                  <a:lnTo>
                    <a:pt x="433" y="1839"/>
                  </a:lnTo>
                  <a:lnTo>
                    <a:pt x="432" y="1835"/>
                  </a:lnTo>
                  <a:lnTo>
                    <a:pt x="430" y="1835"/>
                  </a:lnTo>
                  <a:lnTo>
                    <a:pt x="430" y="1835"/>
                  </a:lnTo>
                  <a:lnTo>
                    <a:pt x="430" y="1837"/>
                  </a:lnTo>
                  <a:lnTo>
                    <a:pt x="430" y="1837"/>
                  </a:lnTo>
                  <a:lnTo>
                    <a:pt x="430" y="1839"/>
                  </a:lnTo>
                  <a:lnTo>
                    <a:pt x="430" y="1839"/>
                  </a:lnTo>
                  <a:lnTo>
                    <a:pt x="430" y="1839"/>
                  </a:lnTo>
                  <a:lnTo>
                    <a:pt x="427" y="1837"/>
                  </a:lnTo>
                  <a:lnTo>
                    <a:pt x="425" y="1837"/>
                  </a:lnTo>
                  <a:lnTo>
                    <a:pt x="425" y="1835"/>
                  </a:lnTo>
                  <a:lnTo>
                    <a:pt x="425" y="1834"/>
                  </a:lnTo>
                  <a:lnTo>
                    <a:pt x="427" y="1834"/>
                  </a:lnTo>
                  <a:lnTo>
                    <a:pt x="432" y="1834"/>
                  </a:lnTo>
                  <a:lnTo>
                    <a:pt x="432" y="1834"/>
                  </a:lnTo>
                  <a:lnTo>
                    <a:pt x="432" y="1832"/>
                  </a:lnTo>
                  <a:lnTo>
                    <a:pt x="432" y="1832"/>
                  </a:lnTo>
                  <a:lnTo>
                    <a:pt x="433" y="1832"/>
                  </a:lnTo>
                  <a:lnTo>
                    <a:pt x="433" y="1832"/>
                  </a:lnTo>
                  <a:lnTo>
                    <a:pt x="433" y="1834"/>
                  </a:lnTo>
                  <a:lnTo>
                    <a:pt x="433" y="1834"/>
                  </a:lnTo>
                  <a:lnTo>
                    <a:pt x="435" y="1834"/>
                  </a:lnTo>
                  <a:lnTo>
                    <a:pt x="437" y="1832"/>
                  </a:lnTo>
                  <a:lnTo>
                    <a:pt x="437" y="1832"/>
                  </a:lnTo>
                  <a:lnTo>
                    <a:pt x="439" y="1832"/>
                  </a:lnTo>
                  <a:lnTo>
                    <a:pt x="440" y="1834"/>
                  </a:lnTo>
                  <a:lnTo>
                    <a:pt x="440" y="1834"/>
                  </a:lnTo>
                  <a:lnTo>
                    <a:pt x="442" y="1834"/>
                  </a:lnTo>
                  <a:lnTo>
                    <a:pt x="442" y="1832"/>
                  </a:lnTo>
                  <a:lnTo>
                    <a:pt x="444" y="1832"/>
                  </a:lnTo>
                  <a:lnTo>
                    <a:pt x="447" y="1832"/>
                  </a:lnTo>
                  <a:lnTo>
                    <a:pt x="449" y="1830"/>
                  </a:lnTo>
                  <a:lnTo>
                    <a:pt x="449" y="1832"/>
                  </a:lnTo>
                  <a:lnTo>
                    <a:pt x="449" y="1830"/>
                  </a:lnTo>
                  <a:lnTo>
                    <a:pt x="454" y="1834"/>
                  </a:lnTo>
                  <a:lnTo>
                    <a:pt x="454" y="1834"/>
                  </a:lnTo>
                  <a:lnTo>
                    <a:pt x="456" y="1834"/>
                  </a:lnTo>
                  <a:lnTo>
                    <a:pt x="456" y="1832"/>
                  </a:lnTo>
                  <a:lnTo>
                    <a:pt x="456" y="1830"/>
                  </a:lnTo>
                  <a:lnTo>
                    <a:pt x="454" y="1828"/>
                  </a:lnTo>
                  <a:lnTo>
                    <a:pt x="454" y="1828"/>
                  </a:lnTo>
                  <a:lnTo>
                    <a:pt x="454" y="1828"/>
                  </a:lnTo>
                  <a:lnTo>
                    <a:pt x="452" y="1828"/>
                  </a:lnTo>
                  <a:lnTo>
                    <a:pt x="452" y="1827"/>
                  </a:lnTo>
                  <a:lnTo>
                    <a:pt x="454" y="1827"/>
                  </a:lnTo>
                  <a:lnTo>
                    <a:pt x="457" y="1827"/>
                  </a:lnTo>
                  <a:lnTo>
                    <a:pt x="461" y="1825"/>
                  </a:lnTo>
                  <a:lnTo>
                    <a:pt x="462" y="1823"/>
                  </a:lnTo>
                  <a:lnTo>
                    <a:pt x="469" y="1823"/>
                  </a:lnTo>
                  <a:lnTo>
                    <a:pt x="472" y="1823"/>
                  </a:lnTo>
                  <a:lnTo>
                    <a:pt x="472" y="1823"/>
                  </a:lnTo>
                  <a:lnTo>
                    <a:pt x="474" y="1822"/>
                  </a:lnTo>
                  <a:lnTo>
                    <a:pt x="472" y="1818"/>
                  </a:lnTo>
                  <a:lnTo>
                    <a:pt x="472" y="1817"/>
                  </a:lnTo>
                  <a:lnTo>
                    <a:pt x="472" y="1815"/>
                  </a:lnTo>
                  <a:lnTo>
                    <a:pt x="474" y="1813"/>
                  </a:lnTo>
                  <a:lnTo>
                    <a:pt x="476" y="1810"/>
                  </a:lnTo>
                  <a:lnTo>
                    <a:pt x="478" y="1810"/>
                  </a:lnTo>
                  <a:lnTo>
                    <a:pt x="481" y="1806"/>
                  </a:lnTo>
                  <a:lnTo>
                    <a:pt x="484" y="1806"/>
                  </a:lnTo>
                  <a:lnTo>
                    <a:pt x="491" y="1805"/>
                  </a:lnTo>
                  <a:lnTo>
                    <a:pt x="493" y="1803"/>
                  </a:lnTo>
                  <a:lnTo>
                    <a:pt x="496" y="1801"/>
                  </a:lnTo>
                  <a:lnTo>
                    <a:pt x="500" y="1801"/>
                  </a:lnTo>
                  <a:lnTo>
                    <a:pt x="501" y="1800"/>
                  </a:lnTo>
                  <a:lnTo>
                    <a:pt x="505" y="1798"/>
                  </a:lnTo>
                  <a:lnTo>
                    <a:pt x="501" y="1796"/>
                  </a:lnTo>
                  <a:lnTo>
                    <a:pt x="501" y="1795"/>
                  </a:lnTo>
                  <a:lnTo>
                    <a:pt x="501" y="1793"/>
                  </a:lnTo>
                  <a:lnTo>
                    <a:pt x="503" y="1793"/>
                  </a:lnTo>
                  <a:lnTo>
                    <a:pt x="505" y="1793"/>
                  </a:lnTo>
                  <a:lnTo>
                    <a:pt x="506" y="1789"/>
                  </a:lnTo>
                  <a:lnTo>
                    <a:pt x="508" y="1789"/>
                  </a:lnTo>
                  <a:lnTo>
                    <a:pt x="515" y="1789"/>
                  </a:lnTo>
                  <a:lnTo>
                    <a:pt x="515" y="1788"/>
                  </a:lnTo>
                  <a:lnTo>
                    <a:pt x="515" y="1788"/>
                  </a:lnTo>
                  <a:lnTo>
                    <a:pt x="512" y="1784"/>
                  </a:lnTo>
                  <a:lnTo>
                    <a:pt x="512" y="1784"/>
                  </a:lnTo>
                  <a:lnTo>
                    <a:pt x="517" y="1784"/>
                  </a:lnTo>
                  <a:lnTo>
                    <a:pt x="517" y="1784"/>
                  </a:lnTo>
                  <a:lnTo>
                    <a:pt x="518" y="1784"/>
                  </a:lnTo>
                  <a:lnTo>
                    <a:pt x="520" y="1784"/>
                  </a:lnTo>
                  <a:lnTo>
                    <a:pt x="535" y="1786"/>
                  </a:lnTo>
                  <a:lnTo>
                    <a:pt x="535" y="1786"/>
                  </a:lnTo>
                  <a:lnTo>
                    <a:pt x="537" y="1788"/>
                  </a:lnTo>
                  <a:lnTo>
                    <a:pt x="537" y="1788"/>
                  </a:lnTo>
                  <a:lnTo>
                    <a:pt x="539" y="1788"/>
                  </a:lnTo>
                  <a:lnTo>
                    <a:pt x="540" y="1788"/>
                  </a:lnTo>
                  <a:lnTo>
                    <a:pt x="542" y="1788"/>
                  </a:lnTo>
                  <a:lnTo>
                    <a:pt x="542" y="1788"/>
                  </a:lnTo>
                  <a:lnTo>
                    <a:pt x="544" y="1789"/>
                  </a:lnTo>
                  <a:lnTo>
                    <a:pt x="544" y="1789"/>
                  </a:lnTo>
                  <a:lnTo>
                    <a:pt x="544" y="1791"/>
                  </a:lnTo>
                  <a:lnTo>
                    <a:pt x="544" y="1791"/>
                  </a:lnTo>
                  <a:lnTo>
                    <a:pt x="546" y="1791"/>
                  </a:lnTo>
                  <a:lnTo>
                    <a:pt x="547" y="1791"/>
                  </a:lnTo>
                  <a:lnTo>
                    <a:pt x="547" y="1791"/>
                  </a:lnTo>
                  <a:lnTo>
                    <a:pt x="547" y="1789"/>
                  </a:lnTo>
                  <a:lnTo>
                    <a:pt x="547" y="1788"/>
                  </a:lnTo>
                  <a:lnTo>
                    <a:pt x="549" y="1786"/>
                  </a:lnTo>
                  <a:lnTo>
                    <a:pt x="549" y="1784"/>
                  </a:lnTo>
                  <a:lnTo>
                    <a:pt x="549" y="1784"/>
                  </a:lnTo>
                  <a:lnTo>
                    <a:pt x="551" y="1784"/>
                  </a:lnTo>
                  <a:lnTo>
                    <a:pt x="552" y="1784"/>
                  </a:lnTo>
                  <a:lnTo>
                    <a:pt x="554" y="1784"/>
                  </a:lnTo>
                  <a:lnTo>
                    <a:pt x="554" y="1786"/>
                  </a:lnTo>
                  <a:lnTo>
                    <a:pt x="556" y="1788"/>
                  </a:lnTo>
                  <a:lnTo>
                    <a:pt x="556" y="1788"/>
                  </a:lnTo>
                  <a:lnTo>
                    <a:pt x="556" y="1788"/>
                  </a:lnTo>
                  <a:lnTo>
                    <a:pt x="557" y="1788"/>
                  </a:lnTo>
                  <a:lnTo>
                    <a:pt x="557" y="1788"/>
                  </a:lnTo>
                  <a:lnTo>
                    <a:pt x="557" y="1786"/>
                  </a:lnTo>
                  <a:lnTo>
                    <a:pt x="559" y="1786"/>
                  </a:lnTo>
                  <a:lnTo>
                    <a:pt x="559" y="1784"/>
                  </a:lnTo>
                  <a:lnTo>
                    <a:pt x="557" y="1783"/>
                  </a:lnTo>
                  <a:lnTo>
                    <a:pt x="557" y="1781"/>
                  </a:lnTo>
                  <a:lnTo>
                    <a:pt x="559" y="1779"/>
                  </a:lnTo>
                  <a:lnTo>
                    <a:pt x="561" y="1778"/>
                  </a:lnTo>
                  <a:lnTo>
                    <a:pt x="562" y="1778"/>
                  </a:lnTo>
                  <a:lnTo>
                    <a:pt x="566" y="1781"/>
                  </a:lnTo>
                  <a:lnTo>
                    <a:pt x="569" y="1779"/>
                  </a:lnTo>
                  <a:lnTo>
                    <a:pt x="571" y="1779"/>
                  </a:lnTo>
                  <a:lnTo>
                    <a:pt x="573" y="1779"/>
                  </a:lnTo>
                  <a:lnTo>
                    <a:pt x="573" y="1779"/>
                  </a:lnTo>
                  <a:lnTo>
                    <a:pt x="571" y="1778"/>
                  </a:lnTo>
                  <a:lnTo>
                    <a:pt x="569" y="1778"/>
                  </a:lnTo>
                  <a:lnTo>
                    <a:pt x="568" y="1776"/>
                  </a:lnTo>
                  <a:lnTo>
                    <a:pt x="566" y="1774"/>
                  </a:lnTo>
                  <a:lnTo>
                    <a:pt x="566" y="1772"/>
                  </a:lnTo>
                  <a:lnTo>
                    <a:pt x="566" y="1771"/>
                  </a:lnTo>
                  <a:lnTo>
                    <a:pt x="568" y="1767"/>
                  </a:lnTo>
                  <a:lnTo>
                    <a:pt x="568" y="1766"/>
                  </a:lnTo>
                  <a:lnTo>
                    <a:pt x="571" y="1764"/>
                  </a:lnTo>
                  <a:lnTo>
                    <a:pt x="571" y="1764"/>
                  </a:lnTo>
                  <a:lnTo>
                    <a:pt x="574" y="1757"/>
                  </a:lnTo>
                  <a:lnTo>
                    <a:pt x="576" y="1757"/>
                  </a:lnTo>
                  <a:lnTo>
                    <a:pt x="578" y="1757"/>
                  </a:lnTo>
                  <a:lnTo>
                    <a:pt x="578" y="1755"/>
                  </a:lnTo>
                  <a:lnTo>
                    <a:pt x="579" y="1755"/>
                  </a:lnTo>
                  <a:lnTo>
                    <a:pt x="578" y="1754"/>
                  </a:lnTo>
                  <a:lnTo>
                    <a:pt x="579" y="1752"/>
                  </a:lnTo>
                  <a:lnTo>
                    <a:pt x="586" y="1750"/>
                  </a:lnTo>
                  <a:lnTo>
                    <a:pt x="588" y="1750"/>
                  </a:lnTo>
                  <a:lnTo>
                    <a:pt x="593" y="1745"/>
                  </a:lnTo>
                  <a:lnTo>
                    <a:pt x="595" y="1744"/>
                  </a:lnTo>
                  <a:lnTo>
                    <a:pt x="600" y="1742"/>
                  </a:lnTo>
                  <a:lnTo>
                    <a:pt x="603" y="1742"/>
                  </a:lnTo>
                  <a:lnTo>
                    <a:pt x="605" y="1742"/>
                  </a:lnTo>
                  <a:lnTo>
                    <a:pt x="607" y="1742"/>
                  </a:lnTo>
                  <a:lnTo>
                    <a:pt x="608" y="1740"/>
                  </a:lnTo>
                  <a:lnTo>
                    <a:pt x="610" y="1740"/>
                  </a:lnTo>
                  <a:lnTo>
                    <a:pt x="612" y="1738"/>
                  </a:lnTo>
                  <a:lnTo>
                    <a:pt x="613" y="1738"/>
                  </a:lnTo>
                  <a:lnTo>
                    <a:pt x="615" y="1738"/>
                  </a:lnTo>
                  <a:lnTo>
                    <a:pt x="617" y="1740"/>
                  </a:lnTo>
                  <a:lnTo>
                    <a:pt x="619" y="1740"/>
                  </a:lnTo>
                  <a:lnTo>
                    <a:pt x="620" y="1742"/>
                  </a:lnTo>
                  <a:lnTo>
                    <a:pt x="622" y="1742"/>
                  </a:lnTo>
                  <a:lnTo>
                    <a:pt x="625" y="1740"/>
                  </a:lnTo>
                  <a:lnTo>
                    <a:pt x="627" y="1740"/>
                  </a:lnTo>
                  <a:lnTo>
                    <a:pt x="635" y="1740"/>
                  </a:lnTo>
                  <a:lnTo>
                    <a:pt x="644" y="1742"/>
                  </a:lnTo>
                  <a:lnTo>
                    <a:pt x="646" y="1744"/>
                  </a:lnTo>
                  <a:lnTo>
                    <a:pt x="647" y="1744"/>
                  </a:lnTo>
                  <a:lnTo>
                    <a:pt x="656" y="1740"/>
                  </a:lnTo>
                  <a:lnTo>
                    <a:pt x="658" y="1738"/>
                  </a:lnTo>
                  <a:lnTo>
                    <a:pt x="658" y="1738"/>
                  </a:lnTo>
                  <a:lnTo>
                    <a:pt x="658" y="1738"/>
                  </a:lnTo>
                  <a:lnTo>
                    <a:pt x="658" y="1737"/>
                  </a:lnTo>
                  <a:lnTo>
                    <a:pt x="659" y="1737"/>
                  </a:lnTo>
                  <a:lnTo>
                    <a:pt x="659" y="1737"/>
                  </a:lnTo>
                  <a:lnTo>
                    <a:pt x="661" y="1737"/>
                  </a:lnTo>
                  <a:lnTo>
                    <a:pt x="676" y="1737"/>
                  </a:lnTo>
                  <a:lnTo>
                    <a:pt x="678" y="1735"/>
                  </a:lnTo>
                  <a:lnTo>
                    <a:pt x="680" y="1735"/>
                  </a:lnTo>
                  <a:lnTo>
                    <a:pt x="681" y="1735"/>
                  </a:lnTo>
                  <a:lnTo>
                    <a:pt x="683" y="1733"/>
                  </a:lnTo>
                  <a:lnTo>
                    <a:pt x="686" y="1733"/>
                  </a:lnTo>
                  <a:lnTo>
                    <a:pt x="690" y="1733"/>
                  </a:lnTo>
                  <a:lnTo>
                    <a:pt x="693" y="1733"/>
                  </a:lnTo>
                  <a:lnTo>
                    <a:pt x="695" y="1735"/>
                  </a:lnTo>
                  <a:lnTo>
                    <a:pt x="695" y="1733"/>
                  </a:lnTo>
                  <a:lnTo>
                    <a:pt x="697" y="1733"/>
                  </a:lnTo>
                  <a:lnTo>
                    <a:pt x="698" y="1733"/>
                  </a:lnTo>
                  <a:lnTo>
                    <a:pt x="700" y="1733"/>
                  </a:lnTo>
                  <a:lnTo>
                    <a:pt x="703" y="1732"/>
                  </a:lnTo>
                  <a:lnTo>
                    <a:pt x="705" y="1732"/>
                  </a:lnTo>
                  <a:lnTo>
                    <a:pt x="707" y="1732"/>
                  </a:lnTo>
                  <a:lnTo>
                    <a:pt x="709" y="1733"/>
                  </a:lnTo>
                  <a:lnTo>
                    <a:pt x="710" y="1733"/>
                  </a:lnTo>
                  <a:lnTo>
                    <a:pt x="712" y="1733"/>
                  </a:lnTo>
                  <a:lnTo>
                    <a:pt x="712" y="1733"/>
                  </a:lnTo>
                  <a:lnTo>
                    <a:pt x="715" y="1732"/>
                  </a:lnTo>
                  <a:lnTo>
                    <a:pt x="717" y="1732"/>
                  </a:lnTo>
                  <a:lnTo>
                    <a:pt x="722" y="1732"/>
                  </a:lnTo>
                  <a:lnTo>
                    <a:pt x="724" y="1730"/>
                  </a:lnTo>
                  <a:lnTo>
                    <a:pt x="725" y="1730"/>
                  </a:lnTo>
                  <a:lnTo>
                    <a:pt x="741" y="1730"/>
                  </a:lnTo>
                  <a:lnTo>
                    <a:pt x="742" y="1730"/>
                  </a:lnTo>
                  <a:lnTo>
                    <a:pt x="742" y="1730"/>
                  </a:lnTo>
                  <a:lnTo>
                    <a:pt x="744" y="1730"/>
                  </a:lnTo>
                  <a:lnTo>
                    <a:pt x="748" y="1732"/>
                  </a:lnTo>
                  <a:lnTo>
                    <a:pt x="748" y="1732"/>
                  </a:lnTo>
                  <a:lnTo>
                    <a:pt x="749" y="1732"/>
                  </a:lnTo>
                  <a:lnTo>
                    <a:pt x="751" y="1733"/>
                  </a:lnTo>
                  <a:lnTo>
                    <a:pt x="751" y="1735"/>
                  </a:lnTo>
                  <a:lnTo>
                    <a:pt x="753" y="1735"/>
                  </a:lnTo>
                  <a:lnTo>
                    <a:pt x="754" y="1735"/>
                  </a:lnTo>
                  <a:lnTo>
                    <a:pt x="754" y="1733"/>
                  </a:lnTo>
                  <a:lnTo>
                    <a:pt x="756" y="1733"/>
                  </a:lnTo>
                  <a:lnTo>
                    <a:pt x="756" y="1733"/>
                  </a:lnTo>
                  <a:lnTo>
                    <a:pt x="758" y="1733"/>
                  </a:lnTo>
                  <a:lnTo>
                    <a:pt x="759" y="1733"/>
                  </a:lnTo>
                  <a:lnTo>
                    <a:pt x="759" y="1733"/>
                  </a:lnTo>
                  <a:lnTo>
                    <a:pt x="761" y="1733"/>
                  </a:lnTo>
                  <a:lnTo>
                    <a:pt x="765" y="1737"/>
                  </a:lnTo>
                  <a:lnTo>
                    <a:pt x="766" y="1737"/>
                  </a:lnTo>
                  <a:lnTo>
                    <a:pt x="768" y="1737"/>
                  </a:lnTo>
                  <a:lnTo>
                    <a:pt x="770" y="1735"/>
                  </a:lnTo>
                  <a:lnTo>
                    <a:pt x="771" y="1735"/>
                  </a:lnTo>
                  <a:lnTo>
                    <a:pt x="773" y="1735"/>
                  </a:lnTo>
                  <a:lnTo>
                    <a:pt x="776" y="1732"/>
                  </a:lnTo>
                  <a:lnTo>
                    <a:pt x="778" y="1730"/>
                  </a:lnTo>
                  <a:lnTo>
                    <a:pt x="782" y="1730"/>
                  </a:lnTo>
                  <a:lnTo>
                    <a:pt x="783" y="1730"/>
                  </a:lnTo>
                  <a:lnTo>
                    <a:pt x="783" y="1730"/>
                  </a:lnTo>
                  <a:lnTo>
                    <a:pt x="785" y="1730"/>
                  </a:lnTo>
                  <a:lnTo>
                    <a:pt x="787" y="1733"/>
                  </a:lnTo>
                  <a:lnTo>
                    <a:pt x="788" y="1735"/>
                  </a:lnTo>
                  <a:lnTo>
                    <a:pt x="790" y="1735"/>
                  </a:lnTo>
                  <a:lnTo>
                    <a:pt x="790" y="1737"/>
                  </a:lnTo>
                  <a:lnTo>
                    <a:pt x="790" y="1738"/>
                  </a:lnTo>
                  <a:lnTo>
                    <a:pt x="793" y="1742"/>
                  </a:lnTo>
                  <a:lnTo>
                    <a:pt x="792" y="1744"/>
                  </a:lnTo>
                  <a:lnTo>
                    <a:pt x="790" y="1745"/>
                  </a:lnTo>
                  <a:lnTo>
                    <a:pt x="790" y="1747"/>
                  </a:lnTo>
                  <a:lnTo>
                    <a:pt x="792" y="1747"/>
                  </a:lnTo>
                  <a:lnTo>
                    <a:pt x="800" y="1747"/>
                  </a:lnTo>
                  <a:lnTo>
                    <a:pt x="800" y="1747"/>
                  </a:lnTo>
                  <a:lnTo>
                    <a:pt x="800" y="1745"/>
                  </a:lnTo>
                  <a:lnTo>
                    <a:pt x="802" y="1745"/>
                  </a:lnTo>
                  <a:lnTo>
                    <a:pt x="802" y="1745"/>
                  </a:lnTo>
                  <a:lnTo>
                    <a:pt x="802" y="1745"/>
                  </a:lnTo>
                  <a:lnTo>
                    <a:pt x="804" y="1747"/>
                  </a:lnTo>
                  <a:lnTo>
                    <a:pt x="805" y="1747"/>
                  </a:lnTo>
                  <a:lnTo>
                    <a:pt x="807" y="1745"/>
                  </a:lnTo>
                  <a:lnTo>
                    <a:pt x="807" y="1744"/>
                  </a:lnTo>
                  <a:lnTo>
                    <a:pt x="807" y="1742"/>
                  </a:lnTo>
                  <a:lnTo>
                    <a:pt x="807" y="1740"/>
                  </a:lnTo>
                  <a:lnTo>
                    <a:pt x="810" y="1738"/>
                  </a:lnTo>
                  <a:lnTo>
                    <a:pt x="814" y="1738"/>
                  </a:lnTo>
                  <a:lnTo>
                    <a:pt x="817" y="1738"/>
                  </a:lnTo>
                  <a:lnTo>
                    <a:pt x="826" y="1740"/>
                  </a:lnTo>
                  <a:lnTo>
                    <a:pt x="827" y="1740"/>
                  </a:lnTo>
                  <a:lnTo>
                    <a:pt x="829" y="1740"/>
                  </a:lnTo>
                  <a:lnTo>
                    <a:pt x="829" y="1740"/>
                  </a:lnTo>
                  <a:lnTo>
                    <a:pt x="829" y="1740"/>
                  </a:lnTo>
                  <a:lnTo>
                    <a:pt x="829" y="1740"/>
                  </a:lnTo>
                  <a:lnTo>
                    <a:pt x="831" y="1740"/>
                  </a:lnTo>
                  <a:lnTo>
                    <a:pt x="832" y="1742"/>
                  </a:lnTo>
                  <a:lnTo>
                    <a:pt x="832" y="1742"/>
                  </a:lnTo>
                  <a:lnTo>
                    <a:pt x="834" y="1740"/>
                  </a:lnTo>
                  <a:lnTo>
                    <a:pt x="834" y="1738"/>
                  </a:lnTo>
                  <a:lnTo>
                    <a:pt x="832" y="1738"/>
                  </a:lnTo>
                  <a:lnTo>
                    <a:pt x="836" y="1737"/>
                  </a:lnTo>
                  <a:lnTo>
                    <a:pt x="839" y="1737"/>
                  </a:lnTo>
                  <a:lnTo>
                    <a:pt x="846" y="1737"/>
                  </a:lnTo>
                  <a:lnTo>
                    <a:pt x="849" y="1735"/>
                  </a:lnTo>
                  <a:lnTo>
                    <a:pt x="851" y="1735"/>
                  </a:lnTo>
                  <a:lnTo>
                    <a:pt x="851" y="1735"/>
                  </a:lnTo>
                  <a:lnTo>
                    <a:pt x="853" y="1737"/>
                  </a:lnTo>
                  <a:lnTo>
                    <a:pt x="855" y="1737"/>
                  </a:lnTo>
                  <a:lnTo>
                    <a:pt x="856" y="1737"/>
                  </a:lnTo>
                  <a:lnTo>
                    <a:pt x="860" y="1737"/>
                  </a:lnTo>
                  <a:lnTo>
                    <a:pt x="866" y="1735"/>
                  </a:lnTo>
                  <a:lnTo>
                    <a:pt x="870" y="1733"/>
                  </a:lnTo>
                  <a:lnTo>
                    <a:pt x="870" y="1733"/>
                  </a:lnTo>
                  <a:lnTo>
                    <a:pt x="872" y="1733"/>
                  </a:lnTo>
                  <a:lnTo>
                    <a:pt x="873" y="1733"/>
                  </a:lnTo>
                  <a:lnTo>
                    <a:pt x="877" y="1735"/>
                  </a:lnTo>
                  <a:lnTo>
                    <a:pt x="880" y="1737"/>
                  </a:lnTo>
                  <a:lnTo>
                    <a:pt x="882" y="1740"/>
                  </a:lnTo>
                  <a:lnTo>
                    <a:pt x="882" y="1745"/>
                  </a:lnTo>
                  <a:lnTo>
                    <a:pt x="883" y="1747"/>
                  </a:lnTo>
                  <a:lnTo>
                    <a:pt x="885" y="1745"/>
                  </a:lnTo>
                  <a:lnTo>
                    <a:pt x="887" y="1745"/>
                  </a:lnTo>
                  <a:lnTo>
                    <a:pt x="887" y="1745"/>
                  </a:lnTo>
                  <a:lnTo>
                    <a:pt x="888" y="1745"/>
                  </a:lnTo>
                  <a:lnTo>
                    <a:pt x="888" y="1745"/>
                  </a:lnTo>
                  <a:lnTo>
                    <a:pt x="888" y="1745"/>
                  </a:lnTo>
                  <a:lnTo>
                    <a:pt x="888" y="1745"/>
                  </a:lnTo>
                  <a:lnTo>
                    <a:pt x="890" y="1745"/>
                  </a:lnTo>
                  <a:lnTo>
                    <a:pt x="892" y="1744"/>
                  </a:lnTo>
                  <a:lnTo>
                    <a:pt x="897" y="1740"/>
                  </a:lnTo>
                  <a:lnTo>
                    <a:pt x="899" y="1737"/>
                  </a:lnTo>
                  <a:lnTo>
                    <a:pt x="902" y="1737"/>
                  </a:lnTo>
                  <a:lnTo>
                    <a:pt x="909" y="1737"/>
                  </a:lnTo>
                  <a:lnTo>
                    <a:pt x="911" y="1737"/>
                  </a:lnTo>
                  <a:lnTo>
                    <a:pt x="911" y="1738"/>
                  </a:lnTo>
                  <a:lnTo>
                    <a:pt x="912" y="1740"/>
                  </a:lnTo>
                  <a:lnTo>
                    <a:pt x="914" y="1740"/>
                  </a:lnTo>
                  <a:lnTo>
                    <a:pt x="916" y="1740"/>
                  </a:lnTo>
                  <a:lnTo>
                    <a:pt x="919" y="1735"/>
                  </a:lnTo>
                  <a:lnTo>
                    <a:pt x="919" y="1735"/>
                  </a:lnTo>
                  <a:lnTo>
                    <a:pt x="922" y="1735"/>
                  </a:lnTo>
                  <a:lnTo>
                    <a:pt x="922" y="1735"/>
                  </a:lnTo>
                  <a:lnTo>
                    <a:pt x="924" y="1735"/>
                  </a:lnTo>
                  <a:lnTo>
                    <a:pt x="924" y="1733"/>
                  </a:lnTo>
                  <a:lnTo>
                    <a:pt x="926" y="1732"/>
                  </a:lnTo>
                  <a:lnTo>
                    <a:pt x="928" y="1732"/>
                  </a:lnTo>
                  <a:lnTo>
                    <a:pt x="931" y="1730"/>
                  </a:lnTo>
                  <a:lnTo>
                    <a:pt x="933" y="1728"/>
                  </a:lnTo>
                  <a:lnTo>
                    <a:pt x="933" y="1728"/>
                  </a:lnTo>
                  <a:lnTo>
                    <a:pt x="933" y="1727"/>
                  </a:lnTo>
                  <a:lnTo>
                    <a:pt x="933" y="1727"/>
                  </a:lnTo>
                  <a:lnTo>
                    <a:pt x="933" y="1725"/>
                  </a:lnTo>
                  <a:lnTo>
                    <a:pt x="933" y="1725"/>
                  </a:lnTo>
                  <a:lnTo>
                    <a:pt x="934" y="1723"/>
                  </a:lnTo>
                  <a:lnTo>
                    <a:pt x="934" y="1721"/>
                  </a:lnTo>
                  <a:lnTo>
                    <a:pt x="939" y="1716"/>
                  </a:lnTo>
                  <a:lnTo>
                    <a:pt x="943" y="1715"/>
                  </a:lnTo>
                  <a:lnTo>
                    <a:pt x="945" y="1713"/>
                  </a:lnTo>
                  <a:lnTo>
                    <a:pt x="945" y="1713"/>
                  </a:lnTo>
                  <a:lnTo>
                    <a:pt x="945" y="1713"/>
                  </a:lnTo>
                  <a:lnTo>
                    <a:pt x="945" y="1713"/>
                  </a:lnTo>
                  <a:lnTo>
                    <a:pt x="945" y="1713"/>
                  </a:lnTo>
                  <a:lnTo>
                    <a:pt x="945" y="1711"/>
                  </a:lnTo>
                  <a:lnTo>
                    <a:pt x="946" y="1710"/>
                  </a:lnTo>
                  <a:lnTo>
                    <a:pt x="948" y="1710"/>
                  </a:lnTo>
                  <a:lnTo>
                    <a:pt x="950" y="1710"/>
                  </a:lnTo>
                  <a:lnTo>
                    <a:pt x="951" y="1708"/>
                  </a:lnTo>
                  <a:lnTo>
                    <a:pt x="953" y="1706"/>
                  </a:lnTo>
                  <a:lnTo>
                    <a:pt x="953" y="1703"/>
                  </a:lnTo>
                  <a:lnTo>
                    <a:pt x="953" y="1701"/>
                  </a:lnTo>
                  <a:lnTo>
                    <a:pt x="955" y="1696"/>
                  </a:lnTo>
                  <a:lnTo>
                    <a:pt x="955" y="1694"/>
                  </a:lnTo>
                  <a:lnTo>
                    <a:pt x="956" y="1693"/>
                  </a:lnTo>
                  <a:lnTo>
                    <a:pt x="956" y="1693"/>
                  </a:lnTo>
                  <a:lnTo>
                    <a:pt x="956" y="1691"/>
                  </a:lnTo>
                  <a:lnTo>
                    <a:pt x="956" y="1691"/>
                  </a:lnTo>
                  <a:lnTo>
                    <a:pt x="956" y="1689"/>
                  </a:lnTo>
                  <a:lnTo>
                    <a:pt x="960" y="1684"/>
                  </a:lnTo>
                  <a:lnTo>
                    <a:pt x="962" y="1682"/>
                  </a:lnTo>
                  <a:lnTo>
                    <a:pt x="962" y="1681"/>
                  </a:lnTo>
                  <a:lnTo>
                    <a:pt x="962" y="1679"/>
                  </a:lnTo>
                  <a:lnTo>
                    <a:pt x="963" y="1676"/>
                  </a:lnTo>
                  <a:lnTo>
                    <a:pt x="963" y="1672"/>
                  </a:lnTo>
                  <a:lnTo>
                    <a:pt x="965" y="1671"/>
                  </a:lnTo>
                  <a:lnTo>
                    <a:pt x="970" y="1665"/>
                  </a:lnTo>
                  <a:lnTo>
                    <a:pt x="973" y="1662"/>
                  </a:lnTo>
                  <a:lnTo>
                    <a:pt x="975" y="1662"/>
                  </a:lnTo>
                  <a:lnTo>
                    <a:pt x="977" y="1660"/>
                  </a:lnTo>
                  <a:lnTo>
                    <a:pt x="978" y="1660"/>
                  </a:lnTo>
                  <a:lnTo>
                    <a:pt x="982" y="1657"/>
                  </a:lnTo>
                  <a:lnTo>
                    <a:pt x="984" y="1657"/>
                  </a:lnTo>
                  <a:lnTo>
                    <a:pt x="987" y="1655"/>
                  </a:lnTo>
                  <a:lnTo>
                    <a:pt x="1001" y="1654"/>
                  </a:lnTo>
                  <a:lnTo>
                    <a:pt x="1018" y="1652"/>
                  </a:lnTo>
                  <a:lnTo>
                    <a:pt x="1019" y="1650"/>
                  </a:lnTo>
                  <a:lnTo>
                    <a:pt x="1028" y="1647"/>
                  </a:lnTo>
                  <a:lnTo>
                    <a:pt x="1031" y="1645"/>
                  </a:lnTo>
                  <a:lnTo>
                    <a:pt x="1041" y="1637"/>
                  </a:lnTo>
                  <a:lnTo>
                    <a:pt x="1043" y="1637"/>
                  </a:lnTo>
                  <a:lnTo>
                    <a:pt x="1045" y="1637"/>
                  </a:lnTo>
                  <a:lnTo>
                    <a:pt x="1050" y="1635"/>
                  </a:lnTo>
                  <a:lnTo>
                    <a:pt x="1063" y="1626"/>
                  </a:lnTo>
                  <a:lnTo>
                    <a:pt x="1070" y="1625"/>
                  </a:lnTo>
                  <a:lnTo>
                    <a:pt x="1084" y="1621"/>
                  </a:lnTo>
                  <a:lnTo>
                    <a:pt x="1087" y="1620"/>
                  </a:lnTo>
                  <a:lnTo>
                    <a:pt x="1099" y="1611"/>
                  </a:lnTo>
                  <a:lnTo>
                    <a:pt x="1111" y="1603"/>
                  </a:lnTo>
                  <a:lnTo>
                    <a:pt x="1114" y="1601"/>
                  </a:lnTo>
                  <a:lnTo>
                    <a:pt x="1121" y="1598"/>
                  </a:lnTo>
                  <a:lnTo>
                    <a:pt x="1125" y="1596"/>
                  </a:lnTo>
                  <a:lnTo>
                    <a:pt x="1128" y="1598"/>
                  </a:lnTo>
                  <a:lnTo>
                    <a:pt x="1135" y="1598"/>
                  </a:lnTo>
                  <a:lnTo>
                    <a:pt x="1136" y="1598"/>
                  </a:lnTo>
                  <a:lnTo>
                    <a:pt x="1138" y="1596"/>
                  </a:lnTo>
                  <a:lnTo>
                    <a:pt x="1138" y="1594"/>
                  </a:lnTo>
                  <a:lnTo>
                    <a:pt x="1140" y="1594"/>
                  </a:lnTo>
                  <a:lnTo>
                    <a:pt x="1143" y="1594"/>
                  </a:lnTo>
                  <a:lnTo>
                    <a:pt x="1143" y="1592"/>
                  </a:lnTo>
                  <a:lnTo>
                    <a:pt x="1145" y="1594"/>
                  </a:lnTo>
                  <a:lnTo>
                    <a:pt x="1150" y="1594"/>
                  </a:lnTo>
                  <a:lnTo>
                    <a:pt x="1152" y="1596"/>
                  </a:lnTo>
                  <a:lnTo>
                    <a:pt x="1160" y="1598"/>
                  </a:lnTo>
                  <a:lnTo>
                    <a:pt x="1186" y="1601"/>
                  </a:lnTo>
                  <a:lnTo>
                    <a:pt x="1194" y="1599"/>
                  </a:lnTo>
                  <a:lnTo>
                    <a:pt x="1196" y="1599"/>
                  </a:lnTo>
                  <a:lnTo>
                    <a:pt x="1199" y="1599"/>
                  </a:lnTo>
                  <a:lnTo>
                    <a:pt x="1208" y="1599"/>
                  </a:lnTo>
                  <a:lnTo>
                    <a:pt x="1218" y="1599"/>
                  </a:lnTo>
                  <a:lnTo>
                    <a:pt x="1221" y="1599"/>
                  </a:lnTo>
                  <a:lnTo>
                    <a:pt x="1221" y="1599"/>
                  </a:lnTo>
                  <a:lnTo>
                    <a:pt x="1223" y="1599"/>
                  </a:lnTo>
                  <a:lnTo>
                    <a:pt x="1238" y="1598"/>
                  </a:lnTo>
                  <a:lnTo>
                    <a:pt x="1260" y="1591"/>
                  </a:lnTo>
                  <a:lnTo>
                    <a:pt x="1260" y="1591"/>
                  </a:lnTo>
                  <a:lnTo>
                    <a:pt x="1262" y="1589"/>
                  </a:lnTo>
                  <a:lnTo>
                    <a:pt x="1262" y="1589"/>
                  </a:lnTo>
                  <a:lnTo>
                    <a:pt x="1264" y="1589"/>
                  </a:lnTo>
                  <a:lnTo>
                    <a:pt x="1281" y="1584"/>
                  </a:lnTo>
                  <a:lnTo>
                    <a:pt x="1301" y="1581"/>
                  </a:lnTo>
                  <a:lnTo>
                    <a:pt x="1320" y="1575"/>
                  </a:lnTo>
                  <a:lnTo>
                    <a:pt x="1357" y="1560"/>
                  </a:lnTo>
                  <a:lnTo>
                    <a:pt x="1362" y="1557"/>
                  </a:lnTo>
                  <a:lnTo>
                    <a:pt x="1366" y="1555"/>
                  </a:lnTo>
                  <a:lnTo>
                    <a:pt x="1367" y="1553"/>
                  </a:lnTo>
                  <a:lnTo>
                    <a:pt x="1381" y="1548"/>
                  </a:lnTo>
                  <a:lnTo>
                    <a:pt x="1386" y="1547"/>
                  </a:lnTo>
                  <a:lnTo>
                    <a:pt x="1386" y="1547"/>
                  </a:lnTo>
                  <a:lnTo>
                    <a:pt x="1386" y="214"/>
                  </a:lnTo>
                  <a:lnTo>
                    <a:pt x="1384" y="215"/>
                  </a:lnTo>
                  <a:lnTo>
                    <a:pt x="1383" y="215"/>
                  </a:lnTo>
                  <a:lnTo>
                    <a:pt x="1383" y="215"/>
                  </a:lnTo>
                  <a:lnTo>
                    <a:pt x="1381" y="217"/>
                  </a:lnTo>
                  <a:lnTo>
                    <a:pt x="1381" y="217"/>
                  </a:lnTo>
                  <a:lnTo>
                    <a:pt x="1381" y="215"/>
                  </a:lnTo>
                  <a:lnTo>
                    <a:pt x="1379" y="215"/>
                  </a:lnTo>
                  <a:lnTo>
                    <a:pt x="1379" y="217"/>
                  </a:lnTo>
                  <a:lnTo>
                    <a:pt x="1379" y="217"/>
                  </a:lnTo>
                  <a:lnTo>
                    <a:pt x="1381" y="219"/>
                  </a:lnTo>
                  <a:lnTo>
                    <a:pt x="1383" y="219"/>
                  </a:lnTo>
                  <a:lnTo>
                    <a:pt x="1383" y="219"/>
                  </a:lnTo>
                  <a:lnTo>
                    <a:pt x="1381" y="220"/>
                  </a:lnTo>
                  <a:lnTo>
                    <a:pt x="1383" y="220"/>
                  </a:lnTo>
                  <a:lnTo>
                    <a:pt x="1383" y="220"/>
                  </a:lnTo>
                  <a:lnTo>
                    <a:pt x="1384" y="220"/>
                  </a:lnTo>
                  <a:lnTo>
                    <a:pt x="1384" y="222"/>
                  </a:lnTo>
                  <a:lnTo>
                    <a:pt x="1384" y="222"/>
                  </a:lnTo>
                  <a:lnTo>
                    <a:pt x="1381" y="224"/>
                  </a:lnTo>
                  <a:lnTo>
                    <a:pt x="1381" y="224"/>
                  </a:lnTo>
                  <a:lnTo>
                    <a:pt x="1379" y="224"/>
                  </a:lnTo>
                  <a:lnTo>
                    <a:pt x="1379" y="224"/>
                  </a:lnTo>
                  <a:lnTo>
                    <a:pt x="1379" y="225"/>
                  </a:lnTo>
                  <a:lnTo>
                    <a:pt x="1383" y="225"/>
                  </a:lnTo>
                  <a:lnTo>
                    <a:pt x="1383" y="227"/>
                  </a:lnTo>
                  <a:lnTo>
                    <a:pt x="1383" y="227"/>
                  </a:lnTo>
                  <a:lnTo>
                    <a:pt x="1379" y="227"/>
                  </a:lnTo>
                  <a:lnTo>
                    <a:pt x="1378" y="227"/>
                  </a:lnTo>
                  <a:lnTo>
                    <a:pt x="1378" y="229"/>
                  </a:lnTo>
                  <a:lnTo>
                    <a:pt x="1378" y="229"/>
                  </a:lnTo>
                  <a:lnTo>
                    <a:pt x="1379" y="231"/>
                  </a:lnTo>
                  <a:lnTo>
                    <a:pt x="1379" y="231"/>
                  </a:lnTo>
                  <a:lnTo>
                    <a:pt x="1378" y="232"/>
                  </a:lnTo>
                  <a:lnTo>
                    <a:pt x="1378" y="232"/>
                  </a:lnTo>
                  <a:lnTo>
                    <a:pt x="1378" y="232"/>
                  </a:lnTo>
                  <a:lnTo>
                    <a:pt x="1376" y="232"/>
                  </a:lnTo>
                  <a:lnTo>
                    <a:pt x="1376" y="232"/>
                  </a:lnTo>
                  <a:lnTo>
                    <a:pt x="1376" y="232"/>
                  </a:lnTo>
                  <a:lnTo>
                    <a:pt x="1376" y="232"/>
                  </a:lnTo>
                  <a:lnTo>
                    <a:pt x="1376" y="234"/>
                  </a:lnTo>
                  <a:lnTo>
                    <a:pt x="1374" y="234"/>
                  </a:lnTo>
                  <a:lnTo>
                    <a:pt x="1374" y="234"/>
                  </a:lnTo>
                  <a:lnTo>
                    <a:pt x="1374" y="232"/>
                  </a:lnTo>
                  <a:lnTo>
                    <a:pt x="1374" y="231"/>
                  </a:lnTo>
                  <a:lnTo>
                    <a:pt x="1374" y="231"/>
                  </a:lnTo>
                  <a:lnTo>
                    <a:pt x="1374" y="231"/>
                  </a:lnTo>
                  <a:lnTo>
                    <a:pt x="1372" y="232"/>
                  </a:lnTo>
                  <a:lnTo>
                    <a:pt x="1372" y="232"/>
                  </a:lnTo>
                  <a:lnTo>
                    <a:pt x="1372" y="232"/>
                  </a:lnTo>
                  <a:lnTo>
                    <a:pt x="1372" y="232"/>
                  </a:lnTo>
                  <a:lnTo>
                    <a:pt x="1372" y="232"/>
                  </a:lnTo>
                  <a:lnTo>
                    <a:pt x="1371" y="231"/>
                  </a:lnTo>
                  <a:lnTo>
                    <a:pt x="1371" y="231"/>
                  </a:lnTo>
                  <a:lnTo>
                    <a:pt x="1369" y="232"/>
                  </a:lnTo>
                  <a:lnTo>
                    <a:pt x="1369" y="234"/>
                  </a:lnTo>
                  <a:lnTo>
                    <a:pt x="1369" y="234"/>
                  </a:lnTo>
                  <a:lnTo>
                    <a:pt x="1369" y="236"/>
                  </a:lnTo>
                  <a:lnTo>
                    <a:pt x="1367" y="237"/>
                  </a:lnTo>
                  <a:lnTo>
                    <a:pt x="1369" y="237"/>
                  </a:lnTo>
                  <a:lnTo>
                    <a:pt x="1369" y="239"/>
                  </a:lnTo>
                  <a:lnTo>
                    <a:pt x="1369" y="239"/>
                  </a:lnTo>
                  <a:lnTo>
                    <a:pt x="1369" y="239"/>
                  </a:lnTo>
                  <a:lnTo>
                    <a:pt x="1369" y="241"/>
                  </a:lnTo>
                  <a:lnTo>
                    <a:pt x="1367" y="241"/>
                  </a:lnTo>
                  <a:lnTo>
                    <a:pt x="1367" y="241"/>
                  </a:lnTo>
                  <a:lnTo>
                    <a:pt x="1367" y="242"/>
                  </a:lnTo>
                  <a:lnTo>
                    <a:pt x="1367" y="242"/>
                  </a:lnTo>
                  <a:lnTo>
                    <a:pt x="1367" y="242"/>
                  </a:lnTo>
                  <a:lnTo>
                    <a:pt x="1369" y="242"/>
                  </a:lnTo>
                  <a:lnTo>
                    <a:pt x="1369" y="244"/>
                  </a:lnTo>
                  <a:lnTo>
                    <a:pt x="1371" y="244"/>
                  </a:lnTo>
                  <a:lnTo>
                    <a:pt x="1371" y="244"/>
                  </a:lnTo>
                  <a:lnTo>
                    <a:pt x="1371" y="246"/>
                  </a:lnTo>
                  <a:lnTo>
                    <a:pt x="1369" y="246"/>
                  </a:lnTo>
                  <a:lnTo>
                    <a:pt x="1367" y="246"/>
                  </a:lnTo>
                  <a:lnTo>
                    <a:pt x="1367" y="246"/>
                  </a:lnTo>
                  <a:lnTo>
                    <a:pt x="1366" y="248"/>
                  </a:lnTo>
                  <a:lnTo>
                    <a:pt x="1367" y="249"/>
                  </a:lnTo>
                  <a:lnTo>
                    <a:pt x="1367" y="249"/>
                  </a:lnTo>
                  <a:lnTo>
                    <a:pt x="1369" y="251"/>
                  </a:lnTo>
                  <a:lnTo>
                    <a:pt x="1371" y="251"/>
                  </a:lnTo>
                  <a:lnTo>
                    <a:pt x="1369" y="253"/>
                  </a:lnTo>
                  <a:lnTo>
                    <a:pt x="1369" y="253"/>
                  </a:lnTo>
                  <a:lnTo>
                    <a:pt x="1367" y="253"/>
                  </a:lnTo>
                  <a:lnTo>
                    <a:pt x="1367" y="254"/>
                  </a:lnTo>
                  <a:lnTo>
                    <a:pt x="1367" y="254"/>
                  </a:lnTo>
                  <a:lnTo>
                    <a:pt x="1367" y="256"/>
                  </a:lnTo>
                  <a:lnTo>
                    <a:pt x="1367" y="258"/>
                  </a:lnTo>
                  <a:lnTo>
                    <a:pt x="1367" y="258"/>
                  </a:lnTo>
                  <a:lnTo>
                    <a:pt x="1366" y="259"/>
                  </a:lnTo>
                  <a:lnTo>
                    <a:pt x="1366" y="261"/>
                  </a:lnTo>
                  <a:lnTo>
                    <a:pt x="1366" y="263"/>
                  </a:lnTo>
                  <a:lnTo>
                    <a:pt x="1364" y="263"/>
                  </a:lnTo>
                  <a:lnTo>
                    <a:pt x="1364" y="265"/>
                  </a:lnTo>
                  <a:lnTo>
                    <a:pt x="1364" y="263"/>
                  </a:lnTo>
                  <a:lnTo>
                    <a:pt x="1364" y="263"/>
                  </a:lnTo>
                  <a:lnTo>
                    <a:pt x="1362" y="261"/>
                  </a:lnTo>
                  <a:lnTo>
                    <a:pt x="1362" y="261"/>
                  </a:lnTo>
                  <a:lnTo>
                    <a:pt x="1364" y="259"/>
                  </a:lnTo>
                  <a:lnTo>
                    <a:pt x="1366" y="256"/>
                  </a:lnTo>
                  <a:lnTo>
                    <a:pt x="1366" y="254"/>
                  </a:lnTo>
                  <a:lnTo>
                    <a:pt x="1364" y="253"/>
                  </a:lnTo>
                  <a:lnTo>
                    <a:pt x="1364" y="254"/>
                  </a:lnTo>
                  <a:lnTo>
                    <a:pt x="1362" y="254"/>
                  </a:lnTo>
                  <a:lnTo>
                    <a:pt x="1361" y="254"/>
                  </a:lnTo>
                  <a:lnTo>
                    <a:pt x="1359" y="254"/>
                  </a:lnTo>
                  <a:lnTo>
                    <a:pt x="1361" y="254"/>
                  </a:lnTo>
                  <a:lnTo>
                    <a:pt x="1359" y="254"/>
                  </a:lnTo>
                  <a:lnTo>
                    <a:pt x="1357" y="254"/>
                  </a:lnTo>
                  <a:lnTo>
                    <a:pt x="1355" y="254"/>
                  </a:lnTo>
                  <a:lnTo>
                    <a:pt x="1355" y="254"/>
                  </a:lnTo>
                  <a:lnTo>
                    <a:pt x="1355" y="253"/>
                  </a:lnTo>
                  <a:lnTo>
                    <a:pt x="1355" y="253"/>
                  </a:lnTo>
                  <a:lnTo>
                    <a:pt x="1354" y="253"/>
                  </a:lnTo>
                  <a:lnTo>
                    <a:pt x="1354" y="253"/>
                  </a:lnTo>
                  <a:lnTo>
                    <a:pt x="1354" y="253"/>
                  </a:lnTo>
                  <a:lnTo>
                    <a:pt x="1354" y="251"/>
                  </a:lnTo>
                  <a:lnTo>
                    <a:pt x="1354" y="251"/>
                  </a:lnTo>
                  <a:lnTo>
                    <a:pt x="1354" y="251"/>
                  </a:lnTo>
                  <a:lnTo>
                    <a:pt x="1354" y="249"/>
                  </a:lnTo>
                  <a:lnTo>
                    <a:pt x="1354" y="251"/>
                  </a:lnTo>
                  <a:lnTo>
                    <a:pt x="1352" y="251"/>
                  </a:lnTo>
                  <a:lnTo>
                    <a:pt x="1350" y="253"/>
                  </a:lnTo>
                  <a:lnTo>
                    <a:pt x="1350" y="251"/>
                  </a:lnTo>
                  <a:lnTo>
                    <a:pt x="1350" y="249"/>
                  </a:lnTo>
                  <a:lnTo>
                    <a:pt x="1352" y="249"/>
                  </a:lnTo>
                  <a:lnTo>
                    <a:pt x="1352" y="249"/>
                  </a:lnTo>
                  <a:lnTo>
                    <a:pt x="1352" y="248"/>
                  </a:lnTo>
                  <a:lnTo>
                    <a:pt x="1349" y="248"/>
                  </a:lnTo>
                  <a:lnTo>
                    <a:pt x="1349" y="248"/>
                  </a:lnTo>
                  <a:lnTo>
                    <a:pt x="1349" y="248"/>
                  </a:lnTo>
                  <a:lnTo>
                    <a:pt x="1349" y="248"/>
                  </a:lnTo>
                  <a:lnTo>
                    <a:pt x="1352" y="248"/>
                  </a:lnTo>
                  <a:lnTo>
                    <a:pt x="1352" y="246"/>
                  </a:lnTo>
                  <a:lnTo>
                    <a:pt x="1354" y="246"/>
                  </a:lnTo>
                  <a:lnTo>
                    <a:pt x="1354" y="244"/>
                  </a:lnTo>
                  <a:lnTo>
                    <a:pt x="1352" y="244"/>
                  </a:lnTo>
                  <a:lnTo>
                    <a:pt x="1352" y="244"/>
                  </a:lnTo>
                  <a:lnTo>
                    <a:pt x="1350" y="244"/>
                  </a:lnTo>
                  <a:lnTo>
                    <a:pt x="1349" y="244"/>
                  </a:lnTo>
                  <a:lnTo>
                    <a:pt x="1349" y="242"/>
                  </a:lnTo>
                  <a:lnTo>
                    <a:pt x="1349" y="242"/>
                  </a:lnTo>
                  <a:lnTo>
                    <a:pt x="1352" y="241"/>
                  </a:lnTo>
                  <a:lnTo>
                    <a:pt x="1352" y="239"/>
                  </a:lnTo>
                  <a:lnTo>
                    <a:pt x="1350" y="239"/>
                  </a:lnTo>
                  <a:lnTo>
                    <a:pt x="1349" y="239"/>
                  </a:lnTo>
                  <a:lnTo>
                    <a:pt x="1345" y="242"/>
                  </a:lnTo>
                  <a:lnTo>
                    <a:pt x="1344" y="242"/>
                  </a:lnTo>
                  <a:lnTo>
                    <a:pt x="1344" y="242"/>
                  </a:lnTo>
                  <a:lnTo>
                    <a:pt x="1344" y="241"/>
                  </a:lnTo>
                  <a:lnTo>
                    <a:pt x="1345" y="239"/>
                  </a:lnTo>
                  <a:lnTo>
                    <a:pt x="1347" y="237"/>
                  </a:lnTo>
                  <a:lnTo>
                    <a:pt x="1347" y="236"/>
                  </a:lnTo>
                  <a:lnTo>
                    <a:pt x="1354" y="227"/>
                  </a:lnTo>
                  <a:lnTo>
                    <a:pt x="1355" y="225"/>
                  </a:lnTo>
                  <a:lnTo>
                    <a:pt x="1355" y="224"/>
                  </a:lnTo>
                  <a:lnTo>
                    <a:pt x="1355" y="222"/>
                  </a:lnTo>
                  <a:lnTo>
                    <a:pt x="1354" y="219"/>
                  </a:lnTo>
                  <a:lnTo>
                    <a:pt x="1352" y="217"/>
                  </a:lnTo>
                  <a:lnTo>
                    <a:pt x="1354" y="217"/>
                  </a:lnTo>
                  <a:lnTo>
                    <a:pt x="1355" y="215"/>
                  </a:lnTo>
                  <a:lnTo>
                    <a:pt x="1357" y="217"/>
                  </a:lnTo>
                  <a:lnTo>
                    <a:pt x="1357" y="215"/>
                  </a:lnTo>
                  <a:lnTo>
                    <a:pt x="1357" y="215"/>
                  </a:lnTo>
                  <a:lnTo>
                    <a:pt x="1357" y="215"/>
                  </a:lnTo>
                  <a:lnTo>
                    <a:pt x="1359" y="215"/>
                  </a:lnTo>
                  <a:lnTo>
                    <a:pt x="1359" y="215"/>
                  </a:lnTo>
                  <a:lnTo>
                    <a:pt x="1361" y="217"/>
                  </a:lnTo>
                  <a:lnTo>
                    <a:pt x="1361" y="217"/>
                  </a:lnTo>
                  <a:lnTo>
                    <a:pt x="1362" y="215"/>
                  </a:lnTo>
                  <a:lnTo>
                    <a:pt x="1361" y="214"/>
                  </a:lnTo>
                  <a:lnTo>
                    <a:pt x="1357" y="210"/>
                  </a:lnTo>
                  <a:lnTo>
                    <a:pt x="1357" y="210"/>
                  </a:lnTo>
                  <a:lnTo>
                    <a:pt x="1355" y="210"/>
                  </a:lnTo>
                  <a:lnTo>
                    <a:pt x="1354" y="210"/>
                  </a:lnTo>
                  <a:lnTo>
                    <a:pt x="1357" y="208"/>
                  </a:lnTo>
                  <a:lnTo>
                    <a:pt x="1357" y="208"/>
                  </a:lnTo>
                  <a:lnTo>
                    <a:pt x="1357" y="207"/>
                  </a:lnTo>
                  <a:lnTo>
                    <a:pt x="1357" y="207"/>
                  </a:lnTo>
                  <a:lnTo>
                    <a:pt x="1359" y="207"/>
                  </a:lnTo>
                  <a:lnTo>
                    <a:pt x="1361" y="208"/>
                  </a:lnTo>
                  <a:lnTo>
                    <a:pt x="1361" y="208"/>
                  </a:lnTo>
                  <a:lnTo>
                    <a:pt x="1362" y="208"/>
                  </a:lnTo>
                  <a:lnTo>
                    <a:pt x="1362" y="207"/>
                  </a:lnTo>
                  <a:lnTo>
                    <a:pt x="1364" y="205"/>
                  </a:lnTo>
                  <a:lnTo>
                    <a:pt x="1364" y="203"/>
                  </a:lnTo>
                  <a:lnTo>
                    <a:pt x="1366" y="202"/>
                  </a:lnTo>
                  <a:lnTo>
                    <a:pt x="1367" y="202"/>
                  </a:lnTo>
                  <a:lnTo>
                    <a:pt x="1369" y="202"/>
                  </a:lnTo>
                  <a:lnTo>
                    <a:pt x="1371" y="202"/>
                  </a:lnTo>
                  <a:lnTo>
                    <a:pt x="1371" y="203"/>
                  </a:lnTo>
                  <a:lnTo>
                    <a:pt x="1369" y="203"/>
                  </a:lnTo>
                  <a:lnTo>
                    <a:pt x="1364" y="207"/>
                  </a:lnTo>
                  <a:lnTo>
                    <a:pt x="1364" y="208"/>
                  </a:lnTo>
                  <a:lnTo>
                    <a:pt x="1362" y="210"/>
                  </a:lnTo>
                  <a:lnTo>
                    <a:pt x="1364" y="210"/>
                  </a:lnTo>
                  <a:lnTo>
                    <a:pt x="1367" y="208"/>
                  </a:lnTo>
                  <a:lnTo>
                    <a:pt x="1369" y="208"/>
                  </a:lnTo>
                  <a:lnTo>
                    <a:pt x="1369" y="208"/>
                  </a:lnTo>
                  <a:lnTo>
                    <a:pt x="1369" y="210"/>
                  </a:lnTo>
                  <a:lnTo>
                    <a:pt x="1367" y="210"/>
                  </a:lnTo>
                  <a:lnTo>
                    <a:pt x="1369" y="208"/>
                  </a:lnTo>
                  <a:lnTo>
                    <a:pt x="1369" y="208"/>
                  </a:lnTo>
                  <a:lnTo>
                    <a:pt x="1369" y="210"/>
                  </a:lnTo>
                  <a:lnTo>
                    <a:pt x="1369" y="210"/>
                  </a:lnTo>
                  <a:lnTo>
                    <a:pt x="1367" y="212"/>
                  </a:lnTo>
                  <a:lnTo>
                    <a:pt x="1369" y="212"/>
                  </a:lnTo>
                  <a:lnTo>
                    <a:pt x="1371" y="212"/>
                  </a:lnTo>
                  <a:lnTo>
                    <a:pt x="1371" y="210"/>
                  </a:lnTo>
                  <a:lnTo>
                    <a:pt x="1372" y="208"/>
                  </a:lnTo>
                  <a:lnTo>
                    <a:pt x="1372" y="208"/>
                  </a:lnTo>
                  <a:lnTo>
                    <a:pt x="1372" y="208"/>
                  </a:lnTo>
                  <a:lnTo>
                    <a:pt x="1372" y="210"/>
                  </a:lnTo>
                  <a:lnTo>
                    <a:pt x="1374" y="210"/>
                  </a:lnTo>
                  <a:lnTo>
                    <a:pt x="1374" y="208"/>
                  </a:lnTo>
                  <a:lnTo>
                    <a:pt x="1376" y="208"/>
                  </a:lnTo>
                  <a:lnTo>
                    <a:pt x="1376" y="207"/>
                  </a:lnTo>
                  <a:lnTo>
                    <a:pt x="1378" y="205"/>
                  </a:lnTo>
                  <a:lnTo>
                    <a:pt x="1379" y="205"/>
                  </a:lnTo>
                  <a:lnTo>
                    <a:pt x="1381" y="205"/>
                  </a:lnTo>
                  <a:lnTo>
                    <a:pt x="1383" y="205"/>
                  </a:lnTo>
                  <a:lnTo>
                    <a:pt x="1386" y="205"/>
                  </a:lnTo>
                  <a:lnTo>
                    <a:pt x="1386" y="98"/>
                  </a:lnTo>
                  <a:lnTo>
                    <a:pt x="1386" y="98"/>
                  </a:lnTo>
                  <a:close/>
                  <a:moveTo>
                    <a:pt x="238" y="1592"/>
                  </a:moveTo>
                  <a:lnTo>
                    <a:pt x="238" y="1594"/>
                  </a:lnTo>
                  <a:lnTo>
                    <a:pt x="240" y="1594"/>
                  </a:lnTo>
                  <a:lnTo>
                    <a:pt x="240" y="1592"/>
                  </a:lnTo>
                  <a:lnTo>
                    <a:pt x="238" y="1587"/>
                  </a:lnTo>
                  <a:lnTo>
                    <a:pt x="238" y="1586"/>
                  </a:lnTo>
                  <a:lnTo>
                    <a:pt x="236" y="1587"/>
                  </a:lnTo>
                  <a:lnTo>
                    <a:pt x="236" y="1589"/>
                  </a:lnTo>
                  <a:lnTo>
                    <a:pt x="236" y="1591"/>
                  </a:lnTo>
                  <a:lnTo>
                    <a:pt x="238" y="1592"/>
                  </a:lnTo>
                  <a:close/>
                  <a:moveTo>
                    <a:pt x="1316" y="118"/>
                  </a:moveTo>
                  <a:lnTo>
                    <a:pt x="1315" y="118"/>
                  </a:lnTo>
                  <a:lnTo>
                    <a:pt x="1315" y="117"/>
                  </a:lnTo>
                  <a:lnTo>
                    <a:pt x="1313" y="117"/>
                  </a:lnTo>
                  <a:lnTo>
                    <a:pt x="1313" y="117"/>
                  </a:lnTo>
                  <a:lnTo>
                    <a:pt x="1313" y="113"/>
                  </a:lnTo>
                  <a:lnTo>
                    <a:pt x="1311" y="112"/>
                  </a:lnTo>
                  <a:lnTo>
                    <a:pt x="1311" y="113"/>
                  </a:lnTo>
                  <a:lnTo>
                    <a:pt x="1311" y="120"/>
                  </a:lnTo>
                  <a:lnTo>
                    <a:pt x="1311" y="120"/>
                  </a:lnTo>
                  <a:lnTo>
                    <a:pt x="1311" y="122"/>
                  </a:lnTo>
                  <a:lnTo>
                    <a:pt x="1313" y="124"/>
                  </a:lnTo>
                  <a:lnTo>
                    <a:pt x="1315" y="124"/>
                  </a:lnTo>
                  <a:lnTo>
                    <a:pt x="1315" y="124"/>
                  </a:lnTo>
                  <a:lnTo>
                    <a:pt x="1316" y="125"/>
                  </a:lnTo>
                  <a:lnTo>
                    <a:pt x="1316" y="125"/>
                  </a:lnTo>
                  <a:lnTo>
                    <a:pt x="1316" y="124"/>
                  </a:lnTo>
                  <a:lnTo>
                    <a:pt x="1316" y="122"/>
                  </a:lnTo>
                  <a:lnTo>
                    <a:pt x="1316" y="120"/>
                  </a:lnTo>
                  <a:lnTo>
                    <a:pt x="1316" y="118"/>
                  </a:lnTo>
                  <a:lnTo>
                    <a:pt x="1316" y="118"/>
                  </a:lnTo>
                  <a:close/>
                  <a:moveTo>
                    <a:pt x="985" y="135"/>
                  </a:moveTo>
                  <a:lnTo>
                    <a:pt x="987" y="137"/>
                  </a:lnTo>
                  <a:lnTo>
                    <a:pt x="989" y="137"/>
                  </a:lnTo>
                  <a:lnTo>
                    <a:pt x="989" y="137"/>
                  </a:lnTo>
                  <a:lnTo>
                    <a:pt x="989" y="135"/>
                  </a:lnTo>
                  <a:lnTo>
                    <a:pt x="989" y="135"/>
                  </a:lnTo>
                  <a:lnTo>
                    <a:pt x="990" y="135"/>
                  </a:lnTo>
                  <a:lnTo>
                    <a:pt x="990" y="135"/>
                  </a:lnTo>
                  <a:lnTo>
                    <a:pt x="992" y="135"/>
                  </a:lnTo>
                  <a:lnTo>
                    <a:pt x="992" y="135"/>
                  </a:lnTo>
                  <a:lnTo>
                    <a:pt x="994" y="135"/>
                  </a:lnTo>
                  <a:lnTo>
                    <a:pt x="992" y="134"/>
                  </a:lnTo>
                  <a:lnTo>
                    <a:pt x="994" y="134"/>
                  </a:lnTo>
                  <a:lnTo>
                    <a:pt x="994" y="132"/>
                  </a:lnTo>
                  <a:lnTo>
                    <a:pt x="995" y="132"/>
                  </a:lnTo>
                  <a:lnTo>
                    <a:pt x="994" y="130"/>
                  </a:lnTo>
                  <a:lnTo>
                    <a:pt x="994" y="130"/>
                  </a:lnTo>
                  <a:lnTo>
                    <a:pt x="992" y="130"/>
                  </a:lnTo>
                  <a:lnTo>
                    <a:pt x="992" y="130"/>
                  </a:lnTo>
                  <a:lnTo>
                    <a:pt x="990" y="132"/>
                  </a:lnTo>
                  <a:lnTo>
                    <a:pt x="989" y="134"/>
                  </a:lnTo>
                  <a:lnTo>
                    <a:pt x="985" y="134"/>
                  </a:lnTo>
                  <a:lnTo>
                    <a:pt x="985" y="135"/>
                  </a:lnTo>
                  <a:lnTo>
                    <a:pt x="985" y="135"/>
                  </a:lnTo>
                  <a:lnTo>
                    <a:pt x="985" y="135"/>
                  </a:lnTo>
                  <a:close/>
                  <a:moveTo>
                    <a:pt x="21" y="1064"/>
                  </a:moveTo>
                  <a:lnTo>
                    <a:pt x="23" y="1066"/>
                  </a:lnTo>
                  <a:lnTo>
                    <a:pt x="24" y="1068"/>
                  </a:lnTo>
                  <a:lnTo>
                    <a:pt x="26" y="1068"/>
                  </a:lnTo>
                  <a:lnTo>
                    <a:pt x="26" y="1068"/>
                  </a:lnTo>
                  <a:lnTo>
                    <a:pt x="28" y="1068"/>
                  </a:lnTo>
                  <a:lnTo>
                    <a:pt x="28" y="1066"/>
                  </a:lnTo>
                  <a:lnTo>
                    <a:pt x="28" y="1064"/>
                  </a:lnTo>
                  <a:lnTo>
                    <a:pt x="28" y="1063"/>
                  </a:lnTo>
                  <a:lnTo>
                    <a:pt x="26" y="1061"/>
                  </a:lnTo>
                  <a:lnTo>
                    <a:pt x="26" y="1059"/>
                  </a:lnTo>
                  <a:lnTo>
                    <a:pt x="26" y="1059"/>
                  </a:lnTo>
                  <a:lnTo>
                    <a:pt x="26" y="1058"/>
                  </a:lnTo>
                  <a:lnTo>
                    <a:pt x="24" y="1056"/>
                  </a:lnTo>
                  <a:lnTo>
                    <a:pt x="24" y="1056"/>
                  </a:lnTo>
                  <a:lnTo>
                    <a:pt x="23" y="1054"/>
                  </a:lnTo>
                  <a:lnTo>
                    <a:pt x="23" y="1052"/>
                  </a:lnTo>
                  <a:lnTo>
                    <a:pt x="21" y="1052"/>
                  </a:lnTo>
                  <a:lnTo>
                    <a:pt x="19" y="1052"/>
                  </a:lnTo>
                  <a:lnTo>
                    <a:pt x="21" y="1052"/>
                  </a:lnTo>
                  <a:lnTo>
                    <a:pt x="21" y="1052"/>
                  </a:lnTo>
                  <a:lnTo>
                    <a:pt x="21" y="1054"/>
                  </a:lnTo>
                  <a:lnTo>
                    <a:pt x="19" y="1054"/>
                  </a:lnTo>
                  <a:lnTo>
                    <a:pt x="19" y="1051"/>
                  </a:lnTo>
                  <a:lnTo>
                    <a:pt x="21" y="1047"/>
                  </a:lnTo>
                  <a:lnTo>
                    <a:pt x="17" y="1046"/>
                  </a:lnTo>
                  <a:lnTo>
                    <a:pt x="17" y="1044"/>
                  </a:lnTo>
                  <a:lnTo>
                    <a:pt x="16" y="1039"/>
                  </a:lnTo>
                  <a:lnTo>
                    <a:pt x="14" y="1035"/>
                  </a:lnTo>
                  <a:lnTo>
                    <a:pt x="12" y="1032"/>
                  </a:lnTo>
                  <a:lnTo>
                    <a:pt x="11" y="1029"/>
                  </a:lnTo>
                  <a:lnTo>
                    <a:pt x="11" y="1025"/>
                  </a:lnTo>
                  <a:lnTo>
                    <a:pt x="7" y="1020"/>
                  </a:lnTo>
                  <a:lnTo>
                    <a:pt x="7" y="1018"/>
                  </a:lnTo>
                  <a:lnTo>
                    <a:pt x="7" y="1015"/>
                  </a:lnTo>
                  <a:lnTo>
                    <a:pt x="7" y="1015"/>
                  </a:lnTo>
                  <a:lnTo>
                    <a:pt x="9" y="1013"/>
                  </a:lnTo>
                  <a:lnTo>
                    <a:pt x="9" y="1013"/>
                  </a:lnTo>
                  <a:lnTo>
                    <a:pt x="9" y="1013"/>
                  </a:lnTo>
                  <a:lnTo>
                    <a:pt x="7" y="1013"/>
                  </a:lnTo>
                  <a:lnTo>
                    <a:pt x="6" y="1013"/>
                  </a:lnTo>
                  <a:lnTo>
                    <a:pt x="6" y="1012"/>
                  </a:lnTo>
                  <a:lnTo>
                    <a:pt x="4" y="1013"/>
                  </a:lnTo>
                  <a:lnTo>
                    <a:pt x="2" y="1013"/>
                  </a:lnTo>
                  <a:lnTo>
                    <a:pt x="2" y="1015"/>
                  </a:lnTo>
                  <a:lnTo>
                    <a:pt x="0" y="1017"/>
                  </a:lnTo>
                  <a:lnTo>
                    <a:pt x="0" y="1020"/>
                  </a:lnTo>
                  <a:lnTo>
                    <a:pt x="0" y="1024"/>
                  </a:lnTo>
                  <a:lnTo>
                    <a:pt x="4" y="1030"/>
                  </a:lnTo>
                  <a:lnTo>
                    <a:pt x="6" y="1035"/>
                  </a:lnTo>
                  <a:lnTo>
                    <a:pt x="6" y="1035"/>
                  </a:lnTo>
                  <a:lnTo>
                    <a:pt x="4" y="1037"/>
                  </a:lnTo>
                  <a:lnTo>
                    <a:pt x="6" y="1039"/>
                  </a:lnTo>
                  <a:lnTo>
                    <a:pt x="7" y="1042"/>
                  </a:lnTo>
                  <a:lnTo>
                    <a:pt x="12" y="1051"/>
                  </a:lnTo>
                  <a:lnTo>
                    <a:pt x="14" y="1054"/>
                  </a:lnTo>
                  <a:lnTo>
                    <a:pt x="19" y="1059"/>
                  </a:lnTo>
                  <a:lnTo>
                    <a:pt x="21" y="1059"/>
                  </a:lnTo>
                  <a:lnTo>
                    <a:pt x="21" y="1064"/>
                  </a:lnTo>
                  <a:close/>
                  <a:moveTo>
                    <a:pt x="14" y="993"/>
                  </a:moveTo>
                  <a:lnTo>
                    <a:pt x="14" y="995"/>
                  </a:lnTo>
                  <a:lnTo>
                    <a:pt x="14" y="995"/>
                  </a:lnTo>
                  <a:lnTo>
                    <a:pt x="14" y="993"/>
                  </a:lnTo>
                  <a:lnTo>
                    <a:pt x="16" y="991"/>
                  </a:lnTo>
                  <a:lnTo>
                    <a:pt x="16" y="988"/>
                  </a:lnTo>
                  <a:lnTo>
                    <a:pt x="16" y="986"/>
                  </a:lnTo>
                  <a:lnTo>
                    <a:pt x="17" y="985"/>
                  </a:lnTo>
                  <a:lnTo>
                    <a:pt x="17" y="983"/>
                  </a:lnTo>
                  <a:lnTo>
                    <a:pt x="17" y="979"/>
                  </a:lnTo>
                  <a:lnTo>
                    <a:pt x="17" y="978"/>
                  </a:lnTo>
                  <a:lnTo>
                    <a:pt x="19" y="976"/>
                  </a:lnTo>
                  <a:lnTo>
                    <a:pt x="17" y="976"/>
                  </a:lnTo>
                  <a:lnTo>
                    <a:pt x="17" y="974"/>
                  </a:lnTo>
                  <a:lnTo>
                    <a:pt x="19" y="971"/>
                  </a:lnTo>
                  <a:lnTo>
                    <a:pt x="16" y="973"/>
                  </a:lnTo>
                  <a:lnTo>
                    <a:pt x="16" y="976"/>
                  </a:lnTo>
                  <a:lnTo>
                    <a:pt x="16" y="983"/>
                  </a:lnTo>
                  <a:lnTo>
                    <a:pt x="16" y="985"/>
                  </a:lnTo>
                  <a:lnTo>
                    <a:pt x="12" y="991"/>
                  </a:lnTo>
                  <a:lnTo>
                    <a:pt x="14" y="993"/>
                  </a:lnTo>
                  <a:lnTo>
                    <a:pt x="14" y="993"/>
                  </a:lnTo>
                  <a:close/>
                  <a:moveTo>
                    <a:pt x="208" y="614"/>
                  </a:moveTo>
                  <a:lnTo>
                    <a:pt x="209" y="614"/>
                  </a:lnTo>
                  <a:lnTo>
                    <a:pt x="209" y="613"/>
                  </a:lnTo>
                  <a:lnTo>
                    <a:pt x="209" y="613"/>
                  </a:lnTo>
                  <a:lnTo>
                    <a:pt x="211" y="613"/>
                  </a:lnTo>
                  <a:lnTo>
                    <a:pt x="211" y="614"/>
                  </a:lnTo>
                  <a:lnTo>
                    <a:pt x="213" y="616"/>
                  </a:lnTo>
                  <a:lnTo>
                    <a:pt x="214" y="614"/>
                  </a:lnTo>
                  <a:lnTo>
                    <a:pt x="216" y="613"/>
                  </a:lnTo>
                  <a:lnTo>
                    <a:pt x="216" y="613"/>
                  </a:lnTo>
                  <a:lnTo>
                    <a:pt x="216" y="613"/>
                  </a:lnTo>
                  <a:lnTo>
                    <a:pt x="218" y="611"/>
                  </a:lnTo>
                  <a:lnTo>
                    <a:pt x="218" y="611"/>
                  </a:lnTo>
                  <a:lnTo>
                    <a:pt x="218" y="611"/>
                  </a:lnTo>
                  <a:lnTo>
                    <a:pt x="218" y="609"/>
                  </a:lnTo>
                  <a:lnTo>
                    <a:pt x="218" y="609"/>
                  </a:lnTo>
                  <a:lnTo>
                    <a:pt x="218" y="608"/>
                  </a:lnTo>
                  <a:lnTo>
                    <a:pt x="221" y="606"/>
                  </a:lnTo>
                  <a:lnTo>
                    <a:pt x="221" y="604"/>
                  </a:lnTo>
                  <a:lnTo>
                    <a:pt x="221" y="602"/>
                  </a:lnTo>
                  <a:lnTo>
                    <a:pt x="219" y="601"/>
                  </a:lnTo>
                  <a:lnTo>
                    <a:pt x="219" y="599"/>
                  </a:lnTo>
                  <a:lnTo>
                    <a:pt x="219" y="597"/>
                  </a:lnTo>
                  <a:lnTo>
                    <a:pt x="218" y="597"/>
                  </a:lnTo>
                  <a:lnTo>
                    <a:pt x="214" y="599"/>
                  </a:lnTo>
                  <a:lnTo>
                    <a:pt x="209" y="606"/>
                  </a:lnTo>
                  <a:lnTo>
                    <a:pt x="208" y="609"/>
                  </a:lnTo>
                  <a:lnTo>
                    <a:pt x="206" y="613"/>
                  </a:lnTo>
                  <a:lnTo>
                    <a:pt x="206" y="614"/>
                  </a:lnTo>
                  <a:lnTo>
                    <a:pt x="208" y="614"/>
                  </a:lnTo>
                  <a:lnTo>
                    <a:pt x="208" y="614"/>
                  </a:lnTo>
                  <a:close/>
                  <a:moveTo>
                    <a:pt x="19" y="969"/>
                  </a:moveTo>
                  <a:lnTo>
                    <a:pt x="19" y="969"/>
                  </a:lnTo>
                  <a:lnTo>
                    <a:pt x="19" y="969"/>
                  </a:lnTo>
                  <a:lnTo>
                    <a:pt x="19" y="968"/>
                  </a:lnTo>
                  <a:lnTo>
                    <a:pt x="19" y="966"/>
                  </a:lnTo>
                  <a:lnTo>
                    <a:pt x="21" y="964"/>
                  </a:lnTo>
                  <a:lnTo>
                    <a:pt x="21" y="962"/>
                  </a:lnTo>
                  <a:lnTo>
                    <a:pt x="21" y="961"/>
                  </a:lnTo>
                  <a:lnTo>
                    <a:pt x="23" y="954"/>
                  </a:lnTo>
                  <a:lnTo>
                    <a:pt x="23" y="951"/>
                  </a:lnTo>
                  <a:lnTo>
                    <a:pt x="21" y="949"/>
                  </a:lnTo>
                  <a:lnTo>
                    <a:pt x="19" y="954"/>
                  </a:lnTo>
                  <a:lnTo>
                    <a:pt x="17" y="968"/>
                  </a:lnTo>
                  <a:lnTo>
                    <a:pt x="19" y="968"/>
                  </a:lnTo>
                  <a:lnTo>
                    <a:pt x="19" y="969"/>
                  </a:lnTo>
                  <a:close/>
                </a:path>
              </a:pathLst>
            </a:custGeom>
            <a:grpFill/>
            <a:ln w="3175"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75" name="Freeform 5"/>
            <p:cNvSpPr>
              <a:spLocks noEditPoints="1"/>
            </p:cNvSpPr>
            <p:nvPr/>
          </p:nvSpPr>
          <p:spPr bwMode="auto">
            <a:xfrm>
              <a:off x="9712605" y="4892551"/>
              <a:ext cx="1117971" cy="639664"/>
            </a:xfrm>
            <a:custGeom>
              <a:avLst/>
              <a:gdLst>
                <a:gd name="T0" fmla="*/ 489 w 776"/>
                <a:gd name="T1" fmla="*/ 412 h 444"/>
                <a:gd name="T2" fmla="*/ 387 w 776"/>
                <a:gd name="T3" fmla="*/ 373 h 444"/>
                <a:gd name="T4" fmla="*/ 377 w 776"/>
                <a:gd name="T5" fmla="*/ 390 h 444"/>
                <a:gd name="T6" fmla="*/ 370 w 776"/>
                <a:gd name="T7" fmla="*/ 385 h 444"/>
                <a:gd name="T8" fmla="*/ 375 w 776"/>
                <a:gd name="T9" fmla="*/ 392 h 444"/>
                <a:gd name="T10" fmla="*/ 616 w 776"/>
                <a:gd name="T11" fmla="*/ 242 h 444"/>
                <a:gd name="T12" fmla="*/ 618 w 776"/>
                <a:gd name="T13" fmla="*/ 215 h 444"/>
                <a:gd name="T14" fmla="*/ 609 w 776"/>
                <a:gd name="T15" fmla="*/ 186 h 444"/>
                <a:gd name="T16" fmla="*/ 580 w 776"/>
                <a:gd name="T17" fmla="*/ 168 h 444"/>
                <a:gd name="T18" fmla="*/ 550 w 776"/>
                <a:gd name="T19" fmla="*/ 174 h 444"/>
                <a:gd name="T20" fmla="*/ 528 w 776"/>
                <a:gd name="T21" fmla="*/ 180 h 444"/>
                <a:gd name="T22" fmla="*/ 536 w 776"/>
                <a:gd name="T23" fmla="*/ 191 h 444"/>
                <a:gd name="T24" fmla="*/ 511 w 776"/>
                <a:gd name="T25" fmla="*/ 183 h 444"/>
                <a:gd name="T26" fmla="*/ 477 w 776"/>
                <a:gd name="T27" fmla="*/ 171 h 444"/>
                <a:gd name="T28" fmla="*/ 450 w 776"/>
                <a:gd name="T29" fmla="*/ 178 h 444"/>
                <a:gd name="T30" fmla="*/ 411 w 776"/>
                <a:gd name="T31" fmla="*/ 171 h 444"/>
                <a:gd name="T32" fmla="*/ 343 w 776"/>
                <a:gd name="T33" fmla="*/ 176 h 444"/>
                <a:gd name="T34" fmla="*/ 322 w 776"/>
                <a:gd name="T35" fmla="*/ 183 h 444"/>
                <a:gd name="T36" fmla="*/ 282 w 776"/>
                <a:gd name="T37" fmla="*/ 149 h 444"/>
                <a:gd name="T38" fmla="*/ 246 w 776"/>
                <a:gd name="T39" fmla="*/ 125 h 444"/>
                <a:gd name="T40" fmla="*/ 222 w 776"/>
                <a:gd name="T41" fmla="*/ 107 h 444"/>
                <a:gd name="T42" fmla="*/ 203 w 776"/>
                <a:gd name="T43" fmla="*/ 78 h 444"/>
                <a:gd name="T44" fmla="*/ 193 w 776"/>
                <a:gd name="T45" fmla="*/ 64 h 444"/>
                <a:gd name="T46" fmla="*/ 163 w 776"/>
                <a:gd name="T47" fmla="*/ 56 h 444"/>
                <a:gd name="T48" fmla="*/ 149 w 776"/>
                <a:gd name="T49" fmla="*/ 62 h 444"/>
                <a:gd name="T50" fmla="*/ 134 w 776"/>
                <a:gd name="T51" fmla="*/ 67 h 444"/>
                <a:gd name="T52" fmla="*/ 124 w 776"/>
                <a:gd name="T53" fmla="*/ 32 h 444"/>
                <a:gd name="T54" fmla="*/ 105 w 776"/>
                <a:gd name="T55" fmla="*/ 18 h 444"/>
                <a:gd name="T56" fmla="*/ 74 w 776"/>
                <a:gd name="T57" fmla="*/ 13 h 444"/>
                <a:gd name="T58" fmla="*/ 39 w 776"/>
                <a:gd name="T59" fmla="*/ 15 h 444"/>
                <a:gd name="T60" fmla="*/ 20 w 776"/>
                <a:gd name="T61" fmla="*/ 10 h 444"/>
                <a:gd name="T62" fmla="*/ 0 w 776"/>
                <a:gd name="T63" fmla="*/ 351 h 444"/>
                <a:gd name="T64" fmla="*/ 40 w 776"/>
                <a:gd name="T65" fmla="*/ 378 h 444"/>
                <a:gd name="T66" fmla="*/ 56 w 776"/>
                <a:gd name="T67" fmla="*/ 380 h 444"/>
                <a:gd name="T68" fmla="*/ 103 w 776"/>
                <a:gd name="T69" fmla="*/ 380 h 444"/>
                <a:gd name="T70" fmla="*/ 134 w 776"/>
                <a:gd name="T71" fmla="*/ 382 h 444"/>
                <a:gd name="T72" fmla="*/ 190 w 776"/>
                <a:gd name="T73" fmla="*/ 407 h 444"/>
                <a:gd name="T74" fmla="*/ 227 w 776"/>
                <a:gd name="T75" fmla="*/ 416 h 444"/>
                <a:gd name="T76" fmla="*/ 251 w 776"/>
                <a:gd name="T77" fmla="*/ 402 h 444"/>
                <a:gd name="T78" fmla="*/ 278 w 776"/>
                <a:gd name="T79" fmla="*/ 383 h 444"/>
                <a:gd name="T80" fmla="*/ 317 w 776"/>
                <a:gd name="T81" fmla="*/ 370 h 444"/>
                <a:gd name="T82" fmla="*/ 293 w 776"/>
                <a:gd name="T83" fmla="*/ 360 h 444"/>
                <a:gd name="T84" fmla="*/ 321 w 776"/>
                <a:gd name="T85" fmla="*/ 346 h 444"/>
                <a:gd name="T86" fmla="*/ 348 w 776"/>
                <a:gd name="T87" fmla="*/ 343 h 444"/>
                <a:gd name="T88" fmla="*/ 346 w 776"/>
                <a:gd name="T89" fmla="*/ 371 h 444"/>
                <a:gd name="T90" fmla="*/ 322 w 776"/>
                <a:gd name="T91" fmla="*/ 375 h 444"/>
                <a:gd name="T92" fmla="*/ 366 w 776"/>
                <a:gd name="T93" fmla="*/ 377 h 444"/>
                <a:gd name="T94" fmla="*/ 377 w 776"/>
                <a:gd name="T95" fmla="*/ 366 h 444"/>
                <a:gd name="T96" fmla="*/ 390 w 776"/>
                <a:gd name="T97" fmla="*/ 382 h 444"/>
                <a:gd name="T98" fmla="*/ 390 w 776"/>
                <a:gd name="T99" fmla="*/ 395 h 444"/>
                <a:gd name="T100" fmla="*/ 424 w 776"/>
                <a:gd name="T101" fmla="*/ 417 h 444"/>
                <a:gd name="T102" fmla="*/ 462 w 776"/>
                <a:gd name="T103" fmla="*/ 439 h 444"/>
                <a:gd name="T104" fmla="*/ 473 w 776"/>
                <a:gd name="T105" fmla="*/ 434 h 444"/>
                <a:gd name="T106" fmla="*/ 473 w 776"/>
                <a:gd name="T107" fmla="*/ 422 h 444"/>
                <a:gd name="T108" fmla="*/ 460 w 776"/>
                <a:gd name="T109" fmla="*/ 424 h 444"/>
                <a:gd name="T110" fmla="*/ 450 w 776"/>
                <a:gd name="T111" fmla="*/ 411 h 444"/>
                <a:gd name="T112" fmla="*/ 492 w 776"/>
                <a:gd name="T113" fmla="*/ 404 h 444"/>
                <a:gd name="T114" fmla="*/ 657 w 776"/>
                <a:gd name="T115" fmla="*/ 329 h 444"/>
                <a:gd name="T116" fmla="*/ 721 w 776"/>
                <a:gd name="T117" fmla="*/ 327 h 444"/>
                <a:gd name="T118" fmla="*/ 757 w 776"/>
                <a:gd name="T119" fmla="*/ 309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76" h="444">
                  <a:moveTo>
                    <a:pt x="489" y="411"/>
                  </a:moveTo>
                  <a:lnTo>
                    <a:pt x="487" y="411"/>
                  </a:lnTo>
                  <a:lnTo>
                    <a:pt x="487" y="411"/>
                  </a:lnTo>
                  <a:lnTo>
                    <a:pt x="485" y="411"/>
                  </a:lnTo>
                  <a:lnTo>
                    <a:pt x="484" y="411"/>
                  </a:lnTo>
                  <a:lnTo>
                    <a:pt x="479" y="411"/>
                  </a:lnTo>
                  <a:lnTo>
                    <a:pt x="475" y="411"/>
                  </a:lnTo>
                  <a:lnTo>
                    <a:pt x="473" y="411"/>
                  </a:lnTo>
                  <a:lnTo>
                    <a:pt x="475" y="412"/>
                  </a:lnTo>
                  <a:lnTo>
                    <a:pt x="475" y="412"/>
                  </a:lnTo>
                  <a:lnTo>
                    <a:pt x="477" y="414"/>
                  </a:lnTo>
                  <a:lnTo>
                    <a:pt x="480" y="414"/>
                  </a:lnTo>
                  <a:lnTo>
                    <a:pt x="482" y="414"/>
                  </a:lnTo>
                  <a:lnTo>
                    <a:pt x="482" y="414"/>
                  </a:lnTo>
                  <a:lnTo>
                    <a:pt x="484" y="412"/>
                  </a:lnTo>
                  <a:lnTo>
                    <a:pt x="484" y="412"/>
                  </a:lnTo>
                  <a:lnTo>
                    <a:pt x="489" y="412"/>
                  </a:lnTo>
                  <a:lnTo>
                    <a:pt x="489" y="412"/>
                  </a:lnTo>
                  <a:lnTo>
                    <a:pt x="490" y="412"/>
                  </a:lnTo>
                  <a:lnTo>
                    <a:pt x="490" y="411"/>
                  </a:lnTo>
                  <a:lnTo>
                    <a:pt x="489" y="411"/>
                  </a:lnTo>
                  <a:lnTo>
                    <a:pt x="489" y="411"/>
                  </a:lnTo>
                  <a:close/>
                  <a:moveTo>
                    <a:pt x="372" y="378"/>
                  </a:moveTo>
                  <a:lnTo>
                    <a:pt x="372" y="380"/>
                  </a:lnTo>
                  <a:lnTo>
                    <a:pt x="372" y="380"/>
                  </a:lnTo>
                  <a:lnTo>
                    <a:pt x="375" y="382"/>
                  </a:lnTo>
                  <a:lnTo>
                    <a:pt x="375" y="382"/>
                  </a:lnTo>
                  <a:lnTo>
                    <a:pt x="378" y="383"/>
                  </a:lnTo>
                  <a:lnTo>
                    <a:pt x="380" y="382"/>
                  </a:lnTo>
                  <a:lnTo>
                    <a:pt x="383" y="378"/>
                  </a:lnTo>
                  <a:lnTo>
                    <a:pt x="383" y="378"/>
                  </a:lnTo>
                  <a:lnTo>
                    <a:pt x="387" y="378"/>
                  </a:lnTo>
                  <a:lnTo>
                    <a:pt x="389" y="378"/>
                  </a:lnTo>
                  <a:lnTo>
                    <a:pt x="390" y="377"/>
                  </a:lnTo>
                  <a:lnTo>
                    <a:pt x="387" y="375"/>
                  </a:lnTo>
                  <a:lnTo>
                    <a:pt x="387" y="373"/>
                  </a:lnTo>
                  <a:lnTo>
                    <a:pt x="385" y="373"/>
                  </a:lnTo>
                  <a:lnTo>
                    <a:pt x="383" y="373"/>
                  </a:lnTo>
                  <a:lnTo>
                    <a:pt x="380" y="373"/>
                  </a:lnTo>
                  <a:lnTo>
                    <a:pt x="378" y="373"/>
                  </a:lnTo>
                  <a:lnTo>
                    <a:pt x="375" y="373"/>
                  </a:lnTo>
                  <a:lnTo>
                    <a:pt x="375" y="373"/>
                  </a:lnTo>
                  <a:lnTo>
                    <a:pt x="373" y="371"/>
                  </a:lnTo>
                  <a:lnTo>
                    <a:pt x="373" y="371"/>
                  </a:lnTo>
                  <a:lnTo>
                    <a:pt x="373" y="371"/>
                  </a:lnTo>
                  <a:lnTo>
                    <a:pt x="372" y="371"/>
                  </a:lnTo>
                  <a:lnTo>
                    <a:pt x="372" y="373"/>
                  </a:lnTo>
                  <a:lnTo>
                    <a:pt x="372" y="373"/>
                  </a:lnTo>
                  <a:lnTo>
                    <a:pt x="373" y="373"/>
                  </a:lnTo>
                  <a:lnTo>
                    <a:pt x="370" y="377"/>
                  </a:lnTo>
                  <a:lnTo>
                    <a:pt x="372" y="378"/>
                  </a:lnTo>
                  <a:close/>
                  <a:moveTo>
                    <a:pt x="378" y="392"/>
                  </a:moveTo>
                  <a:lnTo>
                    <a:pt x="377" y="392"/>
                  </a:lnTo>
                  <a:lnTo>
                    <a:pt x="377" y="390"/>
                  </a:lnTo>
                  <a:lnTo>
                    <a:pt x="377" y="390"/>
                  </a:lnTo>
                  <a:lnTo>
                    <a:pt x="377" y="390"/>
                  </a:lnTo>
                  <a:lnTo>
                    <a:pt x="377" y="390"/>
                  </a:lnTo>
                  <a:lnTo>
                    <a:pt x="375" y="390"/>
                  </a:lnTo>
                  <a:lnTo>
                    <a:pt x="375" y="390"/>
                  </a:lnTo>
                  <a:lnTo>
                    <a:pt x="375" y="390"/>
                  </a:lnTo>
                  <a:lnTo>
                    <a:pt x="375" y="388"/>
                  </a:lnTo>
                  <a:lnTo>
                    <a:pt x="373" y="388"/>
                  </a:lnTo>
                  <a:lnTo>
                    <a:pt x="373" y="387"/>
                  </a:lnTo>
                  <a:lnTo>
                    <a:pt x="373" y="387"/>
                  </a:lnTo>
                  <a:lnTo>
                    <a:pt x="375" y="387"/>
                  </a:lnTo>
                  <a:lnTo>
                    <a:pt x="373" y="387"/>
                  </a:lnTo>
                  <a:lnTo>
                    <a:pt x="373" y="385"/>
                  </a:lnTo>
                  <a:lnTo>
                    <a:pt x="373" y="385"/>
                  </a:lnTo>
                  <a:lnTo>
                    <a:pt x="372" y="385"/>
                  </a:lnTo>
                  <a:lnTo>
                    <a:pt x="372" y="385"/>
                  </a:lnTo>
                  <a:lnTo>
                    <a:pt x="370" y="385"/>
                  </a:lnTo>
                  <a:lnTo>
                    <a:pt x="370" y="385"/>
                  </a:lnTo>
                  <a:lnTo>
                    <a:pt x="365" y="385"/>
                  </a:lnTo>
                  <a:lnTo>
                    <a:pt x="363" y="387"/>
                  </a:lnTo>
                  <a:lnTo>
                    <a:pt x="361" y="387"/>
                  </a:lnTo>
                  <a:lnTo>
                    <a:pt x="360" y="388"/>
                  </a:lnTo>
                  <a:lnTo>
                    <a:pt x="358" y="390"/>
                  </a:lnTo>
                  <a:lnTo>
                    <a:pt x="356" y="392"/>
                  </a:lnTo>
                  <a:lnTo>
                    <a:pt x="358" y="392"/>
                  </a:lnTo>
                  <a:lnTo>
                    <a:pt x="361" y="392"/>
                  </a:lnTo>
                  <a:lnTo>
                    <a:pt x="361" y="392"/>
                  </a:lnTo>
                  <a:lnTo>
                    <a:pt x="363" y="392"/>
                  </a:lnTo>
                  <a:lnTo>
                    <a:pt x="365" y="392"/>
                  </a:lnTo>
                  <a:lnTo>
                    <a:pt x="365" y="392"/>
                  </a:lnTo>
                  <a:lnTo>
                    <a:pt x="365" y="392"/>
                  </a:lnTo>
                  <a:lnTo>
                    <a:pt x="366" y="392"/>
                  </a:lnTo>
                  <a:lnTo>
                    <a:pt x="366" y="392"/>
                  </a:lnTo>
                  <a:lnTo>
                    <a:pt x="370" y="390"/>
                  </a:lnTo>
                  <a:lnTo>
                    <a:pt x="372" y="392"/>
                  </a:lnTo>
                  <a:lnTo>
                    <a:pt x="375" y="392"/>
                  </a:lnTo>
                  <a:lnTo>
                    <a:pt x="377" y="394"/>
                  </a:lnTo>
                  <a:lnTo>
                    <a:pt x="377" y="394"/>
                  </a:lnTo>
                  <a:lnTo>
                    <a:pt x="377" y="395"/>
                  </a:lnTo>
                  <a:lnTo>
                    <a:pt x="377" y="395"/>
                  </a:lnTo>
                  <a:lnTo>
                    <a:pt x="377" y="395"/>
                  </a:lnTo>
                  <a:lnTo>
                    <a:pt x="378" y="394"/>
                  </a:lnTo>
                  <a:lnTo>
                    <a:pt x="378" y="394"/>
                  </a:lnTo>
                  <a:lnTo>
                    <a:pt x="378" y="392"/>
                  </a:lnTo>
                  <a:close/>
                  <a:moveTo>
                    <a:pt x="757" y="297"/>
                  </a:moveTo>
                  <a:lnTo>
                    <a:pt x="720" y="281"/>
                  </a:lnTo>
                  <a:lnTo>
                    <a:pt x="701" y="273"/>
                  </a:lnTo>
                  <a:lnTo>
                    <a:pt x="664" y="259"/>
                  </a:lnTo>
                  <a:lnTo>
                    <a:pt x="645" y="251"/>
                  </a:lnTo>
                  <a:lnTo>
                    <a:pt x="626" y="244"/>
                  </a:lnTo>
                  <a:lnTo>
                    <a:pt x="625" y="242"/>
                  </a:lnTo>
                  <a:lnTo>
                    <a:pt x="619" y="242"/>
                  </a:lnTo>
                  <a:lnTo>
                    <a:pt x="618" y="242"/>
                  </a:lnTo>
                  <a:lnTo>
                    <a:pt x="616" y="242"/>
                  </a:lnTo>
                  <a:lnTo>
                    <a:pt x="616" y="241"/>
                  </a:lnTo>
                  <a:lnTo>
                    <a:pt x="623" y="234"/>
                  </a:lnTo>
                  <a:lnTo>
                    <a:pt x="623" y="232"/>
                  </a:lnTo>
                  <a:lnTo>
                    <a:pt x="625" y="231"/>
                  </a:lnTo>
                  <a:lnTo>
                    <a:pt x="625" y="227"/>
                  </a:lnTo>
                  <a:lnTo>
                    <a:pt x="625" y="227"/>
                  </a:lnTo>
                  <a:lnTo>
                    <a:pt x="623" y="224"/>
                  </a:lnTo>
                  <a:lnTo>
                    <a:pt x="621" y="224"/>
                  </a:lnTo>
                  <a:lnTo>
                    <a:pt x="619" y="224"/>
                  </a:lnTo>
                  <a:lnTo>
                    <a:pt x="619" y="224"/>
                  </a:lnTo>
                  <a:lnTo>
                    <a:pt x="619" y="222"/>
                  </a:lnTo>
                  <a:lnTo>
                    <a:pt x="618" y="222"/>
                  </a:lnTo>
                  <a:lnTo>
                    <a:pt x="618" y="222"/>
                  </a:lnTo>
                  <a:lnTo>
                    <a:pt x="618" y="220"/>
                  </a:lnTo>
                  <a:lnTo>
                    <a:pt x="618" y="217"/>
                  </a:lnTo>
                  <a:lnTo>
                    <a:pt x="618" y="217"/>
                  </a:lnTo>
                  <a:lnTo>
                    <a:pt x="618" y="217"/>
                  </a:lnTo>
                  <a:lnTo>
                    <a:pt x="618" y="215"/>
                  </a:lnTo>
                  <a:lnTo>
                    <a:pt x="618" y="214"/>
                  </a:lnTo>
                  <a:lnTo>
                    <a:pt x="616" y="214"/>
                  </a:lnTo>
                  <a:lnTo>
                    <a:pt x="616" y="212"/>
                  </a:lnTo>
                  <a:lnTo>
                    <a:pt x="613" y="210"/>
                  </a:lnTo>
                  <a:lnTo>
                    <a:pt x="611" y="208"/>
                  </a:lnTo>
                  <a:lnTo>
                    <a:pt x="611" y="207"/>
                  </a:lnTo>
                  <a:lnTo>
                    <a:pt x="611" y="207"/>
                  </a:lnTo>
                  <a:lnTo>
                    <a:pt x="613" y="205"/>
                  </a:lnTo>
                  <a:lnTo>
                    <a:pt x="613" y="205"/>
                  </a:lnTo>
                  <a:lnTo>
                    <a:pt x="613" y="203"/>
                  </a:lnTo>
                  <a:lnTo>
                    <a:pt x="611" y="202"/>
                  </a:lnTo>
                  <a:lnTo>
                    <a:pt x="611" y="202"/>
                  </a:lnTo>
                  <a:lnTo>
                    <a:pt x="609" y="197"/>
                  </a:lnTo>
                  <a:lnTo>
                    <a:pt x="609" y="195"/>
                  </a:lnTo>
                  <a:lnTo>
                    <a:pt x="608" y="195"/>
                  </a:lnTo>
                  <a:lnTo>
                    <a:pt x="608" y="191"/>
                  </a:lnTo>
                  <a:lnTo>
                    <a:pt x="609" y="188"/>
                  </a:lnTo>
                  <a:lnTo>
                    <a:pt x="609" y="186"/>
                  </a:lnTo>
                  <a:lnTo>
                    <a:pt x="606" y="185"/>
                  </a:lnTo>
                  <a:lnTo>
                    <a:pt x="604" y="183"/>
                  </a:lnTo>
                  <a:lnTo>
                    <a:pt x="606" y="181"/>
                  </a:lnTo>
                  <a:lnTo>
                    <a:pt x="606" y="180"/>
                  </a:lnTo>
                  <a:lnTo>
                    <a:pt x="606" y="180"/>
                  </a:lnTo>
                  <a:lnTo>
                    <a:pt x="602" y="178"/>
                  </a:lnTo>
                  <a:lnTo>
                    <a:pt x="601" y="178"/>
                  </a:lnTo>
                  <a:lnTo>
                    <a:pt x="601" y="178"/>
                  </a:lnTo>
                  <a:lnTo>
                    <a:pt x="599" y="176"/>
                  </a:lnTo>
                  <a:lnTo>
                    <a:pt x="599" y="176"/>
                  </a:lnTo>
                  <a:lnTo>
                    <a:pt x="597" y="174"/>
                  </a:lnTo>
                  <a:lnTo>
                    <a:pt x="597" y="174"/>
                  </a:lnTo>
                  <a:lnTo>
                    <a:pt x="597" y="174"/>
                  </a:lnTo>
                  <a:lnTo>
                    <a:pt x="594" y="173"/>
                  </a:lnTo>
                  <a:lnTo>
                    <a:pt x="584" y="169"/>
                  </a:lnTo>
                  <a:lnTo>
                    <a:pt x="582" y="169"/>
                  </a:lnTo>
                  <a:lnTo>
                    <a:pt x="580" y="168"/>
                  </a:lnTo>
                  <a:lnTo>
                    <a:pt x="580" y="168"/>
                  </a:lnTo>
                  <a:lnTo>
                    <a:pt x="579" y="169"/>
                  </a:lnTo>
                  <a:lnTo>
                    <a:pt x="577" y="169"/>
                  </a:lnTo>
                  <a:lnTo>
                    <a:pt x="577" y="169"/>
                  </a:lnTo>
                  <a:lnTo>
                    <a:pt x="567" y="173"/>
                  </a:lnTo>
                  <a:lnTo>
                    <a:pt x="565" y="173"/>
                  </a:lnTo>
                  <a:lnTo>
                    <a:pt x="565" y="171"/>
                  </a:lnTo>
                  <a:lnTo>
                    <a:pt x="563" y="169"/>
                  </a:lnTo>
                  <a:lnTo>
                    <a:pt x="562" y="169"/>
                  </a:lnTo>
                  <a:lnTo>
                    <a:pt x="562" y="169"/>
                  </a:lnTo>
                  <a:lnTo>
                    <a:pt x="560" y="169"/>
                  </a:lnTo>
                  <a:lnTo>
                    <a:pt x="558" y="169"/>
                  </a:lnTo>
                  <a:lnTo>
                    <a:pt x="558" y="169"/>
                  </a:lnTo>
                  <a:lnTo>
                    <a:pt x="555" y="169"/>
                  </a:lnTo>
                  <a:lnTo>
                    <a:pt x="555" y="169"/>
                  </a:lnTo>
                  <a:lnTo>
                    <a:pt x="553" y="171"/>
                  </a:lnTo>
                  <a:lnTo>
                    <a:pt x="552" y="173"/>
                  </a:lnTo>
                  <a:lnTo>
                    <a:pt x="552" y="173"/>
                  </a:lnTo>
                  <a:lnTo>
                    <a:pt x="550" y="174"/>
                  </a:lnTo>
                  <a:lnTo>
                    <a:pt x="550" y="180"/>
                  </a:lnTo>
                  <a:lnTo>
                    <a:pt x="548" y="180"/>
                  </a:lnTo>
                  <a:lnTo>
                    <a:pt x="546" y="180"/>
                  </a:lnTo>
                  <a:lnTo>
                    <a:pt x="546" y="178"/>
                  </a:lnTo>
                  <a:lnTo>
                    <a:pt x="545" y="178"/>
                  </a:lnTo>
                  <a:lnTo>
                    <a:pt x="543" y="178"/>
                  </a:lnTo>
                  <a:lnTo>
                    <a:pt x="543" y="178"/>
                  </a:lnTo>
                  <a:lnTo>
                    <a:pt x="538" y="180"/>
                  </a:lnTo>
                  <a:lnTo>
                    <a:pt x="535" y="180"/>
                  </a:lnTo>
                  <a:lnTo>
                    <a:pt x="535" y="180"/>
                  </a:lnTo>
                  <a:lnTo>
                    <a:pt x="533" y="180"/>
                  </a:lnTo>
                  <a:lnTo>
                    <a:pt x="533" y="178"/>
                  </a:lnTo>
                  <a:lnTo>
                    <a:pt x="531" y="178"/>
                  </a:lnTo>
                  <a:lnTo>
                    <a:pt x="531" y="178"/>
                  </a:lnTo>
                  <a:lnTo>
                    <a:pt x="531" y="178"/>
                  </a:lnTo>
                  <a:lnTo>
                    <a:pt x="529" y="178"/>
                  </a:lnTo>
                  <a:lnTo>
                    <a:pt x="529" y="178"/>
                  </a:lnTo>
                  <a:lnTo>
                    <a:pt x="528" y="180"/>
                  </a:lnTo>
                  <a:lnTo>
                    <a:pt x="528" y="181"/>
                  </a:lnTo>
                  <a:lnTo>
                    <a:pt x="528" y="181"/>
                  </a:lnTo>
                  <a:lnTo>
                    <a:pt x="526" y="183"/>
                  </a:lnTo>
                  <a:lnTo>
                    <a:pt x="526" y="183"/>
                  </a:lnTo>
                  <a:lnTo>
                    <a:pt x="526" y="183"/>
                  </a:lnTo>
                  <a:lnTo>
                    <a:pt x="526" y="185"/>
                  </a:lnTo>
                  <a:lnTo>
                    <a:pt x="526" y="185"/>
                  </a:lnTo>
                  <a:lnTo>
                    <a:pt x="526" y="185"/>
                  </a:lnTo>
                  <a:lnTo>
                    <a:pt x="528" y="186"/>
                  </a:lnTo>
                  <a:lnTo>
                    <a:pt x="528" y="188"/>
                  </a:lnTo>
                  <a:lnTo>
                    <a:pt x="528" y="190"/>
                  </a:lnTo>
                  <a:lnTo>
                    <a:pt x="529" y="190"/>
                  </a:lnTo>
                  <a:lnTo>
                    <a:pt x="529" y="191"/>
                  </a:lnTo>
                  <a:lnTo>
                    <a:pt x="531" y="191"/>
                  </a:lnTo>
                  <a:lnTo>
                    <a:pt x="533" y="191"/>
                  </a:lnTo>
                  <a:lnTo>
                    <a:pt x="535" y="191"/>
                  </a:lnTo>
                  <a:lnTo>
                    <a:pt x="535" y="191"/>
                  </a:lnTo>
                  <a:lnTo>
                    <a:pt x="536" y="191"/>
                  </a:lnTo>
                  <a:lnTo>
                    <a:pt x="536" y="193"/>
                  </a:lnTo>
                  <a:lnTo>
                    <a:pt x="535" y="193"/>
                  </a:lnTo>
                  <a:lnTo>
                    <a:pt x="528" y="195"/>
                  </a:lnTo>
                  <a:lnTo>
                    <a:pt x="528" y="193"/>
                  </a:lnTo>
                  <a:lnTo>
                    <a:pt x="524" y="190"/>
                  </a:lnTo>
                  <a:lnTo>
                    <a:pt x="523" y="188"/>
                  </a:lnTo>
                  <a:lnTo>
                    <a:pt x="523" y="186"/>
                  </a:lnTo>
                  <a:lnTo>
                    <a:pt x="523" y="183"/>
                  </a:lnTo>
                  <a:lnTo>
                    <a:pt x="523" y="183"/>
                  </a:lnTo>
                  <a:lnTo>
                    <a:pt x="521" y="181"/>
                  </a:lnTo>
                  <a:lnTo>
                    <a:pt x="519" y="181"/>
                  </a:lnTo>
                  <a:lnTo>
                    <a:pt x="519" y="181"/>
                  </a:lnTo>
                  <a:lnTo>
                    <a:pt x="518" y="181"/>
                  </a:lnTo>
                  <a:lnTo>
                    <a:pt x="516" y="183"/>
                  </a:lnTo>
                  <a:lnTo>
                    <a:pt x="516" y="183"/>
                  </a:lnTo>
                  <a:lnTo>
                    <a:pt x="516" y="185"/>
                  </a:lnTo>
                  <a:lnTo>
                    <a:pt x="514" y="183"/>
                  </a:lnTo>
                  <a:lnTo>
                    <a:pt x="511" y="183"/>
                  </a:lnTo>
                  <a:lnTo>
                    <a:pt x="509" y="181"/>
                  </a:lnTo>
                  <a:lnTo>
                    <a:pt x="506" y="181"/>
                  </a:lnTo>
                  <a:lnTo>
                    <a:pt x="504" y="181"/>
                  </a:lnTo>
                  <a:lnTo>
                    <a:pt x="504" y="180"/>
                  </a:lnTo>
                  <a:lnTo>
                    <a:pt x="504" y="180"/>
                  </a:lnTo>
                  <a:lnTo>
                    <a:pt x="501" y="180"/>
                  </a:lnTo>
                  <a:lnTo>
                    <a:pt x="499" y="180"/>
                  </a:lnTo>
                  <a:lnTo>
                    <a:pt x="499" y="178"/>
                  </a:lnTo>
                  <a:lnTo>
                    <a:pt x="497" y="178"/>
                  </a:lnTo>
                  <a:lnTo>
                    <a:pt x="494" y="178"/>
                  </a:lnTo>
                  <a:lnTo>
                    <a:pt x="492" y="178"/>
                  </a:lnTo>
                  <a:lnTo>
                    <a:pt x="490" y="176"/>
                  </a:lnTo>
                  <a:lnTo>
                    <a:pt x="489" y="174"/>
                  </a:lnTo>
                  <a:lnTo>
                    <a:pt x="487" y="173"/>
                  </a:lnTo>
                  <a:lnTo>
                    <a:pt x="480" y="173"/>
                  </a:lnTo>
                  <a:lnTo>
                    <a:pt x="479" y="173"/>
                  </a:lnTo>
                  <a:lnTo>
                    <a:pt x="477" y="171"/>
                  </a:lnTo>
                  <a:lnTo>
                    <a:pt x="477" y="171"/>
                  </a:lnTo>
                  <a:lnTo>
                    <a:pt x="475" y="171"/>
                  </a:lnTo>
                  <a:lnTo>
                    <a:pt x="475" y="173"/>
                  </a:lnTo>
                  <a:lnTo>
                    <a:pt x="473" y="173"/>
                  </a:lnTo>
                  <a:lnTo>
                    <a:pt x="473" y="173"/>
                  </a:lnTo>
                  <a:lnTo>
                    <a:pt x="472" y="173"/>
                  </a:lnTo>
                  <a:lnTo>
                    <a:pt x="472" y="171"/>
                  </a:lnTo>
                  <a:lnTo>
                    <a:pt x="470" y="173"/>
                  </a:lnTo>
                  <a:lnTo>
                    <a:pt x="467" y="178"/>
                  </a:lnTo>
                  <a:lnTo>
                    <a:pt x="465" y="178"/>
                  </a:lnTo>
                  <a:lnTo>
                    <a:pt x="460" y="178"/>
                  </a:lnTo>
                  <a:lnTo>
                    <a:pt x="456" y="176"/>
                  </a:lnTo>
                  <a:lnTo>
                    <a:pt x="455" y="176"/>
                  </a:lnTo>
                  <a:lnTo>
                    <a:pt x="453" y="176"/>
                  </a:lnTo>
                  <a:lnTo>
                    <a:pt x="453" y="178"/>
                  </a:lnTo>
                  <a:lnTo>
                    <a:pt x="451" y="178"/>
                  </a:lnTo>
                  <a:lnTo>
                    <a:pt x="451" y="178"/>
                  </a:lnTo>
                  <a:lnTo>
                    <a:pt x="451" y="178"/>
                  </a:lnTo>
                  <a:lnTo>
                    <a:pt x="450" y="178"/>
                  </a:lnTo>
                  <a:lnTo>
                    <a:pt x="450" y="178"/>
                  </a:lnTo>
                  <a:lnTo>
                    <a:pt x="446" y="176"/>
                  </a:lnTo>
                  <a:lnTo>
                    <a:pt x="441" y="176"/>
                  </a:lnTo>
                  <a:lnTo>
                    <a:pt x="439" y="176"/>
                  </a:lnTo>
                  <a:lnTo>
                    <a:pt x="438" y="174"/>
                  </a:lnTo>
                  <a:lnTo>
                    <a:pt x="436" y="174"/>
                  </a:lnTo>
                  <a:lnTo>
                    <a:pt x="433" y="174"/>
                  </a:lnTo>
                  <a:lnTo>
                    <a:pt x="431" y="174"/>
                  </a:lnTo>
                  <a:lnTo>
                    <a:pt x="431" y="174"/>
                  </a:lnTo>
                  <a:lnTo>
                    <a:pt x="431" y="173"/>
                  </a:lnTo>
                  <a:lnTo>
                    <a:pt x="431" y="173"/>
                  </a:lnTo>
                  <a:lnTo>
                    <a:pt x="429" y="171"/>
                  </a:lnTo>
                  <a:lnTo>
                    <a:pt x="428" y="171"/>
                  </a:lnTo>
                  <a:lnTo>
                    <a:pt x="426" y="171"/>
                  </a:lnTo>
                  <a:lnTo>
                    <a:pt x="424" y="171"/>
                  </a:lnTo>
                  <a:lnTo>
                    <a:pt x="419" y="173"/>
                  </a:lnTo>
                  <a:lnTo>
                    <a:pt x="414" y="173"/>
                  </a:lnTo>
                  <a:lnTo>
                    <a:pt x="411" y="171"/>
                  </a:lnTo>
                  <a:lnTo>
                    <a:pt x="397" y="161"/>
                  </a:lnTo>
                  <a:lnTo>
                    <a:pt x="394" y="159"/>
                  </a:lnTo>
                  <a:lnTo>
                    <a:pt x="390" y="159"/>
                  </a:lnTo>
                  <a:lnTo>
                    <a:pt x="385" y="159"/>
                  </a:lnTo>
                  <a:lnTo>
                    <a:pt x="380" y="163"/>
                  </a:lnTo>
                  <a:lnTo>
                    <a:pt x="377" y="163"/>
                  </a:lnTo>
                  <a:lnTo>
                    <a:pt x="372" y="163"/>
                  </a:lnTo>
                  <a:lnTo>
                    <a:pt x="368" y="161"/>
                  </a:lnTo>
                  <a:lnTo>
                    <a:pt x="366" y="161"/>
                  </a:lnTo>
                  <a:lnTo>
                    <a:pt x="358" y="161"/>
                  </a:lnTo>
                  <a:lnTo>
                    <a:pt x="348" y="163"/>
                  </a:lnTo>
                  <a:lnTo>
                    <a:pt x="346" y="163"/>
                  </a:lnTo>
                  <a:lnTo>
                    <a:pt x="344" y="164"/>
                  </a:lnTo>
                  <a:lnTo>
                    <a:pt x="344" y="164"/>
                  </a:lnTo>
                  <a:lnTo>
                    <a:pt x="344" y="169"/>
                  </a:lnTo>
                  <a:lnTo>
                    <a:pt x="341" y="173"/>
                  </a:lnTo>
                  <a:lnTo>
                    <a:pt x="341" y="174"/>
                  </a:lnTo>
                  <a:lnTo>
                    <a:pt x="343" y="176"/>
                  </a:lnTo>
                  <a:lnTo>
                    <a:pt x="344" y="178"/>
                  </a:lnTo>
                  <a:lnTo>
                    <a:pt x="344" y="180"/>
                  </a:lnTo>
                  <a:lnTo>
                    <a:pt x="346" y="181"/>
                  </a:lnTo>
                  <a:lnTo>
                    <a:pt x="344" y="181"/>
                  </a:lnTo>
                  <a:lnTo>
                    <a:pt x="343" y="183"/>
                  </a:lnTo>
                  <a:lnTo>
                    <a:pt x="339" y="181"/>
                  </a:lnTo>
                  <a:lnTo>
                    <a:pt x="338" y="180"/>
                  </a:lnTo>
                  <a:lnTo>
                    <a:pt x="336" y="181"/>
                  </a:lnTo>
                  <a:lnTo>
                    <a:pt x="332" y="185"/>
                  </a:lnTo>
                  <a:lnTo>
                    <a:pt x="331" y="185"/>
                  </a:lnTo>
                  <a:lnTo>
                    <a:pt x="327" y="185"/>
                  </a:lnTo>
                  <a:lnTo>
                    <a:pt x="324" y="185"/>
                  </a:lnTo>
                  <a:lnTo>
                    <a:pt x="324" y="185"/>
                  </a:lnTo>
                  <a:lnTo>
                    <a:pt x="324" y="183"/>
                  </a:lnTo>
                  <a:lnTo>
                    <a:pt x="324" y="183"/>
                  </a:lnTo>
                  <a:lnTo>
                    <a:pt x="322" y="183"/>
                  </a:lnTo>
                  <a:lnTo>
                    <a:pt x="322" y="183"/>
                  </a:lnTo>
                  <a:lnTo>
                    <a:pt x="322" y="183"/>
                  </a:lnTo>
                  <a:lnTo>
                    <a:pt x="321" y="183"/>
                  </a:lnTo>
                  <a:lnTo>
                    <a:pt x="319" y="181"/>
                  </a:lnTo>
                  <a:lnTo>
                    <a:pt x="317" y="181"/>
                  </a:lnTo>
                  <a:lnTo>
                    <a:pt x="314" y="180"/>
                  </a:lnTo>
                  <a:lnTo>
                    <a:pt x="312" y="180"/>
                  </a:lnTo>
                  <a:lnTo>
                    <a:pt x="304" y="169"/>
                  </a:lnTo>
                  <a:lnTo>
                    <a:pt x="300" y="169"/>
                  </a:lnTo>
                  <a:lnTo>
                    <a:pt x="299" y="168"/>
                  </a:lnTo>
                  <a:lnTo>
                    <a:pt x="297" y="166"/>
                  </a:lnTo>
                  <a:lnTo>
                    <a:pt x="293" y="157"/>
                  </a:lnTo>
                  <a:lnTo>
                    <a:pt x="292" y="154"/>
                  </a:lnTo>
                  <a:lnTo>
                    <a:pt x="288" y="152"/>
                  </a:lnTo>
                  <a:lnTo>
                    <a:pt x="288" y="152"/>
                  </a:lnTo>
                  <a:lnTo>
                    <a:pt x="285" y="152"/>
                  </a:lnTo>
                  <a:lnTo>
                    <a:pt x="285" y="152"/>
                  </a:lnTo>
                  <a:lnTo>
                    <a:pt x="283" y="151"/>
                  </a:lnTo>
                  <a:lnTo>
                    <a:pt x="283" y="151"/>
                  </a:lnTo>
                  <a:lnTo>
                    <a:pt x="282" y="149"/>
                  </a:lnTo>
                  <a:lnTo>
                    <a:pt x="280" y="147"/>
                  </a:lnTo>
                  <a:lnTo>
                    <a:pt x="280" y="147"/>
                  </a:lnTo>
                  <a:lnTo>
                    <a:pt x="280" y="147"/>
                  </a:lnTo>
                  <a:lnTo>
                    <a:pt x="278" y="147"/>
                  </a:lnTo>
                  <a:lnTo>
                    <a:pt x="276" y="146"/>
                  </a:lnTo>
                  <a:lnTo>
                    <a:pt x="276" y="146"/>
                  </a:lnTo>
                  <a:lnTo>
                    <a:pt x="275" y="144"/>
                  </a:lnTo>
                  <a:lnTo>
                    <a:pt x="270" y="139"/>
                  </a:lnTo>
                  <a:lnTo>
                    <a:pt x="266" y="137"/>
                  </a:lnTo>
                  <a:lnTo>
                    <a:pt x="263" y="135"/>
                  </a:lnTo>
                  <a:lnTo>
                    <a:pt x="261" y="135"/>
                  </a:lnTo>
                  <a:lnTo>
                    <a:pt x="259" y="132"/>
                  </a:lnTo>
                  <a:lnTo>
                    <a:pt x="258" y="132"/>
                  </a:lnTo>
                  <a:lnTo>
                    <a:pt x="253" y="130"/>
                  </a:lnTo>
                  <a:lnTo>
                    <a:pt x="249" y="129"/>
                  </a:lnTo>
                  <a:lnTo>
                    <a:pt x="248" y="127"/>
                  </a:lnTo>
                  <a:lnTo>
                    <a:pt x="246" y="125"/>
                  </a:lnTo>
                  <a:lnTo>
                    <a:pt x="246" y="125"/>
                  </a:lnTo>
                  <a:lnTo>
                    <a:pt x="242" y="125"/>
                  </a:lnTo>
                  <a:lnTo>
                    <a:pt x="242" y="125"/>
                  </a:lnTo>
                  <a:lnTo>
                    <a:pt x="242" y="124"/>
                  </a:lnTo>
                  <a:lnTo>
                    <a:pt x="242" y="124"/>
                  </a:lnTo>
                  <a:lnTo>
                    <a:pt x="237" y="122"/>
                  </a:lnTo>
                  <a:lnTo>
                    <a:pt x="231" y="122"/>
                  </a:lnTo>
                  <a:lnTo>
                    <a:pt x="226" y="118"/>
                  </a:lnTo>
                  <a:lnTo>
                    <a:pt x="226" y="118"/>
                  </a:lnTo>
                  <a:lnTo>
                    <a:pt x="226" y="117"/>
                  </a:lnTo>
                  <a:lnTo>
                    <a:pt x="224" y="117"/>
                  </a:lnTo>
                  <a:lnTo>
                    <a:pt x="226" y="115"/>
                  </a:lnTo>
                  <a:lnTo>
                    <a:pt x="226" y="115"/>
                  </a:lnTo>
                  <a:lnTo>
                    <a:pt x="226" y="113"/>
                  </a:lnTo>
                  <a:lnTo>
                    <a:pt x="226" y="112"/>
                  </a:lnTo>
                  <a:lnTo>
                    <a:pt x="226" y="110"/>
                  </a:lnTo>
                  <a:lnTo>
                    <a:pt x="226" y="108"/>
                  </a:lnTo>
                  <a:lnTo>
                    <a:pt x="224" y="108"/>
                  </a:lnTo>
                  <a:lnTo>
                    <a:pt x="222" y="107"/>
                  </a:lnTo>
                  <a:lnTo>
                    <a:pt x="214" y="105"/>
                  </a:lnTo>
                  <a:lnTo>
                    <a:pt x="212" y="105"/>
                  </a:lnTo>
                  <a:lnTo>
                    <a:pt x="210" y="103"/>
                  </a:lnTo>
                  <a:lnTo>
                    <a:pt x="210" y="103"/>
                  </a:lnTo>
                  <a:lnTo>
                    <a:pt x="209" y="100"/>
                  </a:lnTo>
                  <a:lnTo>
                    <a:pt x="207" y="96"/>
                  </a:lnTo>
                  <a:lnTo>
                    <a:pt x="205" y="93"/>
                  </a:lnTo>
                  <a:lnTo>
                    <a:pt x="205" y="88"/>
                  </a:lnTo>
                  <a:lnTo>
                    <a:pt x="203" y="86"/>
                  </a:lnTo>
                  <a:lnTo>
                    <a:pt x="203" y="84"/>
                  </a:lnTo>
                  <a:lnTo>
                    <a:pt x="203" y="84"/>
                  </a:lnTo>
                  <a:lnTo>
                    <a:pt x="205" y="83"/>
                  </a:lnTo>
                  <a:lnTo>
                    <a:pt x="205" y="81"/>
                  </a:lnTo>
                  <a:lnTo>
                    <a:pt x="205" y="81"/>
                  </a:lnTo>
                  <a:lnTo>
                    <a:pt x="203" y="79"/>
                  </a:lnTo>
                  <a:lnTo>
                    <a:pt x="203" y="79"/>
                  </a:lnTo>
                  <a:lnTo>
                    <a:pt x="203" y="78"/>
                  </a:lnTo>
                  <a:lnTo>
                    <a:pt x="203" y="78"/>
                  </a:lnTo>
                  <a:lnTo>
                    <a:pt x="205" y="78"/>
                  </a:lnTo>
                  <a:lnTo>
                    <a:pt x="205" y="78"/>
                  </a:lnTo>
                  <a:lnTo>
                    <a:pt x="205" y="76"/>
                  </a:lnTo>
                  <a:lnTo>
                    <a:pt x="205" y="76"/>
                  </a:lnTo>
                  <a:lnTo>
                    <a:pt x="205" y="74"/>
                  </a:lnTo>
                  <a:lnTo>
                    <a:pt x="205" y="73"/>
                  </a:lnTo>
                  <a:lnTo>
                    <a:pt x="205" y="73"/>
                  </a:lnTo>
                  <a:lnTo>
                    <a:pt x="205" y="71"/>
                  </a:lnTo>
                  <a:lnTo>
                    <a:pt x="205" y="71"/>
                  </a:lnTo>
                  <a:lnTo>
                    <a:pt x="203" y="69"/>
                  </a:lnTo>
                  <a:lnTo>
                    <a:pt x="202" y="69"/>
                  </a:lnTo>
                  <a:lnTo>
                    <a:pt x="200" y="69"/>
                  </a:lnTo>
                  <a:lnTo>
                    <a:pt x="198" y="69"/>
                  </a:lnTo>
                  <a:lnTo>
                    <a:pt x="198" y="67"/>
                  </a:lnTo>
                  <a:lnTo>
                    <a:pt x="198" y="66"/>
                  </a:lnTo>
                  <a:lnTo>
                    <a:pt x="197" y="66"/>
                  </a:lnTo>
                  <a:lnTo>
                    <a:pt x="195" y="66"/>
                  </a:lnTo>
                  <a:lnTo>
                    <a:pt x="193" y="64"/>
                  </a:lnTo>
                  <a:lnTo>
                    <a:pt x="188" y="62"/>
                  </a:lnTo>
                  <a:lnTo>
                    <a:pt x="186" y="62"/>
                  </a:lnTo>
                  <a:lnTo>
                    <a:pt x="180" y="61"/>
                  </a:lnTo>
                  <a:lnTo>
                    <a:pt x="176" y="59"/>
                  </a:lnTo>
                  <a:lnTo>
                    <a:pt x="175" y="59"/>
                  </a:lnTo>
                  <a:lnTo>
                    <a:pt x="175" y="61"/>
                  </a:lnTo>
                  <a:lnTo>
                    <a:pt x="173" y="61"/>
                  </a:lnTo>
                  <a:lnTo>
                    <a:pt x="171" y="61"/>
                  </a:lnTo>
                  <a:lnTo>
                    <a:pt x="169" y="57"/>
                  </a:lnTo>
                  <a:lnTo>
                    <a:pt x="168" y="57"/>
                  </a:lnTo>
                  <a:lnTo>
                    <a:pt x="168" y="59"/>
                  </a:lnTo>
                  <a:lnTo>
                    <a:pt x="168" y="59"/>
                  </a:lnTo>
                  <a:lnTo>
                    <a:pt x="164" y="61"/>
                  </a:lnTo>
                  <a:lnTo>
                    <a:pt x="164" y="59"/>
                  </a:lnTo>
                  <a:lnTo>
                    <a:pt x="164" y="59"/>
                  </a:lnTo>
                  <a:lnTo>
                    <a:pt x="163" y="57"/>
                  </a:lnTo>
                  <a:lnTo>
                    <a:pt x="163" y="56"/>
                  </a:lnTo>
                  <a:lnTo>
                    <a:pt x="163" y="56"/>
                  </a:lnTo>
                  <a:lnTo>
                    <a:pt x="161" y="54"/>
                  </a:lnTo>
                  <a:lnTo>
                    <a:pt x="159" y="54"/>
                  </a:lnTo>
                  <a:lnTo>
                    <a:pt x="158" y="52"/>
                  </a:lnTo>
                  <a:lnTo>
                    <a:pt x="158" y="52"/>
                  </a:lnTo>
                  <a:lnTo>
                    <a:pt x="158" y="52"/>
                  </a:lnTo>
                  <a:lnTo>
                    <a:pt x="156" y="52"/>
                  </a:lnTo>
                  <a:lnTo>
                    <a:pt x="154" y="52"/>
                  </a:lnTo>
                  <a:lnTo>
                    <a:pt x="153" y="52"/>
                  </a:lnTo>
                  <a:lnTo>
                    <a:pt x="151" y="54"/>
                  </a:lnTo>
                  <a:lnTo>
                    <a:pt x="151" y="56"/>
                  </a:lnTo>
                  <a:lnTo>
                    <a:pt x="149" y="59"/>
                  </a:lnTo>
                  <a:lnTo>
                    <a:pt x="149" y="59"/>
                  </a:lnTo>
                  <a:lnTo>
                    <a:pt x="149" y="59"/>
                  </a:lnTo>
                  <a:lnTo>
                    <a:pt x="149" y="61"/>
                  </a:lnTo>
                  <a:lnTo>
                    <a:pt x="149" y="61"/>
                  </a:lnTo>
                  <a:lnTo>
                    <a:pt x="149" y="62"/>
                  </a:lnTo>
                  <a:lnTo>
                    <a:pt x="149" y="62"/>
                  </a:lnTo>
                  <a:lnTo>
                    <a:pt x="149" y="62"/>
                  </a:lnTo>
                  <a:lnTo>
                    <a:pt x="149" y="64"/>
                  </a:lnTo>
                  <a:lnTo>
                    <a:pt x="147" y="64"/>
                  </a:lnTo>
                  <a:lnTo>
                    <a:pt x="147" y="64"/>
                  </a:lnTo>
                  <a:lnTo>
                    <a:pt x="146" y="64"/>
                  </a:lnTo>
                  <a:lnTo>
                    <a:pt x="144" y="64"/>
                  </a:lnTo>
                  <a:lnTo>
                    <a:pt x="142" y="64"/>
                  </a:lnTo>
                  <a:lnTo>
                    <a:pt x="142" y="66"/>
                  </a:lnTo>
                  <a:lnTo>
                    <a:pt x="144" y="67"/>
                  </a:lnTo>
                  <a:lnTo>
                    <a:pt x="144" y="69"/>
                  </a:lnTo>
                  <a:lnTo>
                    <a:pt x="144" y="69"/>
                  </a:lnTo>
                  <a:lnTo>
                    <a:pt x="142" y="69"/>
                  </a:lnTo>
                  <a:lnTo>
                    <a:pt x="141" y="69"/>
                  </a:lnTo>
                  <a:lnTo>
                    <a:pt x="141" y="69"/>
                  </a:lnTo>
                  <a:lnTo>
                    <a:pt x="139" y="69"/>
                  </a:lnTo>
                  <a:lnTo>
                    <a:pt x="137" y="67"/>
                  </a:lnTo>
                  <a:lnTo>
                    <a:pt x="136" y="67"/>
                  </a:lnTo>
                  <a:lnTo>
                    <a:pt x="136" y="67"/>
                  </a:lnTo>
                  <a:lnTo>
                    <a:pt x="134" y="67"/>
                  </a:lnTo>
                  <a:lnTo>
                    <a:pt x="134" y="66"/>
                  </a:lnTo>
                  <a:lnTo>
                    <a:pt x="134" y="64"/>
                  </a:lnTo>
                  <a:lnTo>
                    <a:pt x="134" y="64"/>
                  </a:lnTo>
                  <a:lnTo>
                    <a:pt x="132" y="59"/>
                  </a:lnTo>
                  <a:lnTo>
                    <a:pt x="129" y="57"/>
                  </a:lnTo>
                  <a:lnTo>
                    <a:pt x="129" y="56"/>
                  </a:lnTo>
                  <a:lnTo>
                    <a:pt x="129" y="56"/>
                  </a:lnTo>
                  <a:lnTo>
                    <a:pt x="129" y="54"/>
                  </a:lnTo>
                  <a:lnTo>
                    <a:pt x="129" y="54"/>
                  </a:lnTo>
                  <a:lnTo>
                    <a:pt x="129" y="54"/>
                  </a:lnTo>
                  <a:lnTo>
                    <a:pt x="129" y="52"/>
                  </a:lnTo>
                  <a:lnTo>
                    <a:pt x="122" y="49"/>
                  </a:lnTo>
                  <a:lnTo>
                    <a:pt x="122" y="47"/>
                  </a:lnTo>
                  <a:lnTo>
                    <a:pt x="120" y="40"/>
                  </a:lnTo>
                  <a:lnTo>
                    <a:pt x="120" y="39"/>
                  </a:lnTo>
                  <a:lnTo>
                    <a:pt x="122" y="37"/>
                  </a:lnTo>
                  <a:lnTo>
                    <a:pt x="124" y="34"/>
                  </a:lnTo>
                  <a:lnTo>
                    <a:pt x="124" y="32"/>
                  </a:lnTo>
                  <a:lnTo>
                    <a:pt x="124" y="30"/>
                  </a:lnTo>
                  <a:lnTo>
                    <a:pt x="122" y="30"/>
                  </a:lnTo>
                  <a:lnTo>
                    <a:pt x="120" y="30"/>
                  </a:lnTo>
                  <a:lnTo>
                    <a:pt x="119" y="30"/>
                  </a:lnTo>
                  <a:lnTo>
                    <a:pt x="117" y="30"/>
                  </a:lnTo>
                  <a:lnTo>
                    <a:pt x="115" y="28"/>
                  </a:lnTo>
                  <a:lnTo>
                    <a:pt x="113" y="27"/>
                  </a:lnTo>
                  <a:lnTo>
                    <a:pt x="112" y="25"/>
                  </a:lnTo>
                  <a:lnTo>
                    <a:pt x="112" y="25"/>
                  </a:lnTo>
                  <a:lnTo>
                    <a:pt x="112" y="25"/>
                  </a:lnTo>
                  <a:lnTo>
                    <a:pt x="110" y="25"/>
                  </a:lnTo>
                  <a:lnTo>
                    <a:pt x="110" y="22"/>
                  </a:lnTo>
                  <a:lnTo>
                    <a:pt x="110" y="20"/>
                  </a:lnTo>
                  <a:lnTo>
                    <a:pt x="110" y="18"/>
                  </a:lnTo>
                  <a:lnTo>
                    <a:pt x="108" y="18"/>
                  </a:lnTo>
                  <a:lnTo>
                    <a:pt x="108" y="18"/>
                  </a:lnTo>
                  <a:lnTo>
                    <a:pt x="107" y="18"/>
                  </a:lnTo>
                  <a:lnTo>
                    <a:pt x="105" y="18"/>
                  </a:lnTo>
                  <a:lnTo>
                    <a:pt x="103" y="17"/>
                  </a:lnTo>
                  <a:lnTo>
                    <a:pt x="103" y="15"/>
                  </a:lnTo>
                  <a:lnTo>
                    <a:pt x="102" y="15"/>
                  </a:lnTo>
                  <a:lnTo>
                    <a:pt x="100" y="15"/>
                  </a:lnTo>
                  <a:lnTo>
                    <a:pt x="100" y="15"/>
                  </a:lnTo>
                  <a:lnTo>
                    <a:pt x="98" y="17"/>
                  </a:lnTo>
                  <a:lnTo>
                    <a:pt x="96" y="17"/>
                  </a:lnTo>
                  <a:lnTo>
                    <a:pt x="95" y="13"/>
                  </a:lnTo>
                  <a:lnTo>
                    <a:pt x="93" y="11"/>
                  </a:lnTo>
                  <a:lnTo>
                    <a:pt x="91" y="11"/>
                  </a:lnTo>
                  <a:lnTo>
                    <a:pt x="86" y="11"/>
                  </a:lnTo>
                  <a:lnTo>
                    <a:pt x="85" y="11"/>
                  </a:lnTo>
                  <a:lnTo>
                    <a:pt x="85" y="11"/>
                  </a:lnTo>
                  <a:lnTo>
                    <a:pt x="83" y="11"/>
                  </a:lnTo>
                  <a:lnTo>
                    <a:pt x="83" y="11"/>
                  </a:lnTo>
                  <a:lnTo>
                    <a:pt x="81" y="13"/>
                  </a:lnTo>
                  <a:lnTo>
                    <a:pt x="79" y="13"/>
                  </a:lnTo>
                  <a:lnTo>
                    <a:pt x="74" y="13"/>
                  </a:lnTo>
                  <a:lnTo>
                    <a:pt x="73" y="13"/>
                  </a:lnTo>
                  <a:lnTo>
                    <a:pt x="69" y="11"/>
                  </a:lnTo>
                  <a:lnTo>
                    <a:pt x="68" y="10"/>
                  </a:lnTo>
                  <a:lnTo>
                    <a:pt x="64" y="11"/>
                  </a:lnTo>
                  <a:lnTo>
                    <a:pt x="59" y="13"/>
                  </a:lnTo>
                  <a:lnTo>
                    <a:pt x="57" y="15"/>
                  </a:lnTo>
                  <a:lnTo>
                    <a:pt x="54" y="17"/>
                  </a:lnTo>
                  <a:lnTo>
                    <a:pt x="52" y="18"/>
                  </a:lnTo>
                  <a:lnTo>
                    <a:pt x="52" y="20"/>
                  </a:lnTo>
                  <a:lnTo>
                    <a:pt x="49" y="20"/>
                  </a:lnTo>
                  <a:lnTo>
                    <a:pt x="49" y="20"/>
                  </a:lnTo>
                  <a:lnTo>
                    <a:pt x="49" y="20"/>
                  </a:lnTo>
                  <a:lnTo>
                    <a:pt x="47" y="18"/>
                  </a:lnTo>
                  <a:lnTo>
                    <a:pt x="47" y="17"/>
                  </a:lnTo>
                  <a:lnTo>
                    <a:pt x="47" y="17"/>
                  </a:lnTo>
                  <a:lnTo>
                    <a:pt x="42" y="17"/>
                  </a:lnTo>
                  <a:lnTo>
                    <a:pt x="40" y="15"/>
                  </a:lnTo>
                  <a:lnTo>
                    <a:pt x="39" y="15"/>
                  </a:lnTo>
                  <a:lnTo>
                    <a:pt x="37" y="13"/>
                  </a:lnTo>
                  <a:lnTo>
                    <a:pt x="37" y="13"/>
                  </a:lnTo>
                  <a:lnTo>
                    <a:pt x="34" y="13"/>
                  </a:lnTo>
                  <a:lnTo>
                    <a:pt x="32" y="13"/>
                  </a:lnTo>
                  <a:lnTo>
                    <a:pt x="30" y="13"/>
                  </a:lnTo>
                  <a:lnTo>
                    <a:pt x="30" y="13"/>
                  </a:lnTo>
                  <a:lnTo>
                    <a:pt x="29" y="11"/>
                  </a:lnTo>
                  <a:lnTo>
                    <a:pt x="29" y="11"/>
                  </a:lnTo>
                  <a:lnTo>
                    <a:pt x="27" y="10"/>
                  </a:lnTo>
                  <a:lnTo>
                    <a:pt x="27" y="10"/>
                  </a:lnTo>
                  <a:lnTo>
                    <a:pt x="25" y="10"/>
                  </a:lnTo>
                  <a:lnTo>
                    <a:pt x="25" y="8"/>
                  </a:lnTo>
                  <a:lnTo>
                    <a:pt x="25" y="8"/>
                  </a:lnTo>
                  <a:lnTo>
                    <a:pt x="23" y="8"/>
                  </a:lnTo>
                  <a:lnTo>
                    <a:pt x="23" y="8"/>
                  </a:lnTo>
                  <a:lnTo>
                    <a:pt x="22" y="8"/>
                  </a:lnTo>
                  <a:lnTo>
                    <a:pt x="22" y="10"/>
                  </a:lnTo>
                  <a:lnTo>
                    <a:pt x="20" y="10"/>
                  </a:lnTo>
                  <a:lnTo>
                    <a:pt x="18" y="10"/>
                  </a:lnTo>
                  <a:lnTo>
                    <a:pt x="18" y="8"/>
                  </a:lnTo>
                  <a:lnTo>
                    <a:pt x="17" y="8"/>
                  </a:lnTo>
                  <a:lnTo>
                    <a:pt x="17" y="8"/>
                  </a:lnTo>
                  <a:lnTo>
                    <a:pt x="15" y="6"/>
                  </a:lnTo>
                  <a:lnTo>
                    <a:pt x="6" y="6"/>
                  </a:lnTo>
                  <a:lnTo>
                    <a:pt x="5" y="6"/>
                  </a:lnTo>
                  <a:lnTo>
                    <a:pt x="3" y="3"/>
                  </a:lnTo>
                  <a:lnTo>
                    <a:pt x="1" y="1"/>
                  </a:lnTo>
                  <a:lnTo>
                    <a:pt x="0" y="0"/>
                  </a:lnTo>
                  <a:lnTo>
                    <a:pt x="0" y="6"/>
                  </a:lnTo>
                  <a:lnTo>
                    <a:pt x="0" y="51"/>
                  </a:lnTo>
                  <a:lnTo>
                    <a:pt x="0" y="93"/>
                  </a:lnTo>
                  <a:lnTo>
                    <a:pt x="0" y="180"/>
                  </a:lnTo>
                  <a:lnTo>
                    <a:pt x="0" y="222"/>
                  </a:lnTo>
                  <a:lnTo>
                    <a:pt x="0" y="266"/>
                  </a:lnTo>
                  <a:lnTo>
                    <a:pt x="0" y="309"/>
                  </a:lnTo>
                  <a:lnTo>
                    <a:pt x="0" y="351"/>
                  </a:lnTo>
                  <a:lnTo>
                    <a:pt x="0" y="351"/>
                  </a:lnTo>
                  <a:lnTo>
                    <a:pt x="1" y="353"/>
                  </a:lnTo>
                  <a:lnTo>
                    <a:pt x="15" y="356"/>
                  </a:lnTo>
                  <a:lnTo>
                    <a:pt x="22" y="361"/>
                  </a:lnTo>
                  <a:lnTo>
                    <a:pt x="35" y="371"/>
                  </a:lnTo>
                  <a:lnTo>
                    <a:pt x="37" y="371"/>
                  </a:lnTo>
                  <a:lnTo>
                    <a:pt x="37" y="373"/>
                  </a:lnTo>
                  <a:lnTo>
                    <a:pt x="37" y="375"/>
                  </a:lnTo>
                  <a:lnTo>
                    <a:pt x="37" y="375"/>
                  </a:lnTo>
                  <a:lnTo>
                    <a:pt x="37" y="377"/>
                  </a:lnTo>
                  <a:lnTo>
                    <a:pt x="35" y="378"/>
                  </a:lnTo>
                  <a:lnTo>
                    <a:pt x="35" y="380"/>
                  </a:lnTo>
                  <a:lnTo>
                    <a:pt x="35" y="380"/>
                  </a:lnTo>
                  <a:lnTo>
                    <a:pt x="37" y="380"/>
                  </a:lnTo>
                  <a:lnTo>
                    <a:pt x="39" y="382"/>
                  </a:lnTo>
                  <a:lnTo>
                    <a:pt x="39" y="380"/>
                  </a:lnTo>
                  <a:lnTo>
                    <a:pt x="39" y="380"/>
                  </a:lnTo>
                  <a:lnTo>
                    <a:pt x="40" y="378"/>
                  </a:lnTo>
                  <a:lnTo>
                    <a:pt x="40" y="378"/>
                  </a:lnTo>
                  <a:lnTo>
                    <a:pt x="42" y="378"/>
                  </a:lnTo>
                  <a:lnTo>
                    <a:pt x="42" y="378"/>
                  </a:lnTo>
                  <a:lnTo>
                    <a:pt x="44" y="378"/>
                  </a:lnTo>
                  <a:lnTo>
                    <a:pt x="46" y="378"/>
                  </a:lnTo>
                  <a:lnTo>
                    <a:pt x="46" y="380"/>
                  </a:lnTo>
                  <a:lnTo>
                    <a:pt x="47" y="380"/>
                  </a:lnTo>
                  <a:lnTo>
                    <a:pt x="49" y="382"/>
                  </a:lnTo>
                  <a:lnTo>
                    <a:pt x="49" y="383"/>
                  </a:lnTo>
                  <a:lnTo>
                    <a:pt x="51" y="383"/>
                  </a:lnTo>
                  <a:lnTo>
                    <a:pt x="51" y="383"/>
                  </a:lnTo>
                  <a:lnTo>
                    <a:pt x="52" y="382"/>
                  </a:lnTo>
                  <a:lnTo>
                    <a:pt x="52" y="382"/>
                  </a:lnTo>
                  <a:lnTo>
                    <a:pt x="54" y="380"/>
                  </a:lnTo>
                  <a:lnTo>
                    <a:pt x="54" y="380"/>
                  </a:lnTo>
                  <a:lnTo>
                    <a:pt x="56" y="380"/>
                  </a:lnTo>
                  <a:lnTo>
                    <a:pt x="56" y="380"/>
                  </a:lnTo>
                  <a:lnTo>
                    <a:pt x="56" y="380"/>
                  </a:lnTo>
                  <a:lnTo>
                    <a:pt x="59" y="380"/>
                  </a:lnTo>
                  <a:lnTo>
                    <a:pt x="59" y="380"/>
                  </a:lnTo>
                  <a:lnTo>
                    <a:pt x="59" y="380"/>
                  </a:lnTo>
                  <a:lnTo>
                    <a:pt x="57" y="378"/>
                  </a:lnTo>
                  <a:lnTo>
                    <a:pt x="56" y="377"/>
                  </a:lnTo>
                  <a:lnTo>
                    <a:pt x="56" y="375"/>
                  </a:lnTo>
                  <a:lnTo>
                    <a:pt x="57" y="373"/>
                  </a:lnTo>
                  <a:lnTo>
                    <a:pt x="61" y="370"/>
                  </a:lnTo>
                  <a:lnTo>
                    <a:pt x="64" y="370"/>
                  </a:lnTo>
                  <a:lnTo>
                    <a:pt x="68" y="368"/>
                  </a:lnTo>
                  <a:lnTo>
                    <a:pt x="78" y="370"/>
                  </a:lnTo>
                  <a:lnTo>
                    <a:pt x="79" y="370"/>
                  </a:lnTo>
                  <a:lnTo>
                    <a:pt x="79" y="370"/>
                  </a:lnTo>
                  <a:lnTo>
                    <a:pt x="83" y="370"/>
                  </a:lnTo>
                  <a:lnTo>
                    <a:pt x="85" y="370"/>
                  </a:lnTo>
                  <a:lnTo>
                    <a:pt x="88" y="371"/>
                  </a:lnTo>
                  <a:lnTo>
                    <a:pt x="96" y="378"/>
                  </a:lnTo>
                  <a:lnTo>
                    <a:pt x="103" y="380"/>
                  </a:lnTo>
                  <a:lnTo>
                    <a:pt x="108" y="382"/>
                  </a:lnTo>
                  <a:lnTo>
                    <a:pt x="112" y="380"/>
                  </a:lnTo>
                  <a:lnTo>
                    <a:pt x="113" y="378"/>
                  </a:lnTo>
                  <a:lnTo>
                    <a:pt x="115" y="378"/>
                  </a:lnTo>
                  <a:lnTo>
                    <a:pt x="124" y="378"/>
                  </a:lnTo>
                  <a:lnTo>
                    <a:pt x="124" y="378"/>
                  </a:lnTo>
                  <a:lnTo>
                    <a:pt x="125" y="380"/>
                  </a:lnTo>
                  <a:lnTo>
                    <a:pt x="127" y="380"/>
                  </a:lnTo>
                  <a:lnTo>
                    <a:pt x="129" y="382"/>
                  </a:lnTo>
                  <a:lnTo>
                    <a:pt x="129" y="380"/>
                  </a:lnTo>
                  <a:lnTo>
                    <a:pt x="129" y="380"/>
                  </a:lnTo>
                  <a:lnTo>
                    <a:pt x="130" y="378"/>
                  </a:lnTo>
                  <a:lnTo>
                    <a:pt x="130" y="378"/>
                  </a:lnTo>
                  <a:lnTo>
                    <a:pt x="132" y="378"/>
                  </a:lnTo>
                  <a:lnTo>
                    <a:pt x="132" y="378"/>
                  </a:lnTo>
                  <a:lnTo>
                    <a:pt x="132" y="378"/>
                  </a:lnTo>
                  <a:lnTo>
                    <a:pt x="134" y="382"/>
                  </a:lnTo>
                  <a:lnTo>
                    <a:pt x="134" y="382"/>
                  </a:lnTo>
                  <a:lnTo>
                    <a:pt x="134" y="382"/>
                  </a:lnTo>
                  <a:lnTo>
                    <a:pt x="134" y="382"/>
                  </a:lnTo>
                  <a:lnTo>
                    <a:pt x="136" y="382"/>
                  </a:lnTo>
                  <a:lnTo>
                    <a:pt x="136" y="382"/>
                  </a:lnTo>
                  <a:lnTo>
                    <a:pt x="139" y="383"/>
                  </a:lnTo>
                  <a:lnTo>
                    <a:pt x="146" y="387"/>
                  </a:lnTo>
                  <a:lnTo>
                    <a:pt x="153" y="392"/>
                  </a:lnTo>
                  <a:lnTo>
                    <a:pt x="154" y="392"/>
                  </a:lnTo>
                  <a:lnTo>
                    <a:pt x="159" y="395"/>
                  </a:lnTo>
                  <a:lnTo>
                    <a:pt x="161" y="397"/>
                  </a:lnTo>
                  <a:lnTo>
                    <a:pt x="163" y="397"/>
                  </a:lnTo>
                  <a:lnTo>
                    <a:pt x="164" y="397"/>
                  </a:lnTo>
                  <a:lnTo>
                    <a:pt x="166" y="397"/>
                  </a:lnTo>
                  <a:lnTo>
                    <a:pt x="169" y="399"/>
                  </a:lnTo>
                  <a:lnTo>
                    <a:pt x="180" y="400"/>
                  </a:lnTo>
                  <a:lnTo>
                    <a:pt x="181" y="402"/>
                  </a:lnTo>
                  <a:lnTo>
                    <a:pt x="185" y="404"/>
                  </a:lnTo>
                  <a:lnTo>
                    <a:pt x="190" y="407"/>
                  </a:lnTo>
                  <a:lnTo>
                    <a:pt x="192" y="409"/>
                  </a:lnTo>
                  <a:lnTo>
                    <a:pt x="192" y="411"/>
                  </a:lnTo>
                  <a:lnTo>
                    <a:pt x="193" y="411"/>
                  </a:lnTo>
                  <a:lnTo>
                    <a:pt x="195" y="412"/>
                  </a:lnTo>
                  <a:lnTo>
                    <a:pt x="203" y="411"/>
                  </a:lnTo>
                  <a:lnTo>
                    <a:pt x="205" y="411"/>
                  </a:lnTo>
                  <a:lnTo>
                    <a:pt x="207" y="412"/>
                  </a:lnTo>
                  <a:lnTo>
                    <a:pt x="210" y="414"/>
                  </a:lnTo>
                  <a:lnTo>
                    <a:pt x="214" y="414"/>
                  </a:lnTo>
                  <a:lnTo>
                    <a:pt x="214" y="416"/>
                  </a:lnTo>
                  <a:lnTo>
                    <a:pt x="215" y="416"/>
                  </a:lnTo>
                  <a:lnTo>
                    <a:pt x="215" y="416"/>
                  </a:lnTo>
                  <a:lnTo>
                    <a:pt x="217" y="417"/>
                  </a:lnTo>
                  <a:lnTo>
                    <a:pt x="219" y="419"/>
                  </a:lnTo>
                  <a:lnTo>
                    <a:pt x="220" y="421"/>
                  </a:lnTo>
                  <a:lnTo>
                    <a:pt x="222" y="419"/>
                  </a:lnTo>
                  <a:lnTo>
                    <a:pt x="224" y="419"/>
                  </a:lnTo>
                  <a:lnTo>
                    <a:pt x="227" y="416"/>
                  </a:lnTo>
                  <a:lnTo>
                    <a:pt x="227" y="416"/>
                  </a:lnTo>
                  <a:lnTo>
                    <a:pt x="231" y="414"/>
                  </a:lnTo>
                  <a:lnTo>
                    <a:pt x="231" y="414"/>
                  </a:lnTo>
                  <a:lnTo>
                    <a:pt x="232" y="414"/>
                  </a:lnTo>
                  <a:lnTo>
                    <a:pt x="232" y="414"/>
                  </a:lnTo>
                  <a:lnTo>
                    <a:pt x="232" y="414"/>
                  </a:lnTo>
                  <a:lnTo>
                    <a:pt x="232" y="414"/>
                  </a:lnTo>
                  <a:lnTo>
                    <a:pt x="232" y="414"/>
                  </a:lnTo>
                  <a:lnTo>
                    <a:pt x="234" y="412"/>
                  </a:lnTo>
                  <a:lnTo>
                    <a:pt x="234" y="411"/>
                  </a:lnTo>
                  <a:lnTo>
                    <a:pt x="236" y="409"/>
                  </a:lnTo>
                  <a:lnTo>
                    <a:pt x="237" y="409"/>
                  </a:lnTo>
                  <a:lnTo>
                    <a:pt x="239" y="407"/>
                  </a:lnTo>
                  <a:lnTo>
                    <a:pt x="248" y="405"/>
                  </a:lnTo>
                  <a:lnTo>
                    <a:pt x="249" y="405"/>
                  </a:lnTo>
                  <a:lnTo>
                    <a:pt x="249" y="404"/>
                  </a:lnTo>
                  <a:lnTo>
                    <a:pt x="251" y="402"/>
                  </a:lnTo>
                  <a:lnTo>
                    <a:pt x="251" y="402"/>
                  </a:lnTo>
                  <a:lnTo>
                    <a:pt x="253" y="402"/>
                  </a:lnTo>
                  <a:lnTo>
                    <a:pt x="254" y="397"/>
                  </a:lnTo>
                  <a:lnTo>
                    <a:pt x="256" y="397"/>
                  </a:lnTo>
                  <a:lnTo>
                    <a:pt x="258" y="395"/>
                  </a:lnTo>
                  <a:lnTo>
                    <a:pt x="259" y="395"/>
                  </a:lnTo>
                  <a:lnTo>
                    <a:pt x="259" y="395"/>
                  </a:lnTo>
                  <a:lnTo>
                    <a:pt x="261" y="394"/>
                  </a:lnTo>
                  <a:lnTo>
                    <a:pt x="261" y="394"/>
                  </a:lnTo>
                  <a:lnTo>
                    <a:pt x="261" y="392"/>
                  </a:lnTo>
                  <a:lnTo>
                    <a:pt x="261" y="392"/>
                  </a:lnTo>
                  <a:lnTo>
                    <a:pt x="266" y="388"/>
                  </a:lnTo>
                  <a:lnTo>
                    <a:pt x="266" y="387"/>
                  </a:lnTo>
                  <a:lnTo>
                    <a:pt x="271" y="387"/>
                  </a:lnTo>
                  <a:lnTo>
                    <a:pt x="271" y="387"/>
                  </a:lnTo>
                  <a:lnTo>
                    <a:pt x="273" y="385"/>
                  </a:lnTo>
                  <a:lnTo>
                    <a:pt x="273" y="385"/>
                  </a:lnTo>
                  <a:lnTo>
                    <a:pt x="276" y="383"/>
                  </a:lnTo>
                  <a:lnTo>
                    <a:pt x="278" y="383"/>
                  </a:lnTo>
                  <a:lnTo>
                    <a:pt x="278" y="382"/>
                  </a:lnTo>
                  <a:lnTo>
                    <a:pt x="280" y="382"/>
                  </a:lnTo>
                  <a:lnTo>
                    <a:pt x="280" y="380"/>
                  </a:lnTo>
                  <a:lnTo>
                    <a:pt x="282" y="380"/>
                  </a:lnTo>
                  <a:lnTo>
                    <a:pt x="283" y="380"/>
                  </a:lnTo>
                  <a:lnTo>
                    <a:pt x="288" y="377"/>
                  </a:lnTo>
                  <a:lnTo>
                    <a:pt x="295" y="371"/>
                  </a:lnTo>
                  <a:lnTo>
                    <a:pt x="297" y="371"/>
                  </a:lnTo>
                  <a:lnTo>
                    <a:pt x="299" y="371"/>
                  </a:lnTo>
                  <a:lnTo>
                    <a:pt x="300" y="371"/>
                  </a:lnTo>
                  <a:lnTo>
                    <a:pt x="302" y="371"/>
                  </a:lnTo>
                  <a:lnTo>
                    <a:pt x="304" y="371"/>
                  </a:lnTo>
                  <a:lnTo>
                    <a:pt x="304" y="371"/>
                  </a:lnTo>
                  <a:lnTo>
                    <a:pt x="305" y="371"/>
                  </a:lnTo>
                  <a:lnTo>
                    <a:pt x="305" y="371"/>
                  </a:lnTo>
                  <a:lnTo>
                    <a:pt x="307" y="371"/>
                  </a:lnTo>
                  <a:lnTo>
                    <a:pt x="314" y="371"/>
                  </a:lnTo>
                  <a:lnTo>
                    <a:pt x="317" y="370"/>
                  </a:lnTo>
                  <a:lnTo>
                    <a:pt x="317" y="368"/>
                  </a:lnTo>
                  <a:lnTo>
                    <a:pt x="317" y="368"/>
                  </a:lnTo>
                  <a:lnTo>
                    <a:pt x="319" y="366"/>
                  </a:lnTo>
                  <a:lnTo>
                    <a:pt x="321" y="365"/>
                  </a:lnTo>
                  <a:lnTo>
                    <a:pt x="321" y="365"/>
                  </a:lnTo>
                  <a:lnTo>
                    <a:pt x="322" y="365"/>
                  </a:lnTo>
                  <a:lnTo>
                    <a:pt x="322" y="365"/>
                  </a:lnTo>
                  <a:lnTo>
                    <a:pt x="322" y="365"/>
                  </a:lnTo>
                  <a:lnTo>
                    <a:pt x="322" y="363"/>
                  </a:lnTo>
                  <a:lnTo>
                    <a:pt x="322" y="363"/>
                  </a:lnTo>
                  <a:lnTo>
                    <a:pt x="324" y="360"/>
                  </a:lnTo>
                  <a:lnTo>
                    <a:pt x="322" y="358"/>
                  </a:lnTo>
                  <a:lnTo>
                    <a:pt x="317" y="356"/>
                  </a:lnTo>
                  <a:lnTo>
                    <a:pt x="310" y="360"/>
                  </a:lnTo>
                  <a:lnTo>
                    <a:pt x="309" y="361"/>
                  </a:lnTo>
                  <a:lnTo>
                    <a:pt x="305" y="361"/>
                  </a:lnTo>
                  <a:lnTo>
                    <a:pt x="299" y="360"/>
                  </a:lnTo>
                  <a:lnTo>
                    <a:pt x="293" y="360"/>
                  </a:lnTo>
                  <a:lnTo>
                    <a:pt x="292" y="358"/>
                  </a:lnTo>
                  <a:lnTo>
                    <a:pt x="293" y="356"/>
                  </a:lnTo>
                  <a:lnTo>
                    <a:pt x="295" y="354"/>
                  </a:lnTo>
                  <a:lnTo>
                    <a:pt x="300" y="354"/>
                  </a:lnTo>
                  <a:lnTo>
                    <a:pt x="302" y="354"/>
                  </a:lnTo>
                  <a:lnTo>
                    <a:pt x="304" y="354"/>
                  </a:lnTo>
                  <a:lnTo>
                    <a:pt x="304" y="354"/>
                  </a:lnTo>
                  <a:lnTo>
                    <a:pt x="305" y="356"/>
                  </a:lnTo>
                  <a:lnTo>
                    <a:pt x="305" y="356"/>
                  </a:lnTo>
                  <a:lnTo>
                    <a:pt x="307" y="354"/>
                  </a:lnTo>
                  <a:lnTo>
                    <a:pt x="307" y="354"/>
                  </a:lnTo>
                  <a:lnTo>
                    <a:pt x="305" y="354"/>
                  </a:lnTo>
                  <a:lnTo>
                    <a:pt x="305" y="353"/>
                  </a:lnTo>
                  <a:lnTo>
                    <a:pt x="307" y="353"/>
                  </a:lnTo>
                  <a:lnTo>
                    <a:pt x="307" y="351"/>
                  </a:lnTo>
                  <a:lnTo>
                    <a:pt x="309" y="349"/>
                  </a:lnTo>
                  <a:lnTo>
                    <a:pt x="319" y="348"/>
                  </a:lnTo>
                  <a:lnTo>
                    <a:pt x="321" y="346"/>
                  </a:lnTo>
                  <a:lnTo>
                    <a:pt x="321" y="346"/>
                  </a:lnTo>
                  <a:lnTo>
                    <a:pt x="324" y="343"/>
                  </a:lnTo>
                  <a:lnTo>
                    <a:pt x="326" y="343"/>
                  </a:lnTo>
                  <a:lnTo>
                    <a:pt x="326" y="343"/>
                  </a:lnTo>
                  <a:lnTo>
                    <a:pt x="327" y="343"/>
                  </a:lnTo>
                  <a:lnTo>
                    <a:pt x="329" y="341"/>
                  </a:lnTo>
                  <a:lnTo>
                    <a:pt x="331" y="341"/>
                  </a:lnTo>
                  <a:lnTo>
                    <a:pt x="331" y="339"/>
                  </a:lnTo>
                  <a:lnTo>
                    <a:pt x="331" y="337"/>
                  </a:lnTo>
                  <a:lnTo>
                    <a:pt x="332" y="337"/>
                  </a:lnTo>
                  <a:lnTo>
                    <a:pt x="334" y="337"/>
                  </a:lnTo>
                  <a:lnTo>
                    <a:pt x="339" y="337"/>
                  </a:lnTo>
                  <a:lnTo>
                    <a:pt x="339" y="334"/>
                  </a:lnTo>
                  <a:lnTo>
                    <a:pt x="341" y="334"/>
                  </a:lnTo>
                  <a:lnTo>
                    <a:pt x="344" y="336"/>
                  </a:lnTo>
                  <a:lnTo>
                    <a:pt x="346" y="337"/>
                  </a:lnTo>
                  <a:lnTo>
                    <a:pt x="346" y="339"/>
                  </a:lnTo>
                  <a:lnTo>
                    <a:pt x="348" y="343"/>
                  </a:lnTo>
                  <a:lnTo>
                    <a:pt x="349" y="346"/>
                  </a:lnTo>
                  <a:lnTo>
                    <a:pt x="349" y="346"/>
                  </a:lnTo>
                  <a:lnTo>
                    <a:pt x="351" y="346"/>
                  </a:lnTo>
                  <a:lnTo>
                    <a:pt x="353" y="348"/>
                  </a:lnTo>
                  <a:lnTo>
                    <a:pt x="355" y="348"/>
                  </a:lnTo>
                  <a:lnTo>
                    <a:pt x="356" y="351"/>
                  </a:lnTo>
                  <a:lnTo>
                    <a:pt x="358" y="353"/>
                  </a:lnTo>
                  <a:lnTo>
                    <a:pt x="358" y="356"/>
                  </a:lnTo>
                  <a:lnTo>
                    <a:pt x="358" y="360"/>
                  </a:lnTo>
                  <a:lnTo>
                    <a:pt x="353" y="363"/>
                  </a:lnTo>
                  <a:lnTo>
                    <a:pt x="353" y="365"/>
                  </a:lnTo>
                  <a:lnTo>
                    <a:pt x="351" y="366"/>
                  </a:lnTo>
                  <a:lnTo>
                    <a:pt x="349" y="368"/>
                  </a:lnTo>
                  <a:lnTo>
                    <a:pt x="349" y="368"/>
                  </a:lnTo>
                  <a:lnTo>
                    <a:pt x="349" y="370"/>
                  </a:lnTo>
                  <a:lnTo>
                    <a:pt x="349" y="370"/>
                  </a:lnTo>
                  <a:lnTo>
                    <a:pt x="348" y="371"/>
                  </a:lnTo>
                  <a:lnTo>
                    <a:pt x="346" y="371"/>
                  </a:lnTo>
                  <a:lnTo>
                    <a:pt x="346" y="373"/>
                  </a:lnTo>
                  <a:lnTo>
                    <a:pt x="346" y="373"/>
                  </a:lnTo>
                  <a:lnTo>
                    <a:pt x="346" y="375"/>
                  </a:lnTo>
                  <a:lnTo>
                    <a:pt x="346" y="375"/>
                  </a:lnTo>
                  <a:lnTo>
                    <a:pt x="343" y="377"/>
                  </a:lnTo>
                  <a:lnTo>
                    <a:pt x="338" y="378"/>
                  </a:lnTo>
                  <a:lnTo>
                    <a:pt x="334" y="378"/>
                  </a:lnTo>
                  <a:lnTo>
                    <a:pt x="331" y="378"/>
                  </a:lnTo>
                  <a:lnTo>
                    <a:pt x="329" y="378"/>
                  </a:lnTo>
                  <a:lnTo>
                    <a:pt x="326" y="375"/>
                  </a:lnTo>
                  <a:lnTo>
                    <a:pt x="324" y="375"/>
                  </a:lnTo>
                  <a:lnTo>
                    <a:pt x="321" y="375"/>
                  </a:lnTo>
                  <a:lnTo>
                    <a:pt x="321" y="373"/>
                  </a:lnTo>
                  <a:lnTo>
                    <a:pt x="319" y="373"/>
                  </a:lnTo>
                  <a:lnTo>
                    <a:pt x="319" y="373"/>
                  </a:lnTo>
                  <a:lnTo>
                    <a:pt x="319" y="375"/>
                  </a:lnTo>
                  <a:lnTo>
                    <a:pt x="321" y="375"/>
                  </a:lnTo>
                  <a:lnTo>
                    <a:pt x="322" y="375"/>
                  </a:lnTo>
                  <a:lnTo>
                    <a:pt x="324" y="377"/>
                  </a:lnTo>
                  <a:lnTo>
                    <a:pt x="338" y="387"/>
                  </a:lnTo>
                  <a:lnTo>
                    <a:pt x="341" y="388"/>
                  </a:lnTo>
                  <a:lnTo>
                    <a:pt x="343" y="390"/>
                  </a:lnTo>
                  <a:lnTo>
                    <a:pt x="343" y="388"/>
                  </a:lnTo>
                  <a:lnTo>
                    <a:pt x="349" y="388"/>
                  </a:lnTo>
                  <a:lnTo>
                    <a:pt x="351" y="388"/>
                  </a:lnTo>
                  <a:lnTo>
                    <a:pt x="349" y="387"/>
                  </a:lnTo>
                  <a:lnTo>
                    <a:pt x="351" y="385"/>
                  </a:lnTo>
                  <a:lnTo>
                    <a:pt x="353" y="385"/>
                  </a:lnTo>
                  <a:lnTo>
                    <a:pt x="355" y="383"/>
                  </a:lnTo>
                  <a:lnTo>
                    <a:pt x="356" y="383"/>
                  </a:lnTo>
                  <a:lnTo>
                    <a:pt x="356" y="382"/>
                  </a:lnTo>
                  <a:lnTo>
                    <a:pt x="356" y="382"/>
                  </a:lnTo>
                  <a:lnTo>
                    <a:pt x="360" y="380"/>
                  </a:lnTo>
                  <a:lnTo>
                    <a:pt x="366" y="382"/>
                  </a:lnTo>
                  <a:lnTo>
                    <a:pt x="366" y="380"/>
                  </a:lnTo>
                  <a:lnTo>
                    <a:pt x="366" y="377"/>
                  </a:lnTo>
                  <a:lnTo>
                    <a:pt x="366" y="377"/>
                  </a:lnTo>
                  <a:lnTo>
                    <a:pt x="365" y="375"/>
                  </a:lnTo>
                  <a:lnTo>
                    <a:pt x="365" y="373"/>
                  </a:lnTo>
                  <a:lnTo>
                    <a:pt x="365" y="373"/>
                  </a:lnTo>
                  <a:lnTo>
                    <a:pt x="366" y="373"/>
                  </a:lnTo>
                  <a:lnTo>
                    <a:pt x="366" y="373"/>
                  </a:lnTo>
                  <a:lnTo>
                    <a:pt x="368" y="370"/>
                  </a:lnTo>
                  <a:lnTo>
                    <a:pt x="368" y="370"/>
                  </a:lnTo>
                  <a:lnTo>
                    <a:pt x="370" y="368"/>
                  </a:lnTo>
                  <a:lnTo>
                    <a:pt x="370" y="368"/>
                  </a:lnTo>
                  <a:lnTo>
                    <a:pt x="370" y="366"/>
                  </a:lnTo>
                  <a:lnTo>
                    <a:pt x="370" y="366"/>
                  </a:lnTo>
                  <a:lnTo>
                    <a:pt x="373" y="366"/>
                  </a:lnTo>
                  <a:lnTo>
                    <a:pt x="375" y="366"/>
                  </a:lnTo>
                  <a:lnTo>
                    <a:pt x="375" y="368"/>
                  </a:lnTo>
                  <a:lnTo>
                    <a:pt x="377" y="366"/>
                  </a:lnTo>
                  <a:lnTo>
                    <a:pt x="377" y="366"/>
                  </a:lnTo>
                  <a:lnTo>
                    <a:pt x="377" y="366"/>
                  </a:lnTo>
                  <a:lnTo>
                    <a:pt x="380" y="366"/>
                  </a:lnTo>
                  <a:lnTo>
                    <a:pt x="383" y="365"/>
                  </a:lnTo>
                  <a:lnTo>
                    <a:pt x="385" y="366"/>
                  </a:lnTo>
                  <a:lnTo>
                    <a:pt x="387" y="366"/>
                  </a:lnTo>
                  <a:lnTo>
                    <a:pt x="389" y="366"/>
                  </a:lnTo>
                  <a:lnTo>
                    <a:pt x="390" y="370"/>
                  </a:lnTo>
                  <a:lnTo>
                    <a:pt x="392" y="371"/>
                  </a:lnTo>
                  <a:lnTo>
                    <a:pt x="392" y="373"/>
                  </a:lnTo>
                  <a:lnTo>
                    <a:pt x="392" y="375"/>
                  </a:lnTo>
                  <a:lnTo>
                    <a:pt x="392" y="375"/>
                  </a:lnTo>
                  <a:lnTo>
                    <a:pt x="392" y="375"/>
                  </a:lnTo>
                  <a:lnTo>
                    <a:pt x="394" y="377"/>
                  </a:lnTo>
                  <a:lnTo>
                    <a:pt x="395" y="378"/>
                  </a:lnTo>
                  <a:lnTo>
                    <a:pt x="395" y="380"/>
                  </a:lnTo>
                  <a:lnTo>
                    <a:pt x="394" y="380"/>
                  </a:lnTo>
                  <a:lnTo>
                    <a:pt x="394" y="380"/>
                  </a:lnTo>
                  <a:lnTo>
                    <a:pt x="392" y="382"/>
                  </a:lnTo>
                  <a:lnTo>
                    <a:pt x="390" y="382"/>
                  </a:lnTo>
                  <a:lnTo>
                    <a:pt x="389" y="383"/>
                  </a:lnTo>
                  <a:lnTo>
                    <a:pt x="389" y="383"/>
                  </a:lnTo>
                  <a:lnTo>
                    <a:pt x="387" y="382"/>
                  </a:lnTo>
                  <a:lnTo>
                    <a:pt x="387" y="382"/>
                  </a:lnTo>
                  <a:lnTo>
                    <a:pt x="385" y="382"/>
                  </a:lnTo>
                  <a:lnTo>
                    <a:pt x="383" y="383"/>
                  </a:lnTo>
                  <a:lnTo>
                    <a:pt x="383" y="383"/>
                  </a:lnTo>
                  <a:lnTo>
                    <a:pt x="385" y="385"/>
                  </a:lnTo>
                  <a:lnTo>
                    <a:pt x="383" y="387"/>
                  </a:lnTo>
                  <a:lnTo>
                    <a:pt x="383" y="388"/>
                  </a:lnTo>
                  <a:lnTo>
                    <a:pt x="385" y="388"/>
                  </a:lnTo>
                  <a:lnTo>
                    <a:pt x="383" y="390"/>
                  </a:lnTo>
                  <a:lnTo>
                    <a:pt x="382" y="392"/>
                  </a:lnTo>
                  <a:lnTo>
                    <a:pt x="380" y="392"/>
                  </a:lnTo>
                  <a:lnTo>
                    <a:pt x="380" y="392"/>
                  </a:lnTo>
                  <a:lnTo>
                    <a:pt x="380" y="392"/>
                  </a:lnTo>
                  <a:lnTo>
                    <a:pt x="385" y="394"/>
                  </a:lnTo>
                  <a:lnTo>
                    <a:pt x="390" y="395"/>
                  </a:lnTo>
                  <a:lnTo>
                    <a:pt x="392" y="395"/>
                  </a:lnTo>
                  <a:lnTo>
                    <a:pt x="392" y="397"/>
                  </a:lnTo>
                  <a:lnTo>
                    <a:pt x="397" y="404"/>
                  </a:lnTo>
                  <a:lnTo>
                    <a:pt x="399" y="404"/>
                  </a:lnTo>
                  <a:lnTo>
                    <a:pt x="402" y="404"/>
                  </a:lnTo>
                  <a:lnTo>
                    <a:pt x="407" y="402"/>
                  </a:lnTo>
                  <a:lnTo>
                    <a:pt x="411" y="400"/>
                  </a:lnTo>
                  <a:lnTo>
                    <a:pt x="414" y="400"/>
                  </a:lnTo>
                  <a:lnTo>
                    <a:pt x="417" y="402"/>
                  </a:lnTo>
                  <a:lnTo>
                    <a:pt x="419" y="404"/>
                  </a:lnTo>
                  <a:lnTo>
                    <a:pt x="421" y="407"/>
                  </a:lnTo>
                  <a:lnTo>
                    <a:pt x="417" y="405"/>
                  </a:lnTo>
                  <a:lnTo>
                    <a:pt x="414" y="404"/>
                  </a:lnTo>
                  <a:lnTo>
                    <a:pt x="412" y="402"/>
                  </a:lnTo>
                  <a:lnTo>
                    <a:pt x="414" y="404"/>
                  </a:lnTo>
                  <a:lnTo>
                    <a:pt x="417" y="407"/>
                  </a:lnTo>
                  <a:lnTo>
                    <a:pt x="421" y="411"/>
                  </a:lnTo>
                  <a:lnTo>
                    <a:pt x="424" y="417"/>
                  </a:lnTo>
                  <a:lnTo>
                    <a:pt x="426" y="422"/>
                  </a:lnTo>
                  <a:lnTo>
                    <a:pt x="426" y="424"/>
                  </a:lnTo>
                  <a:lnTo>
                    <a:pt x="428" y="424"/>
                  </a:lnTo>
                  <a:lnTo>
                    <a:pt x="433" y="424"/>
                  </a:lnTo>
                  <a:lnTo>
                    <a:pt x="433" y="422"/>
                  </a:lnTo>
                  <a:lnTo>
                    <a:pt x="434" y="421"/>
                  </a:lnTo>
                  <a:lnTo>
                    <a:pt x="434" y="419"/>
                  </a:lnTo>
                  <a:lnTo>
                    <a:pt x="434" y="417"/>
                  </a:lnTo>
                  <a:lnTo>
                    <a:pt x="441" y="417"/>
                  </a:lnTo>
                  <a:lnTo>
                    <a:pt x="450" y="421"/>
                  </a:lnTo>
                  <a:lnTo>
                    <a:pt x="455" y="427"/>
                  </a:lnTo>
                  <a:lnTo>
                    <a:pt x="456" y="431"/>
                  </a:lnTo>
                  <a:lnTo>
                    <a:pt x="458" y="434"/>
                  </a:lnTo>
                  <a:lnTo>
                    <a:pt x="458" y="436"/>
                  </a:lnTo>
                  <a:lnTo>
                    <a:pt x="463" y="436"/>
                  </a:lnTo>
                  <a:lnTo>
                    <a:pt x="463" y="438"/>
                  </a:lnTo>
                  <a:lnTo>
                    <a:pt x="463" y="439"/>
                  </a:lnTo>
                  <a:lnTo>
                    <a:pt x="462" y="439"/>
                  </a:lnTo>
                  <a:lnTo>
                    <a:pt x="462" y="439"/>
                  </a:lnTo>
                  <a:lnTo>
                    <a:pt x="462" y="441"/>
                  </a:lnTo>
                  <a:lnTo>
                    <a:pt x="462" y="443"/>
                  </a:lnTo>
                  <a:lnTo>
                    <a:pt x="463" y="443"/>
                  </a:lnTo>
                  <a:lnTo>
                    <a:pt x="467" y="444"/>
                  </a:lnTo>
                  <a:lnTo>
                    <a:pt x="467" y="444"/>
                  </a:lnTo>
                  <a:lnTo>
                    <a:pt x="468" y="444"/>
                  </a:lnTo>
                  <a:lnTo>
                    <a:pt x="470" y="444"/>
                  </a:lnTo>
                  <a:lnTo>
                    <a:pt x="470" y="443"/>
                  </a:lnTo>
                  <a:lnTo>
                    <a:pt x="472" y="441"/>
                  </a:lnTo>
                  <a:lnTo>
                    <a:pt x="470" y="441"/>
                  </a:lnTo>
                  <a:lnTo>
                    <a:pt x="470" y="439"/>
                  </a:lnTo>
                  <a:lnTo>
                    <a:pt x="472" y="439"/>
                  </a:lnTo>
                  <a:lnTo>
                    <a:pt x="473" y="438"/>
                  </a:lnTo>
                  <a:lnTo>
                    <a:pt x="475" y="438"/>
                  </a:lnTo>
                  <a:lnTo>
                    <a:pt x="475" y="438"/>
                  </a:lnTo>
                  <a:lnTo>
                    <a:pt x="473" y="434"/>
                  </a:lnTo>
                  <a:lnTo>
                    <a:pt x="473" y="434"/>
                  </a:lnTo>
                  <a:lnTo>
                    <a:pt x="472" y="434"/>
                  </a:lnTo>
                  <a:lnTo>
                    <a:pt x="472" y="434"/>
                  </a:lnTo>
                  <a:lnTo>
                    <a:pt x="472" y="434"/>
                  </a:lnTo>
                  <a:lnTo>
                    <a:pt x="470" y="434"/>
                  </a:lnTo>
                  <a:lnTo>
                    <a:pt x="470" y="433"/>
                  </a:lnTo>
                  <a:lnTo>
                    <a:pt x="472" y="429"/>
                  </a:lnTo>
                  <a:lnTo>
                    <a:pt x="472" y="429"/>
                  </a:lnTo>
                  <a:lnTo>
                    <a:pt x="472" y="427"/>
                  </a:lnTo>
                  <a:lnTo>
                    <a:pt x="473" y="427"/>
                  </a:lnTo>
                  <a:lnTo>
                    <a:pt x="475" y="426"/>
                  </a:lnTo>
                  <a:lnTo>
                    <a:pt x="475" y="426"/>
                  </a:lnTo>
                  <a:lnTo>
                    <a:pt x="475" y="424"/>
                  </a:lnTo>
                  <a:lnTo>
                    <a:pt x="475" y="424"/>
                  </a:lnTo>
                  <a:lnTo>
                    <a:pt x="475" y="424"/>
                  </a:lnTo>
                  <a:lnTo>
                    <a:pt x="475" y="424"/>
                  </a:lnTo>
                  <a:lnTo>
                    <a:pt x="475" y="422"/>
                  </a:lnTo>
                  <a:lnTo>
                    <a:pt x="473" y="422"/>
                  </a:lnTo>
                  <a:lnTo>
                    <a:pt x="473" y="422"/>
                  </a:lnTo>
                  <a:lnTo>
                    <a:pt x="473" y="421"/>
                  </a:lnTo>
                  <a:lnTo>
                    <a:pt x="473" y="419"/>
                  </a:lnTo>
                  <a:lnTo>
                    <a:pt x="473" y="417"/>
                  </a:lnTo>
                  <a:lnTo>
                    <a:pt x="473" y="416"/>
                  </a:lnTo>
                  <a:lnTo>
                    <a:pt x="473" y="414"/>
                  </a:lnTo>
                  <a:lnTo>
                    <a:pt x="472" y="414"/>
                  </a:lnTo>
                  <a:lnTo>
                    <a:pt x="470" y="416"/>
                  </a:lnTo>
                  <a:lnTo>
                    <a:pt x="470" y="416"/>
                  </a:lnTo>
                  <a:lnTo>
                    <a:pt x="470" y="417"/>
                  </a:lnTo>
                  <a:lnTo>
                    <a:pt x="470" y="417"/>
                  </a:lnTo>
                  <a:lnTo>
                    <a:pt x="468" y="419"/>
                  </a:lnTo>
                  <a:lnTo>
                    <a:pt x="468" y="419"/>
                  </a:lnTo>
                  <a:lnTo>
                    <a:pt x="468" y="421"/>
                  </a:lnTo>
                  <a:lnTo>
                    <a:pt x="467" y="419"/>
                  </a:lnTo>
                  <a:lnTo>
                    <a:pt x="465" y="421"/>
                  </a:lnTo>
                  <a:lnTo>
                    <a:pt x="463" y="421"/>
                  </a:lnTo>
                  <a:lnTo>
                    <a:pt x="462" y="422"/>
                  </a:lnTo>
                  <a:lnTo>
                    <a:pt x="460" y="424"/>
                  </a:lnTo>
                  <a:lnTo>
                    <a:pt x="460" y="424"/>
                  </a:lnTo>
                  <a:lnTo>
                    <a:pt x="458" y="424"/>
                  </a:lnTo>
                  <a:lnTo>
                    <a:pt x="456" y="424"/>
                  </a:lnTo>
                  <a:lnTo>
                    <a:pt x="458" y="422"/>
                  </a:lnTo>
                  <a:lnTo>
                    <a:pt x="456" y="421"/>
                  </a:lnTo>
                  <a:lnTo>
                    <a:pt x="456" y="421"/>
                  </a:lnTo>
                  <a:lnTo>
                    <a:pt x="456" y="419"/>
                  </a:lnTo>
                  <a:lnTo>
                    <a:pt x="456" y="417"/>
                  </a:lnTo>
                  <a:lnTo>
                    <a:pt x="456" y="417"/>
                  </a:lnTo>
                  <a:lnTo>
                    <a:pt x="456" y="417"/>
                  </a:lnTo>
                  <a:lnTo>
                    <a:pt x="456" y="417"/>
                  </a:lnTo>
                  <a:lnTo>
                    <a:pt x="456" y="416"/>
                  </a:lnTo>
                  <a:lnTo>
                    <a:pt x="455" y="417"/>
                  </a:lnTo>
                  <a:lnTo>
                    <a:pt x="453" y="416"/>
                  </a:lnTo>
                  <a:lnTo>
                    <a:pt x="453" y="416"/>
                  </a:lnTo>
                  <a:lnTo>
                    <a:pt x="453" y="414"/>
                  </a:lnTo>
                  <a:lnTo>
                    <a:pt x="451" y="414"/>
                  </a:lnTo>
                  <a:lnTo>
                    <a:pt x="450" y="411"/>
                  </a:lnTo>
                  <a:lnTo>
                    <a:pt x="453" y="407"/>
                  </a:lnTo>
                  <a:lnTo>
                    <a:pt x="453" y="407"/>
                  </a:lnTo>
                  <a:lnTo>
                    <a:pt x="455" y="407"/>
                  </a:lnTo>
                  <a:lnTo>
                    <a:pt x="463" y="405"/>
                  </a:lnTo>
                  <a:lnTo>
                    <a:pt x="465" y="407"/>
                  </a:lnTo>
                  <a:lnTo>
                    <a:pt x="465" y="407"/>
                  </a:lnTo>
                  <a:lnTo>
                    <a:pt x="467" y="409"/>
                  </a:lnTo>
                  <a:lnTo>
                    <a:pt x="468" y="409"/>
                  </a:lnTo>
                  <a:lnTo>
                    <a:pt x="470" y="409"/>
                  </a:lnTo>
                  <a:lnTo>
                    <a:pt x="470" y="407"/>
                  </a:lnTo>
                  <a:lnTo>
                    <a:pt x="473" y="407"/>
                  </a:lnTo>
                  <a:lnTo>
                    <a:pt x="477" y="407"/>
                  </a:lnTo>
                  <a:lnTo>
                    <a:pt x="479" y="407"/>
                  </a:lnTo>
                  <a:lnTo>
                    <a:pt x="480" y="407"/>
                  </a:lnTo>
                  <a:lnTo>
                    <a:pt x="482" y="407"/>
                  </a:lnTo>
                  <a:lnTo>
                    <a:pt x="487" y="404"/>
                  </a:lnTo>
                  <a:lnTo>
                    <a:pt x="489" y="404"/>
                  </a:lnTo>
                  <a:lnTo>
                    <a:pt x="492" y="404"/>
                  </a:lnTo>
                  <a:lnTo>
                    <a:pt x="504" y="402"/>
                  </a:lnTo>
                  <a:lnTo>
                    <a:pt x="506" y="402"/>
                  </a:lnTo>
                  <a:lnTo>
                    <a:pt x="504" y="404"/>
                  </a:lnTo>
                  <a:lnTo>
                    <a:pt x="506" y="405"/>
                  </a:lnTo>
                  <a:lnTo>
                    <a:pt x="506" y="405"/>
                  </a:lnTo>
                  <a:lnTo>
                    <a:pt x="509" y="402"/>
                  </a:lnTo>
                  <a:lnTo>
                    <a:pt x="509" y="400"/>
                  </a:lnTo>
                  <a:lnTo>
                    <a:pt x="511" y="400"/>
                  </a:lnTo>
                  <a:lnTo>
                    <a:pt x="518" y="395"/>
                  </a:lnTo>
                  <a:lnTo>
                    <a:pt x="526" y="387"/>
                  </a:lnTo>
                  <a:lnTo>
                    <a:pt x="535" y="380"/>
                  </a:lnTo>
                  <a:lnTo>
                    <a:pt x="553" y="365"/>
                  </a:lnTo>
                  <a:lnTo>
                    <a:pt x="570" y="353"/>
                  </a:lnTo>
                  <a:lnTo>
                    <a:pt x="584" y="344"/>
                  </a:lnTo>
                  <a:lnTo>
                    <a:pt x="597" y="339"/>
                  </a:lnTo>
                  <a:lnTo>
                    <a:pt x="616" y="334"/>
                  </a:lnTo>
                  <a:lnTo>
                    <a:pt x="631" y="331"/>
                  </a:lnTo>
                  <a:lnTo>
                    <a:pt x="657" y="329"/>
                  </a:lnTo>
                  <a:lnTo>
                    <a:pt x="667" y="331"/>
                  </a:lnTo>
                  <a:lnTo>
                    <a:pt x="669" y="331"/>
                  </a:lnTo>
                  <a:lnTo>
                    <a:pt x="672" y="329"/>
                  </a:lnTo>
                  <a:lnTo>
                    <a:pt x="674" y="329"/>
                  </a:lnTo>
                  <a:lnTo>
                    <a:pt x="682" y="329"/>
                  </a:lnTo>
                  <a:lnTo>
                    <a:pt x="687" y="327"/>
                  </a:lnTo>
                  <a:lnTo>
                    <a:pt x="699" y="327"/>
                  </a:lnTo>
                  <a:lnTo>
                    <a:pt x="703" y="327"/>
                  </a:lnTo>
                  <a:lnTo>
                    <a:pt x="704" y="327"/>
                  </a:lnTo>
                  <a:lnTo>
                    <a:pt x="706" y="327"/>
                  </a:lnTo>
                  <a:lnTo>
                    <a:pt x="713" y="327"/>
                  </a:lnTo>
                  <a:lnTo>
                    <a:pt x="715" y="327"/>
                  </a:lnTo>
                  <a:lnTo>
                    <a:pt x="715" y="329"/>
                  </a:lnTo>
                  <a:lnTo>
                    <a:pt x="715" y="329"/>
                  </a:lnTo>
                  <a:lnTo>
                    <a:pt x="715" y="331"/>
                  </a:lnTo>
                  <a:lnTo>
                    <a:pt x="715" y="331"/>
                  </a:lnTo>
                  <a:lnTo>
                    <a:pt x="718" y="329"/>
                  </a:lnTo>
                  <a:lnTo>
                    <a:pt x="721" y="327"/>
                  </a:lnTo>
                  <a:lnTo>
                    <a:pt x="733" y="327"/>
                  </a:lnTo>
                  <a:lnTo>
                    <a:pt x="733" y="327"/>
                  </a:lnTo>
                  <a:lnTo>
                    <a:pt x="735" y="327"/>
                  </a:lnTo>
                  <a:lnTo>
                    <a:pt x="735" y="326"/>
                  </a:lnTo>
                  <a:lnTo>
                    <a:pt x="735" y="326"/>
                  </a:lnTo>
                  <a:lnTo>
                    <a:pt x="737" y="324"/>
                  </a:lnTo>
                  <a:lnTo>
                    <a:pt x="742" y="324"/>
                  </a:lnTo>
                  <a:lnTo>
                    <a:pt x="743" y="324"/>
                  </a:lnTo>
                  <a:lnTo>
                    <a:pt x="743" y="322"/>
                  </a:lnTo>
                  <a:lnTo>
                    <a:pt x="743" y="322"/>
                  </a:lnTo>
                  <a:lnTo>
                    <a:pt x="745" y="321"/>
                  </a:lnTo>
                  <a:lnTo>
                    <a:pt x="748" y="321"/>
                  </a:lnTo>
                  <a:lnTo>
                    <a:pt x="750" y="319"/>
                  </a:lnTo>
                  <a:lnTo>
                    <a:pt x="754" y="315"/>
                  </a:lnTo>
                  <a:lnTo>
                    <a:pt x="754" y="314"/>
                  </a:lnTo>
                  <a:lnTo>
                    <a:pt x="757" y="312"/>
                  </a:lnTo>
                  <a:lnTo>
                    <a:pt x="757" y="310"/>
                  </a:lnTo>
                  <a:lnTo>
                    <a:pt x="757" y="309"/>
                  </a:lnTo>
                  <a:lnTo>
                    <a:pt x="754" y="304"/>
                  </a:lnTo>
                  <a:lnTo>
                    <a:pt x="757" y="305"/>
                  </a:lnTo>
                  <a:lnTo>
                    <a:pt x="759" y="305"/>
                  </a:lnTo>
                  <a:lnTo>
                    <a:pt x="759" y="304"/>
                  </a:lnTo>
                  <a:lnTo>
                    <a:pt x="760" y="304"/>
                  </a:lnTo>
                  <a:lnTo>
                    <a:pt x="760" y="305"/>
                  </a:lnTo>
                  <a:lnTo>
                    <a:pt x="759" y="305"/>
                  </a:lnTo>
                  <a:lnTo>
                    <a:pt x="760" y="307"/>
                  </a:lnTo>
                  <a:lnTo>
                    <a:pt x="760" y="307"/>
                  </a:lnTo>
                  <a:lnTo>
                    <a:pt x="759" y="307"/>
                  </a:lnTo>
                  <a:lnTo>
                    <a:pt x="759" y="307"/>
                  </a:lnTo>
                  <a:lnTo>
                    <a:pt x="769" y="307"/>
                  </a:lnTo>
                  <a:lnTo>
                    <a:pt x="774" y="305"/>
                  </a:lnTo>
                  <a:lnTo>
                    <a:pt x="776" y="304"/>
                  </a:lnTo>
                  <a:lnTo>
                    <a:pt x="757" y="297"/>
                  </a:lnTo>
                  <a:close/>
                </a:path>
              </a:pathLst>
            </a:custGeom>
            <a:grpFill/>
            <a:ln w="3175"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76" name="Freeform 6"/>
            <p:cNvSpPr>
              <a:spLocks noEditPoints="1"/>
            </p:cNvSpPr>
            <p:nvPr/>
          </p:nvSpPr>
          <p:spPr bwMode="auto">
            <a:xfrm>
              <a:off x="10069895" y="5586961"/>
              <a:ext cx="574833" cy="504239"/>
            </a:xfrm>
            <a:custGeom>
              <a:avLst/>
              <a:gdLst>
                <a:gd name="T0" fmla="*/ 366 w 399"/>
                <a:gd name="T1" fmla="*/ 266 h 350"/>
                <a:gd name="T2" fmla="*/ 304 w 399"/>
                <a:gd name="T3" fmla="*/ 312 h 350"/>
                <a:gd name="T4" fmla="*/ 387 w 399"/>
                <a:gd name="T5" fmla="*/ 239 h 350"/>
                <a:gd name="T6" fmla="*/ 383 w 399"/>
                <a:gd name="T7" fmla="*/ 187 h 350"/>
                <a:gd name="T8" fmla="*/ 382 w 399"/>
                <a:gd name="T9" fmla="*/ 139 h 350"/>
                <a:gd name="T10" fmla="*/ 365 w 399"/>
                <a:gd name="T11" fmla="*/ 102 h 350"/>
                <a:gd name="T12" fmla="*/ 329 w 399"/>
                <a:gd name="T13" fmla="*/ 107 h 350"/>
                <a:gd name="T14" fmla="*/ 273 w 399"/>
                <a:gd name="T15" fmla="*/ 120 h 350"/>
                <a:gd name="T16" fmla="*/ 256 w 399"/>
                <a:gd name="T17" fmla="*/ 136 h 350"/>
                <a:gd name="T18" fmla="*/ 234 w 399"/>
                <a:gd name="T19" fmla="*/ 136 h 350"/>
                <a:gd name="T20" fmla="*/ 163 w 399"/>
                <a:gd name="T21" fmla="*/ 119 h 350"/>
                <a:gd name="T22" fmla="*/ 122 w 399"/>
                <a:gd name="T23" fmla="*/ 103 h 350"/>
                <a:gd name="T24" fmla="*/ 78 w 399"/>
                <a:gd name="T25" fmla="*/ 97 h 350"/>
                <a:gd name="T26" fmla="*/ 73 w 399"/>
                <a:gd name="T27" fmla="*/ 134 h 350"/>
                <a:gd name="T28" fmla="*/ 96 w 399"/>
                <a:gd name="T29" fmla="*/ 183 h 350"/>
                <a:gd name="T30" fmla="*/ 125 w 399"/>
                <a:gd name="T31" fmla="*/ 222 h 350"/>
                <a:gd name="T32" fmla="*/ 144 w 399"/>
                <a:gd name="T33" fmla="*/ 239 h 350"/>
                <a:gd name="T34" fmla="*/ 125 w 399"/>
                <a:gd name="T35" fmla="*/ 232 h 350"/>
                <a:gd name="T36" fmla="*/ 127 w 399"/>
                <a:gd name="T37" fmla="*/ 263 h 350"/>
                <a:gd name="T38" fmla="*/ 156 w 399"/>
                <a:gd name="T39" fmla="*/ 299 h 350"/>
                <a:gd name="T40" fmla="*/ 168 w 399"/>
                <a:gd name="T41" fmla="*/ 316 h 350"/>
                <a:gd name="T42" fmla="*/ 183 w 399"/>
                <a:gd name="T43" fmla="*/ 317 h 350"/>
                <a:gd name="T44" fmla="*/ 205 w 399"/>
                <a:gd name="T45" fmla="*/ 328 h 350"/>
                <a:gd name="T46" fmla="*/ 185 w 399"/>
                <a:gd name="T47" fmla="*/ 331 h 350"/>
                <a:gd name="T48" fmla="*/ 208 w 399"/>
                <a:gd name="T49" fmla="*/ 338 h 350"/>
                <a:gd name="T50" fmla="*/ 251 w 399"/>
                <a:gd name="T51" fmla="*/ 348 h 350"/>
                <a:gd name="T52" fmla="*/ 273 w 399"/>
                <a:gd name="T53" fmla="*/ 336 h 350"/>
                <a:gd name="T54" fmla="*/ 280 w 399"/>
                <a:gd name="T55" fmla="*/ 321 h 350"/>
                <a:gd name="T56" fmla="*/ 280 w 399"/>
                <a:gd name="T57" fmla="*/ 316 h 350"/>
                <a:gd name="T58" fmla="*/ 297 w 399"/>
                <a:gd name="T59" fmla="*/ 297 h 350"/>
                <a:gd name="T60" fmla="*/ 310 w 399"/>
                <a:gd name="T61" fmla="*/ 287 h 350"/>
                <a:gd name="T62" fmla="*/ 317 w 399"/>
                <a:gd name="T63" fmla="*/ 280 h 350"/>
                <a:gd name="T64" fmla="*/ 346 w 399"/>
                <a:gd name="T65" fmla="*/ 290 h 350"/>
                <a:gd name="T66" fmla="*/ 329 w 399"/>
                <a:gd name="T67" fmla="*/ 289 h 350"/>
                <a:gd name="T68" fmla="*/ 343 w 399"/>
                <a:gd name="T69" fmla="*/ 312 h 350"/>
                <a:gd name="T70" fmla="*/ 356 w 399"/>
                <a:gd name="T71" fmla="*/ 305 h 350"/>
                <a:gd name="T72" fmla="*/ 354 w 399"/>
                <a:gd name="T73" fmla="*/ 283 h 350"/>
                <a:gd name="T74" fmla="*/ 353 w 399"/>
                <a:gd name="T75" fmla="*/ 270 h 350"/>
                <a:gd name="T76" fmla="*/ 358 w 399"/>
                <a:gd name="T77" fmla="*/ 243 h 350"/>
                <a:gd name="T78" fmla="*/ 370 w 399"/>
                <a:gd name="T79" fmla="*/ 215 h 350"/>
                <a:gd name="T80" fmla="*/ 373 w 399"/>
                <a:gd name="T81" fmla="*/ 212 h 350"/>
                <a:gd name="T82" fmla="*/ 385 w 399"/>
                <a:gd name="T83" fmla="*/ 231 h 350"/>
                <a:gd name="T84" fmla="*/ 191 w 399"/>
                <a:gd name="T85" fmla="*/ 265 h 350"/>
                <a:gd name="T86" fmla="*/ 210 w 399"/>
                <a:gd name="T87" fmla="*/ 270 h 350"/>
                <a:gd name="T88" fmla="*/ 202 w 399"/>
                <a:gd name="T89" fmla="*/ 277 h 350"/>
                <a:gd name="T90" fmla="*/ 203 w 399"/>
                <a:gd name="T91" fmla="*/ 295 h 350"/>
                <a:gd name="T92" fmla="*/ 188 w 399"/>
                <a:gd name="T93" fmla="*/ 277 h 350"/>
                <a:gd name="T94" fmla="*/ 212 w 399"/>
                <a:gd name="T95" fmla="*/ 287 h 350"/>
                <a:gd name="T96" fmla="*/ 290 w 399"/>
                <a:gd name="T97" fmla="*/ 328 h 350"/>
                <a:gd name="T98" fmla="*/ 292 w 399"/>
                <a:gd name="T99" fmla="*/ 331 h 350"/>
                <a:gd name="T100" fmla="*/ 302 w 399"/>
                <a:gd name="T101" fmla="*/ 328 h 350"/>
                <a:gd name="T102" fmla="*/ 23 w 399"/>
                <a:gd name="T103" fmla="*/ 27 h 350"/>
                <a:gd name="T104" fmla="*/ 5 w 399"/>
                <a:gd name="T105" fmla="*/ 10 h 350"/>
                <a:gd name="T106" fmla="*/ 5 w 399"/>
                <a:gd name="T107" fmla="*/ 47 h 350"/>
                <a:gd name="T108" fmla="*/ 371 w 399"/>
                <a:gd name="T109" fmla="*/ 80 h 350"/>
                <a:gd name="T110" fmla="*/ 348 w 399"/>
                <a:gd name="T111" fmla="*/ 29 h 350"/>
                <a:gd name="T112" fmla="*/ 370 w 399"/>
                <a:gd name="T113" fmla="*/ 59 h 350"/>
                <a:gd name="T114" fmla="*/ 377 w 399"/>
                <a:gd name="T115" fmla="*/ 47 h 350"/>
                <a:gd name="T116" fmla="*/ 337 w 399"/>
                <a:gd name="T117" fmla="*/ 25 h 350"/>
                <a:gd name="T118" fmla="*/ 358 w 399"/>
                <a:gd name="T119" fmla="*/ 69 h 350"/>
                <a:gd name="T120" fmla="*/ 390 w 399"/>
                <a:gd name="T121" fmla="*/ 78 h 350"/>
                <a:gd name="T122" fmla="*/ 95 w 399"/>
                <a:gd name="T123" fmla="*/ 69 h 350"/>
                <a:gd name="T124" fmla="*/ 90 w 399"/>
                <a:gd name="T125" fmla="*/ 98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9" h="350">
                  <a:moveTo>
                    <a:pt x="370" y="263"/>
                  </a:moveTo>
                  <a:lnTo>
                    <a:pt x="370" y="261"/>
                  </a:lnTo>
                  <a:lnTo>
                    <a:pt x="370" y="260"/>
                  </a:lnTo>
                  <a:lnTo>
                    <a:pt x="370" y="260"/>
                  </a:lnTo>
                  <a:lnTo>
                    <a:pt x="368" y="260"/>
                  </a:lnTo>
                  <a:lnTo>
                    <a:pt x="366" y="258"/>
                  </a:lnTo>
                  <a:lnTo>
                    <a:pt x="365" y="258"/>
                  </a:lnTo>
                  <a:lnTo>
                    <a:pt x="363" y="260"/>
                  </a:lnTo>
                  <a:lnTo>
                    <a:pt x="361" y="260"/>
                  </a:lnTo>
                  <a:lnTo>
                    <a:pt x="360" y="261"/>
                  </a:lnTo>
                  <a:lnTo>
                    <a:pt x="358" y="263"/>
                  </a:lnTo>
                  <a:lnTo>
                    <a:pt x="358" y="265"/>
                  </a:lnTo>
                  <a:lnTo>
                    <a:pt x="360" y="266"/>
                  </a:lnTo>
                  <a:lnTo>
                    <a:pt x="361" y="266"/>
                  </a:lnTo>
                  <a:lnTo>
                    <a:pt x="360" y="270"/>
                  </a:lnTo>
                  <a:lnTo>
                    <a:pt x="360" y="270"/>
                  </a:lnTo>
                  <a:lnTo>
                    <a:pt x="358" y="272"/>
                  </a:lnTo>
                  <a:lnTo>
                    <a:pt x="358" y="273"/>
                  </a:lnTo>
                  <a:lnTo>
                    <a:pt x="360" y="273"/>
                  </a:lnTo>
                  <a:lnTo>
                    <a:pt x="360" y="272"/>
                  </a:lnTo>
                  <a:lnTo>
                    <a:pt x="361" y="272"/>
                  </a:lnTo>
                  <a:lnTo>
                    <a:pt x="366" y="270"/>
                  </a:lnTo>
                  <a:lnTo>
                    <a:pt x="366" y="270"/>
                  </a:lnTo>
                  <a:lnTo>
                    <a:pt x="365" y="268"/>
                  </a:lnTo>
                  <a:lnTo>
                    <a:pt x="363" y="266"/>
                  </a:lnTo>
                  <a:lnTo>
                    <a:pt x="366" y="266"/>
                  </a:lnTo>
                  <a:lnTo>
                    <a:pt x="370" y="266"/>
                  </a:lnTo>
                  <a:lnTo>
                    <a:pt x="373" y="265"/>
                  </a:lnTo>
                  <a:lnTo>
                    <a:pt x="371" y="263"/>
                  </a:lnTo>
                  <a:lnTo>
                    <a:pt x="370" y="263"/>
                  </a:lnTo>
                  <a:close/>
                  <a:moveTo>
                    <a:pt x="307" y="311"/>
                  </a:moveTo>
                  <a:lnTo>
                    <a:pt x="307" y="309"/>
                  </a:lnTo>
                  <a:lnTo>
                    <a:pt x="307" y="309"/>
                  </a:lnTo>
                  <a:lnTo>
                    <a:pt x="307" y="307"/>
                  </a:lnTo>
                  <a:lnTo>
                    <a:pt x="305" y="307"/>
                  </a:lnTo>
                  <a:lnTo>
                    <a:pt x="305" y="305"/>
                  </a:lnTo>
                  <a:lnTo>
                    <a:pt x="305" y="304"/>
                  </a:lnTo>
                  <a:lnTo>
                    <a:pt x="304" y="304"/>
                  </a:lnTo>
                  <a:lnTo>
                    <a:pt x="302" y="300"/>
                  </a:lnTo>
                  <a:lnTo>
                    <a:pt x="300" y="302"/>
                  </a:lnTo>
                  <a:lnTo>
                    <a:pt x="300" y="304"/>
                  </a:lnTo>
                  <a:lnTo>
                    <a:pt x="300" y="305"/>
                  </a:lnTo>
                  <a:lnTo>
                    <a:pt x="300" y="305"/>
                  </a:lnTo>
                  <a:lnTo>
                    <a:pt x="302" y="305"/>
                  </a:lnTo>
                  <a:lnTo>
                    <a:pt x="302" y="307"/>
                  </a:lnTo>
                  <a:lnTo>
                    <a:pt x="297" y="307"/>
                  </a:lnTo>
                  <a:lnTo>
                    <a:pt x="297" y="307"/>
                  </a:lnTo>
                  <a:lnTo>
                    <a:pt x="297" y="309"/>
                  </a:lnTo>
                  <a:lnTo>
                    <a:pt x="298" y="311"/>
                  </a:lnTo>
                  <a:lnTo>
                    <a:pt x="304" y="311"/>
                  </a:lnTo>
                  <a:lnTo>
                    <a:pt x="305" y="311"/>
                  </a:lnTo>
                  <a:lnTo>
                    <a:pt x="304" y="312"/>
                  </a:lnTo>
                  <a:lnTo>
                    <a:pt x="302" y="314"/>
                  </a:lnTo>
                  <a:lnTo>
                    <a:pt x="302" y="314"/>
                  </a:lnTo>
                  <a:lnTo>
                    <a:pt x="302" y="316"/>
                  </a:lnTo>
                  <a:lnTo>
                    <a:pt x="302" y="317"/>
                  </a:lnTo>
                  <a:lnTo>
                    <a:pt x="304" y="316"/>
                  </a:lnTo>
                  <a:lnTo>
                    <a:pt x="304" y="316"/>
                  </a:lnTo>
                  <a:lnTo>
                    <a:pt x="305" y="316"/>
                  </a:lnTo>
                  <a:lnTo>
                    <a:pt x="305" y="316"/>
                  </a:lnTo>
                  <a:lnTo>
                    <a:pt x="309" y="316"/>
                  </a:lnTo>
                  <a:lnTo>
                    <a:pt x="309" y="316"/>
                  </a:lnTo>
                  <a:lnTo>
                    <a:pt x="309" y="312"/>
                  </a:lnTo>
                  <a:lnTo>
                    <a:pt x="307" y="311"/>
                  </a:lnTo>
                  <a:close/>
                  <a:moveTo>
                    <a:pt x="385" y="236"/>
                  </a:moveTo>
                  <a:lnTo>
                    <a:pt x="385" y="236"/>
                  </a:lnTo>
                  <a:lnTo>
                    <a:pt x="383" y="234"/>
                  </a:lnTo>
                  <a:lnTo>
                    <a:pt x="380" y="234"/>
                  </a:lnTo>
                  <a:lnTo>
                    <a:pt x="378" y="234"/>
                  </a:lnTo>
                  <a:lnTo>
                    <a:pt x="377" y="234"/>
                  </a:lnTo>
                  <a:lnTo>
                    <a:pt x="378" y="236"/>
                  </a:lnTo>
                  <a:lnTo>
                    <a:pt x="378" y="236"/>
                  </a:lnTo>
                  <a:lnTo>
                    <a:pt x="382" y="238"/>
                  </a:lnTo>
                  <a:lnTo>
                    <a:pt x="383" y="238"/>
                  </a:lnTo>
                  <a:lnTo>
                    <a:pt x="383" y="238"/>
                  </a:lnTo>
                  <a:lnTo>
                    <a:pt x="385" y="239"/>
                  </a:lnTo>
                  <a:lnTo>
                    <a:pt x="385" y="239"/>
                  </a:lnTo>
                  <a:lnTo>
                    <a:pt x="387" y="239"/>
                  </a:lnTo>
                  <a:lnTo>
                    <a:pt x="387" y="239"/>
                  </a:lnTo>
                  <a:lnTo>
                    <a:pt x="385" y="238"/>
                  </a:lnTo>
                  <a:lnTo>
                    <a:pt x="385" y="236"/>
                  </a:lnTo>
                  <a:close/>
                  <a:moveTo>
                    <a:pt x="385" y="222"/>
                  </a:moveTo>
                  <a:lnTo>
                    <a:pt x="385" y="222"/>
                  </a:lnTo>
                  <a:lnTo>
                    <a:pt x="387" y="219"/>
                  </a:lnTo>
                  <a:lnTo>
                    <a:pt x="388" y="219"/>
                  </a:lnTo>
                  <a:lnTo>
                    <a:pt x="388" y="219"/>
                  </a:lnTo>
                  <a:lnTo>
                    <a:pt x="388" y="217"/>
                  </a:lnTo>
                  <a:lnTo>
                    <a:pt x="383" y="212"/>
                  </a:lnTo>
                  <a:lnTo>
                    <a:pt x="383" y="209"/>
                  </a:lnTo>
                  <a:lnTo>
                    <a:pt x="385" y="204"/>
                  </a:lnTo>
                  <a:lnTo>
                    <a:pt x="385" y="202"/>
                  </a:lnTo>
                  <a:lnTo>
                    <a:pt x="385" y="200"/>
                  </a:lnTo>
                  <a:lnTo>
                    <a:pt x="385" y="200"/>
                  </a:lnTo>
                  <a:lnTo>
                    <a:pt x="385" y="200"/>
                  </a:lnTo>
                  <a:lnTo>
                    <a:pt x="385" y="199"/>
                  </a:lnTo>
                  <a:lnTo>
                    <a:pt x="382" y="197"/>
                  </a:lnTo>
                  <a:lnTo>
                    <a:pt x="382" y="197"/>
                  </a:lnTo>
                  <a:lnTo>
                    <a:pt x="382" y="195"/>
                  </a:lnTo>
                  <a:lnTo>
                    <a:pt x="382" y="193"/>
                  </a:lnTo>
                  <a:lnTo>
                    <a:pt x="380" y="193"/>
                  </a:lnTo>
                  <a:lnTo>
                    <a:pt x="380" y="192"/>
                  </a:lnTo>
                  <a:lnTo>
                    <a:pt x="382" y="190"/>
                  </a:lnTo>
                  <a:lnTo>
                    <a:pt x="383" y="188"/>
                  </a:lnTo>
                  <a:lnTo>
                    <a:pt x="383" y="187"/>
                  </a:lnTo>
                  <a:lnTo>
                    <a:pt x="382" y="182"/>
                  </a:lnTo>
                  <a:lnTo>
                    <a:pt x="382" y="180"/>
                  </a:lnTo>
                  <a:lnTo>
                    <a:pt x="383" y="178"/>
                  </a:lnTo>
                  <a:lnTo>
                    <a:pt x="383" y="176"/>
                  </a:lnTo>
                  <a:lnTo>
                    <a:pt x="385" y="175"/>
                  </a:lnTo>
                  <a:lnTo>
                    <a:pt x="385" y="173"/>
                  </a:lnTo>
                  <a:lnTo>
                    <a:pt x="383" y="171"/>
                  </a:lnTo>
                  <a:lnTo>
                    <a:pt x="382" y="168"/>
                  </a:lnTo>
                  <a:lnTo>
                    <a:pt x="382" y="168"/>
                  </a:lnTo>
                  <a:lnTo>
                    <a:pt x="382" y="166"/>
                  </a:lnTo>
                  <a:lnTo>
                    <a:pt x="382" y="166"/>
                  </a:lnTo>
                  <a:lnTo>
                    <a:pt x="382" y="165"/>
                  </a:lnTo>
                  <a:lnTo>
                    <a:pt x="382" y="163"/>
                  </a:lnTo>
                  <a:lnTo>
                    <a:pt x="382" y="161"/>
                  </a:lnTo>
                  <a:lnTo>
                    <a:pt x="387" y="149"/>
                  </a:lnTo>
                  <a:lnTo>
                    <a:pt x="388" y="148"/>
                  </a:lnTo>
                  <a:lnTo>
                    <a:pt x="387" y="148"/>
                  </a:lnTo>
                  <a:lnTo>
                    <a:pt x="380" y="153"/>
                  </a:lnTo>
                  <a:lnTo>
                    <a:pt x="380" y="151"/>
                  </a:lnTo>
                  <a:lnTo>
                    <a:pt x="382" y="149"/>
                  </a:lnTo>
                  <a:lnTo>
                    <a:pt x="385" y="146"/>
                  </a:lnTo>
                  <a:lnTo>
                    <a:pt x="385" y="146"/>
                  </a:lnTo>
                  <a:lnTo>
                    <a:pt x="385" y="144"/>
                  </a:lnTo>
                  <a:lnTo>
                    <a:pt x="382" y="141"/>
                  </a:lnTo>
                  <a:lnTo>
                    <a:pt x="382" y="141"/>
                  </a:lnTo>
                  <a:lnTo>
                    <a:pt x="382" y="139"/>
                  </a:lnTo>
                  <a:lnTo>
                    <a:pt x="380" y="137"/>
                  </a:lnTo>
                  <a:lnTo>
                    <a:pt x="380" y="136"/>
                  </a:lnTo>
                  <a:lnTo>
                    <a:pt x="382" y="132"/>
                  </a:lnTo>
                  <a:lnTo>
                    <a:pt x="382" y="132"/>
                  </a:lnTo>
                  <a:lnTo>
                    <a:pt x="382" y="132"/>
                  </a:lnTo>
                  <a:lnTo>
                    <a:pt x="383" y="127"/>
                  </a:lnTo>
                  <a:lnTo>
                    <a:pt x="383" y="127"/>
                  </a:lnTo>
                  <a:lnTo>
                    <a:pt x="383" y="127"/>
                  </a:lnTo>
                  <a:lnTo>
                    <a:pt x="382" y="127"/>
                  </a:lnTo>
                  <a:lnTo>
                    <a:pt x="382" y="125"/>
                  </a:lnTo>
                  <a:lnTo>
                    <a:pt x="382" y="125"/>
                  </a:lnTo>
                  <a:lnTo>
                    <a:pt x="383" y="124"/>
                  </a:lnTo>
                  <a:lnTo>
                    <a:pt x="383" y="124"/>
                  </a:lnTo>
                  <a:lnTo>
                    <a:pt x="385" y="124"/>
                  </a:lnTo>
                  <a:lnTo>
                    <a:pt x="387" y="122"/>
                  </a:lnTo>
                  <a:lnTo>
                    <a:pt x="385" y="120"/>
                  </a:lnTo>
                  <a:lnTo>
                    <a:pt x="385" y="119"/>
                  </a:lnTo>
                  <a:lnTo>
                    <a:pt x="382" y="115"/>
                  </a:lnTo>
                  <a:lnTo>
                    <a:pt x="375" y="109"/>
                  </a:lnTo>
                  <a:lnTo>
                    <a:pt x="375" y="109"/>
                  </a:lnTo>
                  <a:lnTo>
                    <a:pt x="371" y="109"/>
                  </a:lnTo>
                  <a:lnTo>
                    <a:pt x="370" y="109"/>
                  </a:lnTo>
                  <a:lnTo>
                    <a:pt x="368" y="107"/>
                  </a:lnTo>
                  <a:lnTo>
                    <a:pt x="368" y="105"/>
                  </a:lnTo>
                  <a:lnTo>
                    <a:pt x="365" y="103"/>
                  </a:lnTo>
                  <a:lnTo>
                    <a:pt x="365" y="102"/>
                  </a:lnTo>
                  <a:lnTo>
                    <a:pt x="363" y="102"/>
                  </a:lnTo>
                  <a:lnTo>
                    <a:pt x="361" y="102"/>
                  </a:lnTo>
                  <a:lnTo>
                    <a:pt x="361" y="102"/>
                  </a:lnTo>
                  <a:lnTo>
                    <a:pt x="361" y="102"/>
                  </a:lnTo>
                  <a:lnTo>
                    <a:pt x="360" y="100"/>
                  </a:lnTo>
                  <a:lnTo>
                    <a:pt x="360" y="100"/>
                  </a:lnTo>
                  <a:lnTo>
                    <a:pt x="358" y="100"/>
                  </a:lnTo>
                  <a:lnTo>
                    <a:pt x="356" y="100"/>
                  </a:lnTo>
                  <a:lnTo>
                    <a:pt x="356" y="100"/>
                  </a:lnTo>
                  <a:lnTo>
                    <a:pt x="354" y="100"/>
                  </a:lnTo>
                  <a:lnTo>
                    <a:pt x="354" y="102"/>
                  </a:lnTo>
                  <a:lnTo>
                    <a:pt x="353" y="102"/>
                  </a:lnTo>
                  <a:lnTo>
                    <a:pt x="353" y="105"/>
                  </a:lnTo>
                  <a:lnTo>
                    <a:pt x="351" y="107"/>
                  </a:lnTo>
                  <a:lnTo>
                    <a:pt x="351" y="107"/>
                  </a:lnTo>
                  <a:lnTo>
                    <a:pt x="349" y="110"/>
                  </a:lnTo>
                  <a:lnTo>
                    <a:pt x="348" y="112"/>
                  </a:lnTo>
                  <a:lnTo>
                    <a:pt x="344" y="112"/>
                  </a:lnTo>
                  <a:lnTo>
                    <a:pt x="343" y="114"/>
                  </a:lnTo>
                  <a:lnTo>
                    <a:pt x="341" y="112"/>
                  </a:lnTo>
                  <a:lnTo>
                    <a:pt x="337" y="110"/>
                  </a:lnTo>
                  <a:lnTo>
                    <a:pt x="336" y="110"/>
                  </a:lnTo>
                  <a:lnTo>
                    <a:pt x="332" y="110"/>
                  </a:lnTo>
                  <a:lnTo>
                    <a:pt x="332" y="110"/>
                  </a:lnTo>
                  <a:lnTo>
                    <a:pt x="331" y="109"/>
                  </a:lnTo>
                  <a:lnTo>
                    <a:pt x="329" y="107"/>
                  </a:lnTo>
                  <a:lnTo>
                    <a:pt x="327" y="107"/>
                  </a:lnTo>
                  <a:lnTo>
                    <a:pt x="322" y="109"/>
                  </a:lnTo>
                  <a:lnTo>
                    <a:pt x="322" y="110"/>
                  </a:lnTo>
                  <a:lnTo>
                    <a:pt x="322" y="112"/>
                  </a:lnTo>
                  <a:lnTo>
                    <a:pt x="315" y="119"/>
                  </a:lnTo>
                  <a:lnTo>
                    <a:pt x="314" y="120"/>
                  </a:lnTo>
                  <a:lnTo>
                    <a:pt x="310" y="124"/>
                  </a:lnTo>
                  <a:lnTo>
                    <a:pt x="307" y="122"/>
                  </a:lnTo>
                  <a:lnTo>
                    <a:pt x="305" y="122"/>
                  </a:lnTo>
                  <a:lnTo>
                    <a:pt x="305" y="120"/>
                  </a:lnTo>
                  <a:lnTo>
                    <a:pt x="305" y="120"/>
                  </a:lnTo>
                  <a:lnTo>
                    <a:pt x="304" y="120"/>
                  </a:lnTo>
                  <a:lnTo>
                    <a:pt x="302" y="120"/>
                  </a:lnTo>
                  <a:lnTo>
                    <a:pt x="302" y="119"/>
                  </a:lnTo>
                  <a:lnTo>
                    <a:pt x="302" y="119"/>
                  </a:lnTo>
                  <a:lnTo>
                    <a:pt x="300" y="117"/>
                  </a:lnTo>
                  <a:lnTo>
                    <a:pt x="297" y="119"/>
                  </a:lnTo>
                  <a:lnTo>
                    <a:pt x="297" y="117"/>
                  </a:lnTo>
                  <a:lnTo>
                    <a:pt x="290" y="122"/>
                  </a:lnTo>
                  <a:lnTo>
                    <a:pt x="287" y="122"/>
                  </a:lnTo>
                  <a:lnTo>
                    <a:pt x="275" y="122"/>
                  </a:lnTo>
                  <a:lnTo>
                    <a:pt x="275" y="120"/>
                  </a:lnTo>
                  <a:lnTo>
                    <a:pt x="275" y="120"/>
                  </a:lnTo>
                  <a:lnTo>
                    <a:pt x="273" y="120"/>
                  </a:lnTo>
                  <a:lnTo>
                    <a:pt x="273" y="120"/>
                  </a:lnTo>
                  <a:lnTo>
                    <a:pt x="273" y="120"/>
                  </a:lnTo>
                  <a:lnTo>
                    <a:pt x="271" y="120"/>
                  </a:lnTo>
                  <a:lnTo>
                    <a:pt x="271" y="120"/>
                  </a:lnTo>
                  <a:lnTo>
                    <a:pt x="270" y="122"/>
                  </a:lnTo>
                  <a:lnTo>
                    <a:pt x="270" y="122"/>
                  </a:lnTo>
                  <a:lnTo>
                    <a:pt x="270" y="122"/>
                  </a:lnTo>
                  <a:lnTo>
                    <a:pt x="266" y="124"/>
                  </a:lnTo>
                  <a:lnTo>
                    <a:pt x="261" y="124"/>
                  </a:lnTo>
                  <a:lnTo>
                    <a:pt x="258" y="125"/>
                  </a:lnTo>
                  <a:lnTo>
                    <a:pt x="256" y="129"/>
                  </a:lnTo>
                  <a:lnTo>
                    <a:pt x="256" y="131"/>
                  </a:lnTo>
                  <a:lnTo>
                    <a:pt x="258" y="132"/>
                  </a:lnTo>
                  <a:lnTo>
                    <a:pt x="259" y="132"/>
                  </a:lnTo>
                  <a:lnTo>
                    <a:pt x="263" y="134"/>
                  </a:lnTo>
                  <a:lnTo>
                    <a:pt x="264" y="134"/>
                  </a:lnTo>
                  <a:lnTo>
                    <a:pt x="266" y="136"/>
                  </a:lnTo>
                  <a:lnTo>
                    <a:pt x="266" y="136"/>
                  </a:lnTo>
                  <a:lnTo>
                    <a:pt x="266" y="137"/>
                  </a:lnTo>
                  <a:lnTo>
                    <a:pt x="264" y="136"/>
                  </a:lnTo>
                  <a:lnTo>
                    <a:pt x="264" y="136"/>
                  </a:lnTo>
                  <a:lnTo>
                    <a:pt x="263" y="136"/>
                  </a:lnTo>
                  <a:lnTo>
                    <a:pt x="261" y="136"/>
                  </a:lnTo>
                  <a:lnTo>
                    <a:pt x="261" y="136"/>
                  </a:lnTo>
                  <a:lnTo>
                    <a:pt x="261" y="136"/>
                  </a:lnTo>
                  <a:lnTo>
                    <a:pt x="259" y="137"/>
                  </a:lnTo>
                  <a:lnTo>
                    <a:pt x="258" y="136"/>
                  </a:lnTo>
                  <a:lnTo>
                    <a:pt x="256" y="136"/>
                  </a:lnTo>
                  <a:lnTo>
                    <a:pt x="254" y="136"/>
                  </a:lnTo>
                  <a:lnTo>
                    <a:pt x="254" y="134"/>
                  </a:lnTo>
                  <a:lnTo>
                    <a:pt x="254" y="134"/>
                  </a:lnTo>
                  <a:lnTo>
                    <a:pt x="254" y="132"/>
                  </a:lnTo>
                  <a:lnTo>
                    <a:pt x="254" y="131"/>
                  </a:lnTo>
                  <a:lnTo>
                    <a:pt x="253" y="129"/>
                  </a:lnTo>
                  <a:lnTo>
                    <a:pt x="253" y="129"/>
                  </a:lnTo>
                  <a:lnTo>
                    <a:pt x="251" y="129"/>
                  </a:lnTo>
                  <a:lnTo>
                    <a:pt x="251" y="127"/>
                  </a:lnTo>
                  <a:lnTo>
                    <a:pt x="249" y="127"/>
                  </a:lnTo>
                  <a:lnTo>
                    <a:pt x="247" y="129"/>
                  </a:lnTo>
                  <a:lnTo>
                    <a:pt x="247" y="129"/>
                  </a:lnTo>
                  <a:lnTo>
                    <a:pt x="246" y="129"/>
                  </a:lnTo>
                  <a:lnTo>
                    <a:pt x="244" y="131"/>
                  </a:lnTo>
                  <a:lnTo>
                    <a:pt x="242" y="131"/>
                  </a:lnTo>
                  <a:lnTo>
                    <a:pt x="241" y="131"/>
                  </a:lnTo>
                  <a:lnTo>
                    <a:pt x="241" y="131"/>
                  </a:lnTo>
                  <a:lnTo>
                    <a:pt x="241" y="132"/>
                  </a:lnTo>
                  <a:lnTo>
                    <a:pt x="239" y="134"/>
                  </a:lnTo>
                  <a:lnTo>
                    <a:pt x="236" y="136"/>
                  </a:lnTo>
                  <a:lnTo>
                    <a:pt x="236" y="136"/>
                  </a:lnTo>
                  <a:lnTo>
                    <a:pt x="237" y="137"/>
                  </a:lnTo>
                  <a:lnTo>
                    <a:pt x="236" y="137"/>
                  </a:lnTo>
                  <a:lnTo>
                    <a:pt x="234" y="137"/>
                  </a:lnTo>
                  <a:lnTo>
                    <a:pt x="234" y="137"/>
                  </a:lnTo>
                  <a:lnTo>
                    <a:pt x="234" y="136"/>
                  </a:lnTo>
                  <a:lnTo>
                    <a:pt x="232" y="134"/>
                  </a:lnTo>
                  <a:lnTo>
                    <a:pt x="232" y="134"/>
                  </a:lnTo>
                  <a:lnTo>
                    <a:pt x="227" y="136"/>
                  </a:lnTo>
                  <a:lnTo>
                    <a:pt x="222" y="137"/>
                  </a:lnTo>
                  <a:lnTo>
                    <a:pt x="215" y="137"/>
                  </a:lnTo>
                  <a:lnTo>
                    <a:pt x="203" y="136"/>
                  </a:lnTo>
                  <a:lnTo>
                    <a:pt x="195" y="132"/>
                  </a:lnTo>
                  <a:lnTo>
                    <a:pt x="191" y="132"/>
                  </a:lnTo>
                  <a:lnTo>
                    <a:pt x="191" y="132"/>
                  </a:lnTo>
                  <a:lnTo>
                    <a:pt x="190" y="131"/>
                  </a:lnTo>
                  <a:lnTo>
                    <a:pt x="188" y="131"/>
                  </a:lnTo>
                  <a:lnTo>
                    <a:pt x="186" y="131"/>
                  </a:lnTo>
                  <a:lnTo>
                    <a:pt x="183" y="127"/>
                  </a:lnTo>
                  <a:lnTo>
                    <a:pt x="181" y="127"/>
                  </a:lnTo>
                  <a:lnTo>
                    <a:pt x="180" y="127"/>
                  </a:lnTo>
                  <a:lnTo>
                    <a:pt x="180" y="127"/>
                  </a:lnTo>
                  <a:lnTo>
                    <a:pt x="178" y="127"/>
                  </a:lnTo>
                  <a:lnTo>
                    <a:pt x="178" y="125"/>
                  </a:lnTo>
                  <a:lnTo>
                    <a:pt x="176" y="125"/>
                  </a:lnTo>
                  <a:lnTo>
                    <a:pt x="173" y="125"/>
                  </a:lnTo>
                  <a:lnTo>
                    <a:pt x="171" y="125"/>
                  </a:lnTo>
                  <a:lnTo>
                    <a:pt x="169" y="124"/>
                  </a:lnTo>
                  <a:lnTo>
                    <a:pt x="168" y="124"/>
                  </a:lnTo>
                  <a:lnTo>
                    <a:pt x="164" y="122"/>
                  </a:lnTo>
                  <a:lnTo>
                    <a:pt x="163" y="120"/>
                  </a:lnTo>
                  <a:lnTo>
                    <a:pt x="163" y="119"/>
                  </a:lnTo>
                  <a:lnTo>
                    <a:pt x="163" y="117"/>
                  </a:lnTo>
                  <a:lnTo>
                    <a:pt x="161" y="117"/>
                  </a:lnTo>
                  <a:lnTo>
                    <a:pt x="152" y="115"/>
                  </a:lnTo>
                  <a:lnTo>
                    <a:pt x="149" y="115"/>
                  </a:lnTo>
                  <a:lnTo>
                    <a:pt x="146" y="112"/>
                  </a:lnTo>
                  <a:lnTo>
                    <a:pt x="144" y="109"/>
                  </a:lnTo>
                  <a:lnTo>
                    <a:pt x="139" y="110"/>
                  </a:lnTo>
                  <a:lnTo>
                    <a:pt x="137" y="110"/>
                  </a:lnTo>
                  <a:lnTo>
                    <a:pt x="134" y="110"/>
                  </a:lnTo>
                  <a:lnTo>
                    <a:pt x="132" y="109"/>
                  </a:lnTo>
                  <a:lnTo>
                    <a:pt x="130" y="109"/>
                  </a:lnTo>
                  <a:lnTo>
                    <a:pt x="129" y="109"/>
                  </a:lnTo>
                  <a:lnTo>
                    <a:pt x="127" y="109"/>
                  </a:lnTo>
                  <a:lnTo>
                    <a:pt x="127" y="107"/>
                  </a:lnTo>
                  <a:lnTo>
                    <a:pt x="124" y="105"/>
                  </a:lnTo>
                  <a:lnTo>
                    <a:pt x="122" y="105"/>
                  </a:lnTo>
                  <a:lnTo>
                    <a:pt x="122" y="103"/>
                  </a:lnTo>
                  <a:lnTo>
                    <a:pt x="122" y="103"/>
                  </a:lnTo>
                  <a:lnTo>
                    <a:pt x="124" y="102"/>
                  </a:lnTo>
                  <a:lnTo>
                    <a:pt x="125" y="102"/>
                  </a:lnTo>
                  <a:lnTo>
                    <a:pt x="125" y="100"/>
                  </a:lnTo>
                  <a:lnTo>
                    <a:pt x="122" y="98"/>
                  </a:lnTo>
                  <a:lnTo>
                    <a:pt x="120" y="98"/>
                  </a:lnTo>
                  <a:lnTo>
                    <a:pt x="122" y="98"/>
                  </a:lnTo>
                  <a:lnTo>
                    <a:pt x="122" y="102"/>
                  </a:lnTo>
                  <a:lnTo>
                    <a:pt x="122" y="103"/>
                  </a:lnTo>
                  <a:lnTo>
                    <a:pt x="120" y="105"/>
                  </a:lnTo>
                  <a:lnTo>
                    <a:pt x="118" y="105"/>
                  </a:lnTo>
                  <a:lnTo>
                    <a:pt x="110" y="105"/>
                  </a:lnTo>
                  <a:lnTo>
                    <a:pt x="112" y="105"/>
                  </a:lnTo>
                  <a:lnTo>
                    <a:pt x="112" y="107"/>
                  </a:lnTo>
                  <a:lnTo>
                    <a:pt x="110" y="107"/>
                  </a:lnTo>
                  <a:lnTo>
                    <a:pt x="107" y="107"/>
                  </a:lnTo>
                  <a:lnTo>
                    <a:pt x="107" y="105"/>
                  </a:lnTo>
                  <a:lnTo>
                    <a:pt x="105" y="105"/>
                  </a:lnTo>
                  <a:lnTo>
                    <a:pt x="105" y="103"/>
                  </a:lnTo>
                  <a:lnTo>
                    <a:pt x="101" y="103"/>
                  </a:lnTo>
                  <a:lnTo>
                    <a:pt x="100" y="102"/>
                  </a:lnTo>
                  <a:lnTo>
                    <a:pt x="100" y="102"/>
                  </a:lnTo>
                  <a:lnTo>
                    <a:pt x="98" y="100"/>
                  </a:lnTo>
                  <a:lnTo>
                    <a:pt x="96" y="100"/>
                  </a:lnTo>
                  <a:lnTo>
                    <a:pt x="93" y="100"/>
                  </a:lnTo>
                  <a:lnTo>
                    <a:pt x="90" y="100"/>
                  </a:lnTo>
                  <a:lnTo>
                    <a:pt x="84" y="98"/>
                  </a:lnTo>
                  <a:lnTo>
                    <a:pt x="81" y="98"/>
                  </a:lnTo>
                  <a:lnTo>
                    <a:pt x="81" y="98"/>
                  </a:lnTo>
                  <a:lnTo>
                    <a:pt x="79" y="98"/>
                  </a:lnTo>
                  <a:lnTo>
                    <a:pt x="79" y="98"/>
                  </a:lnTo>
                  <a:lnTo>
                    <a:pt x="79" y="98"/>
                  </a:lnTo>
                  <a:lnTo>
                    <a:pt x="79" y="98"/>
                  </a:lnTo>
                  <a:lnTo>
                    <a:pt x="78" y="97"/>
                  </a:lnTo>
                  <a:lnTo>
                    <a:pt x="78" y="97"/>
                  </a:lnTo>
                  <a:lnTo>
                    <a:pt x="76" y="93"/>
                  </a:lnTo>
                  <a:lnTo>
                    <a:pt x="76" y="93"/>
                  </a:lnTo>
                  <a:lnTo>
                    <a:pt x="74" y="92"/>
                  </a:lnTo>
                  <a:lnTo>
                    <a:pt x="73" y="93"/>
                  </a:lnTo>
                  <a:lnTo>
                    <a:pt x="73" y="95"/>
                  </a:lnTo>
                  <a:lnTo>
                    <a:pt x="73" y="97"/>
                  </a:lnTo>
                  <a:lnTo>
                    <a:pt x="74" y="107"/>
                  </a:lnTo>
                  <a:lnTo>
                    <a:pt x="74" y="109"/>
                  </a:lnTo>
                  <a:lnTo>
                    <a:pt x="74" y="112"/>
                  </a:lnTo>
                  <a:lnTo>
                    <a:pt x="73" y="112"/>
                  </a:lnTo>
                  <a:lnTo>
                    <a:pt x="73" y="114"/>
                  </a:lnTo>
                  <a:lnTo>
                    <a:pt x="71" y="114"/>
                  </a:lnTo>
                  <a:lnTo>
                    <a:pt x="69" y="114"/>
                  </a:lnTo>
                  <a:lnTo>
                    <a:pt x="68" y="115"/>
                  </a:lnTo>
                  <a:lnTo>
                    <a:pt x="68" y="115"/>
                  </a:lnTo>
                  <a:lnTo>
                    <a:pt x="66" y="117"/>
                  </a:lnTo>
                  <a:lnTo>
                    <a:pt x="66" y="117"/>
                  </a:lnTo>
                  <a:lnTo>
                    <a:pt x="68" y="119"/>
                  </a:lnTo>
                  <a:lnTo>
                    <a:pt x="68" y="120"/>
                  </a:lnTo>
                  <a:lnTo>
                    <a:pt x="68" y="120"/>
                  </a:lnTo>
                  <a:lnTo>
                    <a:pt x="66" y="122"/>
                  </a:lnTo>
                  <a:lnTo>
                    <a:pt x="66" y="122"/>
                  </a:lnTo>
                  <a:lnTo>
                    <a:pt x="69" y="127"/>
                  </a:lnTo>
                  <a:lnTo>
                    <a:pt x="71" y="129"/>
                  </a:lnTo>
                  <a:lnTo>
                    <a:pt x="71" y="132"/>
                  </a:lnTo>
                  <a:lnTo>
                    <a:pt x="73" y="134"/>
                  </a:lnTo>
                  <a:lnTo>
                    <a:pt x="73" y="137"/>
                  </a:lnTo>
                  <a:lnTo>
                    <a:pt x="73" y="139"/>
                  </a:lnTo>
                  <a:lnTo>
                    <a:pt x="71" y="141"/>
                  </a:lnTo>
                  <a:lnTo>
                    <a:pt x="73" y="142"/>
                  </a:lnTo>
                  <a:lnTo>
                    <a:pt x="79" y="151"/>
                  </a:lnTo>
                  <a:lnTo>
                    <a:pt x="79" y="154"/>
                  </a:lnTo>
                  <a:lnTo>
                    <a:pt x="81" y="156"/>
                  </a:lnTo>
                  <a:lnTo>
                    <a:pt x="78" y="156"/>
                  </a:lnTo>
                  <a:lnTo>
                    <a:pt x="78" y="158"/>
                  </a:lnTo>
                  <a:lnTo>
                    <a:pt x="78" y="158"/>
                  </a:lnTo>
                  <a:lnTo>
                    <a:pt x="78" y="158"/>
                  </a:lnTo>
                  <a:lnTo>
                    <a:pt x="78" y="158"/>
                  </a:lnTo>
                  <a:lnTo>
                    <a:pt x="79" y="159"/>
                  </a:lnTo>
                  <a:lnTo>
                    <a:pt x="79" y="159"/>
                  </a:lnTo>
                  <a:lnTo>
                    <a:pt x="81" y="161"/>
                  </a:lnTo>
                  <a:lnTo>
                    <a:pt x="81" y="161"/>
                  </a:lnTo>
                  <a:lnTo>
                    <a:pt x="83" y="163"/>
                  </a:lnTo>
                  <a:lnTo>
                    <a:pt x="88" y="170"/>
                  </a:lnTo>
                  <a:lnTo>
                    <a:pt x="91" y="178"/>
                  </a:lnTo>
                  <a:lnTo>
                    <a:pt x="91" y="182"/>
                  </a:lnTo>
                  <a:lnTo>
                    <a:pt x="91" y="182"/>
                  </a:lnTo>
                  <a:lnTo>
                    <a:pt x="93" y="183"/>
                  </a:lnTo>
                  <a:lnTo>
                    <a:pt x="93" y="183"/>
                  </a:lnTo>
                  <a:lnTo>
                    <a:pt x="93" y="183"/>
                  </a:lnTo>
                  <a:lnTo>
                    <a:pt x="95" y="183"/>
                  </a:lnTo>
                  <a:lnTo>
                    <a:pt x="96" y="183"/>
                  </a:lnTo>
                  <a:lnTo>
                    <a:pt x="96" y="185"/>
                  </a:lnTo>
                  <a:lnTo>
                    <a:pt x="96" y="185"/>
                  </a:lnTo>
                  <a:lnTo>
                    <a:pt x="98" y="187"/>
                  </a:lnTo>
                  <a:lnTo>
                    <a:pt x="101" y="192"/>
                  </a:lnTo>
                  <a:lnTo>
                    <a:pt x="103" y="192"/>
                  </a:lnTo>
                  <a:lnTo>
                    <a:pt x="103" y="193"/>
                  </a:lnTo>
                  <a:lnTo>
                    <a:pt x="103" y="193"/>
                  </a:lnTo>
                  <a:lnTo>
                    <a:pt x="105" y="195"/>
                  </a:lnTo>
                  <a:lnTo>
                    <a:pt x="105" y="195"/>
                  </a:lnTo>
                  <a:lnTo>
                    <a:pt x="105" y="197"/>
                  </a:lnTo>
                  <a:lnTo>
                    <a:pt x="112" y="202"/>
                  </a:lnTo>
                  <a:lnTo>
                    <a:pt x="117" y="205"/>
                  </a:lnTo>
                  <a:lnTo>
                    <a:pt x="120" y="212"/>
                  </a:lnTo>
                  <a:lnTo>
                    <a:pt x="122" y="219"/>
                  </a:lnTo>
                  <a:lnTo>
                    <a:pt x="118" y="226"/>
                  </a:lnTo>
                  <a:lnTo>
                    <a:pt x="122" y="227"/>
                  </a:lnTo>
                  <a:lnTo>
                    <a:pt x="122" y="227"/>
                  </a:lnTo>
                  <a:lnTo>
                    <a:pt x="124" y="227"/>
                  </a:lnTo>
                  <a:lnTo>
                    <a:pt x="124" y="226"/>
                  </a:lnTo>
                  <a:lnTo>
                    <a:pt x="124" y="226"/>
                  </a:lnTo>
                  <a:lnTo>
                    <a:pt x="124" y="224"/>
                  </a:lnTo>
                  <a:lnTo>
                    <a:pt x="124" y="224"/>
                  </a:lnTo>
                  <a:lnTo>
                    <a:pt x="124" y="224"/>
                  </a:lnTo>
                  <a:lnTo>
                    <a:pt x="125" y="222"/>
                  </a:lnTo>
                  <a:lnTo>
                    <a:pt x="125" y="222"/>
                  </a:lnTo>
                  <a:lnTo>
                    <a:pt x="125" y="222"/>
                  </a:lnTo>
                  <a:lnTo>
                    <a:pt x="127" y="221"/>
                  </a:lnTo>
                  <a:lnTo>
                    <a:pt x="127" y="221"/>
                  </a:lnTo>
                  <a:lnTo>
                    <a:pt x="129" y="221"/>
                  </a:lnTo>
                  <a:lnTo>
                    <a:pt x="129" y="222"/>
                  </a:lnTo>
                  <a:lnTo>
                    <a:pt x="129" y="224"/>
                  </a:lnTo>
                  <a:lnTo>
                    <a:pt x="130" y="226"/>
                  </a:lnTo>
                  <a:lnTo>
                    <a:pt x="130" y="229"/>
                  </a:lnTo>
                  <a:lnTo>
                    <a:pt x="130" y="229"/>
                  </a:lnTo>
                  <a:lnTo>
                    <a:pt x="132" y="231"/>
                  </a:lnTo>
                  <a:lnTo>
                    <a:pt x="134" y="232"/>
                  </a:lnTo>
                  <a:lnTo>
                    <a:pt x="139" y="236"/>
                  </a:lnTo>
                  <a:lnTo>
                    <a:pt x="141" y="238"/>
                  </a:lnTo>
                  <a:lnTo>
                    <a:pt x="141" y="238"/>
                  </a:lnTo>
                  <a:lnTo>
                    <a:pt x="141" y="236"/>
                  </a:lnTo>
                  <a:lnTo>
                    <a:pt x="142" y="236"/>
                  </a:lnTo>
                  <a:lnTo>
                    <a:pt x="142" y="236"/>
                  </a:lnTo>
                  <a:lnTo>
                    <a:pt x="144" y="236"/>
                  </a:lnTo>
                  <a:lnTo>
                    <a:pt x="144" y="238"/>
                  </a:lnTo>
                  <a:lnTo>
                    <a:pt x="144" y="238"/>
                  </a:lnTo>
                  <a:lnTo>
                    <a:pt x="144" y="238"/>
                  </a:lnTo>
                  <a:lnTo>
                    <a:pt x="144" y="239"/>
                  </a:lnTo>
                  <a:lnTo>
                    <a:pt x="144" y="239"/>
                  </a:lnTo>
                  <a:lnTo>
                    <a:pt x="144" y="239"/>
                  </a:lnTo>
                  <a:lnTo>
                    <a:pt x="144" y="239"/>
                  </a:lnTo>
                  <a:lnTo>
                    <a:pt x="144" y="239"/>
                  </a:lnTo>
                  <a:lnTo>
                    <a:pt x="144" y="239"/>
                  </a:lnTo>
                  <a:lnTo>
                    <a:pt x="146" y="239"/>
                  </a:lnTo>
                  <a:lnTo>
                    <a:pt x="144" y="239"/>
                  </a:lnTo>
                  <a:lnTo>
                    <a:pt x="146" y="239"/>
                  </a:lnTo>
                  <a:lnTo>
                    <a:pt x="146" y="238"/>
                  </a:lnTo>
                  <a:lnTo>
                    <a:pt x="147" y="238"/>
                  </a:lnTo>
                  <a:lnTo>
                    <a:pt x="147" y="239"/>
                  </a:lnTo>
                  <a:lnTo>
                    <a:pt x="146" y="241"/>
                  </a:lnTo>
                  <a:lnTo>
                    <a:pt x="144" y="243"/>
                  </a:lnTo>
                  <a:lnTo>
                    <a:pt x="144" y="244"/>
                  </a:lnTo>
                  <a:lnTo>
                    <a:pt x="142" y="246"/>
                  </a:lnTo>
                  <a:lnTo>
                    <a:pt x="141" y="244"/>
                  </a:lnTo>
                  <a:lnTo>
                    <a:pt x="141" y="251"/>
                  </a:lnTo>
                  <a:lnTo>
                    <a:pt x="141" y="253"/>
                  </a:lnTo>
                  <a:lnTo>
                    <a:pt x="141" y="253"/>
                  </a:lnTo>
                  <a:lnTo>
                    <a:pt x="139" y="251"/>
                  </a:lnTo>
                  <a:lnTo>
                    <a:pt x="137" y="248"/>
                  </a:lnTo>
                  <a:lnTo>
                    <a:pt x="137" y="246"/>
                  </a:lnTo>
                  <a:lnTo>
                    <a:pt x="137" y="243"/>
                  </a:lnTo>
                  <a:lnTo>
                    <a:pt x="137" y="241"/>
                  </a:lnTo>
                  <a:lnTo>
                    <a:pt x="135" y="241"/>
                  </a:lnTo>
                  <a:lnTo>
                    <a:pt x="130" y="238"/>
                  </a:lnTo>
                  <a:lnTo>
                    <a:pt x="127" y="236"/>
                  </a:lnTo>
                  <a:lnTo>
                    <a:pt x="127" y="236"/>
                  </a:lnTo>
                  <a:lnTo>
                    <a:pt x="127" y="234"/>
                  </a:lnTo>
                  <a:lnTo>
                    <a:pt x="127" y="234"/>
                  </a:lnTo>
                  <a:lnTo>
                    <a:pt x="125" y="232"/>
                  </a:lnTo>
                  <a:lnTo>
                    <a:pt x="125" y="232"/>
                  </a:lnTo>
                  <a:lnTo>
                    <a:pt x="124" y="232"/>
                  </a:lnTo>
                  <a:lnTo>
                    <a:pt x="120" y="232"/>
                  </a:lnTo>
                  <a:lnTo>
                    <a:pt x="120" y="231"/>
                  </a:lnTo>
                  <a:lnTo>
                    <a:pt x="120" y="229"/>
                  </a:lnTo>
                  <a:lnTo>
                    <a:pt x="118" y="229"/>
                  </a:lnTo>
                  <a:lnTo>
                    <a:pt x="118" y="227"/>
                  </a:lnTo>
                  <a:lnTo>
                    <a:pt x="117" y="226"/>
                  </a:lnTo>
                  <a:lnTo>
                    <a:pt x="115" y="226"/>
                  </a:lnTo>
                  <a:lnTo>
                    <a:pt x="115" y="227"/>
                  </a:lnTo>
                  <a:lnTo>
                    <a:pt x="117" y="229"/>
                  </a:lnTo>
                  <a:lnTo>
                    <a:pt x="117" y="229"/>
                  </a:lnTo>
                  <a:lnTo>
                    <a:pt x="117" y="234"/>
                  </a:lnTo>
                  <a:lnTo>
                    <a:pt x="117" y="238"/>
                  </a:lnTo>
                  <a:lnTo>
                    <a:pt x="118" y="241"/>
                  </a:lnTo>
                  <a:lnTo>
                    <a:pt x="120" y="246"/>
                  </a:lnTo>
                  <a:lnTo>
                    <a:pt x="118" y="248"/>
                  </a:lnTo>
                  <a:lnTo>
                    <a:pt x="120" y="251"/>
                  </a:lnTo>
                  <a:lnTo>
                    <a:pt x="122" y="255"/>
                  </a:lnTo>
                  <a:lnTo>
                    <a:pt x="125" y="256"/>
                  </a:lnTo>
                  <a:lnTo>
                    <a:pt x="122" y="260"/>
                  </a:lnTo>
                  <a:lnTo>
                    <a:pt x="122" y="260"/>
                  </a:lnTo>
                  <a:lnTo>
                    <a:pt x="124" y="261"/>
                  </a:lnTo>
                  <a:lnTo>
                    <a:pt x="125" y="261"/>
                  </a:lnTo>
                  <a:lnTo>
                    <a:pt x="125" y="261"/>
                  </a:lnTo>
                  <a:lnTo>
                    <a:pt x="127" y="263"/>
                  </a:lnTo>
                  <a:lnTo>
                    <a:pt x="127" y="265"/>
                  </a:lnTo>
                  <a:lnTo>
                    <a:pt x="127" y="265"/>
                  </a:lnTo>
                  <a:lnTo>
                    <a:pt x="129" y="265"/>
                  </a:lnTo>
                  <a:lnTo>
                    <a:pt x="129" y="265"/>
                  </a:lnTo>
                  <a:lnTo>
                    <a:pt x="130" y="270"/>
                  </a:lnTo>
                  <a:lnTo>
                    <a:pt x="132" y="270"/>
                  </a:lnTo>
                  <a:lnTo>
                    <a:pt x="132" y="270"/>
                  </a:lnTo>
                  <a:lnTo>
                    <a:pt x="132" y="272"/>
                  </a:lnTo>
                  <a:lnTo>
                    <a:pt x="130" y="273"/>
                  </a:lnTo>
                  <a:lnTo>
                    <a:pt x="130" y="273"/>
                  </a:lnTo>
                  <a:lnTo>
                    <a:pt x="130" y="273"/>
                  </a:lnTo>
                  <a:lnTo>
                    <a:pt x="130" y="273"/>
                  </a:lnTo>
                  <a:lnTo>
                    <a:pt x="130" y="273"/>
                  </a:lnTo>
                  <a:lnTo>
                    <a:pt x="132" y="275"/>
                  </a:lnTo>
                  <a:lnTo>
                    <a:pt x="134" y="275"/>
                  </a:lnTo>
                  <a:lnTo>
                    <a:pt x="134" y="275"/>
                  </a:lnTo>
                  <a:lnTo>
                    <a:pt x="134" y="277"/>
                  </a:lnTo>
                  <a:lnTo>
                    <a:pt x="135" y="282"/>
                  </a:lnTo>
                  <a:lnTo>
                    <a:pt x="137" y="285"/>
                  </a:lnTo>
                  <a:lnTo>
                    <a:pt x="141" y="287"/>
                  </a:lnTo>
                  <a:lnTo>
                    <a:pt x="142" y="290"/>
                  </a:lnTo>
                  <a:lnTo>
                    <a:pt x="144" y="292"/>
                  </a:lnTo>
                  <a:lnTo>
                    <a:pt x="149" y="292"/>
                  </a:lnTo>
                  <a:lnTo>
                    <a:pt x="151" y="292"/>
                  </a:lnTo>
                  <a:lnTo>
                    <a:pt x="154" y="297"/>
                  </a:lnTo>
                  <a:lnTo>
                    <a:pt x="156" y="299"/>
                  </a:lnTo>
                  <a:lnTo>
                    <a:pt x="156" y="299"/>
                  </a:lnTo>
                  <a:lnTo>
                    <a:pt x="158" y="299"/>
                  </a:lnTo>
                  <a:lnTo>
                    <a:pt x="158" y="299"/>
                  </a:lnTo>
                  <a:lnTo>
                    <a:pt x="158" y="299"/>
                  </a:lnTo>
                  <a:lnTo>
                    <a:pt x="158" y="300"/>
                  </a:lnTo>
                  <a:lnTo>
                    <a:pt x="158" y="300"/>
                  </a:lnTo>
                  <a:lnTo>
                    <a:pt x="158" y="302"/>
                  </a:lnTo>
                  <a:lnTo>
                    <a:pt x="158" y="304"/>
                  </a:lnTo>
                  <a:lnTo>
                    <a:pt x="158" y="304"/>
                  </a:lnTo>
                  <a:lnTo>
                    <a:pt x="159" y="304"/>
                  </a:lnTo>
                  <a:lnTo>
                    <a:pt x="161" y="304"/>
                  </a:lnTo>
                  <a:lnTo>
                    <a:pt x="161" y="304"/>
                  </a:lnTo>
                  <a:lnTo>
                    <a:pt x="163" y="304"/>
                  </a:lnTo>
                  <a:lnTo>
                    <a:pt x="161" y="304"/>
                  </a:lnTo>
                  <a:lnTo>
                    <a:pt x="163" y="305"/>
                  </a:lnTo>
                  <a:lnTo>
                    <a:pt x="163" y="307"/>
                  </a:lnTo>
                  <a:lnTo>
                    <a:pt x="163" y="307"/>
                  </a:lnTo>
                  <a:lnTo>
                    <a:pt x="164" y="307"/>
                  </a:lnTo>
                  <a:lnTo>
                    <a:pt x="164" y="309"/>
                  </a:lnTo>
                  <a:lnTo>
                    <a:pt x="164" y="309"/>
                  </a:lnTo>
                  <a:lnTo>
                    <a:pt x="164" y="309"/>
                  </a:lnTo>
                  <a:lnTo>
                    <a:pt x="164" y="311"/>
                  </a:lnTo>
                  <a:lnTo>
                    <a:pt x="166" y="311"/>
                  </a:lnTo>
                  <a:lnTo>
                    <a:pt x="168" y="312"/>
                  </a:lnTo>
                  <a:lnTo>
                    <a:pt x="168" y="312"/>
                  </a:lnTo>
                  <a:lnTo>
                    <a:pt x="168" y="316"/>
                  </a:lnTo>
                  <a:lnTo>
                    <a:pt x="168" y="316"/>
                  </a:lnTo>
                  <a:lnTo>
                    <a:pt x="171" y="319"/>
                  </a:lnTo>
                  <a:lnTo>
                    <a:pt x="171" y="321"/>
                  </a:lnTo>
                  <a:lnTo>
                    <a:pt x="173" y="321"/>
                  </a:lnTo>
                  <a:lnTo>
                    <a:pt x="176" y="321"/>
                  </a:lnTo>
                  <a:lnTo>
                    <a:pt x="178" y="321"/>
                  </a:lnTo>
                  <a:lnTo>
                    <a:pt x="180" y="319"/>
                  </a:lnTo>
                  <a:lnTo>
                    <a:pt x="180" y="319"/>
                  </a:lnTo>
                  <a:lnTo>
                    <a:pt x="178" y="317"/>
                  </a:lnTo>
                  <a:lnTo>
                    <a:pt x="174" y="319"/>
                  </a:lnTo>
                  <a:lnTo>
                    <a:pt x="174" y="317"/>
                  </a:lnTo>
                  <a:lnTo>
                    <a:pt x="174" y="317"/>
                  </a:lnTo>
                  <a:lnTo>
                    <a:pt x="174" y="316"/>
                  </a:lnTo>
                  <a:lnTo>
                    <a:pt x="176" y="316"/>
                  </a:lnTo>
                  <a:lnTo>
                    <a:pt x="176" y="316"/>
                  </a:lnTo>
                  <a:lnTo>
                    <a:pt x="176" y="316"/>
                  </a:lnTo>
                  <a:lnTo>
                    <a:pt x="178" y="316"/>
                  </a:lnTo>
                  <a:lnTo>
                    <a:pt x="178" y="316"/>
                  </a:lnTo>
                  <a:lnTo>
                    <a:pt x="178" y="314"/>
                  </a:lnTo>
                  <a:lnTo>
                    <a:pt x="178" y="312"/>
                  </a:lnTo>
                  <a:lnTo>
                    <a:pt x="178" y="311"/>
                  </a:lnTo>
                  <a:lnTo>
                    <a:pt x="180" y="312"/>
                  </a:lnTo>
                  <a:lnTo>
                    <a:pt x="181" y="314"/>
                  </a:lnTo>
                  <a:lnTo>
                    <a:pt x="181" y="314"/>
                  </a:lnTo>
                  <a:lnTo>
                    <a:pt x="181" y="316"/>
                  </a:lnTo>
                  <a:lnTo>
                    <a:pt x="183" y="317"/>
                  </a:lnTo>
                  <a:lnTo>
                    <a:pt x="183" y="319"/>
                  </a:lnTo>
                  <a:lnTo>
                    <a:pt x="185" y="321"/>
                  </a:lnTo>
                  <a:lnTo>
                    <a:pt x="186" y="321"/>
                  </a:lnTo>
                  <a:lnTo>
                    <a:pt x="188" y="322"/>
                  </a:lnTo>
                  <a:lnTo>
                    <a:pt x="190" y="322"/>
                  </a:lnTo>
                  <a:lnTo>
                    <a:pt x="190" y="321"/>
                  </a:lnTo>
                  <a:lnTo>
                    <a:pt x="190" y="319"/>
                  </a:lnTo>
                  <a:lnTo>
                    <a:pt x="190" y="319"/>
                  </a:lnTo>
                  <a:lnTo>
                    <a:pt x="191" y="319"/>
                  </a:lnTo>
                  <a:lnTo>
                    <a:pt x="191" y="319"/>
                  </a:lnTo>
                  <a:lnTo>
                    <a:pt x="191" y="319"/>
                  </a:lnTo>
                  <a:lnTo>
                    <a:pt x="193" y="321"/>
                  </a:lnTo>
                  <a:lnTo>
                    <a:pt x="193" y="322"/>
                  </a:lnTo>
                  <a:lnTo>
                    <a:pt x="195" y="324"/>
                  </a:lnTo>
                  <a:lnTo>
                    <a:pt x="197" y="322"/>
                  </a:lnTo>
                  <a:lnTo>
                    <a:pt x="198" y="319"/>
                  </a:lnTo>
                  <a:lnTo>
                    <a:pt x="200" y="319"/>
                  </a:lnTo>
                  <a:lnTo>
                    <a:pt x="200" y="319"/>
                  </a:lnTo>
                  <a:lnTo>
                    <a:pt x="202" y="321"/>
                  </a:lnTo>
                  <a:lnTo>
                    <a:pt x="205" y="322"/>
                  </a:lnTo>
                  <a:lnTo>
                    <a:pt x="205" y="322"/>
                  </a:lnTo>
                  <a:lnTo>
                    <a:pt x="205" y="322"/>
                  </a:lnTo>
                  <a:lnTo>
                    <a:pt x="205" y="326"/>
                  </a:lnTo>
                  <a:lnTo>
                    <a:pt x="205" y="328"/>
                  </a:lnTo>
                  <a:lnTo>
                    <a:pt x="205" y="329"/>
                  </a:lnTo>
                  <a:lnTo>
                    <a:pt x="205" y="328"/>
                  </a:lnTo>
                  <a:lnTo>
                    <a:pt x="203" y="328"/>
                  </a:lnTo>
                  <a:lnTo>
                    <a:pt x="202" y="326"/>
                  </a:lnTo>
                  <a:lnTo>
                    <a:pt x="202" y="326"/>
                  </a:lnTo>
                  <a:lnTo>
                    <a:pt x="200" y="326"/>
                  </a:lnTo>
                  <a:lnTo>
                    <a:pt x="200" y="326"/>
                  </a:lnTo>
                  <a:lnTo>
                    <a:pt x="202" y="328"/>
                  </a:lnTo>
                  <a:lnTo>
                    <a:pt x="200" y="328"/>
                  </a:lnTo>
                  <a:lnTo>
                    <a:pt x="200" y="328"/>
                  </a:lnTo>
                  <a:lnTo>
                    <a:pt x="198" y="328"/>
                  </a:lnTo>
                  <a:lnTo>
                    <a:pt x="198" y="328"/>
                  </a:lnTo>
                  <a:lnTo>
                    <a:pt x="200" y="329"/>
                  </a:lnTo>
                  <a:lnTo>
                    <a:pt x="198" y="331"/>
                  </a:lnTo>
                  <a:lnTo>
                    <a:pt x="198" y="329"/>
                  </a:lnTo>
                  <a:lnTo>
                    <a:pt x="197" y="328"/>
                  </a:lnTo>
                  <a:lnTo>
                    <a:pt x="195" y="326"/>
                  </a:lnTo>
                  <a:lnTo>
                    <a:pt x="193" y="326"/>
                  </a:lnTo>
                  <a:lnTo>
                    <a:pt x="185" y="324"/>
                  </a:lnTo>
                  <a:lnTo>
                    <a:pt x="183" y="324"/>
                  </a:lnTo>
                  <a:lnTo>
                    <a:pt x="185" y="326"/>
                  </a:lnTo>
                  <a:lnTo>
                    <a:pt x="185" y="328"/>
                  </a:lnTo>
                  <a:lnTo>
                    <a:pt x="185" y="328"/>
                  </a:lnTo>
                  <a:lnTo>
                    <a:pt x="181" y="326"/>
                  </a:lnTo>
                  <a:lnTo>
                    <a:pt x="180" y="326"/>
                  </a:lnTo>
                  <a:lnTo>
                    <a:pt x="180" y="328"/>
                  </a:lnTo>
                  <a:lnTo>
                    <a:pt x="180" y="328"/>
                  </a:lnTo>
                  <a:lnTo>
                    <a:pt x="185" y="331"/>
                  </a:lnTo>
                  <a:lnTo>
                    <a:pt x="188" y="333"/>
                  </a:lnTo>
                  <a:lnTo>
                    <a:pt x="188" y="336"/>
                  </a:lnTo>
                  <a:lnTo>
                    <a:pt x="188" y="343"/>
                  </a:lnTo>
                  <a:lnTo>
                    <a:pt x="191" y="341"/>
                  </a:lnTo>
                  <a:lnTo>
                    <a:pt x="193" y="341"/>
                  </a:lnTo>
                  <a:lnTo>
                    <a:pt x="193" y="341"/>
                  </a:lnTo>
                  <a:lnTo>
                    <a:pt x="193" y="341"/>
                  </a:lnTo>
                  <a:lnTo>
                    <a:pt x="195" y="341"/>
                  </a:lnTo>
                  <a:lnTo>
                    <a:pt x="195" y="341"/>
                  </a:lnTo>
                  <a:lnTo>
                    <a:pt x="195" y="339"/>
                  </a:lnTo>
                  <a:lnTo>
                    <a:pt x="195" y="339"/>
                  </a:lnTo>
                  <a:lnTo>
                    <a:pt x="195" y="339"/>
                  </a:lnTo>
                  <a:lnTo>
                    <a:pt x="198" y="338"/>
                  </a:lnTo>
                  <a:lnTo>
                    <a:pt x="198" y="338"/>
                  </a:lnTo>
                  <a:lnTo>
                    <a:pt x="200" y="339"/>
                  </a:lnTo>
                  <a:lnTo>
                    <a:pt x="200" y="339"/>
                  </a:lnTo>
                  <a:lnTo>
                    <a:pt x="202" y="341"/>
                  </a:lnTo>
                  <a:lnTo>
                    <a:pt x="202" y="341"/>
                  </a:lnTo>
                  <a:lnTo>
                    <a:pt x="203" y="339"/>
                  </a:lnTo>
                  <a:lnTo>
                    <a:pt x="203" y="338"/>
                  </a:lnTo>
                  <a:lnTo>
                    <a:pt x="203" y="336"/>
                  </a:lnTo>
                  <a:lnTo>
                    <a:pt x="205" y="336"/>
                  </a:lnTo>
                  <a:lnTo>
                    <a:pt x="205" y="336"/>
                  </a:lnTo>
                  <a:lnTo>
                    <a:pt x="207" y="336"/>
                  </a:lnTo>
                  <a:lnTo>
                    <a:pt x="208" y="336"/>
                  </a:lnTo>
                  <a:lnTo>
                    <a:pt x="208" y="338"/>
                  </a:lnTo>
                  <a:lnTo>
                    <a:pt x="208" y="339"/>
                  </a:lnTo>
                  <a:lnTo>
                    <a:pt x="208" y="339"/>
                  </a:lnTo>
                  <a:lnTo>
                    <a:pt x="210" y="341"/>
                  </a:lnTo>
                  <a:lnTo>
                    <a:pt x="212" y="339"/>
                  </a:lnTo>
                  <a:lnTo>
                    <a:pt x="212" y="339"/>
                  </a:lnTo>
                  <a:lnTo>
                    <a:pt x="215" y="338"/>
                  </a:lnTo>
                  <a:lnTo>
                    <a:pt x="215" y="339"/>
                  </a:lnTo>
                  <a:lnTo>
                    <a:pt x="217" y="339"/>
                  </a:lnTo>
                  <a:lnTo>
                    <a:pt x="227" y="341"/>
                  </a:lnTo>
                  <a:lnTo>
                    <a:pt x="229" y="341"/>
                  </a:lnTo>
                  <a:lnTo>
                    <a:pt x="232" y="339"/>
                  </a:lnTo>
                  <a:lnTo>
                    <a:pt x="232" y="339"/>
                  </a:lnTo>
                  <a:lnTo>
                    <a:pt x="234" y="339"/>
                  </a:lnTo>
                  <a:lnTo>
                    <a:pt x="232" y="338"/>
                  </a:lnTo>
                  <a:lnTo>
                    <a:pt x="232" y="336"/>
                  </a:lnTo>
                  <a:lnTo>
                    <a:pt x="232" y="334"/>
                  </a:lnTo>
                  <a:lnTo>
                    <a:pt x="234" y="336"/>
                  </a:lnTo>
                  <a:lnTo>
                    <a:pt x="236" y="338"/>
                  </a:lnTo>
                  <a:lnTo>
                    <a:pt x="236" y="341"/>
                  </a:lnTo>
                  <a:lnTo>
                    <a:pt x="237" y="343"/>
                  </a:lnTo>
                  <a:lnTo>
                    <a:pt x="237" y="343"/>
                  </a:lnTo>
                  <a:lnTo>
                    <a:pt x="244" y="345"/>
                  </a:lnTo>
                  <a:lnTo>
                    <a:pt x="244" y="346"/>
                  </a:lnTo>
                  <a:lnTo>
                    <a:pt x="246" y="348"/>
                  </a:lnTo>
                  <a:lnTo>
                    <a:pt x="246" y="348"/>
                  </a:lnTo>
                  <a:lnTo>
                    <a:pt x="251" y="348"/>
                  </a:lnTo>
                  <a:lnTo>
                    <a:pt x="253" y="346"/>
                  </a:lnTo>
                  <a:lnTo>
                    <a:pt x="254" y="348"/>
                  </a:lnTo>
                  <a:lnTo>
                    <a:pt x="256" y="348"/>
                  </a:lnTo>
                  <a:lnTo>
                    <a:pt x="256" y="348"/>
                  </a:lnTo>
                  <a:lnTo>
                    <a:pt x="256" y="350"/>
                  </a:lnTo>
                  <a:lnTo>
                    <a:pt x="256" y="350"/>
                  </a:lnTo>
                  <a:lnTo>
                    <a:pt x="258" y="350"/>
                  </a:lnTo>
                  <a:lnTo>
                    <a:pt x="259" y="350"/>
                  </a:lnTo>
                  <a:lnTo>
                    <a:pt x="264" y="348"/>
                  </a:lnTo>
                  <a:lnTo>
                    <a:pt x="266" y="346"/>
                  </a:lnTo>
                  <a:lnTo>
                    <a:pt x="266" y="345"/>
                  </a:lnTo>
                  <a:lnTo>
                    <a:pt x="264" y="343"/>
                  </a:lnTo>
                  <a:lnTo>
                    <a:pt x="263" y="343"/>
                  </a:lnTo>
                  <a:lnTo>
                    <a:pt x="263" y="343"/>
                  </a:lnTo>
                  <a:lnTo>
                    <a:pt x="263" y="341"/>
                  </a:lnTo>
                  <a:lnTo>
                    <a:pt x="264" y="341"/>
                  </a:lnTo>
                  <a:lnTo>
                    <a:pt x="264" y="341"/>
                  </a:lnTo>
                  <a:lnTo>
                    <a:pt x="266" y="341"/>
                  </a:lnTo>
                  <a:lnTo>
                    <a:pt x="266" y="341"/>
                  </a:lnTo>
                  <a:lnTo>
                    <a:pt x="268" y="339"/>
                  </a:lnTo>
                  <a:lnTo>
                    <a:pt x="266" y="338"/>
                  </a:lnTo>
                  <a:lnTo>
                    <a:pt x="266" y="338"/>
                  </a:lnTo>
                  <a:lnTo>
                    <a:pt x="266" y="338"/>
                  </a:lnTo>
                  <a:lnTo>
                    <a:pt x="266" y="336"/>
                  </a:lnTo>
                  <a:lnTo>
                    <a:pt x="268" y="336"/>
                  </a:lnTo>
                  <a:lnTo>
                    <a:pt x="273" y="336"/>
                  </a:lnTo>
                  <a:lnTo>
                    <a:pt x="271" y="334"/>
                  </a:lnTo>
                  <a:lnTo>
                    <a:pt x="266" y="333"/>
                  </a:lnTo>
                  <a:lnTo>
                    <a:pt x="264" y="331"/>
                  </a:lnTo>
                  <a:lnTo>
                    <a:pt x="268" y="331"/>
                  </a:lnTo>
                  <a:lnTo>
                    <a:pt x="270" y="331"/>
                  </a:lnTo>
                  <a:lnTo>
                    <a:pt x="271" y="331"/>
                  </a:lnTo>
                  <a:lnTo>
                    <a:pt x="271" y="331"/>
                  </a:lnTo>
                  <a:lnTo>
                    <a:pt x="273" y="328"/>
                  </a:lnTo>
                  <a:lnTo>
                    <a:pt x="275" y="328"/>
                  </a:lnTo>
                  <a:lnTo>
                    <a:pt x="276" y="326"/>
                  </a:lnTo>
                  <a:lnTo>
                    <a:pt x="276" y="324"/>
                  </a:lnTo>
                  <a:lnTo>
                    <a:pt x="275" y="324"/>
                  </a:lnTo>
                  <a:lnTo>
                    <a:pt x="273" y="324"/>
                  </a:lnTo>
                  <a:lnTo>
                    <a:pt x="268" y="324"/>
                  </a:lnTo>
                  <a:lnTo>
                    <a:pt x="270" y="322"/>
                  </a:lnTo>
                  <a:lnTo>
                    <a:pt x="271" y="322"/>
                  </a:lnTo>
                  <a:lnTo>
                    <a:pt x="273" y="321"/>
                  </a:lnTo>
                  <a:lnTo>
                    <a:pt x="275" y="321"/>
                  </a:lnTo>
                  <a:lnTo>
                    <a:pt x="275" y="322"/>
                  </a:lnTo>
                  <a:lnTo>
                    <a:pt x="275" y="322"/>
                  </a:lnTo>
                  <a:lnTo>
                    <a:pt x="276" y="322"/>
                  </a:lnTo>
                  <a:lnTo>
                    <a:pt x="276" y="322"/>
                  </a:lnTo>
                  <a:lnTo>
                    <a:pt x="278" y="322"/>
                  </a:lnTo>
                  <a:lnTo>
                    <a:pt x="278" y="322"/>
                  </a:lnTo>
                  <a:lnTo>
                    <a:pt x="280" y="321"/>
                  </a:lnTo>
                  <a:lnTo>
                    <a:pt x="280" y="321"/>
                  </a:lnTo>
                  <a:lnTo>
                    <a:pt x="280" y="319"/>
                  </a:lnTo>
                  <a:lnTo>
                    <a:pt x="278" y="317"/>
                  </a:lnTo>
                  <a:lnTo>
                    <a:pt x="276" y="316"/>
                  </a:lnTo>
                  <a:lnTo>
                    <a:pt x="271" y="312"/>
                  </a:lnTo>
                  <a:lnTo>
                    <a:pt x="270" y="312"/>
                  </a:lnTo>
                  <a:lnTo>
                    <a:pt x="268" y="312"/>
                  </a:lnTo>
                  <a:lnTo>
                    <a:pt x="268" y="309"/>
                  </a:lnTo>
                  <a:lnTo>
                    <a:pt x="268" y="307"/>
                  </a:lnTo>
                  <a:lnTo>
                    <a:pt x="270" y="305"/>
                  </a:lnTo>
                  <a:lnTo>
                    <a:pt x="270" y="305"/>
                  </a:lnTo>
                  <a:lnTo>
                    <a:pt x="271" y="304"/>
                  </a:lnTo>
                  <a:lnTo>
                    <a:pt x="273" y="304"/>
                  </a:lnTo>
                  <a:lnTo>
                    <a:pt x="273" y="307"/>
                  </a:lnTo>
                  <a:lnTo>
                    <a:pt x="273" y="311"/>
                  </a:lnTo>
                  <a:lnTo>
                    <a:pt x="273" y="311"/>
                  </a:lnTo>
                  <a:lnTo>
                    <a:pt x="276" y="312"/>
                  </a:lnTo>
                  <a:lnTo>
                    <a:pt x="276" y="312"/>
                  </a:lnTo>
                  <a:lnTo>
                    <a:pt x="278" y="311"/>
                  </a:lnTo>
                  <a:lnTo>
                    <a:pt x="280" y="309"/>
                  </a:lnTo>
                  <a:lnTo>
                    <a:pt x="280" y="307"/>
                  </a:lnTo>
                  <a:lnTo>
                    <a:pt x="281" y="311"/>
                  </a:lnTo>
                  <a:lnTo>
                    <a:pt x="281" y="311"/>
                  </a:lnTo>
                  <a:lnTo>
                    <a:pt x="281" y="312"/>
                  </a:lnTo>
                  <a:lnTo>
                    <a:pt x="280" y="312"/>
                  </a:lnTo>
                  <a:lnTo>
                    <a:pt x="280" y="314"/>
                  </a:lnTo>
                  <a:lnTo>
                    <a:pt x="280" y="316"/>
                  </a:lnTo>
                  <a:lnTo>
                    <a:pt x="283" y="316"/>
                  </a:lnTo>
                  <a:lnTo>
                    <a:pt x="285" y="316"/>
                  </a:lnTo>
                  <a:lnTo>
                    <a:pt x="285" y="316"/>
                  </a:lnTo>
                  <a:lnTo>
                    <a:pt x="285" y="317"/>
                  </a:lnTo>
                  <a:lnTo>
                    <a:pt x="285" y="317"/>
                  </a:lnTo>
                  <a:lnTo>
                    <a:pt x="285" y="317"/>
                  </a:lnTo>
                  <a:lnTo>
                    <a:pt x="287" y="319"/>
                  </a:lnTo>
                  <a:lnTo>
                    <a:pt x="288" y="319"/>
                  </a:lnTo>
                  <a:lnTo>
                    <a:pt x="290" y="319"/>
                  </a:lnTo>
                  <a:lnTo>
                    <a:pt x="292" y="319"/>
                  </a:lnTo>
                  <a:lnTo>
                    <a:pt x="293" y="317"/>
                  </a:lnTo>
                  <a:lnTo>
                    <a:pt x="293" y="316"/>
                  </a:lnTo>
                  <a:lnTo>
                    <a:pt x="293" y="312"/>
                  </a:lnTo>
                  <a:lnTo>
                    <a:pt x="293" y="312"/>
                  </a:lnTo>
                  <a:lnTo>
                    <a:pt x="293" y="309"/>
                  </a:lnTo>
                  <a:lnTo>
                    <a:pt x="292" y="307"/>
                  </a:lnTo>
                  <a:lnTo>
                    <a:pt x="293" y="305"/>
                  </a:lnTo>
                  <a:lnTo>
                    <a:pt x="293" y="304"/>
                  </a:lnTo>
                  <a:lnTo>
                    <a:pt x="295" y="304"/>
                  </a:lnTo>
                  <a:lnTo>
                    <a:pt x="297" y="302"/>
                  </a:lnTo>
                  <a:lnTo>
                    <a:pt x="297" y="302"/>
                  </a:lnTo>
                  <a:lnTo>
                    <a:pt x="297" y="300"/>
                  </a:lnTo>
                  <a:lnTo>
                    <a:pt x="293" y="299"/>
                  </a:lnTo>
                  <a:lnTo>
                    <a:pt x="293" y="297"/>
                  </a:lnTo>
                  <a:lnTo>
                    <a:pt x="295" y="295"/>
                  </a:lnTo>
                  <a:lnTo>
                    <a:pt x="297" y="297"/>
                  </a:lnTo>
                  <a:lnTo>
                    <a:pt x="298" y="299"/>
                  </a:lnTo>
                  <a:lnTo>
                    <a:pt x="300" y="299"/>
                  </a:lnTo>
                  <a:lnTo>
                    <a:pt x="300" y="294"/>
                  </a:lnTo>
                  <a:lnTo>
                    <a:pt x="300" y="292"/>
                  </a:lnTo>
                  <a:lnTo>
                    <a:pt x="300" y="290"/>
                  </a:lnTo>
                  <a:lnTo>
                    <a:pt x="302" y="289"/>
                  </a:lnTo>
                  <a:lnTo>
                    <a:pt x="302" y="287"/>
                  </a:lnTo>
                  <a:lnTo>
                    <a:pt x="300" y="285"/>
                  </a:lnTo>
                  <a:lnTo>
                    <a:pt x="298" y="282"/>
                  </a:lnTo>
                  <a:lnTo>
                    <a:pt x="297" y="280"/>
                  </a:lnTo>
                  <a:lnTo>
                    <a:pt x="297" y="278"/>
                  </a:lnTo>
                  <a:lnTo>
                    <a:pt x="295" y="278"/>
                  </a:lnTo>
                  <a:lnTo>
                    <a:pt x="295" y="277"/>
                  </a:lnTo>
                  <a:lnTo>
                    <a:pt x="293" y="277"/>
                  </a:lnTo>
                  <a:lnTo>
                    <a:pt x="295" y="277"/>
                  </a:lnTo>
                  <a:lnTo>
                    <a:pt x="295" y="275"/>
                  </a:lnTo>
                  <a:lnTo>
                    <a:pt x="297" y="275"/>
                  </a:lnTo>
                  <a:lnTo>
                    <a:pt x="297" y="277"/>
                  </a:lnTo>
                  <a:lnTo>
                    <a:pt x="302" y="283"/>
                  </a:lnTo>
                  <a:lnTo>
                    <a:pt x="304" y="283"/>
                  </a:lnTo>
                  <a:lnTo>
                    <a:pt x="305" y="283"/>
                  </a:lnTo>
                  <a:lnTo>
                    <a:pt x="307" y="285"/>
                  </a:lnTo>
                  <a:lnTo>
                    <a:pt x="307" y="287"/>
                  </a:lnTo>
                  <a:lnTo>
                    <a:pt x="307" y="289"/>
                  </a:lnTo>
                  <a:lnTo>
                    <a:pt x="309" y="289"/>
                  </a:lnTo>
                  <a:lnTo>
                    <a:pt x="310" y="287"/>
                  </a:lnTo>
                  <a:lnTo>
                    <a:pt x="312" y="287"/>
                  </a:lnTo>
                  <a:lnTo>
                    <a:pt x="312" y="290"/>
                  </a:lnTo>
                  <a:lnTo>
                    <a:pt x="312" y="292"/>
                  </a:lnTo>
                  <a:lnTo>
                    <a:pt x="312" y="292"/>
                  </a:lnTo>
                  <a:lnTo>
                    <a:pt x="314" y="292"/>
                  </a:lnTo>
                  <a:lnTo>
                    <a:pt x="312" y="294"/>
                  </a:lnTo>
                  <a:lnTo>
                    <a:pt x="312" y="295"/>
                  </a:lnTo>
                  <a:lnTo>
                    <a:pt x="310" y="295"/>
                  </a:lnTo>
                  <a:lnTo>
                    <a:pt x="309" y="295"/>
                  </a:lnTo>
                  <a:lnTo>
                    <a:pt x="309" y="294"/>
                  </a:lnTo>
                  <a:lnTo>
                    <a:pt x="307" y="294"/>
                  </a:lnTo>
                  <a:lnTo>
                    <a:pt x="305" y="294"/>
                  </a:lnTo>
                  <a:lnTo>
                    <a:pt x="305" y="295"/>
                  </a:lnTo>
                  <a:lnTo>
                    <a:pt x="307" y="297"/>
                  </a:lnTo>
                  <a:lnTo>
                    <a:pt x="309" y="299"/>
                  </a:lnTo>
                  <a:lnTo>
                    <a:pt x="309" y="299"/>
                  </a:lnTo>
                  <a:lnTo>
                    <a:pt x="310" y="297"/>
                  </a:lnTo>
                  <a:lnTo>
                    <a:pt x="315" y="297"/>
                  </a:lnTo>
                  <a:lnTo>
                    <a:pt x="317" y="295"/>
                  </a:lnTo>
                  <a:lnTo>
                    <a:pt x="317" y="295"/>
                  </a:lnTo>
                  <a:lnTo>
                    <a:pt x="319" y="292"/>
                  </a:lnTo>
                  <a:lnTo>
                    <a:pt x="315" y="287"/>
                  </a:lnTo>
                  <a:lnTo>
                    <a:pt x="315" y="285"/>
                  </a:lnTo>
                  <a:lnTo>
                    <a:pt x="315" y="282"/>
                  </a:lnTo>
                  <a:lnTo>
                    <a:pt x="315" y="282"/>
                  </a:lnTo>
                  <a:lnTo>
                    <a:pt x="317" y="280"/>
                  </a:lnTo>
                  <a:lnTo>
                    <a:pt x="322" y="278"/>
                  </a:lnTo>
                  <a:lnTo>
                    <a:pt x="322" y="278"/>
                  </a:lnTo>
                  <a:lnTo>
                    <a:pt x="324" y="280"/>
                  </a:lnTo>
                  <a:lnTo>
                    <a:pt x="324" y="280"/>
                  </a:lnTo>
                  <a:lnTo>
                    <a:pt x="324" y="282"/>
                  </a:lnTo>
                  <a:lnTo>
                    <a:pt x="324" y="282"/>
                  </a:lnTo>
                  <a:lnTo>
                    <a:pt x="326" y="283"/>
                  </a:lnTo>
                  <a:lnTo>
                    <a:pt x="326" y="283"/>
                  </a:lnTo>
                  <a:lnTo>
                    <a:pt x="327" y="283"/>
                  </a:lnTo>
                  <a:lnTo>
                    <a:pt x="327" y="283"/>
                  </a:lnTo>
                  <a:lnTo>
                    <a:pt x="329" y="283"/>
                  </a:lnTo>
                  <a:lnTo>
                    <a:pt x="329" y="285"/>
                  </a:lnTo>
                  <a:lnTo>
                    <a:pt x="329" y="285"/>
                  </a:lnTo>
                  <a:lnTo>
                    <a:pt x="331" y="285"/>
                  </a:lnTo>
                  <a:lnTo>
                    <a:pt x="334" y="285"/>
                  </a:lnTo>
                  <a:lnTo>
                    <a:pt x="334" y="285"/>
                  </a:lnTo>
                  <a:lnTo>
                    <a:pt x="336" y="285"/>
                  </a:lnTo>
                  <a:lnTo>
                    <a:pt x="336" y="285"/>
                  </a:lnTo>
                  <a:lnTo>
                    <a:pt x="337" y="287"/>
                  </a:lnTo>
                  <a:lnTo>
                    <a:pt x="343" y="285"/>
                  </a:lnTo>
                  <a:lnTo>
                    <a:pt x="344" y="287"/>
                  </a:lnTo>
                  <a:lnTo>
                    <a:pt x="344" y="287"/>
                  </a:lnTo>
                  <a:lnTo>
                    <a:pt x="343" y="289"/>
                  </a:lnTo>
                  <a:lnTo>
                    <a:pt x="343" y="290"/>
                  </a:lnTo>
                  <a:lnTo>
                    <a:pt x="346" y="290"/>
                  </a:lnTo>
                  <a:lnTo>
                    <a:pt x="346" y="290"/>
                  </a:lnTo>
                  <a:lnTo>
                    <a:pt x="344" y="292"/>
                  </a:lnTo>
                  <a:lnTo>
                    <a:pt x="344" y="292"/>
                  </a:lnTo>
                  <a:lnTo>
                    <a:pt x="343" y="292"/>
                  </a:lnTo>
                  <a:lnTo>
                    <a:pt x="344" y="294"/>
                  </a:lnTo>
                  <a:lnTo>
                    <a:pt x="346" y="295"/>
                  </a:lnTo>
                  <a:lnTo>
                    <a:pt x="348" y="295"/>
                  </a:lnTo>
                  <a:lnTo>
                    <a:pt x="349" y="295"/>
                  </a:lnTo>
                  <a:lnTo>
                    <a:pt x="348" y="297"/>
                  </a:lnTo>
                  <a:lnTo>
                    <a:pt x="346" y="299"/>
                  </a:lnTo>
                  <a:lnTo>
                    <a:pt x="346" y="299"/>
                  </a:lnTo>
                  <a:lnTo>
                    <a:pt x="346" y="299"/>
                  </a:lnTo>
                  <a:lnTo>
                    <a:pt x="344" y="299"/>
                  </a:lnTo>
                  <a:lnTo>
                    <a:pt x="344" y="299"/>
                  </a:lnTo>
                  <a:lnTo>
                    <a:pt x="343" y="299"/>
                  </a:lnTo>
                  <a:lnTo>
                    <a:pt x="343" y="299"/>
                  </a:lnTo>
                  <a:lnTo>
                    <a:pt x="341" y="299"/>
                  </a:lnTo>
                  <a:lnTo>
                    <a:pt x="339" y="299"/>
                  </a:lnTo>
                  <a:lnTo>
                    <a:pt x="337" y="297"/>
                  </a:lnTo>
                  <a:lnTo>
                    <a:pt x="332" y="295"/>
                  </a:lnTo>
                  <a:lnTo>
                    <a:pt x="334" y="294"/>
                  </a:lnTo>
                  <a:lnTo>
                    <a:pt x="334" y="292"/>
                  </a:lnTo>
                  <a:lnTo>
                    <a:pt x="334" y="290"/>
                  </a:lnTo>
                  <a:lnTo>
                    <a:pt x="334" y="290"/>
                  </a:lnTo>
                  <a:lnTo>
                    <a:pt x="332" y="289"/>
                  </a:lnTo>
                  <a:lnTo>
                    <a:pt x="331" y="289"/>
                  </a:lnTo>
                  <a:lnTo>
                    <a:pt x="329" y="289"/>
                  </a:lnTo>
                  <a:lnTo>
                    <a:pt x="329" y="290"/>
                  </a:lnTo>
                  <a:lnTo>
                    <a:pt x="331" y="290"/>
                  </a:lnTo>
                  <a:lnTo>
                    <a:pt x="331" y="292"/>
                  </a:lnTo>
                  <a:lnTo>
                    <a:pt x="331" y="292"/>
                  </a:lnTo>
                  <a:lnTo>
                    <a:pt x="331" y="292"/>
                  </a:lnTo>
                  <a:lnTo>
                    <a:pt x="331" y="292"/>
                  </a:lnTo>
                  <a:lnTo>
                    <a:pt x="331" y="294"/>
                  </a:lnTo>
                  <a:lnTo>
                    <a:pt x="329" y="294"/>
                  </a:lnTo>
                  <a:lnTo>
                    <a:pt x="329" y="294"/>
                  </a:lnTo>
                  <a:lnTo>
                    <a:pt x="326" y="295"/>
                  </a:lnTo>
                  <a:lnTo>
                    <a:pt x="326" y="295"/>
                  </a:lnTo>
                  <a:lnTo>
                    <a:pt x="324" y="297"/>
                  </a:lnTo>
                  <a:lnTo>
                    <a:pt x="326" y="299"/>
                  </a:lnTo>
                  <a:lnTo>
                    <a:pt x="326" y="300"/>
                  </a:lnTo>
                  <a:lnTo>
                    <a:pt x="327" y="300"/>
                  </a:lnTo>
                  <a:lnTo>
                    <a:pt x="329" y="302"/>
                  </a:lnTo>
                  <a:lnTo>
                    <a:pt x="336" y="304"/>
                  </a:lnTo>
                  <a:lnTo>
                    <a:pt x="334" y="305"/>
                  </a:lnTo>
                  <a:lnTo>
                    <a:pt x="332" y="305"/>
                  </a:lnTo>
                  <a:lnTo>
                    <a:pt x="331" y="305"/>
                  </a:lnTo>
                  <a:lnTo>
                    <a:pt x="332" y="309"/>
                  </a:lnTo>
                  <a:lnTo>
                    <a:pt x="337" y="314"/>
                  </a:lnTo>
                  <a:lnTo>
                    <a:pt x="339" y="316"/>
                  </a:lnTo>
                  <a:lnTo>
                    <a:pt x="341" y="314"/>
                  </a:lnTo>
                  <a:lnTo>
                    <a:pt x="343" y="312"/>
                  </a:lnTo>
                  <a:lnTo>
                    <a:pt x="343" y="312"/>
                  </a:lnTo>
                  <a:lnTo>
                    <a:pt x="346" y="312"/>
                  </a:lnTo>
                  <a:lnTo>
                    <a:pt x="344" y="311"/>
                  </a:lnTo>
                  <a:lnTo>
                    <a:pt x="344" y="309"/>
                  </a:lnTo>
                  <a:lnTo>
                    <a:pt x="344" y="307"/>
                  </a:lnTo>
                  <a:lnTo>
                    <a:pt x="346" y="307"/>
                  </a:lnTo>
                  <a:lnTo>
                    <a:pt x="348" y="305"/>
                  </a:lnTo>
                  <a:lnTo>
                    <a:pt x="348" y="307"/>
                  </a:lnTo>
                  <a:lnTo>
                    <a:pt x="348" y="307"/>
                  </a:lnTo>
                  <a:lnTo>
                    <a:pt x="348" y="309"/>
                  </a:lnTo>
                  <a:lnTo>
                    <a:pt x="349" y="311"/>
                  </a:lnTo>
                  <a:lnTo>
                    <a:pt x="354" y="314"/>
                  </a:lnTo>
                  <a:lnTo>
                    <a:pt x="356" y="314"/>
                  </a:lnTo>
                  <a:lnTo>
                    <a:pt x="358" y="314"/>
                  </a:lnTo>
                  <a:lnTo>
                    <a:pt x="358" y="314"/>
                  </a:lnTo>
                  <a:lnTo>
                    <a:pt x="356" y="312"/>
                  </a:lnTo>
                  <a:lnTo>
                    <a:pt x="356" y="312"/>
                  </a:lnTo>
                  <a:lnTo>
                    <a:pt x="356" y="311"/>
                  </a:lnTo>
                  <a:lnTo>
                    <a:pt x="356" y="311"/>
                  </a:lnTo>
                  <a:lnTo>
                    <a:pt x="356" y="311"/>
                  </a:lnTo>
                  <a:lnTo>
                    <a:pt x="358" y="309"/>
                  </a:lnTo>
                  <a:lnTo>
                    <a:pt x="358" y="309"/>
                  </a:lnTo>
                  <a:lnTo>
                    <a:pt x="358" y="307"/>
                  </a:lnTo>
                  <a:lnTo>
                    <a:pt x="356" y="307"/>
                  </a:lnTo>
                  <a:lnTo>
                    <a:pt x="354" y="307"/>
                  </a:lnTo>
                  <a:lnTo>
                    <a:pt x="356" y="305"/>
                  </a:lnTo>
                  <a:lnTo>
                    <a:pt x="356" y="305"/>
                  </a:lnTo>
                  <a:lnTo>
                    <a:pt x="356" y="304"/>
                  </a:lnTo>
                  <a:lnTo>
                    <a:pt x="354" y="304"/>
                  </a:lnTo>
                  <a:lnTo>
                    <a:pt x="353" y="300"/>
                  </a:lnTo>
                  <a:lnTo>
                    <a:pt x="354" y="300"/>
                  </a:lnTo>
                  <a:lnTo>
                    <a:pt x="354" y="295"/>
                  </a:lnTo>
                  <a:lnTo>
                    <a:pt x="354" y="294"/>
                  </a:lnTo>
                  <a:lnTo>
                    <a:pt x="356" y="294"/>
                  </a:lnTo>
                  <a:lnTo>
                    <a:pt x="358" y="292"/>
                  </a:lnTo>
                  <a:lnTo>
                    <a:pt x="358" y="292"/>
                  </a:lnTo>
                  <a:lnTo>
                    <a:pt x="358" y="290"/>
                  </a:lnTo>
                  <a:lnTo>
                    <a:pt x="358" y="290"/>
                  </a:lnTo>
                  <a:lnTo>
                    <a:pt x="358" y="290"/>
                  </a:lnTo>
                  <a:lnTo>
                    <a:pt x="356" y="289"/>
                  </a:lnTo>
                  <a:lnTo>
                    <a:pt x="356" y="289"/>
                  </a:lnTo>
                  <a:lnTo>
                    <a:pt x="356" y="289"/>
                  </a:lnTo>
                  <a:lnTo>
                    <a:pt x="358" y="287"/>
                  </a:lnTo>
                  <a:lnTo>
                    <a:pt x="358" y="287"/>
                  </a:lnTo>
                  <a:lnTo>
                    <a:pt x="358" y="287"/>
                  </a:lnTo>
                  <a:lnTo>
                    <a:pt x="358" y="287"/>
                  </a:lnTo>
                  <a:lnTo>
                    <a:pt x="356" y="285"/>
                  </a:lnTo>
                  <a:lnTo>
                    <a:pt x="356" y="285"/>
                  </a:lnTo>
                  <a:lnTo>
                    <a:pt x="356" y="283"/>
                  </a:lnTo>
                  <a:lnTo>
                    <a:pt x="356" y="283"/>
                  </a:lnTo>
                  <a:lnTo>
                    <a:pt x="354" y="283"/>
                  </a:lnTo>
                  <a:lnTo>
                    <a:pt x="354" y="283"/>
                  </a:lnTo>
                  <a:lnTo>
                    <a:pt x="354" y="283"/>
                  </a:lnTo>
                  <a:lnTo>
                    <a:pt x="353" y="283"/>
                  </a:lnTo>
                  <a:lnTo>
                    <a:pt x="353" y="283"/>
                  </a:lnTo>
                  <a:lnTo>
                    <a:pt x="353" y="282"/>
                  </a:lnTo>
                  <a:lnTo>
                    <a:pt x="351" y="280"/>
                  </a:lnTo>
                  <a:lnTo>
                    <a:pt x="348" y="282"/>
                  </a:lnTo>
                  <a:lnTo>
                    <a:pt x="348" y="283"/>
                  </a:lnTo>
                  <a:lnTo>
                    <a:pt x="349" y="285"/>
                  </a:lnTo>
                  <a:lnTo>
                    <a:pt x="349" y="285"/>
                  </a:lnTo>
                  <a:lnTo>
                    <a:pt x="349" y="285"/>
                  </a:lnTo>
                  <a:lnTo>
                    <a:pt x="348" y="285"/>
                  </a:lnTo>
                  <a:lnTo>
                    <a:pt x="346" y="285"/>
                  </a:lnTo>
                  <a:lnTo>
                    <a:pt x="344" y="285"/>
                  </a:lnTo>
                  <a:lnTo>
                    <a:pt x="344" y="283"/>
                  </a:lnTo>
                  <a:lnTo>
                    <a:pt x="344" y="282"/>
                  </a:lnTo>
                  <a:lnTo>
                    <a:pt x="346" y="280"/>
                  </a:lnTo>
                  <a:lnTo>
                    <a:pt x="346" y="280"/>
                  </a:lnTo>
                  <a:lnTo>
                    <a:pt x="348" y="280"/>
                  </a:lnTo>
                  <a:lnTo>
                    <a:pt x="348" y="280"/>
                  </a:lnTo>
                  <a:lnTo>
                    <a:pt x="348" y="278"/>
                  </a:lnTo>
                  <a:lnTo>
                    <a:pt x="348" y="278"/>
                  </a:lnTo>
                  <a:lnTo>
                    <a:pt x="348" y="275"/>
                  </a:lnTo>
                  <a:lnTo>
                    <a:pt x="348" y="273"/>
                  </a:lnTo>
                  <a:lnTo>
                    <a:pt x="349" y="273"/>
                  </a:lnTo>
                  <a:lnTo>
                    <a:pt x="351" y="273"/>
                  </a:lnTo>
                  <a:lnTo>
                    <a:pt x="353" y="272"/>
                  </a:lnTo>
                  <a:lnTo>
                    <a:pt x="353" y="270"/>
                  </a:lnTo>
                  <a:lnTo>
                    <a:pt x="353" y="268"/>
                  </a:lnTo>
                  <a:lnTo>
                    <a:pt x="353" y="268"/>
                  </a:lnTo>
                  <a:lnTo>
                    <a:pt x="354" y="266"/>
                  </a:lnTo>
                  <a:lnTo>
                    <a:pt x="354" y="265"/>
                  </a:lnTo>
                  <a:lnTo>
                    <a:pt x="353" y="265"/>
                  </a:lnTo>
                  <a:lnTo>
                    <a:pt x="353" y="265"/>
                  </a:lnTo>
                  <a:lnTo>
                    <a:pt x="353" y="263"/>
                  </a:lnTo>
                  <a:lnTo>
                    <a:pt x="353" y="263"/>
                  </a:lnTo>
                  <a:lnTo>
                    <a:pt x="353" y="263"/>
                  </a:lnTo>
                  <a:lnTo>
                    <a:pt x="353" y="261"/>
                  </a:lnTo>
                  <a:lnTo>
                    <a:pt x="353" y="260"/>
                  </a:lnTo>
                  <a:lnTo>
                    <a:pt x="348" y="255"/>
                  </a:lnTo>
                  <a:lnTo>
                    <a:pt x="349" y="255"/>
                  </a:lnTo>
                  <a:lnTo>
                    <a:pt x="349" y="255"/>
                  </a:lnTo>
                  <a:lnTo>
                    <a:pt x="349" y="255"/>
                  </a:lnTo>
                  <a:lnTo>
                    <a:pt x="349" y="253"/>
                  </a:lnTo>
                  <a:lnTo>
                    <a:pt x="351" y="253"/>
                  </a:lnTo>
                  <a:lnTo>
                    <a:pt x="353" y="256"/>
                  </a:lnTo>
                  <a:lnTo>
                    <a:pt x="353" y="256"/>
                  </a:lnTo>
                  <a:lnTo>
                    <a:pt x="354" y="256"/>
                  </a:lnTo>
                  <a:lnTo>
                    <a:pt x="356" y="255"/>
                  </a:lnTo>
                  <a:lnTo>
                    <a:pt x="356" y="253"/>
                  </a:lnTo>
                  <a:lnTo>
                    <a:pt x="358" y="253"/>
                  </a:lnTo>
                  <a:lnTo>
                    <a:pt x="358" y="251"/>
                  </a:lnTo>
                  <a:lnTo>
                    <a:pt x="358" y="246"/>
                  </a:lnTo>
                  <a:lnTo>
                    <a:pt x="358" y="243"/>
                  </a:lnTo>
                  <a:lnTo>
                    <a:pt x="358" y="239"/>
                  </a:lnTo>
                  <a:lnTo>
                    <a:pt x="360" y="238"/>
                  </a:lnTo>
                  <a:lnTo>
                    <a:pt x="360" y="238"/>
                  </a:lnTo>
                  <a:lnTo>
                    <a:pt x="360" y="236"/>
                  </a:lnTo>
                  <a:lnTo>
                    <a:pt x="358" y="236"/>
                  </a:lnTo>
                  <a:lnTo>
                    <a:pt x="356" y="236"/>
                  </a:lnTo>
                  <a:lnTo>
                    <a:pt x="354" y="238"/>
                  </a:lnTo>
                  <a:lnTo>
                    <a:pt x="354" y="238"/>
                  </a:lnTo>
                  <a:lnTo>
                    <a:pt x="356" y="236"/>
                  </a:lnTo>
                  <a:lnTo>
                    <a:pt x="358" y="232"/>
                  </a:lnTo>
                  <a:lnTo>
                    <a:pt x="360" y="231"/>
                  </a:lnTo>
                  <a:lnTo>
                    <a:pt x="358" y="231"/>
                  </a:lnTo>
                  <a:lnTo>
                    <a:pt x="360" y="231"/>
                  </a:lnTo>
                  <a:lnTo>
                    <a:pt x="360" y="229"/>
                  </a:lnTo>
                  <a:lnTo>
                    <a:pt x="360" y="229"/>
                  </a:lnTo>
                  <a:lnTo>
                    <a:pt x="361" y="227"/>
                  </a:lnTo>
                  <a:lnTo>
                    <a:pt x="363" y="226"/>
                  </a:lnTo>
                  <a:lnTo>
                    <a:pt x="365" y="224"/>
                  </a:lnTo>
                  <a:lnTo>
                    <a:pt x="365" y="221"/>
                  </a:lnTo>
                  <a:lnTo>
                    <a:pt x="365" y="219"/>
                  </a:lnTo>
                  <a:lnTo>
                    <a:pt x="365" y="217"/>
                  </a:lnTo>
                  <a:lnTo>
                    <a:pt x="368" y="215"/>
                  </a:lnTo>
                  <a:lnTo>
                    <a:pt x="377" y="217"/>
                  </a:lnTo>
                  <a:lnTo>
                    <a:pt x="371" y="215"/>
                  </a:lnTo>
                  <a:lnTo>
                    <a:pt x="371" y="215"/>
                  </a:lnTo>
                  <a:lnTo>
                    <a:pt x="370" y="215"/>
                  </a:lnTo>
                  <a:lnTo>
                    <a:pt x="370" y="214"/>
                  </a:lnTo>
                  <a:lnTo>
                    <a:pt x="368" y="214"/>
                  </a:lnTo>
                  <a:lnTo>
                    <a:pt x="368" y="214"/>
                  </a:lnTo>
                  <a:lnTo>
                    <a:pt x="370" y="212"/>
                  </a:lnTo>
                  <a:lnTo>
                    <a:pt x="370" y="212"/>
                  </a:lnTo>
                  <a:lnTo>
                    <a:pt x="371" y="212"/>
                  </a:lnTo>
                  <a:lnTo>
                    <a:pt x="370" y="210"/>
                  </a:lnTo>
                  <a:lnTo>
                    <a:pt x="370" y="209"/>
                  </a:lnTo>
                  <a:lnTo>
                    <a:pt x="370" y="209"/>
                  </a:lnTo>
                  <a:lnTo>
                    <a:pt x="371" y="207"/>
                  </a:lnTo>
                  <a:lnTo>
                    <a:pt x="373" y="209"/>
                  </a:lnTo>
                  <a:lnTo>
                    <a:pt x="373" y="209"/>
                  </a:lnTo>
                  <a:lnTo>
                    <a:pt x="375" y="209"/>
                  </a:lnTo>
                  <a:lnTo>
                    <a:pt x="375" y="207"/>
                  </a:lnTo>
                  <a:lnTo>
                    <a:pt x="373" y="205"/>
                  </a:lnTo>
                  <a:lnTo>
                    <a:pt x="373" y="204"/>
                  </a:lnTo>
                  <a:lnTo>
                    <a:pt x="375" y="204"/>
                  </a:lnTo>
                  <a:lnTo>
                    <a:pt x="375" y="204"/>
                  </a:lnTo>
                  <a:lnTo>
                    <a:pt x="375" y="205"/>
                  </a:lnTo>
                  <a:lnTo>
                    <a:pt x="375" y="207"/>
                  </a:lnTo>
                  <a:lnTo>
                    <a:pt x="378" y="207"/>
                  </a:lnTo>
                  <a:lnTo>
                    <a:pt x="378" y="209"/>
                  </a:lnTo>
                  <a:lnTo>
                    <a:pt x="377" y="210"/>
                  </a:lnTo>
                  <a:lnTo>
                    <a:pt x="377" y="210"/>
                  </a:lnTo>
                  <a:lnTo>
                    <a:pt x="375" y="212"/>
                  </a:lnTo>
                  <a:lnTo>
                    <a:pt x="373" y="212"/>
                  </a:lnTo>
                  <a:lnTo>
                    <a:pt x="371" y="214"/>
                  </a:lnTo>
                  <a:lnTo>
                    <a:pt x="377" y="215"/>
                  </a:lnTo>
                  <a:lnTo>
                    <a:pt x="378" y="215"/>
                  </a:lnTo>
                  <a:lnTo>
                    <a:pt x="382" y="219"/>
                  </a:lnTo>
                  <a:lnTo>
                    <a:pt x="383" y="219"/>
                  </a:lnTo>
                  <a:lnTo>
                    <a:pt x="385" y="219"/>
                  </a:lnTo>
                  <a:lnTo>
                    <a:pt x="385" y="221"/>
                  </a:lnTo>
                  <a:lnTo>
                    <a:pt x="383" y="221"/>
                  </a:lnTo>
                  <a:lnTo>
                    <a:pt x="382" y="222"/>
                  </a:lnTo>
                  <a:lnTo>
                    <a:pt x="382" y="222"/>
                  </a:lnTo>
                  <a:lnTo>
                    <a:pt x="383" y="222"/>
                  </a:lnTo>
                  <a:lnTo>
                    <a:pt x="383" y="224"/>
                  </a:lnTo>
                  <a:lnTo>
                    <a:pt x="383" y="224"/>
                  </a:lnTo>
                  <a:lnTo>
                    <a:pt x="383" y="226"/>
                  </a:lnTo>
                  <a:lnTo>
                    <a:pt x="383" y="226"/>
                  </a:lnTo>
                  <a:lnTo>
                    <a:pt x="382" y="227"/>
                  </a:lnTo>
                  <a:lnTo>
                    <a:pt x="382" y="227"/>
                  </a:lnTo>
                  <a:lnTo>
                    <a:pt x="382" y="227"/>
                  </a:lnTo>
                  <a:lnTo>
                    <a:pt x="380" y="229"/>
                  </a:lnTo>
                  <a:lnTo>
                    <a:pt x="380" y="229"/>
                  </a:lnTo>
                  <a:lnTo>
                    <a:pt x="380" y="231"/>
                  </a:lnTo>
                  <a:lnTo>
                    <a:pt x="383" y="231"/>
                  </a:lnTo>
                  <a:lnTo>
                    <a:pt x="383" y="231"/>
                  </a:lnTo>
                  <a:lnTo>
                    <a:pt x="383" y="232"/>
                  </a:lnTo>
                  <a:lnTo>
                    <a:pt x="385" y="232"/>
                  </a:lnTo>
                  <a:lnTo>
                    <a:pt x="385" y="231"/>
                  </a:lnTo>
                  <a:lnTo>
                    <a:pt x="387" y="231"/>
                  </a:lnTo>
                  <a:lnTo>
                    <a:pt x="387" y="229"/>
                  </a:lnTo>
                  <a:lnTo>
                    <a:pt x="388" y="229"/>
                  </a:lnTo>
                  <a:lnTo>
                    <a:pt x="388" y="226"/>
                  </a:lnTo>
                  <a:lnTo>
                    <a:pt x="388" y="224"/>
                  </a:lnTo>
                  <a:lnTo>
                    <a:pt x="385" y="222"/>
                  </a:lnTo>
                  <a:close/>
                  <a:moveTo>
                    <a:pt x="185" y="270"/>
                  </a:moveTo>
                  <a:lnTo>
                    <a:pt x="185" y="270"/>
                  </a:lnTo>
                  <a:lnTo>
                    <a:pt x="186" y="268"/>
                  </a:lnTo>
                  <a:lnTo>
                    <a:pt x="186" y="268"/>
                  </a:lnTo>
                  <a:lnTo>
                    <a:pt x="186" y="266"/>
                  </a:lnTo>
                  <a:lnTo>
                    <a:pt x="186" y="266"/>
                  </a:lnTo>
                  <a:lnTo>
                    <a:pt x="186" y="265"/>
                  </a:lnTo>
                  <a:lnTo>
                    <a:pt x="186" y="265"/>
                  </a:lnTo>
                  <a:lnTo>
                    <a:pt x="186" y="263"/>
                  </a:lnTo>
                  <a:lnTo>
                    <a:pt x="186" y="261"/>
                  </a:lnTo>
                  <a:lnTo>
                    <a:pt x="186" y="261"/>
                  </a:lnTo>
                  <a:lnTo>
                    <a:pt x="188" y="261"/>
                  </a:lnTo>
                  <a:lnTo>
                    <a:pt x="190" y="261"/>
                  </a:lnTo>
                  <a:lnTo>
                    <a:pt x="190" y="263"/>
                  </a:lnTo>
                  <a:lnTo>
                    <a:pt x="190" y="266"/>
                  </a:lnTo>
                  <a:lnTo>
                    <a:pt x="190" y="266"/>
                  </a:lnTo>
                  <a:lnTo>
                    <a:pt x="191" y="266"/>
                  </a:lnTo>
                  <a:lnTo>
                    <a:pt x="191" y="266"/>
                  </a:lnTo>
                  <a:lnTo>
                    <a:pt x="191" y="266"/>
                  </a:lnTo>
                  <a:lnTo>
                    <a:pt x="191" y="265"/>
                  </a:lnTo>
                  <a:lnTo>
                    <a:pt x="191" y="263"/>
                  </a:lnTo>
                  <a:lnTo>
                    <a:pt x="193" y="260"/>
                  </a:lnTo>
                  <a:lnTo>
                    <a:pt x="195" y="260"/>
                  </a:lnTo>
                  <a:lnTo>
                    <a:pt x="195" y="260"/>
                  </a:lnTo>
                  <a:lnTo>
                    <a:pt x="195" y="261"/>
                  </a:lnTo>
                  <a:lnTo>
                    <a:pt x="195" y="263"/>
                  </a:lnTo>
                  <a:lnTo>
                    <a:pt x="195" y="265"/>
                  </a:lnTo>
                  <a:lnTo>
                    <a:pt x="197" y="265"/>
                  </a:lnTo>
                  <a:lnTo>
                    <a:pt x="200" y="265"/>
                  </a:lnTo>
                  <a:lnTo>
                    <a:pt x="200" y="263"/>
                  </a:lnTo>
                  <a:lnTo>
                    <a:pt x="200" y="261"/>
                  </a:lnTo>
                  <a:lnTo>
                    <a:pt x="200" y="260"/>
                  </a:lnTo>
                  <a:lnTo>
                    <a:pt x="202" y="258"/>
                  </a:lnTo>
                  <a:lnTo>
                    <a:pt x="203" y="260"/>
                  </a:lnTo>
                  <a:lnTo>
                    <a:pt x="205" y="263"/>
                  </a:lnTo>
                  <a:lnTo>
                    <a:pt x="207" y="261"/>
                  </a:lnTo>
                  <a:lnTo>
                    <a:pt x="208" y="261"/>
                  </a:lnTo>
                  <a:lnTo>
                    <a:pt x="208" y="263"/>
                  </a:lnTo>
                  <a:lnTo>
                    <a:pt x="208" y="265"/>
                  </a:lnTo>
                  <a:lnTo>
                    <a:pt x="208" y="265"/>
                  </a:lnTo>
                  <a:lnTo>
                    <a:pt x="207" y="265"/>
                  </a:lnTo>
                  <a:lnTo>
                    <a:pt x="207" y="265"/>
                  </a:lnTo>
                  <a:lnTo>
                    <a:pt x="207" y="268"/>
                  </a:lnTo>
                  <a:lnTo>
                    <a:pt x="210" y="268"/>
                  </a:lnTo>
                  <a:lnTo>
                    <a:pt x="210" y="270"/>
                  </a:lnTo>
                  <a:lnTo>
                    <a:pt x="210" y="270"/>
                  </a:lnTo>
                  <a:lnTo>
                    <a:pt x="212" y="270"/>
                  </a:lnTo>
                  <a:lnTo>
                    <a:pt x="212" y="272"/>
                  </a:lnTo>
                  <a:lnTo>
                    <a:pt x="212" y="272"/>
                  </a:lnTo>
                  <a:lnTo>
                    <a:pt x="212" y="272"/>
                  </a:lnTo>
                  <a:lnTo>
                    <a:pt x="212" y="273"/>
                  </a:lnTo>
                  <a:lnTo>
                    <a:pt x="212" y="273"/>
                  </a:lnTo>
                  <a:lnTo>
                    <a:pt x="212" y="275"/>
                  </a:lnTo>
                  <a:lnTo>
                    <a:pt x="215" y="277"/>
                  </a:lnTo>
                  <a:lnTo>
                    <a:pt x="215" y="278"/>
                  </a:lnTo>
                  <a:lnTo>
                    <a:pt x="214" y="278"/>
                  </a:lnTo>
                  <a:lnTo>
                    <a:pt x="212" y="278"/>
                  </a:lnTo>
                  <a:lnTo>
                    <a:pt x="210" y="277"/>
                  </a:lnTo>
                  <a:lnTo>
                    <a:pt x="208" y="277"/>
                  </a:lnTo>
                  <a:lnTo>
                    <a:pt x="208" y="277"/>
                  </a:lnTo>
                  <a:lnTo>
                    <a:pt x="207" y="278"/>
                  </a:lnTo>
                  <a:lnTo>
                    <a:pt x="207" y="280"/>
                  </a:lnTo>
                  <a:lnTo>
                    <a:pt x="207" y="280"/>
                  </a:lnTo>
                  <a:lnTo>
                    <a:pt x="207" y="282"/>
                  </a:lnTo>
                  <a:lnTo>
                    <a:pt x="207" y="282"/>
                  </a:lnTo>
                  <a:lnTo>
                    <a:pt x="205" y="282"/>
                  </a:lnTo>
                  <a:lnTo>
                    <a:pt x="205" y="282"/>
                  </a:lnTo>
                  <a:lnTo>
                    <a:pt x="205" y="280"/>
                  </a:lnTo>
                  <a:lnTo>
                    <a:pt x="203" y="280"/>
                  </a:lnTo>
                  <a:lnTo>
                    <a:pt x="203" y="280"/>
                  </a:lnTo>
                  <a:lnTo>
                    <a:pt x="203" y="278"/>
                  </a:lnTo>
                  <a:lnTo>
                    <a:pt x="202" y="277"/>
                  </a:lnTo>
                  <a:lnTo>
                    <a:pt x="200" y="277"/>
                  </a:lnTo>
                  <a:lnTo>
                    <a:pt x="200" y="275"/>
                  </a:lnTo>
                  <a:lnTo>
                    <a:pt x="200" y="273"/>
                  </a:lnTo>
                  <a:lnTo>
                    <a:pt x="198" y="272"/>
                  </a:lnTo>
                  <a:lnTo>
                    <a:pt x="195" y="272"/>
                  </a:lnTo>
                  <a:lnTo>
                    <a:pt x="193" y="272"/>
                  </a:lnTo>
                  <a:lnTo>
                    <a:pt x="193" y="272"/>
                  </a:lnTo>
                  <a:lnTo>
                    <a:pt x="193" y="272"/>
                  </a:lnTo>
                  <a:lnTo>
                    <a:pt x="191" y="272"/>
                  </a:lnTo>
                  <a:lnTo>
                    <a:pt x="191" y="272"/>
                  </a:lnTo>
                  <a:lnTo>
                    <a:pt x="191" y="272"/>
                  </a:lnTo>
                  <a:lnTo>
                    <a:pt x="190" y="270"/>
                  </a:lnTo>
                  <a:lnTo>
                    <a:pt x="190" y="270"/>
                  </a:lnTo>
                  <a:lnTo>
                    <a:pt x="188" y="272"/>
                  </a:lnTo>
                  <a:lnTo>
                    <a:pt x="186" y="272"/>
                  </a:lnTo>
                  <a:lnTo>
                    <a:pt x="185" y="272"/>
                  </a:lnTo>
                  <a:lnTo>
                    <a:pt x="183" y="272"/>
                  </a:lnTo>
                  <a:lnTo>
                    <a:pt x="183" y="272"/>
                  </a:lnTo>
                  <a:lnTo>
                    <a:pt x="185" y="270"/>
                  </a:lnTo>
                  <a:close/>
                  <a:moveTo>
                    <a:pt x="217" y="297"/>
                  </a:moveTo>
                  <a:lnTo>
                    <a:pt x="214" y="297"/>
                  </a:lnTo>
                  <a:lnTo>
                    <a:pt x="208" y="297"/>
                  </a:lnTo>
                  <a:lnTo>
                    <a:pt x="207" y="297"/>
                  </a:lnTo>
                  <a:lnTo>
                    <a:pt x="203" y="297"/>
                  </a:lnTo>
                  <a:lnTo>
                    <a:pt x="203" y="297"/>
                  </a:lnTo>
                  <a:lnTo>
                    <a:pt x="203" y="295"/>
                  </a:lnTo>
                  <a:lnTo>
                    <a:pt x="203" y="294"/>
                  </a:lnTo>
                  <a:lnTo>
                    <a:pt x="203" y="292"/>
                  </a:lnTo>
                  <a:lnTo>
                    <a:pt x="202" y="290"/>
                  </a:lnTo>
                  <a:lnTo>
                    <a:pt x="202" y="290"/>
                  </a:lnTo>
                  <a:lnTo>
                    <a:pt x="198" y="290"/>
                  </a:lnTo>
                  <a:lnTo>
                    <a:pt x="197" y="290"/>
                  </a:lnTo>
                  <a:lnTo>
                    <a:pt x="195" y="290"/>
                  </a:lnTo>
                  <a:lnTo>
                    <a:pt x="195" y="290"/>
                  </a:lnTo>
                  <a:lnTo>
                    <a:pt x="195" y="289"/>
                  </a:lnTo>
                  <a:lnTo>
                    <a:pt x="195" y="289"/>
                  </a:lnTo>
                  <a:lnTo>
                    <a:pt x="191" y="289"/>
                  </a:lnTo>
                  <a:lnTo>
                    <a:pt x="190" y="285"/>
                  </a:lnTo>
                  <a:lnTo>
                    <a:pt x="188" y="283"/>
                  </a:lnTo>
                  <a:lnTo>
                    <a:pt x="188" y="282"/>
                  </a:lnTo>
                  <a:lnTo>
                    <a:pt x="188" y="280"/>
                  </a:lnTo>
                  <a:lnTo>
                    <a:pt x="186" y="280"/>
                  </a:lnTo>
                  <a:lnTo>
                    <a:pt x="185" y="280"/>
                  </a:lnTo>
                  <a:lnTo>
                    <a:pt x="185" y="280"/>
                  </a:lnTo>
                  <a:lnTo>
                    <a:pt x="185" y="278"/>
                  </a:lnTo>
                  <a:lnTo>
                    <a:pt x="185" y="277"/>
                  </a:lnTo>
                  <a:lnTo>
                    <a:pt x="183" y="275"/>
                  </a:lnTo>
                  <a:lnTo>
                    <a:pt x="185" y="275"/>
                  </a:lnTo>
                  <a:lnTo>
                    <a:pt x="186" y="275"/>
                  </a:lnTo>
                  <a:lnTo>
                    <a:pt x="186" y="275"/>
                  </a:lnTo>
                  <a:lnTo>
                    <a:pt x="188" y="275"/>
                  </a:lnTo>
                  <a:lnTo>
                    <a:pt x="188" y="277"/>
                  </a:lnTo>
                  <a:lnTo>
                    <a:pt x="190" y="277"/>
                  </a:lnTo>
                  <a:lnTo>
                    <a:pt x="190" y="277"/>
                  </a:lnTo>
                  <a:lnTo>
                    <a:pt x="190" y="275"/>
                  </a:lnTo>
                  <a:lnTo>
                    <a:pt x="191" y="275"/>
                  </a:lnTo>
                  <a:lnTo>
                    <a:pt x="191" y="277"/>
                  </a:lnTo>
                  <a:lnTo>
                    <a:pt x="193" y="277"/>
                  </a:lnTo>
                  <a:lnTo>
                    <a:pt x="197" y="280"/>
                  </a:lnTo>
                  <a:lnTo>
                    <a:pt x="197" y="280"/>
                  </a:lnTo>
                  <a:lnTo>
                    <a:pt x="198" y="280"/>
                  </a:lnTo>
                  <a:lnTo>
                    <a:pt x="200" y="280"/>
                  </a:lnTo>
                  <a:lnTo>
                    <a:pt x="202" y="282"/>
                  </a:lnTo>
                  <a:lnTo>
                    <a:pt x="197" y="282"/>
                  </a:lnTo>
                  <a:lnTo>
                    <a:pt x="197" y="282"/>
                  </a:lnTo>
                  <a:lnTo>
                    <a:pt x="197" y="282"/>
                  </a:lnTo>
                  <a:lnTo>
                    <a:pt x="195" y="282"/>
                  </a:lnTo>
                  <a:lnTo>
                    <a:pt x="195" y="282"/>
                  </a:lnTo>
                  <a:lnTo>
                    <a:pt x="193" y="283"/>
                  </a:lnTo>
                  <a:lnTo>
                    <a:pt x="195" y="283"/>
                  </a:lnTo>
                  <a:lnTo>
                    <a:pt x="200" y="287"/>
                  </a:lnTo>
                  <a:lnTo>
                    <a:pt x="202" y="289"/>
                  </a:lnTo>
                  <a:lnTo>
                    <a:pt x="203" y="289"/>
                  </a:lnTo>
                  <a:lnTo>
                    <a:pt x="205" y="287"/>
                  </a:lnTo>
                  <a:lnTo>
                    <a:pt x="210" y="285"/>
                  </a:lnTo>
                  <a:lnTo>
                    <a:pt x="210" y="285"/>
                  </a:lnTo>
                  <a:lnTo>
                    <a:pt x="212" y="285"/>
                  </a:lnTo>
                  <a:lnTo>
                    <a:pt x="212" y="287"/>
                  </a:lnTo>
                  <a:lnTo>
                    <a:pt x="212" y="289"/>
                  </a:lnTo>
                  <a:lnTo>
                    <a:pt x="214" y="290"/>
                  </a:lnTo>
                  <a:lnTo>
                    <a:pt x="215" y="290"/>
                  </a:lnTo>
                  <a:lnTo>
                    <a:pt x="217" y="290"/>
                  </a:lnTo>
                  <a:lnTo>
                    <a:pt x="215" y="292"/>
                  </a:lnTo>
                  <a:lnTo>
                    <a:pt x="214" y="292"/>
                  </a:lnTo>
                  <a:lnTo>
                    <a:pt x="215" y="294"/>
                  </a:lnTo>
                  <a:lnTo>
                    <a:pt x="217" y="294"/>
                  </a:lnTo>
                  <a:lnTo>
                    <a:pt x="217" y="294"/>
                  </a:lnTo>
                  <a:lnTo>
                    <a:pt x="219" y="295"/>
                  </a:lnTo>
                  <a:lnTo>
                    <a:pt x="219" y="295"/>
                  </a:lnTo>
                  <a:lnTo>
                    <a:pt x="217" y="297"/>
                  </a:lnTo>
                  <a:close/>
                  <a:moveTo>
                    <a:pt x="302" y="326"/>
                  </a:moveTo>
                  <a:lnTo>
                    <a:pt x="300" y="324"/>
                  </a:lnTo>
                  <a:lnTo>
                    <a:pt x="300" y="324"/>
                  </a:lnTo>
                  <a:lnTo>
                    <a:pt x="298" y="317"/>
                  </a:lnTo>
                  <a:lnTo>
                    <a:pt x="297" y="317"/>
                  </a:lnTo>
                  <a:lnTo>
                    <a:pt x="297" y="319"/>
                  </a:lnTo>
                  <a:lnTo>
                    <a:pt x="293" y="321"/>
                  </a:lnTo>
                  <a:lnTo>
                    <a:pt x="292" y="322"/>
                  </a:lnTo>
                  <a:lnTo>
                    <a:pt x="292" y="322"/>
                  </a:lnTo>
                  <a:lnTo>
                    <a:pt x="292" y="324"/>
                  </a:lnTo>
                  <a:lnTo>
                    <a:pt x="292" y="326"/>
                  </a:lnTo>
                  <a:lnTo>
                    <a:pt x="292" y="326"/>
                  </a:lnTo>
                  <a:lnTo>
                    <a:pt x="292" y="326"/>
                  </a:lnTo>
                  <a:lnTo>
                    <a:pt x="290" y="328"/>
                  </a:lnTo>
                  <a:lnTo>
                    <a:pt x="290" y="328"/>
                  </a:lnTo>
                  <a:lnTo>
                    <a:pt x="288" y="326"/>
                  </a:lnTo>
                  <a:lnTo>
                    <a:pt x="288" y="324"/>
                  </a:lnTo>
                  <a:lnTo>
                    <a:pt x="287" y="326"/>
                  </a:lnTo>
                  <a:lnTo>
                    <a:pt x="287" y="326"/>
                  </a:lnTo>
                  <a:lnTo>
                    <a:pt x="287" y="326"/>
                  </a:lnTo>
                  <a:lnTo>
                    <a:pt x="287" y="328"/>
                  </a:lnTo>
                  <a:lnTo>
                    <a:pt x="287" y="329"/>
                  </a:lnTo>
                  <a:lnTo>
                    <a:pt x="287" y="333"/>
                  </a:lnTo>
                  <a:lnTo>
                    <a:pt x="287" y="334"/>
                  </a:lnTo>
                  <a:lnTo>
                    <a:pt x="287" y="334"/>
                  </a:lnTo>
                  <a:lnTo>
                    <a:pt x="285" y="334"/>
                  </a:lnTo>
                  <a:lnTo>
                    <a:pt x="281" y="331"/>
                  </a:lnTo>
                  <a:lnTo>
                    <a:pt x="280" y="329"/>
                  </a:lnTo>
                  <a:lnTo>
                    <a:pt x="278" y="331"/>
                  </a:lnTo>
                  <a:lnTo>
                    <a:pt x="280" y="333"/>
                  </a:lnTo>
                  <a:lnTo>
                    <a:pt x="281" y="333"/>
                  </a:lnTo>
                  <a:lnTo>
                    <a:pt x="281" y="334"/>
                  </a:lnTo>
                  <a:lnTo>
                    <a:pt x="283" y="336"/>
                  </a:lnTo>
                  <a:lnTo>
                    <a:pt x="285" y="338"/>
                  </a:lnTo>
                  <a:lnTo>
                    <a:pt x="287" y="338"/>
                  </a:lnTo>
                  <a:lnTo>
                    <a:pt x="287" y="336"/>
                  </a:lnTo>
                  <a:lnTo>
                    <a:pt x="288" y="334"/>
                  </a:lnTo>
                  <a:lnTo>
                    <a:pt x="288" y="331"/>
                  </a:lnTo>
                  <a:lnTo>
                    <a:pt x="290" y="331"/>
                  </a:lnTo>
                  <a:lnTo>
                    <a:pt x="292" y="331"/>
                  </a:lnTo>
                  <a:lnTo>
                    <a:pt x="292" y="331"/>
                  </a:lnTo>
                  <a:lnTo>
                    <a:pt x="290" y="333"/>
                  </a:lnTo>
                  <a:lnTo>
                    <a:pt x="290" y="333"/>
                  </a:lnTo>
                  <a:lnTo>
                    <a:pt x="292" y="333"/>
                  </a:lnTo>
                  <a:lnTo>
                    <a:pt x="292" y="333"/>
                  </a:lnTo>
                  <a:lnTo>
                    <a:pt x="292" y="334"/>
                  </a:lnTo>
                  <a:lnTo>
                    <a:pt x="292" y="334"/>
                  </a:lnTo>
                  <a:lnTo>
                    <a:pt x="292" y="336"/>
                  </a:lnTo>
                  <a:lnTo>
                    <a:pt x="292" y="336"/>
                  </a:lnTo>
                  <a:lnTo>
                    <a:pt x="292" y="336"/>
                  </a:lnTo>
                  <a:lnTo>
                    <a:pt x="292" y="336"/>
                  </a:lnTo>
                  <a:lnTo>
                    <a:pt x="293" y="336"/>
                  </a:lnTo>
                  <a:lnTo>
                    <a:pt x="293" y="336"/>
                  </a:lnTo>
                  <a:lnTo>
                    <a:pt x="293" y="336"/>
                  </a:lnTo>
                  <a:lnTo>
                    <a:pt x="297" y="338"/>
                  </a:lnTo>
                  <a:lnTo>
                    <a:pt x="297" y="338"/>
                  </a:lnTo>
                  <a:lnTo>
                    <a:pt x="298" y="338"/>
                  </a:lnTo>
                  <a:lnTo>
                    <a:pt x="300" y="336"/>
                  </a:lnTo>
                  <a:lnTo>
                    <a:pt x="300" y="333"/>
                  </a:lnTo>
                  <a:lnTo>
                    <a:pt x="300" y="333"/>
                  </a:lnTo>
                  <a:lnTo>
                    <a:pt x="300" y="331"/>
                  </a:lnTo>
                  <a:lnTo>
                    <a:pt x="302" y="331"/>
                  </a:lnTo>
                  <a:lnTo>
                    <a:pt x="302" y="329"/>
                  </a:lnTo>
                  <a:lnTo>
                    <a:pt x="302" y="329"/>
                  </a:lnTo>
                  <a:lnTo>
                    <a:pt x="304" y="328"/>
                  </a:lnTo>
                  <a:lnTo>
                    <a:pt x="302" y="328"/>
                  </a:lnTo>
                  <a:lnTo>
                    <a:pt x="302" y="326"/>
                  </a:lnTo>
                  <a:close/>
                  <a:moveTo>
                    <a:pt x="76" y="80"/>
                  </a:moveTo>
                  <a:lnTo>
                    <a:pt x="76" y="80"/>
                  </a:lnTo>
                  <a:lnTo>
                    <a:pt x="76" y="85"/>
                  </a:lnTo>
                  <a:lnTo>
                    <a:pt x="76" y="86"/>
                  </a:lnTo>
                  <a:lnTo>
                    <a:pt x="78" y="86"/>
                  </a:lnTo>
                  <a:lnTo>
                    <a:pt x="79" y="86"/>
                  </a:lnTo>
                  <a:lnTo>
                    <a:pt x="79" y="81"/>
                  </a:lnTo>
                  <a:lnTo>
                    <a:pt x="81" y="80"/>
                  </a:lnTo>
                  <a:lnTo>
                    <a:pt x="81" y="80"/>
                  </a:lnTo>
                  <a:lnTo>
                    <a:pt x="81" y="73"/>
                  </a:lnTo>
                  <a:lnTo>
                    <a:pt x="81" y="73"/>
                  </a:lnTo>
                  <a:lnTo>
                    <a:pt x="81" y="71"/>
                  </a:lnTo>
                  <a:lnTo>
                    <a:pt x="79" y="71"/>
                  </a:lnTo>
                  <a:lnTo>
                    <a:pt x="79" y="71"/>
                  </a:lnTo>
                  <a:lnTo>
                    <a:pt x="79" y="76"/>
                  </a:lnTo>
                  <a:lnTo>
                    <a:pt x="79" y="76"/>
                  </a:lnTo>
                  <a:lnTo>
                    <a:pt x="78" y="78"/>
                  </a:lnTo>
                  <a:lnTo>
                    <a:pt x="76" y="78"/>
                  </a:lnTo>
                  <a:lnTo>
                    <a:pt x="74" y="78"/>
                  </a:lnTo>
                  <a:lnTo>
                    <a:pt x="74" y="78"/>
                  </a:lnTo>
                  <a:lnTo>
                    <a:pt x="74" y="80"/>
                  </a:lnTo>
                  <a:lnTo>
                    <a:pt x="76" y="80"/>
                  </a:lnTo>
                  <a:close/>
                  <a:moveTo>
                    <a:pt x="25" y="29"/>
                  </a:moveTo>
                  <a:lnTo>
                    <a:pt x="23" y="29"/>
                  </a:lnTo>
                  <a:lnTo>
                    <a:pt x="23" y="27"/>
                  </a:lnTo>
                  <a:lnTo>
                    <a:pt x="22" y="27"/>
                  </a:lnTo>
                  <a:lnTo>
                    <a:pt x="22" y="25"/>
                  </a:lnTo>
                  <a:lnTo>
                    <a:pt x="23" y="22"/>
                  </a:lnTo>
                  <a:lnTo>
                    <a:pt x="23" y="20"/>
                  </a:lnTo>
                  <a:lnTo>
                    <a:pt x="23" y="19"/>
                  </a:lnTo>
                  <a:lnTo>
                    <a:pt x="22" y="15"/>
                  </a:lnTo>
                  <a:lnTo>
                    <a:pt x="22" y="12"/>
                  </a:lnTo>
                  <a:lnTo>
                    <a:pt x="23" y="8"/>
                  </a:lnTo>
                  <a:lnTo>
                    <a:pt x="22" y="7"/>
                  </a:lnTo>
                  <a:lnTo>
                    <a:pt x="22" y="7"/>
                  </a:lnTo>
                  <a:lnTo>
                    <a:pt x="22" y="7"/>
                  </a:lnTo>
                  <a:lnTo>
                    <a:pt x="20" y="3"/>
                  </a:lnTo>
                  <a:lnTo>
                    <a:pt x="18" y="3"/>
                  </a:lnTo>
                  <a:lnTo>
                    <a:pt x="15" y="2"/>
                  </a:lnTo>
                  <a:lnTo>
                    <a:pt x="13" y="0"/>
                  </a:lnTo>
                  <a:lnTo>
                    <a:pt x="11" y="0"/>
                  </a:lnTo>
                  <a:lnTo>
                    <a:pt x="11" y="0"/>
                  </a:lnTo>
                  <a:lnTo>
                    <a:pt x="10" y="0"/>
                  </a:lnTo>
                  <a:lnTo>
                    <a:pt x="8" y="0"/>
                  </a:lnTo>
                  <a:lnTo>
                    <a:pt x="8" y="2"/>
                  </a:lnTo>
                  <a:lnTo>
                    <a:pt x="8" y="3"/>
                  </a:lnTo>
                  <a:lnTo>
                    <a:pt x="8" y="5"/>
                  </a:lnTo>
                  <a:lnTo>
                    <a:pt x="8" y="7"/>
                  </a:lnTo>
                  <a:lnTo>
                    <a:pt x="8" y="8"/>
                  </a:lnTo>
                  <a:lnTo>
                    <a:pt x="6" y="8"/>
                  </a:lnTo>
                  <a:lnTo>
                    <a:pt x="5" y="10"/>
                  </a:lnTo>
                  <a:lnTo>
                    <a:pt x="3" y="10"/>
                  </a:lnTo>
                  <a:lnTo>
                    <a:pt x="1" y="10"/>
                  </a:lnTo>
                  <a:lnTo>
                    <a:pt x="1" y="12"/>
                  </a:lnTo>
                  <a:lnTo>
                    <a:pt x="1" y="13"/>
                  </a:lnTo>
                  <a:lnTo>
                    <a:pt x="1" y="13"/>
                  </a:lnTo>
                  <a:lnTo>
                    <a:pt x="0" y="15"/>
                  </a:lnTo>
                  <a:lnTo>
                    <a:pt x="0" y="15"/>
                  </a:lnTo>
                  <a:lnTo>
                    <a:pt x="0" y="15"/>
                  </a:lnTo>
                  <a:lnTo>
                    <a:pt x="1" y="17"/>
                  </a:lnTo>
                  <a:lnTo>
                    <a:pt x="1" y="17"/>
                  </a:lnTo>
                  <a:lnTo>
                    <a:pt x="1" y="20"/>
                  </a:lnTo>
                  <a:lnTo>
                    <a:pt x="1" y="22"/>
                  </a:lnTo>
                  <a:lnTo>
                    <a:pt x="0" y="24"/>
                  </a:lnTo>
                  <a:lnTo>
                    <a:pt x="0" y="25"/>
                  </a:lnTo>
                  <a:lnTo>
                    <a:pt x="0" y="29"/>
                  </a:lnTo>
                  <a:lnTo>
                    <a:pt x="0" y="30"/>
                  </a:lnTo>
                  <a:lnTo>
                    <a:pt x="0" y="32"/>
                  </a:lnTo>
                  <a:lnTo>
                    <a:pt x="1" y="32"/>
                  </a:lnTo>
                  <a:lnTo>
                    <a:pt x="3" y="34"/>
                  </a:lnTo>
                  <a:lnTo>
                    <a:pt x="3" y="35"/>
                  </a:lnTo>
                  <a:lnTo>
                    <a:pt x="3" y="39"/>
                  </a:lnTo>
                  <a:lnTo>
                    <a:pt x="3" y="41"/>
                  </a:lnTo>
                  <a:lnTo>
                    <a:pt x="1" y="41"/>
                  </a:lnTo>
                  <a:lnTo>
                    <a:pt x="3" y="44"/>
                  </a:lnTo>
                  <a:lnTo>
                    <a:pt x="3" y="46"/>
                  </a:lnTo>
                  <a:lnTo>
                    <a:pt x="5" y="47"/>
                  </a:lnTo>
                  <a:lnTo>
                    <a:pt x="6" y="47"/>
                  </a:lnTo>
                  <a:lnTo>
                    <a:pt x="15" y="44"/>
                  </a:lnTo>
                  <a:lnTo>
                    <a:pt x="17" y="42"/>
                  </a:lnTo>
                  <a:lnTo>
                    <a:pt x="17" y="42"/>
                  </a:lnTo>
                  <a:lnTo>
                    <a:pt x="18" y="42"/>
                  </a:lnTo>
                  <a:lnTo>
                    <a:pt x="18" y="41"/>
                  </a:lnTo>
                  <a:lnTo>
                    <a:pt x="18" y="41"/>
                  </a:lnTo>
                  <a:lnTo>
                    <a:pt x="20" y="41"/>
                  </a:lnTo>
                  <a:lnTo>
                    <a:pt x="22" y="39"/>
                  </a:lnTo>
                  <a:lnTo>
                    <a:pt x="23" y="39"/>
                  </a:lnTo>
                  <a:lnTo>
                    <a:pt x="23" y="39"/>
                  </a:lnTo>
                  <a:lnTo>
                    <a:pt x="23" y="37"/>
                  </a:lnTo>
                  <a:lnTo>
                    <a:pt x="23" y="35"/>
                  </a:lnTo>
                  <a:lnTo>
                    <a:pt x="23" y="35"/>
                  </a:lnTo>
                  <a:lnTo>
                    <a:pt x="25" y="35"/>
                  </a:lnTo>
                  <a:lnTo>
                    <a:pt x="25" y="34"/>
                  </a:lnTo>
                  <a:lnTo>
                    <a:pt x="25" y="32"/>
                  </a:lnTo>
                  <a:lnTo>
                    <a:pt x="25" y="30"/>
                  </a:lnTo>
                  <a:lnTo>
                    <a:pt x="25" y="30"/>
                  </a:lnTo>
                  <a:lnTo>
                    <a:pt x="25" y="29"/>
                  </a:lnTo>
                  <a:lnTo>
                    <a:pt x="25" y="29"/>
                  </a:lnTo>
                  <a:close/>
                  <a:moveTo>
                    <a:pt x="378" y="80"/>
                  </a:moveTo>
                  <a:lnTo>
                    <a:pt x="378" y="80"/>
                  </a:lnTo>
                  <a:lnTo>
                    <a:pt x="378" y="78"/>
                  </a:lnTo>
                  <a:lnTo>
                    <a:pt x="373" y="80"/>
                  </a:lnTo>
                  <a:lnTo>
                    <a:pt x="371" y="80"/>
                  </a:lnTo>
                  <a:lnTo>
                    <a:pt x="368" y="80"/>
                  </a:lnTo>
                  <a:lnTo>
                    <a:pt x="368" y="81"/>
                  </a:lnTo>
                  <a:lnTo>
                    <a:pt x="366" y="81"/>
                  </a:lnTo>
                  <a:lnTo>
                    <a:pt x="366" y="81"/>
                  </a:lnTo>
                  <a:lnTo>
                    <a:pt x="366" y="81"/>
                  </a:lnTo>
                  <a:lnTo>
                    <a:pt x="366" y="83"/>
                  </a:lnTo>
                  <a:lnTo>
                    <a:pt x="366" y="83"/>
                  </a:lnTo>
                  <a:lnTo>
                    <a:pt x="368" y="85"/>
                  </a:lnTo>
                  <a:lnTo>
                    <a:pt x="368" y="85"/>
                  </a:lnTo>
                  <a:lnTo>
                    <a:pt x="368" y="85"/>
                  </a:lnTo>
                  <a:lnTo>
                    <a:pt x="370" y="85"/>
                  </a:lnTo>
                  <a:lnTo>
                    <a:pt x="371" y="85"/>
                  </a:lnTo>
                  <a:lnTo>
                    <a:pt x="371" y="86"/>
                  </a:lnTo>
                  <a:lnTo>
                    <a:pt x="375" y="88"/>
                  </a:lnTo>
                  <a:lnTo>
                    <a:pt x="375" y="86"/>
                  </a:lnTo>
                  <a:lnTo>
                    <a:pt x="375" y="85"/>
                  </a:lnTo>
                  <a:lnTo>
                    <a:pt x="377" y="83"/>
                  </a:lnTo>
                  <a:lnTo>
                    <a:pt x="377" y="83"/>
                  </a:lnTo>
                  <a:lnTo>
                    <a:pt x="377" y="83"/>
                  </a:lnTo>
                  <a:lnTo>
                    <a:pt x="377" y="81"/>
                  </a:lnTo>
                  <a:lnTo>
                    <a:pt x="377" y="81"/>
                  </a:lnTo>
                  <a:lnTo>
                    <a:pt x="378" y="80"/>
                  </a:lnTo>
                  <a:close/>
                  <a:moveTo>
                    <a:pt x="343" y="29"/>
                  </a:moveTo>
                  <a:lnTo>
                    <a:pt x="346" y="27"/>
                  </a:lnTo>
                  <a:lnTo>
                    <a:pt x="348" y="27"/>
                  </a:lnTo>
                  <a:lnTo>
                    <a:pt x="348" y="29"/>
                  </a:lnTo>
                  <a:lnTo>
                    <a:pt x="348" y="30"/>
                  </a:lnTo>
                  <a:lnTo>
                    <a:pt x="349" y="32"/>
                  </a:lnTo>
                  <a:lnTo>
                    <a:pt x="349" y="34"/>
                  </a:lnTo>
                  <a:lnTo>
                    <a:pt x="349" y="35"/>
                  </a:lnTo>
                  <a:lnTo>
                    <a:pt x="348" y="39"/>
                  </a:lnTo>
                  <a:lnTo>
                    <a:pt x="348" y="39"/>
                  </a:lnTo>
                  <a:lnTo>
                    <a:pt x="349" y="39"/>
                  </a:lnTo>
                  <a:lnTo>
                    <a:pt x="351" y="39"/>
                  </a:lnTo>
                  <a:lnTo>
                    <a:pt x="353" y="41"/>
                  </a:lnTo>
                  <a:lnTo>
                    <a:pt x="353" y="42"/>
                  </a:lnTo>
                  <a:lnTo>
                    <a:pt x="353" y="44"/>
                  </a:lnTo>
                  <a:lnTo>
                    <a:pt x="354" y="44"/>
                  </a:lnTo>
                  <a:lnTo>
                    <a:pt x="354" y="44"/>
                  </a:lnTo>
                  <a:lnTo>
                    <a:pt x="356" y="44"/>
                  </a:lnTo>
                  <a:lnTo>
                    <a:pt x="358" y="46"/>
                  </a:lnTo>
                  <a:lnTo>
                    <a:pt x="358" y="46"/>
                  </a:lnTo>
                  <a:lnTo>
                    <a:pt x="360" y="47"/>
                  </a:lnTo>
                  <a:lnTo>
                    <a:pt x="358" y="49"/>
                  </a:lnTo>
                  <a:lnTo>
                    <a:pt x="358" y="51"/>
                  </a:lnTo>
                  <a:lnTo>
                    <a:pt x="360" y="51"/>
                  </a:lnTo>
                  <a:lnTo>
                    <a:pt x="363" y="54"/>
                  </a:lnTo>
                  <a:lnTo>
                    <a:pt x="361" y="56"/>
                  </a:lnTo>
                  <a:lnTo>
                    <a:pt x="361" y="58"/>
                  </a:lnTo>
                  <a:lnTo>
                    <a:pt x="365" y="58"/>
                  </a:lnTo>
                  <a:lnTo>
                    <a:pt x="368" y="59"/>
                  </a:lnTo>
                  <a:lnTo>
                    <a:pt x="370" y="59"/>
                  </a:lnTo>
                  <a:lnTo>
                    <a:pt x="371" y="58"/>
                  </a:lnTo>
                  <a:lnTo>
                    <a:pt x="373" y="58"/>
                  </a:lnTo>
                  <a:lnTo>
                    <a:pt x="373" y="58"/>
                  </a:lnTo>
                  <a:lnTo>
                    <a:pt x="375" y="54"/>
                  </a:lnTo>
                  <a:lnTo>
                    <a:pt x="375" y="54"/>
                  </a:lnTo>
                  <a:lnTo>
                    <a:pt x="377" y="54"/>
                  </a:lnTo>
                  <a:lnTo>
                    <a:pt x="377" y="54"/>
                  </a:lnTo>
                  <a:lnTo>
                    <a:pt x="378" y="54"/>
                  </a:lnTo>
                  <a:lnTo>
                    <a:pt x="380" y="54"/>
                  </a:lnTo>
                  <a:lnTo>
                    <a:pt x="382" y="56"/>
                  </a:lnTo>
                  <a:lnTo>
                    <a:pt x="383" y="56"/>
                  </a:lnTo>
                  <a:lnTo>
                    <a:pt x="385" y="56"/>
                  </a:lnTo>
                  <a:lnTo>
                    <a:pt x="385" y="54"/>
                  </a:lnTo>
                  <a:lnTo>
                    <a:pt x="383" y="54"/>
                  </a:lnTo>
                  <a:lnTo>
                    <a:pt x="382" y="52"/>
                  </a:lnTo>
                  <a:lnTo>
                    <a:pt x="383" y="51"/>
                  </a:lnTo>
                  <a:lnTo>
                    <a:pt x="385" y="52"/>
                  </a:lnTo>
                  <a:lnTo>
                    <a:pt x="387" y="52"/>
                  </a:lnTo>
                  <a:lnTo>
                    <a:pt x="387" y="51"/>
                  </a:lnTo>
                  <a:lnTo>
                    <a:pt x="385" y="47"/>
                  </a:lnTo>
                  <a:lnTo>
                    <a:pt x="383" y="46"/>
                  </a:lnTo>
                  <a:lnTo>
                    <a:pt x="383" y="44"/>
                  </a:lnTo>
                  <a:lnTo>
                    <a:pt x="382" y="46"/>
                  </a:lnTo>
                  <a:lnTo>
                    <a:pt x="380" y="47"/>
                  </a:lnTo>
                  <a:lnTo>
                    <a:pt x="378" y="47"/>
                  </a:lnTo>
                  <a:lnTo>
                    <a:pt x="377" y="47"/>
                  </a:lnTo>
                  <a:lnTo>
                    <a:pt x="378" y="46"/>
                  </a:lnTo>
                  <a:lnTo>
                    <a:pt x="382" y="44"/>
                  </a:lnTo>
                  <a:lnTo>
                    <a:pt x="383" y="42"/>
                  </a:lnTo>
                  <a:lnTo>
                    <a:pt x="383" y="35"/>
                  </a:lnTo>
                  <a:lnTo>
                    <a:pt x="383" y="32"/>
                  </a:lnTo>
                  <a:lnTo>
                    <a:pt x="375" y="32"/>
                  </a:lnTo>
                  <a:lnTo>
                    <a:pt x="371" y="30"/>
                  </a:lnTo>
                  <a:lnTo>
                    <a:pt x="370" y="29"/>
                  </a:lnTo>
                  <a:lnTo>
                    <a:pt x="370" y="27"/>
                  </a:lnTo>
                  <a:lnTo>
                    <a:pt x="353" y="12"/>
                  </a:lnTo>
                  <a:lnTo>
                    <a:pt x="349" y="15"/>
                  </a:lnTo>
                  <a:lnTo>
                    <a:pt x="348" y="15"/>
                  </a:lnTo>
                  <a:lnTo>
                    <a:pt x="348" y="15"/>
                  </a:lnTo>
                  <a:lnTo>
                    <a:pt x="346" y="15"/>
                  </a:lnTo>
                  <a:lnTo>
                    <a:pt x="346" y="13"/>
                  </a:lnTo>
                  <a:lnTo>
                    <a:pt x="346" y="15"/>
                  </a:lnTo>
                  <a:lnTo>
                    <a:pt x="346" y="15"/>
                  </a:lnTo>
                  <a:lnTo>
                    <a:pt x="346" y="17"/>
                  </a:lnTo>
                  <a:lnTo>
                    <a:pt x="348" y="17"/>
                  </a:lnTo>
                  <a:lnTo>
                    <a:pt x="346" y="19"/>
                  </a:lnTo>
                  <a:lnTo>
                    <a:pt x="344" y="19"/>
                  </a:lnTo>
                  <a:lnTo>
                    <a:pt x="346" y="20"/>
                  </a:lnTo>
                  <a:lnTo>
                    <a:pt x="344" y="22"/>
                  </a:lnTo>
                  <a:lnTo>
                    <a:pt x="341" y="22"/>
                  </a:lnTo>
                  <a:lnTo>
                    <a:pt x="339" y="24"/>
                  </a:lnTo>
                  <a:lnTo>
                    <a:pt x="337" y="25"/>
                  </a:lnTo>
                  <a:lnTo>
                    <a:pt x="336" y="25"/>
                  </a:lnTo>
                  <a:lnTo>
                    <a:pt x="341" y="29"/>
                  </a:lnTo>
                  <a:lnTo>
                    <a:pt x="343" y="29"/>
                  </a:lnTo>
                  <a:close/>
                  <a:moveTo>
                    <a:pt x="397" y="71"/>
                  </a:moveTo>
                  <a:lnTo>
                    <a:pt x="395" y="68"/>
                  </a:lnTo>
                  <a:lnTo>
                    <a:pt x="394" y="68"/>
                  </a:lnTo>
                  <a:lnTo>
                    <a:pt x="392" y="68"/>
                  </a:lnTo>
                  <a:lnTo>
                    <a:pt x="392" y="66"/>
                  </a:lnTo>
                  <a:lnTo>
                    <a:pt x="387" y="63"/>
                  </a:lnTo>
                  <a:lnTo>
                    <a:pt x="387" y="63"/>
                  </a:lnTo>
                  <a:lnTo>
                    <a:pt x="385" y="63"/>
                  </a:lnTo>
                  <a:lnTo>
                    <a:pt x="385" y="63"/>
                  </a:lnTo>
                  <a:lnTo>
                    <a:pt x="383" y="64"/>
                  </a:lnTo>
                  <a:lnTo>
                    <a:pt x="383" y="64"/>
                  </a:lnTo>
                  <a:lnTo>
                    <a:pt x="382" y="64"/>
                  </a:lnTo>
                  <a:lnTo>
                    <a:pt x="380" y="64"/>
                  </a:lnTo>
                  <a:lnTo>
                    <a:pt x="375" y="66"/>
                  </a:lnTo>
                  <a:lnTo>
                    <a:pt x="375" y="68"/>
                  </a:lnTo>
                  <a:lnTo>
                    <a:pt x="375" y="68"/>
                  </a:lnTo>
                  <a:lnTo>
                    <a:pt x="371" y="66"/>
                  </a:lnTo>
                  <a:lnTo>
                    <a:pt x="371" y="66"/>
                  </a:lnTo>
                  <a:lnTo>
                    <a:pt x="370" y="66"/>
                  </a:lnTo>
                  <a:lnTo>
                    <a:pt x="365" y="66"/>
                  </a:lnTo>
                  <a:lnTo>
                    <a:pt x="363" y="66"/>
                  </a:lnTo>
                  <a:lnTo>
                    <a:pt x="358" y="69"/>
                  </a:lnTo>
                  <a:lnTo>
                    <a:pt x="358" y="69"/>
                  </a:lnTo>
                  <a:lnTo>
                    <a:pt x="358" y="73"/>
                  </a:lnTo>
                  <a:lnTo>
                    <a:pt x="358" y="73"/>
                  </a:lnTo>
                  <a:lnTo>
                    <a:pt x="358" y="73"/>
                  </a:lnTo>
                  <a:lnTo>
                    <a:pt x="360" y="73"/>
                  </a:lnTo>
                  <a:lnTo>
                    <a:pt x="361" y="73"/>
                  </a:lnTo>
                  <a:lnTo>
                    <a:pt x="361" y="75"/>
                  </a:lnTo>
                  <a:lnTo>
                    <a:pt x="363" y="75"/>
                  </a:lnTo>
                  <a:lnTo>
                    <a:pt x="365" y="75"/>
                  </a:lnTo>
                  <a:lnTo>
                    <a:pt x="370" y="75"/>
                  </a:lnTo>
                  <a:lnTo>
                    <a:pt x="371" y="75"/>
                  </a:lnTo>
                  <a:lnTo>
                    <a:pt x="371" y="75"/>
                  </a:lnTo>
                  <a:lnTo>
                    <a:pt x="373" y="75"/>
                  </a:lnTo>
                  <a:lnTo>
                    <a:pt x="373" y="75"/>
                  </a:lnTo>
                  <a:lnTo>
                    <a:pt x="373" y="75"/>
                  </a:lnTo>
                  <a:lnTo>
                    <a:pt x="375" y="75"/>
                  </a:lnTo>
                  <a:lnTo>
                    <a:pt x="375" y="75"/>
                  </a:lnTo>
                  <a:lnTo>
                    <a:pt x="377" y="75"/>
                  </a:lnTo>
                  <a:lnTo>
                    <a:pt x="377" y="75"/>
                  </a:lnTo>
                  <a:lnTo>
                    <a:pt x="377" y="76"/>
                  </a:lnTo>
                  <a:lnTo>
                    <a:pt x="383" y="73"/>
                  </a:lnTo>
                  <a:lnTo>
                    <a:pt x="385" y="75"/>
                  </a:lnTo>
                  <a:lnTo>
                    <a:pt x="387" y="76"/>
                  </a:lnTo>
                  <a:lnTo>
                    <a:pt x="387" y="80"/>
                  </a:lnTo>
                  <a:lnTo>
                    <a:pt x="388" y="78"/>
                  </a:lnTo>
                  <a:lnTo>
                    <a:pt x="390" y="78"/>
                  </a:lnTo>
                  <a:lnTo>
                    <a:pt x="390" y="78"/>
                  </a:lnTo>
                  <a:lnTo>
                    <a:pt x="392" y="78"/>
                  </a:lnTo>
                  <a:lnTo>
                    <a:pt x="392" y="78"/>
                  </a:lnTo>
                  <a:lnTo>
                    <a:pt x="394" y="76"/>
                  </a:lnTo>
                  <a:lnTo>
                    <a:pt x="394" y="75"/>
                  </a:lnTo>
                  <a:lnTo>
                    <a:pt x="394" y="75"/>
                  </a:lnTo>
                  <a:lnTo>
                    <a:pt x="395" y="75"/>
                  </a:lnTo>
                  <a:lnTo>
                    <a:pt x="397" y="73"/>
                  </a:lnTo>
                  <a:lnTo>
                    <a:pt x="397" y="73"/>
                  </a:lnTo>
                  <a:lnTo>
                    <a:pt x="397" y="75"/>
                  </a:lnTo>
                  <a:lnTo>
                    <a:pt x="399" y="75"/>
                  </a:lnTo>
                  <a:lnTo>
                    <a:pt x="399" y="75"/>
                  </a:lnTo>
                  <a:lnTo>
                    <a:pt x="399" y="73"/>
                  </a:lnTo>
                  <a:lnTo>
                    <a:pt x="397" y="71"/>
                  </a:lnTo>
                  <a:close/>
                  <a:moveTo>
                    <a:pt x="86" y="76"/>
                  </a:moveTo>
                  <a:lnTo>
                    <a:pt x="88" y="76"/>
                  </a:lnTo>
                  <a:lnTo>
                    <a:pt x="91" y="76"/>
                  </a:lnTo>
                  <a:lnTo>
                    <a:pt x="91" y="76"/>
                  </a:lnTo>
                  <a:lnTo>
                    <a:pt x="91" y="76"/>
                  </a:lnTo>
                  <a:lnTo>
                    <a:pt x="93" y="76"/>
                  </a:lnTo>
                  <a:lnTo>
                    <a:pt x="95" y="75"/>
                  </a:lnTo>
                  <a:lnTo>
                    <a:pt x="95" y="75"/>
                  </a:lnTo>
                  <a:lnTo>
                    <a:pt x="95" y="75"/>
                  </a:lnTo>
                  <a:lnTo>
                    <a:pt x="95" y="73"/>
                  </a:lnTo>
                  <a:lnTo>
                    <a:pt x="96" y="71"/>
                  </a:lnTo>
                  <a:lnTo>
                    <a:pt x="96" y="71"/>
                  </a:lnTo>
                  <a:lnTo>
                    <a:pt x="95" y="69"/>
                  </a:lnTo>
                  <a:lnTo>
                    <a:pt x="93" y="69"/>
                  </a:lnTo>
                  <a:lnTo>
                    <a:pt x="93" y="69"/>
                  </a:lnTo>
                  <a:lnTo>
                    <a:pt x="90" y="69"/>
                  </a:lnTo>
                  <a:lnTo>
                    <a:pt x="90" y="69"/>
                  </a:lnTo>
                  <a:lnTo>
                    <a:pt x="88" y="69"/>
                  </a:lnTo>
                  <a:lnTo>
                    <a:pt x="88" y="69"/>
                  </a:lnTo>
                  <a:lnTo>
                    <a:pt x="88" y="69"/>
                  </a:lnTo>
                  <a:lnTo>
                    <a:pt x="90" y="71"/>
                  </a:lnTo>
                  <a:lnTo>
                    <a:pt x="90" y="71"/>
                  </a:lnTo>
                  <a:lnTo>
                    <a:pt x="88" y="71"/>
                  </a:lnTo>
                  <a:lnTo>
                    <a:pt x="88" y="73"/>
                  </a:lnTo>
                  <a:lnTo>
                    <a:pt x="86" y="73"/>
                  </a:lnTo>
                  <a:lnTo>
                    <a:pt x="84" y="73"/>
                  </a:lnTo>
                  <a:lnTo>
                    <a:pt x="84" y="73"/>
                  </a:lnTo>
                  <a:lnTo>
                    <a:pt x="86" y="75"/>
                  </a:lnTo>
                  <a:lnTo>
                    <a:pt x="86" y="76"/>
                  </a:lnTo>
                  <a:close/>
                  <a:moveTo>
                    <a:pt x="93" y="90"/>
                  </a:moveTo>
                  <a:lnTo>
                    <a:pt x="93" y="90"/>
                  </a:lnTo>
                  <a:lnTo>
                    <a:pt x="91" y="90"/>
                  </a:lnTo>
                  <a:lnTo>
                    <a:pt x="88" y="93"/>
                  </a:lnTo>
                  <a:lnTo>
                    <a:pt x="88" y="93"/>
                  </a:lnTo>
                  <a:lnTo>
                    <a:pt x="88" y="98"/>
                  </a:lnTo>
                  <a:lnTo>
                    <a:pt x="88" y="98"/>
                  </a:lnTo>
                  <a:lnTo>
                    <a:pt x="90" y="98"/>
                  </a:lnTo>
                  <a:lnTo>
                    <a:pt x="90" y="98"/>
                  </a:lnTo>
                  <a:lnTo>
                    <a:pt x="90" y="98"/>
                  </a:lnTo>
                  <a:lnTo>
                    <a:pt x="91" y="98"/>
                  </a:lnTo>
                  <a:lnTo>
                    <a:pt x="91" y="98"/>
                  </a:lnTo>
                  <a:lnTo>
                    <a:pt x="93" y="98"/>
                  </a:lnTo>
                  <a:lnTo>
                    <a:pt x="93" y="98"/>
                  </a:lnTo>
                  <a:lnTo>
                    <a:pt x="98" y="97"/>
                  </a:lnTo>
                  <a:lnTo>
                    <a:pt x="100" y="97"/>
                  </a:lnTo>
                  <a:lnTo>
                    <a:pt x="101" y="97"/>
                  </a:lnTo>
                  <a:lnTo>
                    <a:pt x="105" y="97"/>
                  </a:lnTo>
                  <a:lnTo>
                    <a:pt x="105" y="97"/>
                  </a:lnTo>
                  <a:lnTo>
                    <a:pt x="103" y="95"/>
                  </a:lnTo>
                  <a:lnTo>
                    <a:pt x="101" y="95"/>
                  </a:lnTo>
                  <a:lnTo>
                    <a:pt x="100" y="93"/>
                  </a:lnTo>
                  <a:lnTo>
                    <a:pt x="98" y="93"/>
                  </a:lnTo>
                  <a:lnTo>
                    <a:pt x="96" y="92"/>
                  </a:lnTo>
                  <a:lnTo>
                    <a:pt x="96" y="92"/>
                  </a:lnTo>
                  <a:lnTo>
                    <a:pt x="95" y="92"/>
                  </a:lnTo>
                  <a:lnTo>
                    <a:pt x="93" y="90"/>
                  </a:lnTo>
                  <a:close/>
                </a:path>
              </a:pathLst>
            </a:custGeom>
            <a:grpFill/>
            <a:ln w="3175"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77" name="Freeform 7"/>
            <p:cNvSpPr>
              <a:spLocks noEditPoints="1"/>
            </p:cNvSpPr>
            <p:nvPr/>
          </p:nvSpPr>
          <p:spPr bwMode="auto">
            <a:xfrm>
              <a:off x="8227259" y="3901360"/>
              <a:ext cx="1489668" cy="1499752"/>
            </a:xfrm>
            <a:custGeom>
              <a:avLst/>
              <a:gdLst>
                <a:gd name="T0" fmla="*/ 399 w 1034"/>
                <a:gd name="T1" fmla="*/ 542 h 1041"/>
                <a:gd name="T2" fmla="*/ 477 w 1034"/>
                <a:gd name="T3" fmla="*/ 664 h 1041"/>
                <a:gd name="T4" fmla="*/ 718 w 1034"/>
                <a:gd name="T5" fmla="*/ 735 h 1041"/>
                <a:gd name="T6" fmla="*/ 757 w 1034"/>
                <a:gd name="T7" fmla="*/ 842 h 1041"/>
                <a:gd name="T8" fmla="*/ 742 w 1034"/>
                <a:gd name="T9" fmla="*/ 825 h 1041"/>
                <a:gd name="T10" fmla="*/ 667 w 1034"/>
                <a:gd name="T11" fmla="*/ 839 h 1041"/>
                <a:gd name="T12" fmla="*/ 664 w 1034"/>
                <a:gd name="T13" fmla="*/ 866 h 1041"/>
                <a:gd name="T14" fmla="*/ 700 w 1034"/>
                <a:gd name="T15" fmla="*/ 866 h 1041"/>
                <a:gd name="T16" fmla="*/ 742 w 1034"/>
                <a:gd name="T17" fmla="*/ 859 h 1041"/>
                <a:gd name="T18" fmla="*/ 786 w 1034"/>
                <a:gd name="T19" fmla="*/ 847 h 1041"/>
                <a:gd name="T20" fmla="*/ 146 w 1034"/>
                <a:gd name="T21" fmla="*/ 484 h 1041"/>
                <a:gd name="T22" fmla="*/ 301 w 1034"/>
                <a:gd name="T23" fmla="*/ 519 h 1041"/>
                <a:gd name="T24" fmla="*/ 345 w 1034"/>
                <a:gd name="T25" fmla="*/ 526 h 1041"/>
                <a:gd name="T26" fmla="*/ 382 w 1034"/>
                <a:gd name="T27" fmla="*/ 535 h 1041"/>
                <a:gd name="T28" fmla="*/ 394 w 1034"/>
                <a:gd name="T29" fmla="*/ 531 h 1041"/>
                <a:gd name="T30" fmla="*/ 411 w 1034"/>
                <a:gd name="T31" fmla="*/ 536 h 1041"/>
                <a:gd name="T32" fmla="*/ 419 w 1034"/>
                <a:gd name="T33" fmla="*/ 557 h 1041"/>
                <a:gd name="T34" fmla="*/ 435 w 1034"/>
                <a:gd name="T35" fmla="*/ 557 h 1041"/>
                <a:gd name="T36" fmla="*/ 448 w 1034"/>
                <a:gd name="T37" fmla="*/ 586 h 1041"/>
                <a:gd name="T38" fmla="*/ 438 w 1034"/>
                <a:gd name="T39" fmla="*/ 598 h 1041"/>
                <a:gd name="T40" fmla="*/ 455 w 1034"/>
                <a:gd name="T41" fmla="*/ 618 h 1041"/>
                <a:gd name="T42" fmla="*/ 486 w 1034"/>
                <a:gd name="T43" fmla="*/ 621 h 1041"/>
                <a:gd name="T44" fmla="*/ 501 w 1034"/>
                <a:gd name="T45" fmla="*/ 633 h 1041"/>
                <a:gd name="T46" fmla="*/ 535 w 1034"/>
                <a:gd name="T47" fmla="*/ 686 h 1041"/>
                <a:gd name="T48" fmla="*/ 550 w 1034"/>
                <a:gd name="T49" fmla="*/ 732 h 1041"/>
                <a:gd name="T50" fmla="*/ 555 w 1034"/>
                <a:gd name="T51" fmla="*/ 744 h 1041"/>
                <a:gd name="T52" fmla="*/ 533 w 1034"/>
                <a:gd name="T53" fmla="*/ 728 h 1041"/>
                <a:gd name="T54" fmla="*/ 548 w 1034"/>
                <a:gd name="T55" fmla="*/ 749 h 1041"/>
                <a:gd name="T56" fmla="*/ 591 w 1034"/>
                <a:gd name="T57" fmla="*/ 767 h 1041"/>
                <a:gd name="T58" fmla="*/ 604 w 1034"/>
                <a:gd name="T59" fmla="*/ 754 h 1041"/>
                <a:gd name="T60" fmla="*/ 593 w 1034"/>
                <a:gd name="T61" fmla="*/ 755 h 1041"/>
                <a:gd name="T62" fmla="*/ 611 w 1034"/>
                <a:gd name="T63" fmla="*/ 735 h 1041"/>
                <a:gd name="T64" fmla="*/ 640 w 1034"/>
                <a:gd name="T65" fmla="*/ 691 h 1041"/>
                <a:gd name="T66" fmla="*/ 681 w 1034"/>
                <a:gd name="T67" fmla="*/ 671 h 1041"/>
                <a:gd name="T68" fmla="*/ 703 w 1034"/>
                <a:gd name="T69" fmla="*/ 664 h 1041"/>
                <a:gd name="T70" fmla="*/ 740 w 1034"/>
                <a:gd name="T71" fmla="*/ 603 h 1041"/>
                <a:gd name="T72" fmla="*/ 759 w 1034"/>
                <a:gd name="T73" fmla="*/ 591 h 1041"/>
                <a:gd name="T74" fmla="*/ 759 w 1034"/>
                <a:gd name="T75" fmla="*/ 569 h 1041"/>
                <a:gd name="T76" fmla="*/ 773 w 1034"/>
                <a:gd name="T77" fmla="*/ 604 h 1041"/>
                <a:gd name="T78" fmla="*/ 771 w 1034"/>
                <a:gd name="T79" fmla="*/ 616 h 1041"/>
                <a:gd name="T80" fmla="*/ 766 w 1034"/>
                <a:gd name="T81" fmla="*/ 655 h 1041"/>
                <a:gd name="T82" fmla="*/ 735 w 1034"/>
                <a:gd name="T83" fmla="*/ 691 h 1041"/>
                <a:gd name="T84" fmla="*/ 728 w 1034"/>
                <a:gd name="T85" fmla="*/ 725 h 1041"/>
                <a:gd name="T86" fmla="*/ 725 w 1034"/>
                <a:gd name="T87" fmla="*/ 771 h 1041"/>
                <a:gd name="T88" fmla="*/ 684 w 1034"/>
                <a:gd name="T89" fmla="*/ 788 h 1041"/>
                <a:gd name="T90" fmla="*/ 706 w 1034"/>
                <a:gd name="T91" fmla="*/ 795 h 1041"/>
                <a:gd name="T92" fmla="*/ 754 w 1034"/>
                <a:gd name="T93" fmla="*/ 786 h 1041"/>
                <a:gd name="T94" fmla="*/ 766 w 1034"/>
                <a:gd name="T95" fmla="*/ 737 h 1041"/>
                <a:gd name="T96" fmla="*/ 798 w 1034"/>
                <a:gd name="T97" fmla="*/ 727 h 1041"/>
                <a:gd name="T98" fmla="*/ 822 w 1034"/>
                <a:gd name="T99" fmla="*/ 759 h 1041"/>
                <a:gd name="T100" fmla="*/ 813 w 1034"/>
                <a:gd name="T101" fmla="*/ 805 h 1041"/>
                <a:gd name="T102" fmla="*/ 800 w 1034"/>
                <a:gd name="T103" fmla="*/ 832 h 1041"/>
                <a:gd name="T104" fmla="*/ 859 w 1034"/>
                <a:gd name="T105" fmla="*/ 822 h 1041"/>
                <a:gd name="T106" fmla="*/ 857 w 1034"/>
                <a:gd name="T107" fmla="*/ 815 h 1041"/>
                <a:gd name="T108" fmla="*/ 891 w 1034"/>
                <a:gd name="T109" fmla="*/ 813 h 1041"/>
                <a:gd name="T110" fmla="*/ 890 w 1034"/>
                <a:gd name="T111" fmla="*/ 835 h 1041"/>
                <a:gd name="T112" fmla="*/ 869 w 1034"/>
                <a:gd name="T113" fmla="*/ 822 h 1041"/>
                <a:gd name="T114" fmla="*/ 910 w 1034"/>
                <a:gd name="T115" fmla="*/ 866 h 1041"/>
                <a:gd name="T116" fmla="*/ 936 w 1034"/>
                <a:gd name="T117" fmla="*/ 915 h 1041"/>
                <a:gd name="T118" fmla="*/ 949 w 1034"/>
                <a:gd name="T119" fmla="*/ 992 h 1041"/>
                <a:gd name="T120" fmla="*/ 978 w 1034"/>
                <a:gd name="T121" fmla="*/ 1024 h 1041"/>
                <a:gd name="T122" fmla="*/ 1031 w 1034"/>
                <a:gd name="T123" fmla="*/ 1039 h 1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34" h="1041">
                  <a:moveTo>
                    <a:pt x="644" y="788"/>
                  </a:moveTo>
                  <a:lnTo>
                    <a:pt x="644" y="788"/>
                  </a:lnTo>
                  <a:lnTo>
                    <a:pt x="642" y="788"/>
                  </a:lnTo>
                  <a:lnTo>
                    <a:pt x="640" y="789"/>
                  </a:lnTo>
                  <a:lnTo>
                    <a:pt x="642" y="789"/>
                  </a:lnTo>
                  <a:lnTo>
                    <a:pt x="644" y="791"/>
                  </a:lnTo>
                  <a:lnTo>
                    <a:pt x="645" y="791"/>
                  </a:lnTo>
                  <a:lnTo>
                    <a:pt x="645" y="791"/>
                  </a:lnTo>
                  <a:lnTo>
                    <a:pt x="645" y="791"/>
                  </a:lnTo>
                  <a:lnTo>
                    <a:pt x="645" y="789"/>
                  </a:lnTo>
                  <a:lnTo>
                    <a:pt x="644" y="788"/>
                  </a:lnTo>
                  <a:close/>
                  <a:moveTo>
                    <a:pt x="399" y="538"/>
                  </a:moveTo>
                  <a:lnTo>
                    <a:pt x="396" y="538"/>
                  </a:lnTo>
                  <a:lnTo>
                    <a:pt x="394" y="540"/>
                  </a:lnTo>
                  <a:lnTo>
                    <a:pt x="392" y="542"/>
                  </a:lnTo>
                  <a:lnTo>
                    <a:pt x="392" y="543"/>
                  </a:lnTo>
                  <a:lnTo>
                    <a:pt x="391" y="545"/>
                  </a:lnTo>
                  <a:lnTo>
                    <a:pt x="394" y="545"/>
                  </a:lnTo>
                  <a:lnTo>
                    <a:pt x="396" y="543"/>
                  </a:lnTo>
                  <a:lnTo>
                    <a:pt x="397" y="543"/>
                  </a:lnTo>
                  <a:lnTo>
                    <a:pt x="397" y="543"/>
                  </a:lnTo>
                  <a:lnTo>
                    <a:pt x="397" y="543"/>
                  </a:lnTo>
                  <a:lnTo>
                    <a:pt x="399" y="542"/>
                  </a:lnTo>
                  <a:lnTo>
                    <a:pt x="399" y="542"/>
                  </a:lnTo>
                  <a:lnTo>
                    <a:pt x="399" y="542"/>
                  </a:lnTo>
                  <a:lnTo>
                    <a:pt x="397" y="540"/>
                  </a:lnTo>
                  <a:lnTo>
                    <a:pt x="402" y="538"/>
                  </a:lnTo>
                  <a:lnTo>
                    <a:pt x="402" y="538"/>
                  </a:lnTo>
                  <a:lnTo>
                    <a:pt x="401" y="538"/>
                  </a:lnTo>
                  <a:lnTo>
                    <a:pt x="399" y="538"/>
                  </a:lnTo>
                  <a:close/>
                  <a:moveTo>
                    <a:pt x="477" y="664"/>
                  </a:moveTo>
                  <a:lnTo>
                    <a:pt x="477" y="664"/>
                  </a:lnTo>
                  <a:lnTo>
                    <a:pt x="477" y="664"/>
                  </a:lnTo>
                  <a:lnTo>
                    <a:pt x="475" y="664"/>
                  </a:lnTo>
                  <a:lnTo>
                    <a:pt x="474" y="664"/>
                  </a:lnTo>
                  <a:lnTo>
                    <a:pt x="472" y="664"/>
                  </a:lnTo>
                  <a:lnTo>
                    <a:pt x="472" y="665"/>
                  </a:lnTo>
                  <a:lnTo>
                    <a:pt x="472" y="665"/>
                  </a:lnTo>
                  <a:lnTo>
                    <a:pt x="472" y="667"/>
                  </a:lnTo>
                  <a:lnTo>
                    <a:pt x="472" y="669"/>
                  </a:lnTo>
                  <a:lnTo>
                    <a:pt x="472" y="671"/>
                  </a:lnTo>
                  <a:lnTo>
                    <a:pt x="474" y="671"/>
                  </a:lnTo>
                  <a:lnTo>
                    <a:pt x="475" y="667"/>
                  </a:lnTo>
                  <a:lnTo>
                    <a:pt x="477" y="667"/>
                  </a:lnTo>
                  <a:lnTo>
                    <a:pt x="477" y="667"/>
                  </a:lnTo>
                  <a:lnTo>
                    <a:pt x="479" y="667"/>
                  </a:lnTo>
                  <a:lnTo>
                    <a:pt x="477" y="665"/>
                  </a:lnTo>
                  <a:lnTo>
                    <a:pt x="477" y="664"/>
                  </a:lnTo>
                  <a:close/>
                  <a:moveTo>
                    <a:pt x="620" y="778"/>
                  </a:moveTo>
                  <a:lnTo>
                    <a:pt x="620" y="778"/>
                  </a:lnTo>
                  <a:lnTo>
                    <a:pt x="620" y="778"/>
                  </a:lnTo>
                  <a:lnTo>
                    <a:pt x="618" y="776"/>
                  </a:lnTo>
                  <a:lnTo>
                    <a:pt x="615" y="771"/>
                  </a:lnTo>
                  <a:lnTo>
                    <a:pt x="613" y="771"/>
                  </a:lnTo>
                  <a:lnTo>
                    <a:pt x="611" y="771"/>
                  </a:lnTo>
                  <a:lnTo>
                    <a:pt x="611" y="772"/>
                  </a:lnTo>
                  <a:lnTo>
                    <a:pt x="615" y="776"/>
                  </a:lnTo>
                  <a:lnTo>
                    <a:pt x="616" y="778"/>
                  </a:lnTo>
                  <a:lnTo>
                    <a:pt x="616" y="779"/>
                  </a:lnTo>
                  <a:lnTo>
                    <a:pt x="616" y="781"/>
                  </a:lnTo>
                  <a:lnTo>
                    <a:pt x="620" y="781"/>
                  </a:lnTo>
                  <a:lnTo>
                    <a:pt x="620" y="783"/>
                  </a:lnTo>
                  <a:lnTo>
                    <a:pt x="621" y="781"/>
                  </a:lnTo>
                  <a:lnTo>
                    <a:pt x="621" y="781"/>
                  </a:lnTo>
                  <a:lnTo>
                    <a:pt x="621" y="779"/>
                  </a:lnTo>
                  <a:lnTo>
                    <a:pt x="620" y="778"/>
                  </a:lnTo>
                  <a:close/>
                  <a:moveTo>
                    <a:pt x="720" y="735"/>
                  </a:moveTo>
                  <a:lnTo>
                    <a:pt x="722" y="732"/>
                  </a:lnTo>
                  <a:lnTo>
                    <a:pt x="722" y="730"/>
                  </a:lnTo>
                  <a:lnTo>
                    <a:pt x="718" y="733"/>
                  </a:lnTo>
                  <a:lnTo>
                    <a:pt x="718" y="733"/>
                  </a:lnTo>
                  <a:lnTo>
                    <a:pt x="718" y="735"/>
                  </a:lnTo>
                  <a:lnTo>
                    <a:pt x="720" y="735"/>
                  </a:lnTo>
                  <a:lnTo>
                    <a:pt x="720" y="735"/>
                  </a:lnTo>
                  <a:close/>
                  <a:moveTo>
                    <a:pt x="784" y="845"/>
                  </a:moveTo>
                  <a:lnTo>
                    <a:pt x="783" y="845"/>
                  </a:lnTo>
                  <a:lnTo>
                    <a:pt x="783" y="845"/>
                  </a:lnTo>
                  <a:lnTo>
                    <a:pt x="781" y="844"/>
                  </a:lnTo>
                  <a:lnTo>
                    <a:pt x="781" y="842"/>
                  </a:lnTo>
                  <a:lnTo>
                    <a:pt x="781" y="840"/>
                  </a:lnTo>
                  <a:lnTo>
                    <a:pt x="779" y="840"/>
                  </a:lnTo>
                  <a:lnTo>
                    <a:pt x="776" y="839"/>
                  </a:lnTo>
                  <a:lnTo>
                    <a:pt x="773" y="839"/>
                  </a:lnTo>
                  <a:lnTo>
                    <a:pt x="769" y="839"/>
                  </a:lnTo>
                  <a:lnTo>
                    <a:pt x="767" y="839"/>
                  </a:lnTo>
                  <a:lnTo>
                    <a:pt x="766" y="840"/>
                  </a:lnTo>
                  <a:lnTo>
                    <a:pt x="766" y="842"/>
                  </a:lnTo>
                  <a:lnTo>
                    <a:pt x="766" y="842"/>
                  </a:lnTo>
                  <a:lnTo>
                    <a:pt x="764" y="844"/>
                  </a:lnTo>
                  <a:lnTo>
                    <a:pt x="762" y="845"/>
                  </a:lnTo>
                  <a:lnTo>
                    <a:pt x="761" y="845"/>
                  </a:lnTo>
                  <a:lnTo>
                    <a:pt x="759" y="845"/>
                  </a:lnTo>
                  <a:lnTo>
                    <a:pt x="757" y="845"/>
                  </a:lnTo>
                  <a:lnTo>
                    <a:pt x="757" y="844"/>
                  </a:lnTo>
                  <a:lnTo>
                    <a:pt x="757" y="842"/>
                  </a:lnTo>
                  <a:lnTo>
                    <a:pt x="757" y="842"/>
                  </a:lnTo>
                  <a:lnTo>
                    <a:pt x="757" y="840"/>
                  </a:lnTo>
                  <a:lnTo>
                    <a:pt x="757" y="840"/>
                  </a:lnTo>
                  <a:lnTo>
                    <a:pt x="756" y="839"/>
                  </a:lnTo>
                  <a:lnTo>
                    <a:pt x="756" y="839"/>
                  </a:lnTo>
                  <a:lnTo>
                    <a:pt x="756" y="840"/>
                  </a:lnTo>
                  <a:lnTo>
                    <a:pt x="754" y="840"/>
                  </a:lnTo>
                  <a:lnTo>
                    <a:pt x="751" y="840"/>
                  </a:lnTo>
                  <a:lnTo>
                    <a:pt x="749" y="840"/>
                  </a:lnTo>
                  <a:lnTo>
                    <a:pt x="745" y="839"/>
                  </a:lnTo>
                  <a:lnTo>
                    <a:pt x="742" y="840"/>
                  </a:lnTo>
                  <a:lnTo>
                    <a:pt x="740" y="840"/>
                  </a:lnTo>
                  <a:lnTo>
                    <a:pt x="739" y="839"/>
                  </a:lnTo>
                  <a:lnTo>
                    <a:pt x="744" y="835"/>
                  </a:lnTo>
                  <a:lnTo>
                    <a:pt x="745" y="832"/>
                  </a:lnTo>
                  <a:lnTo>
                    <a:pt x="745" y="832"/>
                  </a:lnTo>
                  <a:lnTo>
                    <a:pt x="744" y="832"/>
                  </a:lnTo>
                  <a:lnTo>
                    <a:pt x="740" y="832"/>
                  </a:lnTo>
                  <a:lnTo>
                    <a:pt x="739" y="832"/>
                  </a:lnTo>
                  <a:lnTo>
                    <a:pt x="739" y="830"/>
                  </a:lnTo>
                  <a:lnTo>
                    <a:pt x="740" y="829"/>
                  </a:lnTo>
                  <a:lnTo>
                    <a:pt x="742" y="829"/>
                  </a:lnTo>
                  <a:lnTo>
                    <a:pt x="744" y="827"/>
                  </a:lnTo>
                  <a:lnTo>
                    <a:pt x="744" y="827"/>
                  </a:lnTo>
                  <a:lnTo>
                    <a:pt x="742" y="825"/>
                  </a:lnTo>
                  <a:lnTo>
                    <a:pt x="740" y="827"/>
                  </a:lnTo>
                  <a:lnTo>
                    <a:pt x="740" y="825"/>
                  </a:lnTo>
                  <a:lnTo>
                    <a:pt x="739" y="827"/>
                  </a:lnTo>
                  <a:lnTo>
                    <a:pt x="735" y="827"/>
                  </a:lnTo>
                  <a:lnTo>
                    <a:pt x="734" y="827"/>
                  </a:lnTo>
                  <a:lnTo>
                    <a:pt x="732" y="827"/>
                  </a:lnTo>
                  <a:lnTo>
                    <a:pt x="730" y="827"/>
                  </a:lnTo>
                  <a:lnTo>
                    <a:pt x="728" y="829"/>
                  </a:lnTo>
                  <a:lnTo>
                    <a:pt x="727" y="829"/>
                  </a:lnTo>
                  <a:lnTo>
                    <a:pt x="727" y="829"/>
                  </a:lnTo>
                  <a:lnTo>
                    <a:pt x="720" y="827"/>
                  </a:lnTo>
                  <a:lnTo>
                    <a:pt x="718" y="825"/>
                  </a:lnTo>
                  <a:lnTo>
                    <a:pt x="717" y="827"/>
                  </a:lnTo>
                  <a:lnTo>
                    <a:pt x="715" y="827"/>
                  </a:lnTo>
                  <a:lnTo>
                    <a:pt x="715" y="829"/>
                  </a:lnTo>
                  <a:lnTo>
                    <a:pt x="713" y="829"/>
                  </a:lnTo>
                  <a:lnTo>
                    <a:pt x="701" y="832"/>
                  </a:lnTo>
                  <a:lnTo>
                    <a:pt x="698" y="834"/>
                  </a:lnTo>
                  <a:lnTo>
                    <a:pt x="696" y="834"/>
                  </a:lnTo>
                  <a:lnTo>
                    <a:pt x="672" y="837"/>
                  </a:lnTo>
                  <a:lnTo>
                    <a:pt x="671" y="837"/>
                  </a:lnTo>
                  <a:lnTo>
                    <a:pt x="671" y="837"/>
                  </a:lnTo>
                  <a:lnTo>
                    <a:pt x="669" y="839"/>
                  </a:lnTo>
                  <a:lnTo>
                    <a:pt x="667" y="839"/>
                  </a:lnTo>
                  <a:lnTo>
                    <a:pt x="662" y="840"/>
                  </a:lnTo>
                  <a:lnTo>
                    <a:pt x="657" y="840"/>
                  </a:lnTo>
                  <a:lnTo>
                    <a:pt x="654" y="840"/>
                  </a:lnTo>
                  <a:lnTo>
                    <a:pt x="654" y="842"/>
                  </a:lnTo>
                  <a:lnTo>
                    <a:pt x="654" y="842"/>
                  </a:lnTo>
                  <a:lnTo>
                    <a:pt x="654" y="844"/>
                  </a:lnTo>
                  <a:lnTo>
                    <a:pt x="652" y="845"/>
                  </a:lnTo>
                  <a:lnTo>
                    <a:pt x="652" y="845"/>
                  </a:lnTo>
                  <a:lnTo>
                    <a:pt x="652" y="845"/>
                  </a:lnTo>
                  <a:lnTo>
                    <a:pt x="652" y="847"/>
                  </a:lnTo>
                  <a:lnTo>
                    <a:pt x="650" y="849"/>
                  </a:lnTo>
                  <a:lnTo>
                    <a:pt x="650" y="851"/>
                  </a:lnTo>
                  <a:lnTo>
                    <a:pt x="650" y="851"/>
                  </a:lnTo>
                  <a:lnTo>
                    <a:pt x="650" y="851"/>
                  </a:lnTo>
                  <a:lnTo>
                    <a:pt x="649" y="852"/>
                  </a:lnTo>
                  <a:lnTo>
                    <a:pt x="649" y="854"/>
                  </a:lnTo>
                  <a:lnTo>
                    <a:pt x="649" y="854"/>
                  </a:lnTo>
                  <a:lnTo>
                    <a:pt x="654" y="857"/>
                  </a:lnTo>
                  <a:lnTo>
                    <a:pt x="655" y="859"/>
                  </a:lnTo>
                  <a:lnTo>
                    <a:pt x="659" y="859"/>
                  </a:lnTo>
                  <a:lnTo>
                    <a:pt x="659" y="859"/>
                  </a:lnTo>
                  <a:lnTo>
                    <a:pt x="662" y="862"/>
                  </a:lnTo>
                  <a:lnTo>
                    <a:pt x="664" y="864"/>
                  </a:lnTo>
                  <a:lnTo>
                    <a:pt x="664" y="866"/>
                  </a:lnTo>
                  <a:lnTo>
                    <a:pt x="664" y="866"/>
                  </a:lnTo>
                  <a:lnTo>
                    <a:pt x="664" y="868"/>
                  </a:lnTo>
                  <a:lnTo>
                    <a:pt x="666" y="868"/>
                  </a:lnTo>
                  <a:lnTo>
                    <a:pt x="667" y="866"/>
                  </a:lnTo>
                  <a:lnTo>
                    <a:pt x="669" y="866"/>
                  </a:lnTo>
                  <a:lnTo>
                    <a:pt x="669" y="866"/>
                  </a:lnTo>
                  <a:lnTo>
                    <a:pt x="669" y="866"/>
                  </a:lnTo>
                  <a:lnTo>
                    <a:pt x="671" y="866"/>
                  </a:lnTo>
                  <a:lnTo>
                    <a:pt x="671" y="866"/>
                  </a:lnTo>
                  <a:lnTo>
                    <a:pt x="672" y="866"/>
                  </a:lnTo>
                  <a:lnTo>
                    <a:pt x="674" y="866"/>
                  </a:lnTo>
                  <a:lnTo>
                    <a:pt x="674" y="866"/>
                  </a:lnTo>
                  <a:lnTo>
                    <a:pt x="676" y="864"/>
                  </a:lnTo>
                  <a:lnTo>
                    <a:pt x="678" y="864"/>
                  </a:lnTo>
                  <a:lnTo>
                    <a:pt x="678" y="864"/>
                  </a:lnTo>
                  <a:lnTo>
                    <a:pt x="679" y="866"/>
                  </a:lnTo>
                  <a:lnTo>
                    <a:pt x="683" y="866"/>
                  </a:lnTo>
                  <a:lnTo>
                    <a:pt x="684" y="866"/>
                  </a:lnTo>
                  <a:lnTo>
                    <a:pt x="691" y="864"/>
                  </a:lnTo>
                  <a:lnTo>
                    <a:pt x="691" y="864"/>
                  </a:lnTo>
                  <a:lnTo>
                    <a:pt x="693" y="864"/>
                  </a:lnTo>
                  <a:lnTo>
                    <a:pt x="696" y="864"/>
                  </a:lnTo>
                  <a:lnTo>
                    <a:pt x="698" y="864"/>
                  </a:lnTo>
                  <a:lnTo>
                    <a:pt x="700" y="866"/>
                  </a:lnTo>
                  <a:lnTo>
                    <a:pt x="701" y="866"/>
                  </a:lnTo>
                  <a:lnTo>
                    <a:pt x="705" y="864"/>
                  </a:lnTo>
                  <a:lnTo>
                    <a:pt x="705" y="862"/>
                  </a:lnTo>
                  <a:lnTo>
                    <a:pt x="705" y="861"/>
                  </a:lnTo>
                  <a:lnTo>
                    <a:pt x="708" y="861"/>
                  </a:lnTo>
                  <a:lnTo>
                    <a:pt x="708" y="861"/>
                  </a:lnTo>
                  <a:lnTo>
                    <a:pt x="710" y="861"/>
                  </a:lnTo>
                  <a:lnTo>
                    <a:pt x="715" y="861"/>
                  </a:lnTo>
                  <a:lnTo>
                    <a:pt x="718" y="862"/>
                  </a:lnTo>
                  <a:lnTo>
                    <a:pt x="722" y="862"/>
                  </a:lnTo>
                  <a:lnTo>
                    <a:pt x="725" y="866"/>
                  </a:lnTo>
                  <a:lnTo>
                    <a:pt x="727" y="868"/>
                  </a:lnTo>
                  <a:lnTo>
                    <a:pt x="728" y="869"/>
                  </a:lnTo>
                  <a:lnTo>
                    <a:pt x="732" y="868"/>
                  </a:lnTo>
                  <a:lnTo>
                    <a:pt x="737" y="864"/>
                  </a:lnTo>
                  <a:lnTo>
                    <a:pt x="740" y="864"/>
                  </a:lnTo>
                  <a:lnTo>
                    <a:pt x="742" y="862"/>
                  </a:lnTo>
                  <a:lnTo>
                    <a:pt x="742" y="862"/>
                  </a:lnTo>
                  <a:lnTo>
                    <a:pt x="742" y="862"/>
                  </a:lnTo>
                  <a:lnTo>
                    <a:pt x="742" y="862"/>
                  </a:lnTo>
                  <a:lnTo>
                    <a:pt x="742" y="861"/>
                  </a:lnTo>
                  <a:lnTo>
                    <a:pt x="742" y="861"/>
                  </a:lnTo>
                  <a:lnTo>
                    <a:pt x="742" y="859"/>
                  </a:lnTo>
                  <a:lnTo>
                    <a:pt x="742" y="859"/>
                  </a:lnTo>
                  <a:lnTo>
                    <a:pt x="742" y="859"/>
                  </a:lnTo>
                  <a:lnTo>
                    <a:pt x="742" y="857"/>
                  </a:lnTo>
                  <a:lnTo>
                    <a:pt x="742" y="856"/>
                  </a:lnTo>
                  <a:lnTo>
                    <a:pt x="744" y="854"/>
                  </a:lnTo>
                  <a:lnTo>
                    <a:pt x="747" y="854"/>
                  </a:lnTo>
                  <a:lnTo>
                    <a:pt x="754" y="851"/>
                  </a:lnTo>
                  <a:lnTo>
                    <a:pt x="757" y="851"/>
                  </a:lnTo>
                  <a:lnTo>
                    <a:pt x="761" y="851"/>
                  </a:lnTo>
                  <a:lnTo>
                    <a:pt x="762" y="851"/>
                  </a:lnTo>
                  <a:lnTo>
                    <a:pt x="764" y="851"/>
                  </a:lnTo>
                  <a:lnTo>
                    <a:pt x="766" y="851"/>
                  </a:lnTo>
                  <a:lnTo>
                    <a:pt x="767" y="851"/>
                  </a:lnTo>
                  <a:lnTo>
                    <a:pt x="769" y="851"/>
                  </a:lnTo>
                  <a:lnTo>
                    <a:pt x="771" y="852"/>
                  </a:lnTo>
                  <a:lnTo>
                    <a:pt x="774" y="854"/>
                  </a:lnTo>
                  <a:lnTo>
                    <a:pt x="776" y="854"/>
                  </a:lnTo>
                  <a:lnTo>
                    <a:pt x="778" y="854"/>
                  </a:lnTo>
                  <a:lnTo>
                    <a:pt x="779" y="854"/>
                  </a:lnTo>
                  <a:lnTo>
                    <a:pt x="781" y="854"/>
                  </a:lnTo>
                  <a:lnTo>
                    <a:pt x="783" y="851"/>
                  </a:lnTo>
                  <a:lnTo>
                    <a:pt x="784" y="851"/>
                  </a:lnTo>
                  <a:lnTo>
                    <a:pt x="786" y="851"/>
                  </a:lnTo>
                  <a:lnTo>
                    <a:pt x="786" y="849"/>
                  </a:lnTo>
                  <a:lnTo>
                    <a:pt x="786" y="847"/>
                  </a:lnTo>
                  <a:lnTo>
                    <a:pt x="786" y="845"/>
                  </a:lnTo>
                  <a:lnTo>
                    <a:pt x="784" y="845"/>
                  </a:lnTo>
                  <a:close/>
                  <a:moveTo>
                    <a:pt x="0" y="0"/>
                  </a:moveTo>
                  <a:lnTo>
                    <a:pt x="0" y="491"/>
                  </a:lnTo>
                  <a:lnTo>
                    <a:pt x="8" y="489"/>
                  </a:lnTo>
                  <a:lnTo>
                    <a:pt x="10" y="489"/>
                  </a:lnTo>
                  <a:lnTo>
                    <a:pt x="12" y="489"/>
                  </a:lnTo>
                  <a:lnTo>
                    <a:pt x="17" y="487"/>
                  </a:lnTo>
                  <a:lnTo>
                    <a:pt x="19" y="487"/>
                  </a:lnTo>
                  <a:lnTo>
                    <a:pt x="25" y="487"/>
                  </a:lnTo>
                  <a:lnTo>
                    <a:pt x="27" y="487"/>
                  </a:lnTo>
                  <a:lnTo>
                    <a:pt x="32" y="487"/>
                  </a:lnTo>
                  <a:lnTo>
                    <a:pt x="39" y="487"/>
                  </a:lnTo>
                  <a:lnTo>
                    <a:pt x="41" y="485"/>
                  </a:lnTo>
                  <a:lnTo>
                    <a:pt x="46" y="485"/>
                  </a:lnTo>
                  <a:lnTo>
                    <a:pt x="65" y="484"/>
                  </a:lnTo>
                  <a:lnTo>
                    <a:pt x="82" y="482"/>
                  </a:lnTo>
                  <a:lnTo>
                    <a:pt x="93" y="482"/>
                  </a:lnTo>
                  <a:lnTo>
                    <a:pt x="98" y="480"/>
                  </a:lnTo>
                  <a:lnTo>
                    <a:pt x="100" y="480"/>
                  </a:lnTo>
                  <a:lnTo>
                    <a:pt x="109" y="480"/>
                  </a:lnTo>
                  <a:lnTo>
                    <a:pt x="114" y="482"/>
                  </a:lnTo>
                  <a:lnTo>
                    <a:pt x="134" y="482"/>
                  </a:lnTo>
                  <a:lnTo>
                    <a:pt x="146" y="484"/>
                  </a:lnTo>
                  <a:lnTo>
                    <a:pt x="155" y="484"/>
                  </a:lnTo>
                  <a:lnTo>
                    <a:pt x="158" y="482"/>
                  </a:lnTo>
                  <a:lnTo>
                    <a:pt x="172" y="479"/>
                  </a:lnTo>
                  <a:lnTo>
                    <a:pt x="180" y="474"/>
                  </a:lnTo>
                  <a:lnTo>
                    <a:pt x="183" y="472"/>
                  </a:lnTo>
                  <a:lnTo>
                    <a:pt x="188" y="472"/>
                  </a:lnTo>
                  <a:lnTo>
                    <a:pt x="202" y="477"/>
                  </a:lnTo>
                  <a:lnTo>
                    <a:pt x="219" y="484"/>
                  </a:lnTo>
                  <a:lnTo>
                    <a:pt x="239" y="494"/>
                  </a:lnTo>
                  <a:lnTo>
                    <a:pt x="251" y="502"/>
                  </a:lnTo>
                  <a:lnTo>
                    <a:pt x="265" y="509"/>
                  </a:lnTo>
                  <a:lnTo>
                    <a:pt x="268" y="511"/>
                  </a:lnTo>
                  <a:lnTo>
                    <a:pt x="272" y="516"/>
                  </a:lnTo>
                  <a:lnTo>
                    <a:pt x="275" y="519"/>
                  </a:lnTo>
                  <a:lnTo>
                    <a:pt x="278" y="519"/>
                  </a:lnTo>
                  <a:lnTo>
                    <a:pt x="282" y="521"/>
                  </a:lnTo>
                  <a:lnTo>
                    <a:pt x="287" y="519"/>
                  </a:lnTo>
                  <a:lnTo>
                    <a:pt x="290" y="518"/>
                  </a:lnTo>
                  <a:lnTo>
                    <a:pt x="292" y="518"/>
                  </a:lnTo>
                  <a:lnTo>
                    <a:pt x="295" y="518"/>
                  </a:lnTo>
                  <a:lnTo>
                    <a:pt x="297" y="519"/>
                  </a:lnTo>
                  <a:lnTo>
                    <a:pt x="299" y="519"/>
                  </a:lnTo>
                  <a:lnTo>
                    <a:pt x="299" y="519"/>
                  </a:lnTo>
                  <a:lnTo>
                    <a:pt x="301" y="519"/>
                  </a:lnTo>
                  <a:lnTo>
                    <a:pt x="299" y="518"/>
                  </a:lnTo>
                  <a:lnTo>
                    <a:pt x="299" y="518"/>
                  </a:lnTo>
                  <a:lnTo>
                    <a:pt x="297" y="516"/>
                  </a:lnTo>
                  <a:lnTo>
                    <a:pt x="299" y="514"/>
                  </a:lnTo>
                  <a:lnTo>
                    <a:pt x="299" y="513"/>
                  </a:lnTo>
                  <a:lnTo>
                    <a:pt x="301" y="513"/>
                  </a:lnTo>
                  <a:lnTo>
                    <a:pt x="302" y="513"/>
                  </a:lnTo>
                  <a:lnTo>
                    <a:pt x="307" y="511"/>
                  </a:lnTo>
                  <a:lnTo>
                    <a:pt x="309" y="511"/>
                  </a:lnTo>
                  <a:lnTo>
                    <a:pt x="316" y="513"/>
                  </a:lnTo>
                  <a:lnTo>
                    <a:pt x="319" y="513"/>
                  </a:lnTo>
                  <a:lnTo>
                    <a:pt x="323" y="513"/>
                  </a:lnTo>
                  <a:lnTo>
                    <a:pt x="326" y="513"/>
                  </a:lnTo>
                  <a:lnTo>
                    <a:pt x="328" y="513"/>
                  </a:lnTo>
                  <a:lnTo>
                    <a:pt x="331" y="516"/>
                  </a:lnTo>
                  <a:lnTo>
                    <a:pt x="333" y="518"/>
                  </a:lnTo>
                  <a:lnTo>
                    <a:pt x="340" y="523"/>
                  </a:lnTo>
                  <a:lnTo>
                    <a:pt x="341" y="523"/>
                  </a:lnTo>
                  <a:lnTo>
                    <a:pt x="341" y="523"/>
                  </a:lnTo>
                  <a:lnTo>
                    <a:pt x="343" y="525"/>
                  </a:lnTo>
                  <a:lnTo>
                    <a:pt x="343" y="526"/>
                  </a:lnTo>
                  <a:lnTo>
                    <a:pt x="343" y="526"/>
                  </a:lnTo>
                  <a:lnTo>
                    <a:pt x="343" y="526"/>
                  </a:lnTo>
                  <a:lnTo>
                    <a:pt x="345" y="526"/>
                  </a:lnTo>
                  <a:lnTo>
                    <a:pt x="345" y="526"/>
                  </a:lnTo>
                  <a:lnTo>
                    <a:pt x="346" y="526"/>
                  </a:lnTo>
                  <a:lnTo>
                    <a:pt x="348" y="526"/>
                  </a:lnTo>
                  <a:lnTo>
                    <a:pt x="350" y="526"/>
                  </a:lnTo>
                  <a:lnTo>
                    <a:pt x="357" y="533"/>
                  </a:lnTo>
                  <a:lnTo>
                    <a:pt x="357" y="533"/>
                  </a:lnTo>
                  <a:lnTo>
                    <a:pt x="357" y="535"/>
                  </a:lnTo>
                  <a:lnTo>
                    <a:pt x="357" y="535"/>
                  </a:lnTo>
                  <a:lnTo>
                    <a:pt x="358" y="535"/>
                  </a:lnTo>
                  <a:lnTo>
                    <a:pt x="358" y="535"/>
                  </a:lnTo>
                  <a:lnTo>
                    <a:pt x="360" y="533"/>
                  </a:lnTo>
                  <a:lnTo>
                    <a:pt x="362" y="533"/>
                  </a:lnTo>
                  <a:lnTo>
                    <a:pt x="362" y="533"/>
                  </a:lnTo>
                  <a:lnTo>
                    <a:pt x="363" y="535"/>
                  </a:lnTo>
                  <a:lnTo>
                    <a:pt x="365" y="535"/>
                  </a:lnTo>
                  <a:lnTo>
                    <a:pt x="367" y="536"/>
                  </a:lnTo>
                  <a:lnTo>
                    <a:pt x="368" y="536"/>
                  </a:lnTo>
                  <a:lnTo>
                    <a:pt x="368" y="536"/>
                  </a:lnTo>
                  <a:lnTo>
                    <a:pt x="370" y="533"/>
                  </a:lnTo>
                  <a:lnTo>
                    <a:pt x="374" y="535"/>
                  </a:lnTo>
                  <a:lnTo>
                    <a:pt x="375" y="535"/>
                  </a:lnTo>
                  <a:lnTo>
                    <a:pt x="380" y="535"/>
                  </a:lnTo>
                  <a:lnTo>
                    <a:pt x="380" y="535"/>
                  </a:lnTo>
                  <a:lnTo>
                    <a:pt x="382" y="535"/>
                  </a:lnTo>
                  <a:lnTo>
                    <a:pt x="382" y="535"/>
                  </a:lnTo>
                  <a:lnTo>
                    <a:pt x="382" y="533"/>
                  </a:lnTo>
                  <a:lnTo>
                    <a:pt x="384" y="533"/>
                  </a:lnTo>
                  <a:lnTo>
                    <a:pt x="385" y="535"/>
                  </a:lnTo>
                  <a:lnTo>
                    <a:pt x="385" y="535"/>
                  </a:lnTo>
                  <a:lnTo>
                    <a:pt x="387" y="535"/>
                  </a:lnTo>
                  <a:lnTo>
                    <a:pt x="387" y="533"/>
                  </a:lnTo>
                  <a:lnTo>
                    <a:pt x="385" y="531"/>
                  </a:lnTo>
                  <a:lnTo>
                    <a:pt x="384" y="531"/>
                  </a:lnTo>
                  <a:lnTo>
                    <a:pt x="382" y="531"/>
                  </a:lnTo>
                  <a:lnTo>
                    <a:pt x="380" y="531"/>
                  </a:lnTo>
                  <a:lnTo>
                    <a:pt x="380" y="530"/>
                  </a:lnTo>
                  <a:lnTo>
                    <a:pt x="380" y="528"/>
                  </a:lnTo>
                  <a:lnTo>
                    <a:pt x="382" y="528"/>
                  </a:lnTo>
                  <a:lnTo>
                    <a:pt x="382" y="528"/>
                  </a:lnTo>
                  <a:lnTo>
                    <a:pt x="384" y="528"/>
                  </a:lnTo>
                  <a:lnTo>
                    <a:pt x="385" y="526"/>
                  </a:lnTo>
                  <a:lnTo>
                    <a:pt x="387" y="528"/>
                  </a:lnTo>
                  <a:lnTo>
                    <a:pt x="387" y="530"/>
                  </a:lnTo>
                  <a:lnTo>
                    <a:pt x="387" y="530"/>
                  </a:lnTo>
                  <a:lnTo>
                    <a:pt x="389" y="530"/>
                  </a:lnTo>
                  <a:lnTo>
                    <a:pt x="392" y="531"/>
                  </a:lnTo>
                  <a:lnTo>
                    <a:pt x="392" y="531"/>
                  </a:lnTo>
                  <a:lnTo>
                    <a:pt x="394" y="531"/>
                  </a:lnTo>
                  <a:lnTo>
                    <a:pt x="394" y="530"/>
                  </a:lnTo>
                  <a:lnTo>
                    <a:pt x="394" y="528"/>
                  </a:lnTo>
                  <a:lnTo>
                    <a:pt x="396" y="526"/>
                  </a:lnTo>
                  <a:lnTo>
                    <a:pt x="397" y="526"/>
                  </a:lnTo>
                  <a:lnTo>
                    <a:pt x="399" y="526"/>
                  </a:lnTo>
                  <a:lnTo>
                    <a:pt x="401" y="526"/>
                  </a:lnTo>
                  <a:lnTo>
                    <a:pt x="402" y="526"/>
                  </a:lnTo>
                  <a:lnTo>
                    <a:pt x="404" y="528"/>
                  </a:lnTo>
                  <a:lnTo>
                    <a:pt x="402" y="528"/>
                  </a:lnTo>
                  <a:lnTo>
                    <a:pt x="402" y="530"/>
                  </a:lnTo>
                  <a:lnTo>
                    <a:pt x="402" y="530"/>
                  </a:lnTo>
                  <a:lnTo>
                    <a:pt x="402" y="530"/>
                  </a:lnTo>
                  <a:lnTo>
                    <a:pt x="402" y="531"/>
                  </a:lnTo>
                  <a:lnTo>
                    <a:pt x="404" y="531"/>
                  </a:lnTo>
                  <a:lnTo>
                    <a:pt x="404" y="531"/>
                  </a:lnTo>
                  <a:lnTo>
                    <a:pt x="404" y="533"/>
                  </a:lnTo>
                  <a:lnTo>
                    <a:pt x="404" y="533"/>
                  </a:lnTo>
                  <a:lnTo>
                    <a:pt x="404" y="533"/>
                  </a:lnTo>
                  <a:lnTo>
                    <a:pt x="404" y="533"/>
                  </a:lnTo>
                  <a:lnTo>
                    <a:pt x="406" y="535"/>
                  </a:lnTo>
                  <a:lnTo>
                    <a:pt x="406" y="535"/>
                  </a:lnTo>
                  <a:lnTo>
                    <a:pt x="408" y="535"/>
                  </a:lnTo>
                  <a:lnTo>
                    <a:pt x="409" y="536"/>
                  </a:lnTo>
                  <a:lnTo>
                    <a:pt x="411" y="536"/>
                  </a:lnTo>
                  <a:lnTo>
                    <a:pt x="411" y="536"/>
                  </a:lnTo>
                  <a:lnTo>
                    <a:pt x="411" y="538"/>
                  </a:lnTo>
                  <a:lnTo>
                    <a:pt x="411" y="540"/>
                  </a:lnTo>
                  <a:lnTo>
                    <a:pt x="411" y="540"/>
                  </a:lnTo>
                  <a:lnTo>
                    <a:pt x="413" y="540"/>
                  </a:lnTo>
                  <a:lnTo>
                    <a:pt x="413" y="540"/>
                  </a:lnTo>
                  <a:lnTo>
                    <a:pt x="414" y="540"/>
                  </a:lnTo>
                  <a:lnTo>
                    <a:pt x="414" y="538"/>
                  </a:lnTo>
                  <a:lnTo>
                    <a:pt x="416" y="538"/>
                  </a:lnTo>
                  <a:lnTo>
                    <a:pt x="416" y="538"/>
                  </a:lnTo>
                  <a:lnTo>
                    <a:pt x="418" y="542"/>
                  </a:lnTo>
                  <a:lnTo>
                    <a:pt x="421" y="545"/>
                  </a:lnTo>
                  <a:lnTo>
                    <a:pt x="423" y="545"/>
                  </a:lnTo>
                  <a:lnTo>
                    <a:pt x="423" y="547"/>
                  </a:lnTo>
                  <a:lnTo>
                    <a:pt x="426" y="550"/>
                  </a:lnTo>
                  <a:lnTo>
                    <a:pt x="426" y="550"/>
                  </a:lnTo>
                  <a:lnTo>
                    <a:pt x="426" y="552"/>
                  </a:lnTo>
                  <a:lnTo>
                    <a:pt x="425" y="553"/>
                  </a:lnTo>
                  <a:lnTo>
                    <a:pt x="423" y="553"/>
                  </a:lnTo>
                  <a:lnTo>
                    <a:pt x="423" y="553"/>
                  </a:lnTo>
                  <a:lnTo>
                    <a:pt x="421" y="552"/>
                  </a:lnTo>
                  <a:lnTo>
                    <a:pt x="421" y="552"/>
                  </a:lnTo>
                  <a:lnTo>
                    <a:pt x="419" y="555"/>
                  </a:lnTo>
                  <a:lnTo>
                    <a:pt x="419" y="557"/>
                  </a:lnTo>
                  <a:lnTo>
                    <a:pt x="419" y="557"/>
                  </a:lnTo>
                  <a:lnTo>
                    <a:pt x="419" y="559"/>
                  </a:lnTo>
                  <a:lnTo>
                    <a:pt x="419" y="560"/>
                  </a:lnTo>
                  <a:lnTo>
                    <a:pt x="419" y="560"/>
                  </a:lnTo>
                  <a:lnTo>
                    <a:pt x="419" y="562"/>
                  </a:lnTo>
                  <a:lnTo>
                    <a:pt x="419" y="562"/>
                  </a:lnTo>
                  <a:lnTo>
                    <a:pt x="418" y="562"/>
                  </a:lnTo>
                  <a:lnTo>
                    <a:pt x="418" y="564"/>
                  </a:lnTo>
                  <a:lnTo>
                    <a:pt x="418" y="564"/>
                  </a:lnTo>
                  <a:lnTo>
                    <a:pt x="419" y="564"/>
                  </a:lnTo>
                  <a:lnTo>
                    <a:pt x="419" y="564"/>
                  </a:lnTo>
                  <a:lnTo>
                    <a:pt x="421" y="564"/>
                  </a:lnTo>
                  <a:lnTo>
                    <a:pt x="423" y="564"/>
                  </a:lnTo>
                  <a:lnTo>
                    <a:pt x="423" y="564"/>
                  </a:lnTo>
                  <a:lnTo>
                    <a:pt x="423" y="564"/>
                  </a:lnTo>
                  <a:lnTo>
                    <a:pt x="423" y="562"/>
                  </a:lnTo>
                  <a:lnTo>
                    <a:pt x="426" y="560"/>
                  </a:lnTo>
                  <a:lnTo>
                    <a:pt x="426" y="560"/>
                  </a:lnTo>
                  <a:lnTo>
                    <a:pt x="428" y="560"/>
                  </a:lnTo>
                  <a:lnTo>
                    <a:pt x="430" y="560"/>
                  </a:lnTo>
                  <a:lnTo>
                    <a:pt x="431" y="560"/>
                  </a:lnTo>
                  <a:lnTo>
                    <a:pt x="433" y="559"/>
                  </a:lnTo>
                  <a:lnTo>
                    <a:pt x="433" y="557"/>
                  </a:lnTo>
                  <a:lnTo>
                    <a:pt x="435" y="557"/>
                  </a:lnTo>
                  <a:lnTo>
                    <a:pt x="436" y="557"/>
                  </a:lnTo>
                  <a:lnTo>
                    <a:pt x="438" y="559"/>
                  </a:lnTo>
                  <a:lnTo>
                    <a:pt x="438" y="557"/>
                  </a:lnTo>
                  <a:lnTo>
                    <a:pt x="440" y="557"/>
                  </a:lnTo>
                  <a:lnTo>
                    <a:pt x="440" y="557"/>
                  </a:lnTo>
                  <a:lnTo>
                    <a:pt x="441" y="557"/>
                  </a:lnTo>
                  <a:lnTo>
                    <a:pt x="441" y="557"/>
                  </a:lnTo>
                  <a:lnTo>
                    <a:pt x="443" y="557"/>
                  </a:lnTo>
                  <a:lnTo>
                    <a:pt x="448" y="560"/>
                  </a:lnTo>
                  <a:lnTo>
                    <a:pt x="450" y="562"/>
                  </a:lnTo>
                  <a:lnTo>
                    <a:pt x="453" y="565"/>
                  </a:lnTo>
                  <a:lnTo>
                    <a:pt x="455" y="569"/>
                  </a:lnTo>
                  <a:lnTo>
                    <a:pt x="457" y="574"/>
                  </a:lnTo>
                  <a:lnTo>
                    <a:pt x="457" y="575"/>
                  </a:lnTo>
                  <a:lnTo>
                    <a:pt x="455" y="577"/>
                  </a:lnTo>
                  <a:lnTo>
                    <a:pt x="455" y="579"/>
                  </a:lnTo>
                  <a:lnTo>
                    <a:pt x="453" y="581"/>
                  </a:lnTo>
                  <a:lnTo>
                    <a:pt x="453" y="581"/>
                  </a:lnTo>
                  <a:lnTo>
                    <a:pt x="452" y="582"/>
                  </a:lnTo>
                  <a:lnTo>
                    <a:pt x="452" y="584"/>
                  </a:lnTo>
                  <a:lnTo>
                    <a:pt x="450" y="584"/>
                  </a:lnTo>
                  <a:lnTo>
                    <a:pt x="450" y="586"/>
                  </a:lnTo>
                  <a:lnTo>
                    <a:pt x="450" y="587"/>
                  </a:lnTo>
                  <a:lnTo>
                    <a:pt x="448" y="586"/>
                  </a:lnTo>
                  <a:lnTo>
                    <a:pt x="448" y="586"/>
                  </a:lnTo>
                  <a:lnTo>
                    <a:pt x="448" y="584"/>
                  </a:lnTo>
                  <a:lnTo>
                    <a:pt x="448" y="584"/>
                  </a:lnTo>
                  <a:lnTo>
                    <a:pt x="448" y="582"/>
                  </a:lnTo>
                  <a:lnTo>
                    <a:pt x="448" y="582"/>
                  </a:lnTo>
                  <a:lnTo>
                    <a:pt x="448" y="581"/>
                  </a:lnTo>
                  <a:lnTo>
                    <a:pt x="450" y="579"/>
                  </a:lnTo>
                  <a:lnTo>
                    <a:pt x="448" y="579"/>
                  </a:lnTo>
                  <a:lnTo>
                    <a:pt x="441" y="579"/>
                  </a:lnTo>
                  <a:lnTo>
                    <a:pt x="438" y="579"/>
                  </a:lnTo>
                  <a:lnTo>
                    <a:pt x="436" y="579"/>
                  </a:lnTo>
                  <a:lnTo>
                    <a:pt x="436" y="579"/>
                  </a:lnTo>
                  <a:lnTo>
                    <a:pt x="436" y="581"/>
                  </a:lnTo>
                  <a:lnTo>
                    <a:pt x="440" y="584"/>
                  </a:lnTo>
                  <a:lnTo>
                    <a:pt x="441" y="587"/>
                  </a:lnTo>
                  <a:lnTo>
                    <a:pt x="441" y="589"/>
                  </a:lnTo>
                  <a:lnTo>
                    <a:pt x="441" y="591"/>
                  </a:lnTo>
                  <a:lnTo>
                    <a:pt x="441" y="592"/>
                  </a:lnTo>
                  <a:lnTo>
                    <a:pt x="438" y="592"/>
                  </a:lnTo>
                  <a:lnTo>
                    <a:pt x="438" y="594"/>
                  </a:lnTo>
                  <a:lnTo>
                    <a:pt x="436" y="596"/>
                  </a:lnTo>
                  <a:lnTo>
                    <a:pt x="436" y="596"/>
                  </a:lnTo>
                  <a:lnTo>
                    <a:pt x="436" y="598"/>
                  </a:lnTo>
                  <a:lnTo>
                    <a:pt x="438" y="598"/>
                  </a:lnTo>
                  <a:lnTo>
                    <a:pt x="441" y="598"/>
                  </a:lnTo>
                  <a:lnTo>
                    <a:pt x="443" y="599"/>
                  </a:lnTo>
                  <a:lnTo>
                    <a:pt x="443" y="599"/>
                  </a:lnTo>
                  <a:lnTo>
                    <a:pt x="443" y="599"/>
                  </a:lnTo>
                  <a:lnTo>
                    <a:pt x="445" y="599"/>
                  </a:lnTo>
                  <a:lnTo>
                    <a:pt x="445" y="598"/>
                  </a:lnTo>
                  <a:lnTo>
                    <a:pt x="447" y="598"/>
                  </a:lnTo>
                  <a:lnTo>
                    <a:pt x="447" y="599"/>
                  </a:lnTo>
                  <a:lnTo>
                    <a:pt x="448" y="599"/>
                  </a:lnTo>
                  <a:lnTo>
                    <a:pt x="448" y="601"/>
                  </a:lnTo>
                  <a:lnTo>
                    <a:pt x="448" y="603"/>
                  </a:lnTo>
                  <a:lnTo>
                    <a:pt x="448" y="604"/>
                  </a:lnTo>
                  <a:lnTo>
                    <a:pt x="445" y="604"/>
                  </a:lnTo>
                  <a:lnTo>
                    <a:pt x="443" y="606"/>
                  </a:lnTo>
                  <a:lnTo>
                    <a:pt x="445" y="606"/>
                  </a:lnTo>
                  <a:lnTo>
                    <a:pt x="445" y="608"/>
                  </a:lnTo>
                  <a:lnTo>
                    <a:pt x="448" y="606"/>
                  </a:lnTo>
                  <a:lnTo>
                    <a:pt x="450" y="608"/>
                  </a:lnTo>
                  <a:lnTo>
                    <a:pt x="452" y="608"/>
                  </a:lnTo>
                  <a:lnTo>
                    <a:pt x="452" y="608"/>
                  </a:lnTo>
                  <a:lnTo>
                    <a:pt x="453" y="613"/>
                  </a:lnTo>
                  <a:lnTo>
                    <a:pt x="453" y="615"/>
                  </a:lnTo>
                  <a:lnTo>
                    <a:pt x="453" y="616"/>
                  </a:lnTo>
                  <a:lnTo>
                    <a:pt x="455" y="618"/>
                  </a:lnTo>
                  <a:lnTo>
                    <a:pt x="460" y="621"/>
                  </a:lnTo>
                  <a:lnTo>
                    <a:pt x="460" y="620"/>
                  </a:lnTo>
                  <a:lnTo>
                    <a:pt x="462" y="620"/>
                  </a:lnTo>
                  <a:lnTo>
                    <a:pt x="462" y="618"/>
                  </a:lnTo>
                  <a:lnTo>
                    <a:pt x="462" y="618"/>
                  </a:lnTo>
                  <a:lnTo>
                    <a:pt x="462" y="616"/>
                  </a:lnTo>
                  <a:lnTo>
                    <a:pt x="462" y="618"/>
                  </a:lnTo>
                  <a:lnTo>
                    <a:pt x="464" y="618"/>
                  </a:lnTo>
                  <a:lnTo>
                    <a:pt x="464" y="618"/>
                  </a:lnTo>
                  <a:lnTo>
                    <a:pt x="465" y="618"/>
                  </a:lnTo>
                  <a:lnTo>
                    <a:pt x="467" y="618"/>
                  </a:lnTo>
                  <a:lnTo>
                    <a:pt x="469" y="616"/>
                  </a:lnTo>
                  <a:lnTo>
                    <a:pt x="472" y="616"/>
                  </a:lnTo>
                  <a:lnTo>
                    <a:pt x="477" y="620"/>
                  </a:lnTo>
                  <a:lnTo>
                    <a:pt x="482" y="621"/>
                  </a:lnTo>
                  <a:lnTo>
                    <a:pt x="482" y="621"/>
                  </a:lnTo>
                  <a:lnTo>
                    <a:pt x="486" y="625"/>
                  </a:lnTo>
                  <a:lnTo>
                    <a:pt x="486" y="623"/>
                  </a:lnTo>
                  <a:lnTo>
                    <a:pt x="486" y="623"/>
                  </a:lnTo>
                  <a:lnTo>
                    <a:pt x="487" y="623"/>
                  </a:lnTo>
                  <a:lnTo>
                    <a:pt x="487" y="623"/>
                  </a:lnTo>
                  <a:lnTo>
                    <a:pt x="487" y="621"/>
                  </a:lnTo>
                  <a:lnTo>
                    <a:pt x="486" y="621"/>
                  </a:lnTo>
                  <a:lnTo>
                    <a:pt x="486" y="621"/>
                  </a:lnTo>
                  <a:lnTo>
                    <a:pt x="486" y="620"/>
                  </a:lnTo>
                  <a:lnTo>
                    <a:pt x="486" y="620"/>
                  </a:lnTo>
                  <a:lnTo>
                    <a:pt x="484" y="620"/>
                  </a:lnTo>
                  <a:lnTo>
                    <a:pt x="482" y="620"/>
                  </a:lnTo>
                  <a:lnTo>
                    <a:pt x="481" y="618"/>
                  </a:lnTo>
                  <a:lnTo>
                    <a:pt x="481" y="618"/>
                  </a:lnTo>
                  <a:lnTo>
                    <a:pt x="481" y="616"/>
                  </a:lnTo>
                  <a:lnTo>
                    <a:pt x="484" y="616"/>
                  </a:lnTo>
                  <a:lnTo>
                    <a:pt x="489" y="618"/>
                  </a:lnTo>
                  <a:lnTo>
                    <a:pt x="491" y="618"/>
                  </a:lnTo>
                  <a:lnTo>
                    <a:pt x="492" y="618"/>
                  </a:lnTo>
                  <a:lnTo>
                    <a:pt x="492" y="620"/>
                  </a:lnTo>
                  <a:lnTo>
                    <a:pt x="494" y="621"/>
                  </a:lnTo>
                  <a:lnTo>
                    <a:pt x="494" y="623"/>
                  </a:lnTo>
                  <a:lnTo>
                    <a:pt x="492" y="623"/>
                  </a:lnTo>
                  <a:lnTo>
                    <a:pt x="491" y="623"/>
                  </a:lnTo>
                  <a:lnTo>
                    <a:pt x="489" y="623"/>
                  </a:lnTo>
                  <a:lnTo>
                    <a:pt x="491" y="625"/>
                  </a:lnTo>
                  <a:lnTo>
                    <a:pt x="491" y="625"/>
                  </a:lnTo>
                  <a:lnTo>
                    <a:pt x="492" y="626"/>
                  </a:lnTo>
                  <a:lnTo>
                    <a:pt x="494" y="626"/>
                  </a:lnTo>
                  <a:lnTo>
                    <a:pt x="498" y="630"/>
                  </a:lnTo>
                  <a:lnTo>
                    <a:pt x="499" y="632"/>
                  </a:lnTo>
                  <a:lnTo>
                    <a:pt x="501" y="633"/>
                  </a:lnTo>
                  <a:lnTo>
                    <a:pt x="503" y="637"/>
                  </a:lnTo>
                  <a:lnTo>
                    <a:pt x="504" y="643"/>
                  </a:lnTo>
                  <a:lnTo>
                    <a:pt x="504" y="645"/>
                  </a:lnTo>
                  <a:lnTo>
                    <a:pt x="506" y="647"/>
                  </a:lnTo>
                  <a:lnTo>
                    <a:pt x="506" y="650"/>
                  </a:lnTo>
                  <a:lnTo>
                    <a:pt x="504" y="652"/>
                  </a:lnTo>
                  <a:lnTo>
                    <a:pt x="504" y="654"/>
                  </a:lnTo>
                  <a:lnTo>
                    <a:pt x="504" y="655"/>
                  </a:lnTo>
                  <a:lnTo>
                    <a:pt x="504" y="657"/>
                  </a:lnTo>
                  <a:lnTo>
                    <a:pt x="503" y="657"/>
                  </a:lnTo>
                  <a:lnTo>
                    <a:pt x="504" y="659"/>
                  </a:lnTo>
                  <a:lnTo>
                    <a:pt x="506" y="659"/>
                  </a:lnTo>
                  <a:lnTo>
                    <a:pt x="508" y="660"/>
                  </a:lnTo>
                  <a:lnTo>
                    <a:pt x="509" y="662"/>
                  </a:lnTo>
                  <a:lnTo>
                    <a:pt x="509" y="662"/>
                  </a:lnTo>
                  <a:lnTo>
                    <a:pt x="511" y="664"/>
                  </a:lnTo>
                  <a:lnTo>
                    <a:pt x="513" y="664"/>
                  </a:lnTo>
                  <a:lnTo>
                    <a:pt x="518" y="667"/>
                  </a:lnTo>
                  <a:lnTo>
                    <a:pt x="523" y="672"/>
                  </a:lnTo>
                  <a:lnTo>
                    <a:pt x="528" y="677"/>
                  </a:lnTo>
                  <a:lnTo>
                    <a:pt x="530" y="679"/>
                  </a:lnTo>
                  <a:lnTo>
                    <a:pt x="531" y="679"/>
                  </a:lnTo>
                  <a:lnTo>
                    <a:pt x="533" y="681"/>
                  </a:lnTo>
                  <a:lnTo>
                    <a:pt x="535" y="686"/>
                  </a:lnTo>
                  <a:lnTo>
                    <a:pt x="538" y="688"/>
                  </a:lnTo>
                  <a:lnTo>
                    <a:pt x="540" y="689"/>
                  </a:lnTo>
                  <a:lnTo>
                    <a:pt x="540" y="691"/>
                  </a:lnTo>
                  <a:lnTo>
                    <a:pt x="540" y="694"/>
                  </a:lnTo>
                  <a:lnTo>
                    <a:pt x="540" y="696"/>
                  </a:lnTo>
                  <a:lnTo>
                    <a:pt x="540" y="696"/>
                  </a:lnTo>
                  <a:lnTo>
                    <a:pt x="540" y="698"/>
                  </a:lnTo>
                  <a:lnTo>
                    <a:pt x="540" y="698"/>
                  </a:lnTo>
                  <a:lnTo>
                    <a:pt x="540" y="699"/>
                  </a:lnTo>
                  <a:lnTo>
                    <a:pt x="540" y="701"/>
                  </a:lnTo>
                  <a:lnTo>
                    <a:pt x="538" y="701"/>
                  </a:lnTo>
                  <a:lnTo>
                    <a:pt x="537" y="701"/>
                  </a:lnTo>
                  <a:lnTo>
                    <a:pt x="537" y="703"/>
                  </a:lnTo>
                  <a:lnTo>
                    <a:pt x="538" y="703"/>
                  </a:lnTo>
                  <a:lnTo>
                    <a:pt x="540" y="705"/>
                  </a:lnTo>
                  <a:lnTo>
                    <a:pt x="543" y="705"/>
                  </a:lnTo>
                  <a:lnTo>
                    <a:pt x="545" y="708"/>
                  </a:lnTo>
                  <a:lnTo>
                    <a:pt x="547" y="713"/>
                  </a:lnTo>
                  <a:lnTo>
                    <a:pt x="548" y="725"/>
                  </a:lnTo>
                  <a:lnTo>
                    <a:pt x="548" y="727"/>
                  </a:lnTo>
                  <a:lnTo>
                    <a:pt x="550" y="728"/>
                  </a:lnTo>
                  <a:lnTo>
                    <a:pt x="550" y="730"/>
                  </a:lnTo>
                  <a:lnTo>
                    <a:pt x="552" y="732"/>
                  </a:lnTo>
                  <a:lnTo>
                    <a:pt x="550" y="732"/>
                  </a:lnTo>
                  <a:lnTo>
                    <a:pt x="550" y="733"/>
                  </a:lnTo>
                  <a:lnTo>
                    <a:pt x="550" y="733"/>
                  </a:lnTo>
                  <a:lnTo>
                    <a:pt x="550" y="735"/>
                  </a:lnTo>
                  <a:lnTo>
                    <a:pt x="550" y="735"/>
                  </a:lnTo>
                  <a:lnTo>
                    <a:pt x="550" y="735"/>
                  </a:lnTo>
                  <a:lnTo>
                    <a:pt x="550" y="737"/>
                  </a:lnTo>
                  <a:lnTo>
                    <a:pt x="550" y="737"/>
                  </a:lnTo>
                  <a:lnTo>
                    <a:pt x="550" y="739"/>
                  </a:lnTo>
                  <a:lnTo>
                    <a:pt x="550" y="739"/>
                  </a:lnTo>
                  <a:lnTo>
                    <a:pt x="552" y="740"/>
                  </a:lnTo>
                  <a:lnTo>
                    <a:pt x="552" y="739"/>
                  </a:lnTo>
                  <a:lnTo>
                    <a:pt x="552" y="739"/>
                  </a:lnTo>
                  <a:lnTo>
                    <a:pt x="554" y="739"/>
                  </a:lnTo>
                  <a:lnTo>
                    <a:pt x="554" y="737"/>
                  </a:lnTo>
                  <a:lnTo>
                    <a:pt x="554" y="737"/>
                  </a:lnTo>
                  <a:lnTo>
                    <a:pt x="555" y="737"/>
                  </a:lnTo>
                  <a:lnTo>
                    <a:pt x="555" y="737"/>
                  </a:lnTo>
                  <a:lnTo>
                    <a:pt x="555" y="739"/>
                  </a:lnTo>
                  <a:lnTo>
                    <a:pt x="555" y="740"/>
                  </a:lnTo>
                  <a:lnTo>
                    <a:pt x="555" y="742"/>
                  </a:lnTo>
                  <a:lnTo>
                    <a:pt x="559" y="742"/>
                  </a:lnTo>
                  <a:lnTo>
                    <a:pt x="560" y="742"/>
                  </a:lnTo>
                  <a:lnTo>
                    <a:pt x="560" y="744"/>
                  </a:lnTo>
                  <a:lnTo>
                    <a:pt x="555" y="744"/>
                  </a:lnTo>
                  <a:lnTo>
                    <a:pt x="554" y="745"/>
                  </a:lnTo>
                  <a:lnTo>
                    <a:pt x="552" y="745"/>
                  </a:lnTo>
                  <a:lnTo>
                    <a:pt x="550" y="745"/>
                  </a:lnTo>
                  <a:lnTo>
                    <a:pt x="548" y="744"/>
                  </a:lnTo>
                  <a:lnTo>
                    <a:pt x="547" y="742"/>
                  </a:lnTo>
                  <a:lnTo>
                    <a:pt x="547" y="742"/>
                  </a:lnTo>
                  <a:lnTo>
                    <a:pt x="547" y="740"/>
                  </a:lnTo>
                  <a:lnTo>
                    <a:pt x="547" y="740"/>
                  </a:lnTo>
                  <a:lnTo>
                    <a:pt x="545" y="739"/>
                  </a:lnTo>
                  <a:lnTo>
                    <a:pt x="543" y="739"/>
                  </a:lnTo>
                  <a:lnTo>
                    <a:pt x="543" y="737"/>
                  </a:lnTo>
                  <a:lnTo>
                    <a:pt x="543" y="735"/>
                  </a:lnTo>
                  <a:lnTo>
                    <a:pt x="545" y="735"/>
                  </a:lnTo>
                  <a:lnTo>
                    <a:pt x="543" y="735"/>
                  </a:lnTo>
                  <a:lnTo>
                    <a:pt x="538" y="733"/>
                  </a:lnTo>
                  <a:lnTo>
                    <a:pt x="537" y="733"/>
                  </a:lnTo>
                  <a:lnTo>
                    <a:pt x="535" y="732"/>
                  </a:lnTo>
                  <a:lnTo>
                    <a:pt x="535" y="730"/>
                  </a:lnTo>
                  <a:lnTo>
                    <a:pt x="535" y="728"/>
                  </a:lnTo>
                  <a:lnTo>
                    <a:pt x="537" y="727"/>
                  </a:lnTo>
                  <a:lnTo>
                    <a:pt x="535" y="727"/>
                  </a:lnTo>
                  <a:lnTo>
                    <a:pt x="535" y="727"/>
                  </a:lnTo>
                  <a:lnTo>
                    <a:pt x="533" y="728"/>
                  </a:lnTo>
                  <a:lnTo>
                    <a:pt x="533" y="728"/>
                  </a:lnTo>
                  <a:lnTo>
                    <a:pt x="533" y="730"/>
                  </a:lnTo>
                  <a:lnTo>
                    <a:pt x="531" y="730"/>
                  </a:lnTo>
                  <a:lnTo>
                    <a:pt x="531" y="732"/>
                  </a:lnTo>
                  <a:lnTo>
                    <a:pt x="530" y="733"/>
                  </a:lnTo>
                  <a:lnTo>
                    <a:pt x="530" y="735"/>
                  </a:lnTo>
                  <a:lnTo>
                    <a:pt x="530" y="737"/>
                  </a:lnTo>
                  <a:lnTo>
                    <a:pt x="526" y="739"/>
                  </a:lnTo>
                  <a:lnTo>
                    <a:pt x="526" y="740"/>
                  </a:lnTo>
                  <a:lnTo>
                    <a:pt x="528" y="742"/>
                  </a:lnTo>
                  <a:lnTo>
                    <a:pt x="528" y="740"/>
                  </a:lnTo>
                  <a:lnTo>
                    <a:pt x="530" y="740"/>
                  </a:lnTo>
                  <a:lnTo>
                    <a:pt x="531" y="739"/>
                  </a:lnTo>
                  <a:lnTo>
                    <a:pt x="533" y="739"/>
                  </a:lnTo>
                  <a:lnTo>
                    <a:pt x="535" y="739"/>
                  </a:lnTo>
                  <a:lnTo>
                    <a:pt x="537" y="739"/>
                  </a:lnTo>
                  <a:lnTo>
                    <a:pt x="538" y="739"/>
                  </a:lnTo>
                  <a:lnTo>
                    <a:pt x="542" y="740"/>
                  </a:lnTo>
                  <a:lnTo>
                    <a:pt x="545" y="744"/>
                  </a:lnTo>
                  <a:lnTo>
                    <a:pt x="547" y="744"/>
                  </a:lnTo>
                  <a:lnTo>
                    <a:pt x="547" y="745"/>
                  </a:lnTo>
                  <a:lnTo>
                    <a:pt x="545" y="749"/>
                  </a:lnTo>
                  <a:lnTo>
                    <a:pt x="545" y="749"/>
                  </a:lnTo>
                  <a:lnTo>
                    <a:pt x="548" y="749"/>
                  </a:lnTo>
                  <a:lnTo>
                    <a:pt x="548" y="749"/>
                  </a:lnTo>
                  <a:lnTo>
                    <a:pt x="550" y="749"/>
                  </a:lnTo>
                  <a:lnTo>
                    <a:pt x="554" y="750"/>
                  </a:lnTo>
                  <a:lnTo>
                    <a:pt x="557" y="752"/>
                  </a:lnTo>
                  <a:lnTo>
                    <a:pt x="559" y="754"/>
                  </a:lnTo>
                  <a:lnTo>
                    <a:pt x="560" y="757"/>
                  </a:lnTo>
                  <a:lnTo>
                    <a:pt x="569" y="766"/>
                  </a:lnTo>
                  <a:lnTo>
                    <a:pt x="571" y="767"/>
                  </a:lnTo>
                  <a:lnTo>
                    <a:pt x="571" y="769"/>
                  </a:lnTo>
                  <a:lnTo>
                    <a:pt x="571" y="771"/>
                  </a:lnTo>
                  <a:lnTo>
                    <a:pt x="571" y="771"/>
                  </a:lnTo>
                  <a:lnTo>
                    <a:pt x="572" y="771"/>
                  </a:lnTo>
                  <a:lnTo>
                    <a:pt x="576" y="771"/>
                  </a:lnTo>
                  <a:lnTo>
                    <a:pt x="576" y="771"/>
                  </a:lnTo>
                  <a:lnTo>
                    <a:pt x="576" y="771"/>
                  </a:lnTo>
                  <a:lnTo>
                    <a:pt x="576" y="769"/>
                  </a:lnTo>
                  <a:lnTo>
                    <a:pt x="576" y="769"/>
                  </a:lnTo>
                  <a:lnTo>
                    <a:pt x="576" y="769"/>
                  </a:lnTo>
                  <a:lnTo>
                    <a:pt x="577" y="769"/>
                  </a:lnTo>
                  <a:lnTo>
                    <a:pt x="577" y="767"/>
                  </a:lnTo>
                  <a:lnTo>
                    <a:pt x="577" y="766"/>
                  </a:lnTo>
                  <a:lnTo>
                    <a:pt x="581" y="764"/>
                  </a:lnTo>
                  <a:lnTo>
                    <a:pt x="584" y="764"/>
                  </a:lnTo>
                  <a:lnTo>
                    <a:pt x="588" y="764"/>
                  </a:lnTo>
                  <a:lnTo>
                    <a:pt x="591" y="767"/>
                  </a:lnTo>
                  <a:lnTo>
                    <a:pt x="591" y="769"/>
                  </a:lnTo>
                  <a:lnTo>
                    <a:pt x="591" y="769"/>
                  </a:lnTo>
                  <a:lnTo>
                    <a:pt x="591" y="769"/>
                  </a:lnTo>
                  <a:lnTo>
                    <a:pt x="593" y="769"/>
                  </a:lnTo>
                  <a:lnTo>
                    <a:pt x="594" y="771"/>
                  </a:lnTo>
                  <a:lnTo>
                    <a:pt x="596" y="771"/>
                  </a:lnTo>
                  <a:lnTo>
                    <a:pt x="596" y="772"/>
                  </a:lnTo>
                  <a:lnTo>
                    <a:pt x="598" y="776"/>
                  </a:lnTo>
                  <a:lnTo>
                    <a:pt x="599" y="776"/>
                  </a:lnTo>
                  <a:lnTo>
                    <a:pt x="601" y="776"/>
                  </a:lnTo>
                  <a:lnTo>
                    <a:pt x="603" y="774"/>
                  </a:lnTo>
                  <a:lnTo>
                    <a:pt x="604" y="774"/>
                  </a:lnTo>
                  <a:lnTo>
                    <a:pt x="603" y="772"/>
                  </a:lnTo>
                  <a:lnTo>
                    <a:pt x="603" y="772"/>
                  </a:lnTo>
                  <a:lnTo>
                    <a:pt x="603" y="771"/>
                  </a:lnTo>
                  <a:lnTo>
                    <a:pt x="603" y="771"/>
                  </a:lnTo>
                  <a:lnTo>
                    <a:pt x="601" y="766"/>
                  </a:lnTo>
                  <a:lnTo>
                    <a:pt x="601" y="764"/>
                  </a:lnTo>
                  <a:lnTo>
                    <a:pt x="601" y="762"/>
                  </a:lnTo>
                  <a:lnTo>
                    <a:pt x="603" y="761"/>
                  </a:lnTo>
                  <a:lnTo>
                    <a:pt x="604" y="761"/>
                  </a:lnTo>
                  <a:lnTo>
                    <a:pt x="604" y="759"/>
                  </a:lnTo>
                  <a:lnTo>
                    <a:pt x="604" y="755"/>
                  </a:lnTo>
                  <a:lnTo>
                    <a:pt x="604" y="754"/>
                  </a:lnTo>
                  <a:lnTo>
                    <a:pt x="604" y="752"/>
                  </a:lnTo>
                  <a:lnTo>
                    <a:pt x="603" y="752"/>
                  </a:lnTo>
                  <a:lnTo>
                    <a:pt x="603" y="754"/>
                  </a:lnTo>
                  <a:lnTo>
                    <a:pt x="603" y="754"/>
                  </a:lnTo>
                  <a:lnTo>
                    <a:pt x="603" y="755"/>
                  </a:lnTo>
                  <a:lnTo>
                    <a:pt x="601" y="757"/>
                  </a:lnTo>
                  <a:lnTo>
                    <a:pt x="601" y="757"/>
                  </a:lnTo>
                  <a:lnTo>
                    <a:pt x="599" y="757"/>
                  </a:lnTo>
                  <a:lnTo>
                    <a:pt x="599" y="755"/>
                  </a:lnTo>
                  <a:lnTo>
                    <a:pt x="598" y="755"/>
                  </a:lnTo>
                  <a:lnTo>
                    <a:pt x="598" y="755"/>
                  </a:lnTo>
                  <a:lnTo>
                    <a:pt x="594" y="759"/>
                  </a:lnTo>
                  <a:lnTo>
                    <a:pt x="593" y="759"/>
                  </a:lnTo>
                  <a:lnTo>
                    <a:pt x="591" y="761"/>
                  </a:lnTo>
                  <a:lnTo>
                    <a:pt x="589" y="761"/>
                  </a:lnTo>
                  <a:lnTo>
                    <a:pt x="588" y="761"/>
                  </a:lnTo>
                  <a:lnTo>
                    <a:pt x="586" y="761"/>
                  </a:lnTo>
                  <a:lnTo>
                    <a:pt x="586" y="759"/>
                  </a:lnTo>
                  <a:lnTo>
                    <a:pt x="586" y="759"/>
                  </a:lnTo>
                  <a:lnTo>
                    <a:pt x="588" y="757"/>
                  </a:lnTo>
                  <a:lnTo>
                    <a:pt x="588" y="757"/>
                  </a:lnTo>
                  <a:lnTo>
                    <a:pt x="589" y="755"/>
                  </a:lnTo>
                  <a:lnTo>
                    <a:pt x="591" y="755"/>
                  </a:lnTo>
                  <a:lnTo>
                    <a:pt x="593" y="755"/>
                  </a:lnTo>
                  <a:lnTo>
                    <a:pt x="594" y="754"/>
                  </a:lnTo>
                  <a:lnTo>
                    <a:pt x="593" y="752"/>
                  </a:lnTo>
                  <a:lnTo>
                    <a:pt x="591" y="752"/>
                  </a:lnTo>
                  <a:lnTo>
                    <a:pt x="591" y="750"/>
                  </a:lnTo>
                  <a:lnTo>
                    <a:pt x="591" y="750"/>
                  </a:lnTo>
                  <a:lnTo>
                    <a:pt x="591" y="749"/>
                  </a:lnTo>
                  <a:lnTo>
                    <a:pt x="591" y="747"/>
                  </a:lnTo>
                  <a:lnTo>
                    <a:pt x="593" y="745"/>
                  </a:lnTo>
                  <a:lnTo>
                    <a:pt x="594" y="744"/>
                  </a:lnTo>
                  <a:lnTo>
                    <a:pt x="596" y="744"/>
                  </a:lnTo>
                  <a:lnTo>
                    <a:pt x="598" y="745"/>
                  </a:lnTo>
                  <a:lnTo>
                    <a:pt x="598" y="744"/>
                  </a:lnTo>
                  <a:lnTo>
                    <a:pt x="598" y="744"/>
                  </a:lnTo>
                  <a:lnTo>
                    <a:pt x="596" y="740"/>
                  </a:lnTo>
                  <a:lnTo>
                    <a:pt x="596" y="739"/>
                  </a:lnTo>
                  <a:lnTo>
                    <a:pt x="598" y="737"/>
                  </a:lnTo>
                  <a:lnTo>
                    <a:pt x="598" y="735"/>
                  </a:lnTo>
                  <a:lnTo>
                    <a:pt x="599" y="735"/>
                  </a:lnTo>
                  <a:lnTo>
                    <a:pt x="599" y="733"/>
                  </a:lnTo>
                  <a:lnTo>
                    <a:pt x="603" y="733"/>
                  </a:lnTo>
                  <a:lnTo>
                    <a:pt x="606" y="732"/>
                  </a:lnTo>
                  <a:lnTo>
                    <a:pt x="610" y="732"/>
                  </a:lnTo>
                  <a:lnTo>
                    <a:pt x="610" y="733"/>
                  </a:lnTo>
                  <a:lnTo>
                    <a:pt x="611" y="735"/>
                  </a:lnTo>
                  <a:lnTo>
                    <a:pt x="611" y="735"/>
                  </a:lnTo>
                  <a:lnTo>
                    <a:pt x="613" y="733"/>
                  </a:lnTo>
                  <a:lnTo>
                    <a:pt x="613" y="732"/>
                  </a:lnTo>
                  <a:lnTo>
                    <a:pt x="613" y="728"/>
                  </a:lnTo>
                  <a:lnTo>
                    <a:pt x="613" y="728"/>
                  </a:lnTo>
                  <a:lnTo>
                    <a:pt x="613" y="727"/>
                  </a:lnTo>
                  <a:lnTo>
                    <a:pt x="613" y="725"/>
                  </a:lnTo>
                  <a:lnTo>
                    <a:pt x="613" y="725"/>
                  </a:lnTo>
                  <a:lnTo>
                    <a:pt x="615" y="723"/>
                  </a:lnTo>
                  <a:lnTo>
                    <a:pt x="613" y="723"/>
                  </a:lnTo>
                  <a:lnTo>
                    <a:pt x="615" y="720"/>
                  </a:lnTo>
                  <a:lnTo>
                    <a:pt x="620" y="718"/>
                  </a:lnTo>
                  <a:lnTo>
                    <a:pt x="623" y="716"/>
                  </a:lnTo>
                  <a:lnTo>
                    <a:pt x="628" y="708"/>
                  </a:lnTo>
                  <a:lnTo>
                    <a:pt x="630" y="706"/>
                  </a:lnTo>
                  <a:lnTo>
                    <a:pt x="632" y="703"/>
                  </a:lnTo>
                  <a:lnTo>
                    <a:pt x="632" y="703"/>
                  </a:lnTo>
                  <a:lnTo>
                    <a:pt x="633" y="701"/>
                  </a:lnTo>
                  <a:lnTo>
                    <a:pt x="633" y="699"/>
                  </a:lnTo>
                  <a:lnTo>
                    <a:pt x="633" y="699"/>
                  </a:lnTo>
                  <a:lnTo>
                    <a:pt x="633" y="698"/>
                  </a:lnTo>
                  <a:lnTo>
                    <a:pt x="635" y="696"/>
                  </a:lnTo>
                  <a:lnTo>
                    <a:pt x="635" y="696"/>
                  </a:lnTo>
                  <a:lnTo>
                    <a:pt x="640" y="691"/>
                  </a:lnTo>
                  <a:lnTo>
                    <a:pt x="642" y="691"/>
                  </a:lnTo>
                  <a:lnTo>
                    <a:pt x="645" y="691"/>
                  </a:lnTo>
                  <a:lnTo>
                    <a:pt x="647" y="689"/>
                  </a:lnTo>
                  <a:lnTo>
                    <a:pt x="650" y="688"/>
                  </a:lnTo>
                  <a:lnTo>
                    <a:pt x="654" y="686"/>
                  </a:lnTo>
                  <a:lnTo>
                    <a:pt x="654" y="682"/>
                  </a:lnTo>
                  <a:lnTo>
                    <a:pt x="654" y="682"/>
                  </a:lnTo>
                  <a:lnTo>
                    <a:pt x="654" y="682"/>
                  </a:lnTo>
                  <a:lnTo>
                    <a:pt x="655" y="681"/>
                  </a:lnTo>
                  <a:lnTo>
                    <a:pt x="661" y="679"/>
                  </a:lnTo>
                  <a:lnTo>
                    <a:pt x="662" y="679"/>
                  </a:lnTo>
                  <a:lnTo>
                    <a:pt x="664" y="679"/>
                  </a:lnTo>
                  <a:lnTo>
                    <a:pt x="664" y="677"/>
                  </a:lnTo>
                  <a:lnTo>
                    <a:pt x="666" y="676"/>
                  </a:lnTo>
                  <a:lnTo>
                    <a:pt x="666" y="676"/>
                  </a:lnTo>
                  <a:lnTo>
                    <a:pt x="669" y="676"/>
                  </a:lnTo>
                  <a:lnTo>
                    <a:pt x="671" y="674"/>
                  </a:lnTo>
                  <a:lnTo>
                    <a:pt x="671" y="674"/>
                  </a:lnTo>
                  <a:lnTo>
                    <a:pt x="672" y="672"/>
                  </a:lnTo>
                  <a:lnTo>
                    <a:pt x="674" y="672"/>
                  </a:lnTo>
                  <a:lnTo>
                    <a:pt x="678" y="672"/>
                  </a:lnTo>
                  <a:lnTo>
                    <a:pt x="679" y="672"/>
                  </a:lnTo>
                  <a:lnTo>
                    <a:pt x="681" y="672"/>
                  </a:lnTo>
                  <a:lnTo>
                    <a:pt x="681" y="671"/>
                  </a:lnTo>
                  <a:lnTo>
                    <a:pt x="686" y="669"/>
                  </a:lnTo>
                  <a:lnTo>
                    <a:pt x="684" y="669"/>
                  </a:lnTo>
                  <a:lnTo>
                    <a:pt x="679" y="669"/>
                  </a:lnTo>
                  <a:lnTo>
                    <a:pt x="679" y="669"/>
                  </a:lnTo>
                  <a:lnTo>
                    <a:pt x="679" y="669"/>
                  </a:lnTo>
                  <a:lnTo>
                    <a:pt x="679" y="667"/>
                  </a:lnTo>
                  <a:lnTo>
                    <a:pt x="679" y="667"/>
                  </a:lnTo>
                  <a:lnTo>
                    <a:pt x="681" y="667"/>
                  </a:lnTo>
                  <a:lnTo>
                    <a:pt x="681" y="667"/>
                  </a:lnTo>
                  <a:lnTo>
                    <a:pt x="683" y="665"/>
                  </a:lnTo>
                  <a:lnTo>
                    <a:pt x="683" y="665"/>
                  </a:lnTo>
                  <a:lnTo>
                    <a:pt x="683" y="664"/>
                  </a:lnTo>
                  <a:lnTo>
                    <a:pt x="684" y="662"/>
                  </a:lnTo>
                  <a:lnTo>
                    <a:pt x="686" y="662"/>
                  </a:lnTo>
                  <a:lnTo>
                    <a:pt x="688" y="664"/>
                  </a:lnTo>
                  <a:lnTo>
                    <a:pt x="688" y="664"/>
                  </a:lnTo>
                  <a:lnTo>
                    <a:pt x="688" y="665"/>
                  </a:lnTo>
                  <a:lnTo>
                    <a:pt x="689" y="665"/>
                  </a:lnTo>
                  <a:lnTo>
                    <a:pt x="689" y="665"/>
                  </a:lnTo>
                  <a:lnTo>
                    <a:pt x="691" y="665"/>
                  </a:lnTo>
                  <a:lnTo>
                    <a:pt x="691" y="665"/>
                  </a:lnTo>
                  <a:lnTo>
                    <a:pt x="696" y="665"/>
                  </a:lnTo>
                  <a:lnTo>
                    <a:pt x="701" y="665"/>
                  </a:lnTo>
                  <a:lnTo>
                    <a:pt x="703" y="664"/>
                  </a:lnTo>
                  <a:lnTo>
                    <a:pt x="705" y="662"/>
                  </a:lnTo>
                  <a:lnTo>
                    <a:pt x="706" y="660"/>
                  </a:lnTo>
                  <a:lnTo>
                    <a:pt x="708" y="660"/>
                  </a:lnTo>
                  <a:lnTo>
                    <a:pt x="711" y="655"/>
                  </a:lnTo>
                  <a:lnTo>
                    <a:pt x="715" y="647"/>
                  </a:lnTo>
                  <a:lnTo>
                    <a:pt x="717" y="645"/>
                  </a:lnTo>
                  <a:lnTo>
                    <a:pt x="720" y="640"/>
                  </a:lnTo>
                  <a:lnTo>
                    <a:pt x="722" y="638"/>
                  </a:lnTo>
                  <a:lnTo>
                    <a:pt x="722" y="637"/>
                  </a:lnTo>
                  <a:lnTo>
                    <a:pt x="722" y="630"/>
                  </a:lnTo>
                  <a:lnTo>
                    <a:pt x="723" y="628"/>
                  </a:lnTo>
                  <a:lnTo>
                    <a:pt x="727" y="623"/>
                  </a:lnTo>
                  <a:lnTo>
                    <a:pt x="727" y="621"/>
                  </a:lnTo>
                  <a:lnTo>
                    <a:pt x="727" y="620"/>
                  </a:lnTo>
                  <a:lnTo>
                    <a:pt x="727" y="618"/>
                  </a:lnTo>
                  <a:lnTo>
                    <a:pt x="728" y="616"/>
                  </a:lnTo>
                  <a:lnTo>
                    <a:pt x="730" y="615"/>
                  </a:lnTo>
                  <a:lnTo>
                    <a:pt x="732" y="613"/>
                  </a:lnTo>
                  <a:lnTo>
                    <a:pt x="734" y="613"/>
                  </a:lnTo>
                  <a:lnTo>
                    <a:pt x="740" y="606"/>
                  </a:lnTo>
                  <a:lnTo>
                    <a:pt x="740" y="606"/>
                  </a:lnTo>
                  <a:lnTo>
                    <a:pt x="740" y="604"/>
                  </a:lnTo>
                  <a:lnTo>
                    <a:pt x="740" y="603"/>
                  </a:lnTo>
                  <a:lnTo>
                    <a:pt x="740" y="603"/>
                  </a:lnTo>
                  <a:lnTo>
                    <a:pt x="742" y="601"/>
                  </a:lnTo>
                  <a:lnTo>
                    <a:pt x="744" y="599"/>
                  </a:lnTo>
                  <a:lnTo>
                    <a:pt x="745" y="599"/>
                  </a:lnTo>
                  <a:lnTo>
                    <a:pt x="747" y="599"/>
                  </a:lnTo>
                  <a:lnTo>
                    <a:pt x="751" y="601"/>
                  </a:lnTo>
                  <a:lnTo>
                    <a:pt x="752" y="603"/>
                  </a:lnTo>
                  <a:lnTo>
                    <a:pt x="752" y="603"/>
                  </a:lnTo>
                  <a:lnTo>
                    <a:pt x="754" y="603"/>
                  </a:lnTo>
                  <a:lnTo>
                    <a:pt x="756" y="603"/>
                  </a:lnTo>
                  <a:lnTo>
                    <a:pt x="756" y="603"/>
                  </a:lnTo>
                  <a:lnTo>
                    <a:pt x="756" y="601"/>
                  </a:lnTo>
                  <a:lnTo>
                    <a:pt x="754" y="599"/>
                  </a:lnTo>
                  <a:lnTo>
                    <a:pt x="754" y="598"/>
                  </a:lnTo>
                  <a:lnTo>
                    <a:pt x="754" y="598"/>
                  </a:lnTo>
                  <a:lnTo>
                    <a:pt x="754" y="596"/>
                  </a:lnTo>
                  <a:lnTo>
                    <a:pt x="754" y="596"/>
                  </a:lnTo>
                  <a:lnTo>
                    <a:pt x="756" y="596"/>
                  </a:lnTo>
                  <a:lnTo>
                    <a:pt x="756" y="596"/>
                  </a:lnTo>
                  <a:lnTo>
                    <a:pt x="756" y="596"/>
                  </a:lnTo>
                  <a:lnTo>
                    <a:pt x="757" y="594"/>
                  </a:lnTo>
                  <a:lnTo>
                    <a:pt x="757" y="592"/>
                  </a:lnTo>
                  <a:lnTo>
                    <a:pt x="759" y="592"/>
                  </a:lnTo>
                  <a:lnTo>
                    <a:pt x="759" y="591"/>
                  </a:lnTo>
                  <a:lnTo>
                    <a:pt x="759" y="591"/>
                  </a:lnTo>
                  <a:lnTo>
                    <a:pt x="759" y="584"/>
                  </a:lnTo>
                  <a:lnTo>
                    <a:pt x="757" y="581"/>
                  </a:lnTo>
                  <a:lnTo>
                    <a:pt x="757" y="581"/>
                  </a:lnTo>
                  <a:lnTo>
                    <a:pt x="757" y="579"/>
                  </a:lnTo>
                  <a:lnTo>
                    <a:pt x="756" y="577"/>
                  </a:lnTo>
                  <a:lnTo>
                    <a:pt x="754" y="577"/>
                  </a:lnTo>
                  <a:lnTo>
                    <a:pt x="754" y="575"/>
                  </a:lnTo>
                  <a:lnTo>
                    <a:pt x="754" y="574"/>
                  </a:lnTo>
                  <a:lnTo>
                    <a:pt x="756" y="570"/>
                  </a:lnTo>
                  <a:lnTo>
                    <a:pt x="754" y="569"/>
                  </a:lnTo>
                  <a:lnTo>
                    <a:pt x="754" y="567"/>
                  </a:lnTo>
                  <a:lnTo>
                    <a:pt x="754" y="565"/>
                  </a:lnTo>
                  <a:lnTo>
                    <a:pt x="754" y="564"/>
                  </a:lnTo>
                  <a:lnTo>
                    <a:pt x="756" y="562"/>
                  </a:lnTo>
                  <a:lnTo>
                    <a:pt x="756" y="562"/>
                  </a:lnTo>
                  <a:lnTo>
                    <a:pt x="756" y="562"/>
                  </a:lnTo>
                  <a:lnTo>
                    <a:pt x="757" y="564"/>
                  </a:lnTo>
                  <a:lnTo>
                    <a:pt x="757" y="565"/>
                  </a:lnTo>
                  <a:lnTo>
                    <a:pt x="757" y="565"/>
                  </a:lnTo>
                  <a:lnTo>
                    <a:pt x="759" y="565"/>
                  </a:lnTo>
                  <a:lnTo>
                    <a:pt x="759" y="565"/>
                  </a:lnTo>
                  <a:lnTo>
                    <a:pt x="761" y="567"/>
                  </a:lnTo>
                  <a:lnTo>
                    <a:pt x="759" y="567"/>
                  </a:lnTo>
                  <a:lnTo>
                    <a:pt x="759" y="569"/>
                  </a:lnTo>
                  <a:lnTo>
                    <a:pt x="759" y="570"/>
                  </a:lnTo>
                  <a:lnTo>
                    <a:pt x="761" y="570"/>
                  </a:lnTo>
                  <a:lnTo>
                    <a:pt x="762" y="572"/>
                  </a:lnTo>
                  <a:lnTo>
                    <a:pt x="762" y="574"/>
                  </a:lnTo>
                  <a:lnTo>
                    <a:pt x="762" y="574"/>
                  </a:lnTo>
                  <a:lnTo>
                    <a:pt x="762" y="575"/>
                  </a:lnTo>
                  <a:lnTo>
                    <a:pt x="762" y="575"/>
                  </a:lnTo>
                  <a:lnTo>
                    <a:pt x="762" y="575"/>
                  </a:lnTo>
                  <a:lnTo>
                    <a:pt x="762" y="577"/>
                  </a:lnTo>
                  <a:lnTo>
                    <a:pt x="762" y="577"/>
                  </a:lnTo>
                  <a:lnTo>
                    <a:pt x="762" y="577"/>
                  </a:lnTo>
                  <a:lnTo>
                    <a:pt x="762" y="577"/>
                  </a:lnTo>
                  <a:lnTo>
                    <a:pt x="764" y="577"/>
                  </a:lnTo>
                  <a:lnTo>
                    <a:pt x="764" y="577"/>
                  </a:lnTo>
                  <a:lnTo>
                    <a:pt x="766" y="579"/>
                  </a:lnTo>
                  <a:lnTo>
                    <a:pt x="766" y="579"/>
                  </a:lnTo>
                  <a:lnTo>
                    <a:pt x="766" y="579"/>
                  </a:lnTo>
                  <a:lnTo>
                    <a:pt x="766" y="579"/>
                  </a:lnTo>
                  <a:lnTo>
                    <a:pt x="769" y="582"/>
                  </a:lnTo>
                  <a:lnTo>
                    <a:pt x="767" y="582"/>
                  </a:lnTo>
                  <a:lnTo>
                    <a:pt x="767" y="584"/>
                  </a:lnTo>
                  <a:lnTo>
                    <a:pt x="767" y="586"/>
                  </a:lnTo>
                  <a:lnTo>
                    <a:pt x="771" y="604"/>
                  </a:lnTo>
                  <a:lnTo>
                    <a:pt x="773" y="604"/>
                  </a:lnTo>
                  <a:lnTo>
                    <a:pt x="773" y="604"/>
                  </a:lnTo>
                  <a:lnTo>
                    <a:pt x="773" y="604"/>
                  </a:lnTo>
                  <a:lnTo>
                    <a:pt x="776" y="604"/>
                  </a:lnTo>
                  <a:lnTo>
                    <a:pt x="776" y="606"/>
                  </a:lnTo>
                  <a:lnTo>
                    <a:pt x="778" y="606"/>
                  </a:lnTo>
                  <a:lnTo>
                    <a:pt x="778" y="608"/>
                  </a:lnTo>
                  <a:lnTo>
                    <a:pt x="778" y="609"/>
                  </a:lnTo>
                  <a:lnTo>
                    <a:pt x="779" y="611"/>
                  </a:lnTo>
                  <a:lnTo>
                    <a:pt x="779" y="611"/>
                  </a:lnTo>
                  <a:lnTo>
                    <a:pt x="779" y="613"/>
                  </a:lnTo>
                  <a:lnTo>
                    <a:pt x="779" y="615"/>
                  </a:lnTo>
                  <a:lnTo>
                    <a:pt x="779" y="615"/>
                  </a:lnTo>
                  <a:lnTo>
                    <a:pt x="779" y="615"/>
                  </a:lnTo>
                  <a:lnTo>
                    <a:pt x="778" y="615"/>
                  </a:lnTo>
                  <a:lnTo>
                    <a:pt x="778" y="616"/>
                  </a:lnTo>
                  <a:lnTo>
                    <a:pt x="776" y="616"/>
                  </a:lnTo>
                  <a:lnTo>
                    <a:pt x="776" y="615"/>
                  </a:lnTo>
                  <a:lnTo>
                    <a:pt x="774" y="615"/>
                  </a:lnTo>
                  <a:lnTo>
                    <a:pt x="774" y="615"/>
                  </a:lnTo>
                  <a:lnTo>
                    <a:pt x="773" y="616"/>
                  </a:lnTo>
                  <a:lnTo>
                    <a:pt x="773" y="616"/>
                  </a:lnTo>
                  <a:lnTo>
                    <a:pt x="773" y="616"/>
                  </a:lnTo>
                  <a:lnTo>
                    <a:pt x="771" y="616"/>
                  </a:lnTo>
                  <a:lnTo>
                    <a:pt x="771" y="616"/>
                  </a:lnTo>
                  <a:lnTo>
                    <a:pt x="766" y="618"/>
                  </a:lnTo>
                  <a:lnTo>
                    <a:pt x="762" y="620"/>
                  </a:lnTo>
                  <a:lnTo>
                    <a:pt x="762" y="621"/>
                  </a:lnTo>
                  <a:lnTo>
                    <a:pt x="761" y="623"/>
                  </a:lnTo>
                  <a:lnTo>
                    <a:pt x="761" y="625"/>
                  </a:lnTo>
                  <a:lnTo>
                    <a:pt x="759" y="626"/>
                  </a:lnTo>
                  <a:lnTo>
                    <a:pt x="761" y="628"/>
                  </a:lnTo>
                  <a:lnTo>
                    <a:pt x="762" y="630"/>
                  </a:lnTo>
                  <a:lnTo>
                    <a:pt x="766" y="633"/>
                  </a:lnTo>
                  <a:lnTo>
                    <a:pt x="766" y="633"/>
                  </a:lnTo>
                  <a:lnTo>
                    <a:pt x="766" y="635"/>
                  </a:lnTo>
                  <a:lnTo>
                    <a:pt x="764" y="638"/>
                  </a:lnTo>
                  <a:lnTo>
                    <a:pt x="764" y="638"/>
                  </a:lnTo>
                  <a:lnTo>
                    <a:pt x="767" y="640"/>
                  </a:lnTo>
                  <a:lnTo>
                    <a:pt x="767" y="640"/>
                  </a:lnTo>
                  <a:lnTo>
                    <a:pt x="769" y="642"/>
                  </a:lnTo>
                  <a:lnTo>
                    <a:pt x="769" y="645"/>
                  </a:lnTo>
                  <a:lnTo>
                    <a:pt x="771" y="647"/>
                  </a:lnTo>
                  <a:lnTo>
                    <a:pt x="771" y="649"/>
                  </a:lnTo>
                  <a:lnTo>
                    <a:pt x="771" y="652"/>
                  </a:lnTo>
                  <a:lnTo>
                    <a:pt x="771" y="654"/>
                  </a:lnTo>
                  <a:lnTo>
                    <a:pt x="769" y="655"/>
                  </a:lnTo>
                  <a:lnTo>
                    <a:pt x="769" y="657"/>
                  </a:lnTo>
                  <a:lnTo>
                    <a:pt x="766" y="655"/>
                  </a:lnTo>
                  <a:lnTo>
                    <a:pt x="764" y="657"/>
                  </a:lnTo>
                  <a:lnTo>
                    <a:pt x="757" y="664"/>
                  </a:lnTo>
                  <a:lnTo>
                    <a:pt x="757" y="664"/>
                  </a:lnTo>
                  <a:lnTo>
                    <a:pt x="756" y="664"/>
                  </a:lnTo>
                  <a:lnTo>
                    <a:pt x="754" y="665"/>
                  </a:lnTo>
                  <a:lnTo>
                    <a:pt x="751" y="671"/>
                  </a:lnTo>
                  <a:lnTo>
                    <a:pt x="751" y="672"/>
                  </a:lnTo>
                  <a:lnTo>
                    <a:pt x="745" y="676"/>
                  </a:lnTo>
                  <a:lnTo>
                    <a:pt x="744" y="677"/>
                  </a:lnTo>
                  <a:lnTo>
                    <a:pt x="742" y="677"/>
                  </a:lnTo>
                  <a:lnTo>
                    <a:pt x="740" y="679"/>
                  </a:lnTo>
                  <a:lnTo>
                    <a:pt x="742" y="679"/>
                  </a:lnTo>
                  <a:lnTo>
                    <a:pt x="742" y="681"/>
                  </a:lnTo>
                  <a:lnTo>
                    <a:pt x="744" y="681"/>
                  </a:lnTo>
                  <a:lnTo>
                    <a:pt x="744" y="682"/>
                  </a:lnTo>
                  <a:lnTo>
                    <a:pt x="744" y="682"/>
                  </a:lnTo>
                  <a:lnTo>
                    <a:pt x="742" y="684"/>
                  </a:lnTo>
                  <a:lnTo>
                    <a:pt x="742" y="684"/>
                  </a:lnTo>
                  <a:lnTo>
                    <a:pt x="740" y="686"/>
                  </a:lnTo>
                  <a:lnTo>
                    <a:pt x="739" y="686"/>
                  </a:lnTo>
                  <a:lnTo>
                    <a:pt x="737" y="688"/>
                  </a:lnTo>
                  <a:lnTo>
                    <a:pt x="735" y="689"/>
                  </a:lnTo>
                  <a:lnTo>
                    <a:pt x="735" y="691"/>
                  </a:lnTo>
                  <a:lnTo>
                    <a:pt x="735" y="691"/>
                  </a:lnTo>
                  <a:lnTo>
                    <a:pt x="735" y="693"/>
                  </a:lnTo>
                  <a:lnTo>
                    <a:pt x="737" y="694"/>
                  </a:lnTo>
                  <a:lnTo>
                    <a:pt x="737" y="694"/>
                  </a:lnTo>
                  <a:lnTo>
                    <a:pt x="737" y="696"/>
                  </a:lnTo>
                  <a:lnTo>
                    <a:pt x="737" y="698"/>
                  </a:lnTo>
                  <a:lnTo>
                    <a:pt x="734" y="701"/>
                  </a:lnTo>
                  <a:lnTo>
                    <a:pt x="734" y="703"/>
                  </a:lnTo>
                  <a:lnTo>
                    <a:pt x="732" y="703"/>
                  </a:lnTo>
                  <a:lnTo>
                    <a:pt x="730" y="701"/>
                  </a:lnTo>
                  <a:lnTo>
                    <a:pt x="728" y="701"/>
                  </a:lnTo>
                  <a:lnTo>
                    <a:pt x="728" y="703"/>
                  </a:lnTo>
                  <a:lnTo>
                    <a:pt x="728" y="703"/>
                  </a:lnTo>
                  <a:lnTo>
                    <a:pt x="728" y="703"/>
                  </a:lnTo>
                  <a:lnTo>
                    <a:pt x="730" y="706"/>
                  </a:lnTo>
                  <a:lnTo>
                    <a:pt x="730" y="708"/>
                  </a:lnTo>
                  <a:lnTo>
                    <a:pt x="732" y="710"/>
                  </a:lnTo>
                  <a:lnTo>
                    <a:pt x="732" y="711"/>
                  </a:lnTo>
                  <a:lnTo>
                    <a:pt x="732" y="713"/>
                  </a:lnTo>
                  <a:lnTo>
                    <a:pt x="730" y="720"/>
                  </a:lnTo>
                  <a:lnTo>
                    <a:pt x="730" y="722"/>
                  </a:lnTo>
                  <a:lnTo>
                    <a:pt x="730" y="723"/>
                  </a:lnTo>
                  <a:lnTo>
                    <a:pt x="730" y="723"/>
                  </a:lnTo>
                  <a:lnTo>
                    <a:pt x="728" y="725"/>
                  </a:lnTo>
                  <a:lnTo>
                    <a:pt x="728" y="725"/>
                  </a:lnTo>
                  <a:lnTo>
                    <a:pt x="728" y="725"/>
                  </a:lnTo>
                  <a:lnTo>
                    <a:pt x="727" y="725"/>
                  </a:lnTo>
                  <a:lnTo>
                    <a:pt x="727" y="725"/>
                  </a:lnTo>
                  <a:lnTo>
                    <a:pt x="725" y="730"/>
                  </a:lnTo>
                  <a:lnTo>
                    <a:pt x="725" y="730"/>
                  </a:lnTo>
                  <a:lnTo>
                    <a:pt x="727" y="730"/>
                  </a:lnTo>
                  <a:lnTo>
                    <a:pt x="727" y="728"/>
                  </a:lnTo>
                  <a:lnTo>
                    <a:pt x="728" y="728"/>
                  </a:lnTo>
                  <a:lnTo>
                    <a:pt x="730" y="730"/>
                  </a:lnTo>
                  <a:lnTo>
                    <a:pt x="730" y="732"/>
                  </a:lnTo>
                  <a:lnTo>
                    <a:pt x="730" y="735"/>
                  </a:lnTo>
                  <a:lnTo>
                    <a:pt x="732" y="737"/>
                  </a:lnTo>
                  <a:lnTo>
                    <a:pt x="732" y="740"/>
                  </a:lnTo>
                  <a:lnTo>
                    <a:pt x="734" y="742"/>
                  </a:lnTo>
                  <a:lnTo>
                    <a:pt x="730" y="750"/>
                  </a:lnTo>
                  <a:lnTo>
                    <a:pt x="730" y="752"/>
                  </a:lnTo>
                  <a:lnTo>
                    <a:pt x="730" y="754"/>
                  </a:lnTo>
                  <a:lnTo>
                    <a:pt x="730" y="755"/>
                  </a:lnTo>
                  <a:lnTo>
                    <a:pt x="730" y="755"/>
                  </a:lnTo>
                  <a:lnTo>
                    <a:pt x="728" y="759"/>
                  </a:lnTo>
                  <a:lnTo>
                    <a:pt x="728" y="762"/>
                  </a:lnTo>
                  <a:lnTo>
                    <a:pt x="728" y="766"/>
                  </a:lnTo>
                  <a:lnTo>
                    <a:pt x="727" y="769"/>
                  </a:lnTo>
                  <a:lnTo>
                    <a:pt x="725" y="771"/>
                  </a:lnTo>
                  <a:lnTo>
                    <a:pt x="723" y="772"/>
                  </a:lnTo>
                  <a:lnTo>
                    <a:pt x="722" y="771"/>
                  </a:lnTo>
                  <a:lnTo>
                    <a:pt x="720" y="771"/>
                  </a:lnTo>
                  <a:lnTo>
                    <a:pt x="715" y="769"/>
                  </a:lnTo>
                  <a:lnTo>
                    <a:pt x="715" y="769"/>
                  </a:lnTo>
                  <a:lnTo>
                    <a:pt x="713" y="767"/>
                  </a:lnTo>
                  <a:lnTo>
                    <a:pt x="711" y="767"/>
                  </a:lnTo>
                  <a:lnTo>
                    <a:pt x="708" y="767"/>
                  </a:lnTo>
                  <a:lnTo>
                    <a:pt x="701" y="769"/>
                  </a:lnTo>
                  <a:lnTo>
                    <a:pt x="698" y="769"/>
                  </a:lnTo>
                  <a:lnTo>
                    <a:pt x="691" y="767"/>
                  </a:lnTo>
                  <a:lnTo>
                    <a:pt x="691" y="767"/>
                  </a:lnTo>
                  <a:lnTo>
                    <a:pt x="691" y="769"/>
                  </a:lnTo>
                  <a:lnTo>
                    <a:pt x="686" y="772"/>
                  </a:lnTo>
                  <a:lnTo>
                    <a:pt x="688" y="774"/>
                  </a:lnTo>
                  <a:lnTo>
                    <a:pt x="688" y="776"/>
                  </a:lnTo>
                  <a:lnTo>
                    <a:pt x="684" y="778"/>
                  </a:lnTo>
                  <a:lnTo>
                    <a:pt x="684" y="778"/>
                  </a:lnTo>
                  <a:lnTo>
                    <a:pt x="684" y="779"/>
                  </a:lnTo>
                  <a:lnTo>
                    <a:pt x="684" y="779"/>
                  </a:lnTo>
                  <a:lnTo>
                    <a:pt x="686" y="781"/>
                  </a:lnTo>
                  <a:lnTo>
                    <a:pt x="686" y="783"/>
                  </a:lnTo>
                  <a:lnTo>
                    <a:pt x="686" y="784"/>
                  </a:lnTo>
                  <a:lnTo>
                    <a:pt x="684" y="788"/>
                  </a:lnTo>
                  <a:lnTo>
                    <a:pt x="684" y="788"/>
                  </a:lnTo>
                  <a:lnTo>
                    <a:pt x="683" y="789"/>
                  </a:lnTo>
                  <a:lnTo>
                    <a:pt x="683" y="789"/>
                  </a:lnTo>
                  <a:lnTo>
                    <a:pt x="681" y="789"/>
                  </a:lnTo>
                  <a:lnTo>
                    <a:pt x="681" y="791"/>
                  </a:lnTo>
                  <a:lnTo>
                    <a:pt x="681" y="791"/>
                  </a:lnTo>
                  <a:lnTo>
                    <a:pt x="679" y="791"/>
                  </a:lnTo>
                  <a:lnTo>
                    <a:pt x="678" y="793"/>
                  </a:lnTo>
                  <a:lnTo>
                    <a:pt x="676" y="795"/>
                  </a:lnTo>
                  <a:lnTo>
                    <a:pt x="676" y="795"/>
                  </a:lnTo>
                  <a:lnTo>
                    <a:pt x="676" y="796"/>
                  </a:lnTo>
                  <a:lnTo>
                    <a:pt x="676" y="796"/>
                  </a:lnTo>
                  <a:lnTo>
                    <a:pt x="676" y="798"/>
                  </a:lnTo>
                  <a:lnTo>
                    <a:pt x="676" y="798"/>
                  </a:lnTo>
                  <a:lnTo>
                    <a:pt x="678" y="800"/>
                  </a:lnTo>
                  <a:lnTo>
                    <a:pt x="678" y="801"/>
                  </a:lnTo>
                  <a:lnTo>
                    <a:pt x="681" y="801"/>
                  </a:lnTo>
                  <a:lnTo>
                    <a:pt x="686" y="800"/>
                  </a:lnTo>
                  <a:lnTo>
                    <a:pt x="688" y="798"/>
                  </a:lnTo>
                  <a:lnTo>
                    <a:pt x="693" y="795"/>
                  </a:lnTo>
                  <a:lnTo>
                    <a:pt x="694" y="795"/>
                  </a:lnTo>
                  <a:lnTo>
                    <a:pt x="700" y="796"/>
                  </a:lnTo>
                  <a:lnTo>
                    <a:pt x="703" y="796"/>
                  </a:lnTo>
                  <a:lnTo>
                    <a:pt x="706" y="795"/>
                  </a:lnTo>
                  <a:lnTo>
                    <a:pt x="706" y="793"/>
                  </a:lnTo>
                  <a:lnTo>
                    <a:pt x="710" y="791"/>
                  </a:lnTo>
                  <a:lnTo>
                    <a:pt x="711" y="789"/>
                  </a:lnTo>
                  <a:lnTo>
                    <a:pt x="718" y="791"/>
                  </a:lnTo>
                  <a:lnTo>
                    <a:pt x="720" y="789"/>
                  </a:lnTo>
                  <a:lnTo>
                    <a:pt x="722" y="788"/>
                  </a:lnTo>
                  <a:lnTo>
                    <a:pt x="723" y="786"/>
                  </a:lnTo>
                  <a:lnTo>
                    <a:pt x="725" y="786"/>
                  </a:lnTo>
                  <a:lnTo>
                    <a:pt x="727" y="786"/>
                  </a:lnTo>
                  <a:lnTo>
                    <a:pt x="730" y="786"/>
                  </a:lnTo>
                  <a:lnTo>
                    <a:pt x="732" y="786"/>
                  </a:lnTo>
                  <a:lnTo>
                    <a:pt x="734" y="786"/>
                  </a:lnTo>
                  <a:lnTo>
                    <a:pt x="734" y="786"/>
                  </a:lnTo>
                  <a:lnTo>
                    <a:pt x="737" y="786"/>
                  </a:lnTo>
                  <a:lnTo>
                    <a:pt x="737" y="786"/>
                  </a:lnTo>
                  <a:lnTo>
                    <a:pt x="739" y="788"/>
                  </a:lnTo>
                  <a:lnTo>
                    <a:pt x="742" y="789"/>
                  </a:lnTo>
                  <a:lnTo>
                    <a:pt x="747" y="791"/>
                  </a:lnTo>
                  <a:lnTo>
                    <a:pt x="749" y="791"/>
                  </a:lnTo>
                  <a:lnTo>
                    <a:pt x="749" y="791"/>
                  </a:lnTo>
                  <a:lnTo>
                    <a:pt x="751" y="788"/>
                  </a:lnTo>
                  <a:lnTo>
                    <a:pt x="754" y="788"/>
                  </a:lnTo>
                  <a:lnTo>
                    <a:pt x="754" y="786"/>
                  </a:lnTo>
                  <a:lnTo>
                    <a:pt x="754" y="786"/>
                  </a:lnTo>
                  <a:lnTo>
                    <a:pt x="754" y="784"/>
                  </a:lnTo>
                  <a:lnTo>
                    <a:pt x="754" y="781"/>
                  </a:lnTo>
                  <a:lnTo>
                    <a:pt x="754" y="779"/>
                  </a:lnTo>
                  <a:lnTo>
                    <a:pt x="756" y="779"/>
                  </a:lnTo>
                  <a:lnTo>
                    <a:pt x="756" y="776"/>
                  </a:lnTo>
                  <a:lnTo>
                    <a:pt x="756" y="774"/>
                  </a:lnTo>
                  <a:lnTo>
                    <a:pt x="757" y="769"/>
                  </a:lnTo>
                  <a:lnTo>
                    <a:pt x="759" y="764"/>
                  </a:lnTo>
                  <a:lnTo>
                    <a:pt x="759" y="764"/>
                  </a:lnTo>
                  <a:lnTo>
                    <a:pt x="759" y="762"/>
                  </a:lnTo>
                  <a:lnTo>
                    <a:pt x="761" y="761"/>
                  </a:lnTo>
                  <a:lnTo>
                    <a:pt x="762" y="761"/>
                  </a:lnTo>
                  <a:lnTo>
                    <a:pt x="762" y="759"/>
                  </a:lnTo>
                  <a:lnTo>
                    <a:pt x="764" y="757"/>
                  </a:lnTo>
                  <a:lnTo>
                    <a:pt x="764" y="755"/>
                  </a:lnTo>
                  <a:lnTo>
                    <a:pt x="764" y="755"/>
                  </a:lnTo>
                  <a:lnTo>
                    <a:pt x="764" y="749"/>
                  </a:lnTo>
                  <a:lnTo>
                    <a:pt x="766" y="747"/>
                  </a:lnTo>
                  <a:lnTo>
                    <a:pt x="766" y="745"/>
                  </a:lnTo>
                  <a:lnTo>
                    <a:pt x="767" y="744"/>
                  </a:lnTo>
                  <a:lnTo>
                    <a:pt x="766" y="740"/>
                  </a:lnTo>
                  <a:lnTo>
                    <a:pt x="766" y="740"/>
                  </a:lnTo>
                  <a:lnTo>
                    <a:pt x="766" y="739"/>
                  </a:lnTo>
                  <a:lnTo>
                    <a:pt x="766" y="737"/>
                  </a:lnTo>
                  <a:lnTo>
                    <a:pt x="766" y="735"/>
                  </a:lnTo>
                  <a:lnTo>
                    <a:pt x="769" y="727"/>
                  </a:lnTo>
                  <a:lnTo>
                    <a:pt x="769" y="725"/>
                  </a:lnTo>
                  <a:lnTo>
                    <a:pt x="776" y="720"/>
                  </a:lnTo>
                  <a:lnTo>
                    <a:pt x="778" y="716"/>
                  </a:lnTo>
                  <a:lnTo>
                    <a:pt x="778" y="715"/>
                  </a:lnTo>
                  <a:lnTo>
                    <a:pt x="778" y="715"/>
                  </a:lnTo>
                  <a:lnTo>
                    <a:pt x="778" y="715"/>
                  </a:lnTo>
                  <a:lnTo>
                    <a:pt x="776" y="711"/>
                  </a:lnTo>
                  <a:lnTo>
                    <a:pt x="776" y="711"/>
                  </a:lnTo>
                  <a:lnTo>
                    <a:pt x="776" y="710"/>
                  </a:lnTo>
                  <a:lnTo>
                    <a:pt x="779" y="705"/>
                  </a:lnTo>
                  <a:lnTo>
                    <a:pt x="781" y="703"/>
                  </a:lnTo>
                  <a:lnTo>
                    <a:pt x="781" y="701"/>
                  </a:lnTo>
                  <a:lnTo>
                    <a:pt x="783" y="701"/>
                  </a:lnTo>
                  <a:lnTo>
                    <a:pt x="784" y="701"/>
                  </a:lnTo>
                  <a:lnTo>
                    <a:pt x="790" y="708"/>
                  </a:lnTo>
                  <a:lnTo>
                    <a:pt x="790" y="710"/>
                  </a:lnTo>
                  <a:lnTo>
                    <a:pt x="788" y="711"/>
                  </a:lnTo>
                  <a:lnTo>
                    <a:pt x="788" y="711"/>
                  </a:lnTo>
                  <a:lnTo>
                    <a:pt x="790" y="713"/>
                  </a:lnTo>
                  <a:lnTo>
                    <a:pt x="793" y="715"/>
                  </a:lnTo>
                  <a:lnTo>
                    <a:pt x="795" y="716"/>
                  </a:lnTo>
                  <a:lnTo>
                    <a:pt x="798" y="727"/>
                  </a:lnTo>
                  <a:lnTo>
                    <a:pt x="800" y="732"/>
                  </a:lnTo>
                  <a:lnTo>
                    <a:pt x="800" y="733"/>
                  </a:lnTo>
                  <a:lnTo>
                    <a:pt x="803" y="735"/>
                  </a:lnTo>
                  <a:lnTo>
                    <a:pt x="805" y="735"/>
                  </a:lnTo>
                  <a:lnTo>
                    <a:pt x="807" y="739"/>
                  </a:lnTo>
                  <a:lnTo>
                    <a:pt x="807" y="740"/>
                  </a:lnTo>
                  <a:lnTo>
                    <a:pt x="810" y="742"/>
                  </a:lnTo>
                  <a:lnTo>
                    <a:pt x="813" y="744"/>
                  </a:lnTo>
                  <a:lnTo>
                    <a:pt x="813" y="745"/>
                  </a:lnTo>
                  <a:lnTo>
                    <a:pt x="813" y="745"/>
                  </a:lnTo>
                  <a:lnTo>
                    <a:pt x="813" y="747"/>
                  </a:lnTo>
                  <a:lnTo>
                    <a:pt x="813" y="747"/>
                  </a:lnTo>
                  <a:lnTo>
                    <a:pt x="813" y="749"/>
                  </a:lnTo>
                  <a:lnTo>
                    <a:pt x="815" y="749"/>
                  </a:lnTo>
                  <a:lnTo>
                    <a:pt x="817" y="750"/>
                  </a:lnTo>
                  <a:lnTo>
                    <a:pt x="817" y="750"/>
                  </a:lnTo>
                  <a:lnTo>
                    <a:pt x="817" y="750"/>
                  </a:lnTo>
                  <a:lnTo>
                    <a:pt x="818" y="752"/>
                  </a:lnTo>
                  <a:lnTo>
                    <a:pt x="818" y="752"/>
                  </a:lnTo>
                  <a:lnTo>
                    <a:pt x="820" y="752"/>
                  </a:lnTo>
                  <a:lnTo>
                    <a:pt x="822" y="754"/>
                  </a:lnTo>
                  <a:lnTo>
                    <a:pt x="822" y="755"/>
                  </a:lnTo>
                  <a:lnTo>
                    <a:pt x="824" y="757"/>
                  </a:lnTo>
                  <a:lnTo>
                    <a:pt x="822" y="759"/>
                  </a:lnTo>
                  <a:lnTo>
                    <a:pt x="822" y="757"/>
                  </a:lnTo>
                  <a:lnTo>
                    <a:pt x="820" y="755"/>
                  </a:lnTo>
                  <a:lnTo>
                    <a:pt x="818" y="755"/>
                  </a:lnTo>
                  <a:lnTo>
                    <a:pt x="818" y="757"/>
                  </a:lnTo>
                  <a:lnTo>
                    <a:pt x="817" y="764"/>
                  </a:lnTo>
                  <a:lnTo>
                    <a:pt x="817" y="767"/>
                  </a:lnTo>
                  <a:lnTo>
                    <a:pt x="818" y="776"/>
                  </a:lnTo>
                  <a:lnTo>
                    <a:pt x="820" y="779"/>
                  </a:lnTo>
                  <a:lnTo>
                    <a:pt x="818" y="781"/>
                  </a:lnTo>
                  <a:lnTo>
                    <a:pt x="817" y="783"/>
                  </a:lnTo>
                  <a:lnTo>
                    <a:pt x="815" y="784"/>
                  </a:lnTo>
                  <a:lnTo>
                    <a:pt x="815" y="789"/>
                  </a:lnTo>
                  <a:lnTo>
                    <a:pt x="815" y="791"/>
                  </a:lnTo>
                  <a:lnTo>
                    <a:pt x="815" y="793"/>
                  </a:lnTo>
                  <a:lnTo>
                    <a:pt x="815" y="793"/>
                  </a:lnTo>
                  <a:lnTo>
                    <a:pt x="817" y="795"/>
                  </a:lnTo>
                  <a:lnTo>
                    <a:pt x="817" y="795"/>
                  </a:lnTo>
                  <a:lnTo>
                    <a:pt x="815" y="796"/>
                  </a:lnTo>
                  <a:lnTo>
                    <a:pt x="815" y="796"/>
                  </a:lnTo>
                  <a:lnTo>
                    <a:pt x="813" y="798"/>
                  </a:lnTo>
                  <a:lnTo>
                    <a:pt x="813" y="798"/>
                  </a:lnTo>
                  <a:lnTo>
                    <a:pt x="813" y="800"/>
                  </a:lnTo>
                  <a:lnTo>
                    <a:pt x="813" y="803"/>
                  </a:lnTo>
                  <a:lnTo>
                    <a:pt x="813" y="805"/>
                  </a:lnTo>
                  <a:lnTo>
                    <a:pt x="812" y="806"/>
                  </a:lnTo>
                  <a:lnTo>
                    <a:pt x="810" y="806"/>
                  </a:lnTo>
                  <a:lnTo>
                    <a:pt x="808" y="808"/>
                  </a:lnTo>
                  <a:lnTo>
                    <a:pt x="808" y="808"/>
                  </a:lnTo>
                  <a:lnTo>
                    <a:pt x="807" y="808"/>
                  </a:lnTo>
                  <a:lnTo>
                    <a:pt x="805" y="810"/>
                  </a:lnTo>
                  <a:lnTo>
                    <a:pt x="803" y="813"/>
                  </a:lnTo>
                  <a:lnTo>
                    <a:pt x="800" y="817"/>
                  </a:lnTo>
                  <a:lnTo>
                    <a:pt x="798" y="818"/>
                  </a:lnTo>
                  <a:lnTo>
                    <a:pt x="790" y="822"/>
                  </a:lnTo>
                  <a:lnTo>
                    <a:pt x="788" y="822"/>
                  </a:lnTo>
                  <a:lnTo>
                    <a:pt x="786" y="823"/>
                  </a:lnTo>
                  <a:lnTo>
                    <a:pt x="784" y="825"/>
                  </a:lnTo>
                  <a:lnTo>
                    <a:pt x="784" y="827"/>
                  </a:lnTo>
                  <a:lnTo>
                    <a:pt x="784" y="829"/>
                  </a:lnTo>
                  <a:lnTo>
                    <a:pt x="784" y="829"/>
                  </a:lnTo>
                  <a:lnTo>
                    <a:pt x="790" y="832"/>
                  </a:lnTo>
                  <a:lnTo>
                    <a:pt x="791" y="834"/>
                  </a:lnTo>
                  <a:lnTo>
                    <a:pt x="793" y="834"/>
                  </a:lnTo>
                  <a:lnTo>
                    <a:pt x="795" y="834"/>
                  </a:lnTo>
                  <a:lnTo>
                    <a:pt x="796" y="832"/>
                  </a:lnTo>
                  <a:lnTo>
                    <a:pt x="798" y="832"/>
                  </a:lnTo>
                  <a:lnTo>
                    <a:pt x="800" y="832"/>
                  </a:lnTo>
                  <a:lnTo>
                    <a:pt x="800" y="832"/>
                  </a:lnTo>
                  <a:lnTo>
                    <a:pt x="813" y="832"/>
                  </a:lnTo>
                  <a:lnTo>
                    <a:pt x="822" y="832"/>
                  </a:lnTo>
                  <a:lnTo>
                    <a:pt x="824" y="830"/>
                  </a:lnTo>
                  <a:lnTo>
                    <a:pt x="827" y="829"/>
                  </a:lnTo>
                  <a:lnTo>
                    <a:pt x="829" y="827"/>
                  </a:lnTo>
                  <a:lnTo>
                    <a:pt x="830" y="825"/>
                  </a:lnTo>
                  <a:lnTo>
                    <a:pt x="830" y="825"/>
                  </a:lnTo>
                  <a:lnTo>
                    <a:pt x="832" y="823"/>
                  </a:lnTo>
                  <a:lnTo>
                    <a:pt x="839" y="822"/>
                  </a:lnTo>
                  <a:lnTo>
                    <a:pt x="844" y="822"/>
                  </a:lnTo>
                  <a:lnTo>
                    <a:pt x="846" y="822"/>
                  </a:lnTo>
                  <a:lnTo>
                    <a:pt x="849" y="823"/>
                  </a:lnTo>
                  <a:lnTo>
                    <a:pt x="851" y="823"/>
                  </a:lnTo>
                  <a:lnTo>
                    <a:pt x="851" y="823"/>
                  </a:lnTo>
                  <a:lnTo>
                    <a:pt x="852" y="823"/>
                  </a:lnTo>
                  <a:lnTo>
                    <a:pt x="854" y="823"/>
                  </a:lnTo>
                  <a:lnTo>
                    <a:pt x="854" y="823"/>
                  </a:lnTo>
                  <a:lnTo>
                    <a:pt x="856" y="823"/>
                  </a:lnTo>
                  <a:lnTo>
                    <a:pt x="857" y="823"/>
                  </a:lnTo>
                  <a:lnTo>
                    <a:pt x="859" y="823"/>
                  </a:lnTo>
                  <a:lnTo>
                    <a:pt x="861" y="823"/>
                  </a:lnTo>
                  <a:lnTo>
                    <a:pt x="861" y="822"/>
                  </a:lnTo>
                  <a:lnTo>
                    <a:pt x="859" y="822"/>
                  </a:lnTo>
                  <a:lnTo>
                    <a:pt x="859" y="822"/>
                  </a:lnTo>
                  <a:lnTo>
                    <a:pt x="857" y="822"/>
                  </a:lnTo>
                  <a:lnTo>
                    <a:pt x="857" y="822"/>
                  </a:lnTo>
                  <a:lnTo>
                    <a:pt x="856" y="822"/>
                  </a:lnTo>
                  <a:lnTo>
                    <a:pt x="854" y="820"/>
                  </a:lnTo>
                  <a:lnTo>
                    <a:pt x="854" y="820"/>
                  </a:lnTo>
                  <a:lnTo>
                    <a:pt x="852" y="820"/>
                  </a:lnTo>
                  <a:lnTo>
                    <a:pt x="846" y="820"/>
                  </a:lnTo>
                  <a:lnTo>
                    <a:pt x="846" y="818"/>
                  </a:lnTo>
                  <a:lnTo>
                    <a:pt x="844" y="817"/>
                  </a:lnTo>
                  <a:lnTo>
                    <a:pt x="844" y="817"/>
                  </a:lnTo>
                  <a:lnTo>
                    <a:pt x="851" y="817"/>
                  </a:lnTo>
                  <a:lnTo>
                    <a:pt x="852" y="817"/>
                  </a:lnTo>
                  <a:lnTo>
                    <a:pt x="852" y="817"/>
                  </a:lnTo>
                  <a:lnTo>
                    <a:pt x="854" y="818"/>
                  </a:lnTo>
                  <a:lnTo>
                    <a:pt x="854" y="818"/>
                  </a:lnTo>
                  <a:lnTo>
                    <a:pt x="859" y="820"/>
                  </a:lnTo>
                  <a:lnTo>
                    <a:pt x="861" y="820"/>
                  </a:lnTo>
                  <a:lnTo>
                    <a:pt x="863" y="820"/>
                  </a:lnTo>
                  <a:lnTo>
                    <a:pt x="864" y="820"/>
                  </a:lnTo>
                  <a:lnTo>
                    <a:pt x="864" y="820"/>
                  </a:lnTo>
                  <a:lnTo>
                    <a:pt x="864" y="818"/>
                  </a:lnTo>
                  <a:lnTo>
                    <a:pt x="863" y="818"/>
                  </a:lnTo>
                  <a:lnTo>
                    <a:pt x="859" y="817"/>
                  </a:lnTo>
                  <a:lnTo>
                    <a:pt x="857" y="815"/>
                  </a:lnTo>
                  <a:lnTo>
                    <a:pt x="857" y="813"/>
                  </a:lnTo>
                  <a:lnTo>
                    <a:pt x="857" y="812"/>
                  </a:lnTo>
                  <a:lnTo>
                    <a:pt x="859" y="810"/>
                  </a:lnTo>
                  <a:lnTo>
                    <a:pt x="864" y="808"/>
                  </a:lnTo>
                  <a:lnTo>
                    <a:pt x="866" y="810"/>
                  </a:lnTo>
                  <a:lnTo>
                    <a:pt x="868" y="810"/>
                  </a:lnTo>
                  <a:lnTo>
                    <a:pt x="869" y="810"/>
                  </a:lnTo>
                  <a:lnTo>
                    <a:pt x="871" y="808"/>
                  </a:lnTo>
                  <a:lnTo>
                    <a:pt x="873" y="806"/>
                  </a:lnTo>
                  <a:lnTo>
                    <a:pt x="878" y="805"/>
                  </a:lnTo>
                  <a:lnTo>
                    <a:pt x="878" y="805"/>
                  </a:lnTo>
                  <a:lnTo>
                    <a:pt x="878" y="803"/>
                  </a:lnTo>
                  <a:lnTo>
                    <a:pt x="878" y="803"/>
                  </a:lnTo>
                  <a:lnTo>
                    <a:pt x="878" y="803"/>
                  </a:lnTo>
                  <a:lnTo>
                    <a:pt x="876" y="803"/>
                  </a:lnTo>
                  <a:lnTo>
                    <a:pt x="881" y="803"/>
                  </a:lnTo>
                  <a:lnTo>
                    <a:pt x="885" y="805"/>
                  </a:lnTo>
                  <a:lnTo>
                    <a:pt x="888" y="806"/>
                  </a:lnTo>
                  <a:lnTo>
                    <a:pt x="888" y="810"/>
                  </a:lnTo>
                  <a:lnTo>
                    <a:pt x="890" y="808"/>
                  </a:lnTo>
                  <a:lnTo>
                    <a:pt x="891" y="808"/>
                  </a:lnTo>
                  <a:lnTo>
                    <a:pt x="893" y="808"/>
                  </a:lnTo>
                  <a:lnTo>
                    <a:pt x="893" y="810"/>
                  </a:lnTo>
                  <a:lnTo>
                    <a:pt x="891" y="813"/>
                  </a:lnTo>
                  <a:lnTo>
                    <a:pt x="891" y="813"/>
                  </a:lnTo>
                  <a:lnTo>
                    <a:pt x="893" y="815"/>
                  </a:lnTo>
                  <a:lnTo>
                    <a:pt x="893" y="815"/>
                  </a:lnTo>
                  <a:lnTo>
                    <a:pt x="893" y="817"/>
                  </a:lnTo>
                  <a:lnTo>
                    <a:pt x="893" y="818"/>
                  </a:lnTo>
                  <a:lnTo>
                    <a:pt x="891" y="818"/>
                  </a:lnTo>
                  <a:lnTo>
                    <a:pt x="886" y="817"/>
                  </a:lnTo>
                  <a:lnTo>
                    <a:pt x="886" y="817"/>
                  </a:lnTo>
                  <a:lnTo>
                    <a:pt x="885" y="817"/>
                  </a:lnTo>
                  <a:lnTo>
                    <a:pt x="885" y="817"/>
                  </a:lnTo>
                  <a:lnTo>
                    <a:pt x="885" y="818"/>
                  </a:lnTo>
                  <a:lnTo>
                    <a:pt x="885" y="818"/>
                  </a:lnTo>
                  <a:lnTo>
                    <a:pt x="881" y="818"/>
                  </a:lnTo>
                  <a:lnTo>
                    <a:pt x="880" y="820"/>
                  </a:lnTo>
                  <a:lnTo>
                    <a:pt x="881" y="820"/>
                  </a:lnTo>
                  <a:lnTo>
                    <a:pt x="881" y="820"/>
                  </a:lnTo>
                  <a:lnTo>
                    <a:pt x="885" y="822"/>
                  </a:lnTo>
                  <a:lnTo>
                    <a:pt x="886" y="822"/>
                  </a:lnTo>
                  <a:lnTo>
                    <a:pt x="891" y="827"/>
                  </a:lnTo>
                  <a:lnTo>
                    <a:pt x="893" y="829"/>
                  </a:lnTo>
                  <a:lnTo>
                    <a:pt x="891" y="830"/>
                  </a:lnTo>
                  <a:lnTo>
                    <a:pt x="890" y="832"/>
                  </a:lnTo>
                  <a:lnTo>
                    <a:pt x="891" y="834"/>
                  </a:lnTo>
                  <a:lnTo>
                    <a:pt x="890" y="835"/>
                  </a:lnTo>
                  <a:lnTo>
                    <a:pt x="888" y="835"/>
                  </a:lnTo>
                  <a:lnTo>
                    <a:pt x="886" y="835"/>
                  </a:lnTo>
                  <a:lnTo>
                    <a:pt x="883" y="835"/>
                  </a:lnTo>
                  <a:lnTo>
                    <a:pt x="881" y="835"/>
                  </a:lnTo>
                  <a:lnTo>
                    <a:pt x="881" y="834"/>
                  </a:lnTo>
                  <a:lnTo>
                    <a:pt x="881" y="834"/>
                  </a:lnTo>
                  <a:lnTo>
                    <a:pt x="883" y="832"/>
                  </a:lnTo>
                  <a:lnTo>
                    <a:pt x="883" y="832"/>
                  </a:lnTo>
                  <a:lnTo>
                    <a:pt x="883" y="830"/>
                  </a:lnTo>
                  <a:lnTo>
                    <a:pt x="883" y="830"/>
                  </a:lnTo>
                  <a:lnTo>
                    <a:pt x="883" y="830"/>
                  </a:lnTo>
                  <a:lnTo>
                    <a:pt x="881" y="830"/>
                  </a:lnTo>
                  <a:lnTo>
                    <a:pt x="881" y="829"/>
                  </a:lnTo>
                  <a:lnTo>
                    <a:pt x="881" y="827"/>
                  </a:lnTo>
                  <a:lnTo>
                    <a:pt x="881" y="827"/>
                  </a:lnTo>
                  <a:lnTo>
                    <a:pt x="881" y="825"/>
                  </a:lnTo>
                  <a:lnTo>
                    <a:pt x="881" y="823"/>
                  </a:lnTo>
                  <a:lnTo>
                    <a:pt x="880" y="822"/>
                  </a:lnTo>
                  <a:lnTo>
                    <a:pt x="880" y="822"/>
                  </a:lnTo>
                  <a:lnTo>
                    <a:pt x="878" y="822"/>
                  </a:lnTo>
                  <a:lnTo>
                    <a:pt x="874" y="818"/>
                  </a:lnTo>
                  <a:lnTo>
                    <a:pt x="873" y="818"/>
                  </a:lnTo>
                  <a:lnTo>
                    <a:pt x="871" y="820"/>
                  </a:lnTo>
                  <a:lnTo>
                    <a:pt x="869" y="822"/>
                  </a:lnTo>
                  <a:lnTo>
                    <a:pt x="868" y="823"/>
                  </a:lnTo>
                  <a:lnTo>
                    <a:pt x="868" y="825"/>
                  </a:lnTo>
                  <a:lnTo>
                    <a:pt x="866" y="825"/>
                  </a:lnTo>
                  <a:lnTo>
                    <a:pt x="864" y="825"/>
                  </a:lnTo>
                  <a:lnTo>
                    <a:pt x="864" y="827"/>
                  </a:lnTo>
                  <a:lnTo>
                    <a:pt x="864" y="827"/>
                  </a:lnTo>
                  <a:lnTo>
                    <a:pt x="866" y="829"/>
                  </a:lnTo>
                  <a:lnTo>
                    <a:pt x="869" y="830"/>
                  </a:lnTo>
                  <a:lnTo>
                    <a:pt x="871" y="830"/>
                  </a:lnTo>
                  <a:lnTo>
                    <a:pt x="876" y="835"/>
                  </a:lnTo>
                  <a:lnTo>
                    <a:pt x="878" y="835"/>
                  </a:lnTo>
                  <a:lnTo>
                    <a:pt x="893" y="847"/>
                  </a:lnTo>
                  <a:lnTo>
                    <a:pt x="897" y="849"/>
                  </a:lnTo>
                  <a:lnTo>
                    <a:pt x="897" y="851"/>
                  </a:lnTo>
                  <a:lnTo>
                    <a:pt x="902" y="852"/>
                  </a:lnTo>
                  <a:lnTo>
                    <a:pt x="902" y="852"/>
                  </a:lnTo>
                  <a:lnTo>
                    <a:pt x="912" y="864"/>
                  </a:lnTo>
                  <a:lnTo>
                    <a:pt x="914" y="864"/>
                  </a:lnTo>
                  <a:lnTo>
                    <a:pt x="914" y="868"/>
                  </a:lnTo>
                  <a:lnTo>
                    <a:pt x="919" y="878"/>
                  </a:lnTo>
                  <a:lnTo>
                    <a:pt x="919" y="881"/>
                  </a:lnTo>
                  <a:lnTo>
                    <a:pt x="919" y="881"/>
                  </a:lnTo>
                  <a:lnTo>
                    <a:pt x="914" y="871"/>
                  </a:lnTo>
                  <a:lnTo>
                    <a:pt x="910" y="866"/>
                  </a:lnTo>
                  <a:lnTo>
                    <a:pt x="905" y="859"/>
                  </a:lnTo>
                  <a:lnTo>
                    <a:pt x="900" y="856"/>
                  </a:lnTo>
                  <a:lnTo>
                    <a:pt x="891" y="849"/>
                  </a:lnTo>
                  <a:lnTo>
                    <a:pt x="861" y="827"/>
                  </a:lnTo>
                  <a:lnTo>
                    <a:pt x="857" y="825"/>
                  </a:lnTo>
                  <a:lnTo>
                    <a:pt x="854" y="825"/>
                  </a:lnTo>
                  <a:lnTo>
                    <a:pt x="859" y="829"/>
                  </a:lnTo>
                  <a:lnTo>
                    <a:pt x="861" y="829"/>
                  </a:lnTo>
                  <a:lnTo>
                    <a:pt x="864" y="832"/>
                  </a:lnTo>
                  <a:lnTo>
                    <a:pt x="866" y="832"/>
                  </a:lnTo>
                  <a:lnTo>
                    <a:pt x="869" y="835"/>
                  </a:lnTo>
                  <a:lnTo>
                    <a:pt x="873" y="835"/>
                  </a:lnTo>
                  <a:lnTo>
                    <a:pt x="874" y="839"/>
                  </a:lnTo>
                  <a:lnTo>
                    <a:pt x="878" y="840"/>
                  </a:lnTo>
                  <a:lnTo>
                    <a:pt x="885" y="845"/>
                  </a:lnTo>
                  <a:lnTo>
                    <a:pt x="900" y="857"/>
                  </a:lnTo>
                  <a:lnTo>
                    <a:pt x="902" y="859"/>
                  </a:lnTo>
                  <a:lnTo>
                    <a:pt x="902" y="861"/>
                  </a:lnTo>
                  <a:lnTo>
                    <a:pt x="905" y="864"/>
                  </a:lnTo>
                  <a:lnTo>
                    <a:pt x="908" y="866"/>
                  </a:lnTo>
                  <a:lnTo>
                    <a:pt x="910" y="868"/>
                  </a:lnTo>
                  <a:lnTo>
                    <a:pt x="915" y="879"/>
                  </a:lnTo>
                  <a:lnTo>
                    <a:pt x="924" y="893"/>
                  </a:lnTo>
                  <a:lnTo>
                    <a:pt x="936" y="915"/>
                  </a:lnTo>
                  <a:lnTo>
                    <a:pt x="936" y="917"/>
                  </a:lnTo>
                  <a:lnTo>
                    <a:pt x="936" y="927"/>
                  </a:lnTo>
                  <a:lnTo>
                    <a:pt x="936" y="932"/>
                  </a:lnTo>
                  <a:lnTo>
                    <a:pt x="934" y="934"/>
                  </a:lnTo>
                  <a:lnTo>
                    <a:pt x="932" y="937"/>
                  </a:lnTo>
                  <a:lnTo>
                    <a:pt x="929" y="939"/>
                  </a:lnTo>
                  <a:lnTo>
                    <a:pt x="919" y="944"/>
                  </a:lnTo>
                  <a:lnTo>
                    <a:pt x="920" y="946"/>
                  </a:lnTo>
                  <a:lnTo>
                    <a:pt x="920" y="946"/>
                  </a:lnTo>
                  <a:lnTo>
                    <a:pt x="922" y="947"/>
                  </a:lnTo>
                  <a:lnTo>
                    <a:pt x="924" y="947"/>
                  </a:lnTo>
                  <a:lnTo>
                    <a:pt x="925" y="949"/>
                  </a:lnTo>
                  <a:lnTo>
                    <a:pt x="925" y="952"/>
                  </a:lnTo>
                  <a:lnTo>
                    <a:pt x="927" y="954"/>
                  </a:lnTo>
                  <a:lnTo>
                    <a:pt x="929" y="958"/>
                  </a:lnTo>
                  <a:lnTo>
                    <a:pt x="929" y="959"/>
                  </a:lnTo>
                  <a:lnTo>
                    <a:pt x="929" y="961"/>
                  </a:lnTo>
                  <a:lnTo>
                    <a:pt x="927" y="963"/>
                  </a:lnTo>
                  <a:lnTo>
                    <a:pt x="925" y="963"/>
                  </a:lnTo>
                  <a:lnTo>
                    <a:pt x="925" y="963"/>
                  </a:lnTo>
                  <a:lnTo>
                    <a:pt x="927" y="966"/>
                  </a:lnTo>
                  <a:lnTo>
                    <a:pt x="931" y="971"/>
                  </a:lnTo>
                  <a:lnTo>
                    <a:pt x="946" y="990"/>
                  </a:lnTo>
                  <a:lnTo>
                    <a:pt x="949" y="992"/>
                  </a:lnTo>
                  <a:lnTo>
                    <a:pt x="949" y="992"/>
                  </a:lnTo>
                  <a:lnTo>
                    <a:pt x="949" y="990"/>
                  </a:lnTo>
                  <a:lnTo>
                    <a:pt x="949" y="990"/>
                  </a:lnTo>
                  <a:lnTo>
                    <a:pt x="951" y="990"/>
                  </a:lnTo>
                  <a:lnTo>
                    <a:pt x="951" y="990"/>
                  </a:lnTo>
                  <a:lnTo>
                    <a:pt x="951" y="990"/>
                  </a:lnTo>
                  <a:lnTo>
                    <a:pt x="953" y="990"/>
                  </a:lnTo>
                  <a:lnTo>
                    <a:pt x="953" y="990"/>
                  </a:lnTo>
                  <a:lnTo>
                    <a:pt x="954" y="992"/>
                  </a:lnTo>
                  <a:lnTo>
                    <a:pt x="956" y="992"/>
                  </a:lnTo>
                  <a:lnTo>
                    <a:pt x="958" y="993"/>
                  </a:lnTo>
                  <a:lnTo>
                    <a:pt x="959" y="995"/>
                  </a:lnTo>
                  <a:lnTo>
                    <a:pt x="959" y="995"/>
                  </a:lnTo>
                  <a:lnTo>
                    <a:pt x="958" y="997"/>
                  </a:lnTo>
                  <a:lnTo>
                    <a:pt x="958" y="997"/>
                  </a:lnTo>
                  <a:lnTo>
                    <a:pt x="959" y="998"/>
                  </a:lnTo>
                  <a:lnTo>
                    <a:pt x="966" y="1003"/>
                  </a:lnTo>
                  <a:lnTo>
                    <a:pt x="968" y="1005"/>
                  </a:lnTo>
                  <a:lnTo>
                    <a:pt x="971" y="1010"/>
                  </a:lnTo>
                  <a:lnTo>
                    <a:pt x="973" y="1012"/>
                  </a:lnTo>
                  <a:lnTo>
                    <a:pt x="976" y="1019"/>
                  </a:lnTo>
                  <a:lnTo>
                    <a:pt x="978" y="1020"/>
                  </a:lnTo>
                  <a:lnTo>
                    <a:pt x="978" y="1022"/>
                  </a:lnTo>
                  <a:lnTo>
                    <a:pt x="978" y="1024"/>
                  </a:lnTo>
                  <a:lnTo>
                    <a:pt x="978" y="1024"/>
                  </a:lnTo>
                  <a:lnTo>
                    <a:pt x="980" y="1025"/>
                  </a:lnTo>
                  <a:lnTo>
                    <a:pt x="980" y="1025"/>
                  </a:lnTo>
                  <a:lnTo>
                    <a:pt x="981" y="1025"/>
                  </a:lnTo>
                  <a:lnTo>
                    <a:pt x="981" y="1025"/>
                  </a:lnTo>
                  <a:lnTo>
                    <a:pt x="981" y="1025"/>
                  </a:lnTo>
                  <a:lnTo>
                    <a:pt x="981" y="1027"/>
                  </a:lnTo>
                  <a:lnTo>
                    <a:pt x="981" y="1027"/>
                  </a:lnTo>
                  <a:lnTo>
                    <a:pt x="983" y="1027"/>
                  </a:lnTo>
                  <a:lnTo>
                    <a:pt x="987" y="1029"/>
                  </a:lnTo>
                  <a:lnTo>
                    <a:pt x="988" y="1029"/>
                  </a:lnTo>
                  <a:lnTo>
                    <a:pt x="995" y="1034"/>
                  </a:lnTo>
                  <a:lnTo>
                    <a:pt x="997" y="1036"/>
                  </a:lnTo>
                  <a:lnTo>
                    <a:pt x="998" y="1036"/>
                  </a:lnTo>
                  <a:lnTo>
                    <a:pt x="998" y="1037"/>
                  </a:lnTo>
                  <a:lnTo>
                    <a:pt x="1000" y="1037"/>
                  </a:lnTo>
                  <a:lnTo>
                    <a:pt x="1002" y="1037"/>
                  </a:lnTo>
                  <a:lnTo>
                    <a:pt x="1002" y="1037"/>
                  </a:lnTo>
                  <a:lnTo>
                    <a:pt x="1004" y="1039"/>
                  </a:lnTo>
                  <a:lnTo>
                    <a:pt x="1005" y="1039"/>
                  </a:lnTo>
                  <a:lnTo>
                    <a:pt x="1007" y="1039"/>
                  </a:lnTo>
                  <a:lnTo>
                    <a:pt x="1009" y="1041"/>
                  </a:lnTo>
                  <a:lnTo>
                    <a:pt x="1029" y="1039"/>
                  </a:lnTo>
                  <a:lnTo>
                    <a:pt x="1031" y="1039"/>
                  </a:lnTo>
                  <a:lnTo>
                    <a:pt x="1031" y="997"/>
                  </a:lnTo>
                  <a:lnTo>
                    <a:pt x="1031" y="954"/>
                  </a:lnTo>
                  <a:lnTo>
                    <a:pt x="1031" y="910"/>
                  </a:lnTo>
                  <a:lnTo>
                    <a:pt x="1031" y="868"/>
                  </a:lnTo>
                  <a:lnTo>
                    <a:pt x="1031" y="781"/>
                  </a:lnTo>
                  <a:lnTo>
                    <a:pt x="1031" y="739"/>
                  </a:lnTo>
                  <a:lnTo>
                    <a:pt x="1031" y="694"/>
                  </a:lnTo>
                  <a:lnTo>
                    <a:pt x="1031" y="688"/>
                  </a:lnTo>
                  <a:lnTo>
                    <a:pt x="1032" y="689"/>
                  </a:lnTo>
                  <a:lnTo>
                    <a:pt x="1034" y="691"/>
                  </a:lnTo>
                  <a:lnTo>
                    <a:pt x="1034" y="0"/>
                  </a:lnTo>
                  <a:lnTo>
                    <a:pt x="0" y="0"/>
                  </a:lnTo>
                  <a:close/>
                </a:path>
              </a:pathLst>
            </a:custGeom>
            <a:grpFill/>
            <a:ln w="3175"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78" name="Freeform 8"/>
            <p:cNvSpPr>
              <a:spLocks noEditPoints="1"/>
            </p:cNvSpPr>
            <p:nvPr/>
          </p:nvSpPr>
          <p:spPr bwMode="auto">
            <a:xfrm>
              <a:off x="9345230" y="1821012"/>
              <a:ext cx="2725775" cy="2473655"/>
            </a:xfrm>
            <a:custGeom>
              <a:avLst/>
              <a:gdLst>
                <a:gd name="T0" fmla="*/ 1022 w 1892"/>
                <a:gd name="T1" fmla="*/ 1119 h 1717"/>
                <a:gd name="T2" fmla="*/ 1056 w 1892"/>
                <a:gd name="T3" fmla="*/ 1069 h 1717"/>
                <a:gd name="T4" fmla="*/ 937 w 1892"/>
                <a:gd name="T5" fmla="*/ 941 h 1717"/>
                <a:gd name="T6" fmla="*/ 1138 w 1892"/>
                <a:gd name="T7" fmla="*/ 1254 h 1717"/>
                <a:gd name="T8" fmla="*/ 1124 w 1892"/>
                <a:gd name="T9" fmla="*/ 1228 h 1717"/>
                <a:gd name="T10" fmla="*/ 1318 w 1892"/>
                <a:gd name="T11" fmla="*/ 1354 h 1717"/>
                <a:gd name="T12" fmla="*/ 1146 w 1892"/>
                <a:gd name="T13" fmla="*/ 1252 h 1717"/>
                <a:gd name="T14" fmla="*/ 1073 w 1892"/>
                <a:gd name="T15" fmla="*/ 1126 h 1717"/>
                <a:gd name="T16" fmla="*/ 1007 w 1892"/>
                <a:gd name="T17" fmla="*/ 1136 h 1717"/>
                <a:gd name="T18" fmla="*/ 122 w 1892"/>
                <a:gd name="T19" fmla="*/ 681 h 1717"/>
                <a:gd name="T20" fmla="*/ 127 w 1892"/>
                <a:gd name="T21" fmla="*/ 627 h 1717"/>
                <a:gd name="T22" fmla="*/ 112 w 1892"/>
                <a:gd name="T23" fmla="*/ 624 h 1717"/>
                <a:gd name="T24" fmla="*/ 1331 w 1892"/>
                <a:gd name="T25" fmla="*/ 1564 h 1717"/>
                <a:gd name="T26" fmla="*/ 1328 w 1892"/>
                <a:gd name="T27" fmla="*/ 1605 h 1717"/>
                <a:gd name="T28" fmla="*/ 1299 w 1892"/>
                <a:gd name="T29" fmla="*/ 1547 h 1717"/>
                <a:gd name="T30" fmla="*/ 1304 w 1892"/>
                <a:gd name="T31" fmla="*/ 1447 h 1717"/>
                <a:gd name="T32" fmla="*/ 1285 w 1892"/>
                <a:gd name="T33" fmla="*/ 1400 h 1717"/>
                <a:gd name="T34" fmla="*/ 1255 w 1892"/>
                <a:gd name="T35" fmla="*/ 1367 h 1717"/>
                <a:gd name="T36" fmla="*/ 1178 w 1892"/>
                <a:gd name="T37" fmla="*/ 1272 h 1717"/>
                <a:gd name="T38" fmla="*/ 1153 w 1892"/>
                <a:gd name="T39" fmla="*/ 1267 h 1717"/>
                <a:gd name="T40" fmla="*/ 1109 w 1892"/>
                <a:gd name="T41" fmla="*/ 1226 h 1717"/>
                <a:gd name="T42" fmla="*/ 1100 w 1892"/>
                <a:gd name="T43" fmla="*/ 1147 h 1717"/>
                <a:gd name="T44" fmla="*/ 1087 w 1892"/>
                <a:gd name="T45" fmla="*/ 1130 h 1717"/>
                <a:gd name="T46" fmla="*/ 1037 w 1892"/>
                <a:gd name="T47" fmla="*/ 1113 h 1717"/>
                <a:gd name="T48" fmla="*/ 1002 w 1892"/>
                <a:gd name="T49" fmla="*/ 1126 h 1717"/>
                <a:gd name="T50" fmla="*/ 983 w 1892"/>
                <a:gd name="T51" fmla="*/ 1063 h 1717"/>
                <a:gd name="T52" fmla="*/ 966 w 1892"/>
                <a:gd name="T53" fmla="*/ 1021 h 1717"/>
                <a:gd name="T54" fmla="*/ 934 w 1892"/>
                <a:gd name="T55" fmla="*/ 996 h 1717"/>
                <a:gd name="T56" fmla="*/ 932 w 1892"/>
                <a:gd name="T57" fmla="*/ 967 h 1717"/>
                <a:gd name="T58" fmla="*/ 919 w 1892"/>
                <a:gd name="T59" fmla="*/ 946 h 1717"/>
                <a:gd name="T60" fmla="*/ 898 w 1892"/>
                <a:gd name="T61" fmla="*/ 945 h 1717"/>
                <a:gd name="T62" fmla="*/ 840 w 1892"/>
                <a:gd name="T63" fmla="*/ 909 h 1717"/>
                <a:gd name="T64" fmla="*/ 776 w 1892"/>
                <a:gd name="T65" fmla="*/ 858 h 1717"/>
                <a:gd name="T66" fmla="*/ 717 w 1892"/>
                <a:gd name="T67" fmla="*/ 805 h 1717"/>
                <a:gd name="T68" fmla="*/ 701 w 1892"/>
                <a:gd name="T69" fmla="*/ 724 h 1717"/>
                <a:gd name="T70" fmla="*/ 674 w 1892"/>
                <a:gd name="T71" fmla="*/ 659 h 1717"/>
                <a:gd name="T72" fmla="*/ 638 w 1892"/>
                <a:gd name="T73" fmla="*/ 624 h 1717"/>
                <a:gd name="T74" fmla="*/ 627 w 1892"/>
                <a:gd name="T75" fmla="*/ 540 h 1717"/>
                <a:gd name="T76" fmla="*/ 608 w 1892"/>
                <a:gd name="T77" fmla="*/ 479 h 1717"/>
                <a:gd name="T78" fmla="*/ 559 w 1892"/>
                <a:gd name="T79" fmla="*/ 425 h 1717"/>
                <a:gd name="T80" fmla="*/ 497 w 1892"/>
                <a:gd name="T81" fmla="*/ 445 h 1717"/>
                <a:gd name="T82" fmla="*/ 469 w 1892"/>
                <a:gd name="T83" fmla="*/ 313 h 1717"/>
                <a:gd name="T84" fmla="*/ 438 w 1892"/>
                <a:gd name="T85" fmla="*/ 257 h 1717"/>
                <a:gd name="T86" fmla="*/ 416 w 1892"/>
                <a:gd name="T87" fmla="*/ 179 h 1717"/>
                <a:gd name="T88" fmla="*/ 396 w 1892"/>
                <a:gd name="T89" fmla="*/ 135 h 1717"/>
                <a:gd name="T90" fmla="*/ 345 w 1892"/>
                <a:gd name="T91" fmla="*/ 216 h 1717"/>
                <a:gd name="T92" fmla="*/ 319 w 1892"/>
                <a:gd name="T93" fmla="*/ 260 h 1717"/>
                <a:gd name="T94" fmla="*/ 329 w 1892"/>
                <a:gd name="T95" fmla="*/ 296 h 1717"/>
                <a:gd name="T96" fmla="*/ 309 w 1892"/>
                <a:gd name="T97" fmla="*/ 325 h 1717"/>
                <a:gd name="T98" fmla="*/ 302 w 1892"/>
                <a:gd name="T99" fmla="*/ 449 h 1717"/>
                <a:gd name="T100" fmla="*/ 287 w 1892"/>
                <a:gd name="T101" fmla="*/ 608 h 1717"/>
                <a:gd name="T102" fmla="*/ 236 w 1892"/>
                <a:gd name="T103" fmla="*/ 712 h 1717"/>
                <a:gd name="T104" fmla="*/ 97 w 1892"/>
                <a:gd name="T105" fmla="*/ 680 h 1717"/>
                <a:gd name="T106" fmla="*/ 954 w 1892"/>
                <a:gd name="T107" fmla="*/ 1690 h 1717"/>
                <a:gd name="T108" fmla="*/ 1068 w 1892"/>
                <a:gd name="T109" fmla="*/ 1671 h 1717"/>
                <a:gd name="T110" fmla="*/ 1156 w 1892"/>
                <a:gd name="T111" fmla="*/ 1714 h 1717"/>
                <a:gd name="T112" fmla="*/ 1194 w 1892"/>
                <a:gd name="T113" fmla="*/ 1695 h 1717"/>
                <a:gd name="T114" fmla="*/ 1204 w 1892"/>
                <a:gd name="T115" fmla="*/ 1663 h 1717"/>
                <a:gd name="T116" fmla="*/ 1256 w 1892"/>
                <a:gd name="T117" fmla="*/ 1643 h 1717"/>
                <a:gd name="T118" fmla="*/ 1335 w 1892"/>
                <a:gd name="T119" fmla="*/ 1629 h 1717"/>
                <a:gd name="T120" fmla="*/ 708 w 1892"/>
                <a:gd name="T121" fmla="*/ 797 h 1717"/>
                <a:gd name="T122" fmla="*/ 365 w 1892"/>
                <a:gd name="T123" fmla="*/ 87 h 1717"/>
                <a:gd name="T124" fmla="*/ 1888 w 1892"/>
                <a:gd name="T125" fmla="*/ 870 h 1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2" h="1717">
                  <a:moveTo>
                    <a:pt x="757" y="855"/>
                  </a:moveTo>
                  <a:lnTo>
                    <a:pt x="757" y="856"/>
                  </a:lnTo>
                  <a:lnTo>
                    <a:pt x="759" y="856"/>
                  </a:lnTo>
                  <a:lnTo>
                    <a:pt x="762" y="855"/>
                  </a:lnTo>
                  <a:lnTo>
                    <a:pt x="762" y="856"/>
                  </a:lnTo>
                  <a:lnTo>
                    <a:pt x="762" y="855"/>
                  </a:lnTo>
                  <a:lnTo>
                    <a:pt x="764" y="855"/>
                  </a:lnTo>
                  <a:lnTo>
                    <a:pt x="764" y="851"/>
                  </a:lnTo>
                  <a:lnTo>
                    <a:pt x="764" y="851"/>
                  </a:lnTo>
                  <a:lnTo>
                    <a:pt x="762" y="851"/>
                  </a:lnTo>
                  <a:lnTo>
                    <a:pt x="762" y="851"/>
                  </a:lnTo>
                  <a:lnTo>
                    <a:pt x="762" y="851"/>
                  </a:lnTo>
                  <a:lnTo>
                    <a:pt x="761" y="851"/>
                  </a:lnTo>
                  <a:lnTo>
                    <a:pt x="761" y="851"/>
                  </a:lnTo>
                  <a:lnTo>
                    <a:pt x="761" y="851"/>
                  </a:lnTo>
                  <a:lnTo>
                    <a:pt x="759" y="851"/>
                  </a:lnTo>
                  <a:lnTo>
                    <a:pt x="757" y="851"/>
                  </a:lnTo>
                  <a:lnTo>
                    <a:pt x="757" y="851"/>
                  </a:lnTo>
                  <a:lnTo>
                    <a:pt x="756" y="853"/>
                  </a:lnTo>
                  <a:lnTo>
                    <a:pt x="756" y="853"/>
                  </a:lnTo>
                  <a:lnTo>
                    <a:pt x="756" y="855"/>
                  </a:lnTo>
                  <a:lnTo>
                    <a:pt x="757" y="855"/>
                  </a:lnTo>
                  <a:close/>
                  <a:moveTo>
                    <a:pt x="953" y="970"/>
                  </a:moveTo>
                  <a:lnTo>
                    <a:pt x="951" y="970"/>
                  </a:lnTo>
                  <a:lnTo>
                    <a:pt x="949" y="972"/>
                  </a:lnTo>
                  <a:lnTo>
                    <a:pt x="949" y="972"/>
                  </a:lnTo>
                  <a:lnTo>
                    <a:pt x="951" y="972"/>
                  </a:lnTo>
                  <a:lnTo>
                    <a:pt x="951" y="973"/>
                  </a:lnTo>
                  <a:lnTo>
                    <a:pt x="951" y="973"/>
                  </a:lnTo>
                  <a:lnTo>
                    <a:pt x="953" y="972"/>
                  </a:lnTo>
                  <a:lnTo>
                    <a:pt x="954" y="970"/>
                  </a:lnTo>
                  <a:lnTo>
                    <a:pt x="954" y="970"/>
                  </a:lnTo>
                  <a:lnTo>
                    <a:pt x="956" y="968"/>
                  </a:lnTo>
                  <a:lnTo>
                    <a:pt x="956" y="968"/>
                  </a:lnTo>
                  <a:lnTo>
                    <a:pt x="954" y="967"/>
                  </a:lnTo>
                  <a:lnTo>
                    <a:pt x="954" y="965"/>
                  </a:lnTo>
                  <a:lnTo>
                    <a:pt x="954" y="963"/>
                  </a:lnTo>
                  <a:lnTo>
                    <a:pt x="954" y="965"/>
                  </a:lnTo>
                  <a:lnTo>
                    <a:pt x="954" y="967"/>
                  </a:lnTo>
                  <a:lnTo>
                    <a:pt x="954" y="968"/>
                  </a:lnTo>
                  <a:lnTo>
                    <a:pt x="953" y="970"/>
                  </a:lnTo>
                  <a:lnTo>
                    <a:pt x="953" y="970"/>
                  </a:lnTo>
                  <a:close/>
                  <a:moveTo>
                    <a:pt x="1022" y="1116"/>
                  </a:moveTo>
                  <a:lnTo>
                    <a:pt x="1022" y="1116"/>
                  </a:lnTo>
                  <a:lnTo>
                    <a:pt x="1022" y="1116"/>
                  </a:lnTo>
                  <a:lnTo>
                    <a:pt x="1022" y="1118"/>
                  </a:lnTo>
                  <a:lnTo>
                    <a:pt x="1022" y="1118"/>
                  </a:lnTo>
                  <a:lnTo>
                    <a:pt x="1022" y="1119"/>
                  </a:lnTo>
                  <a:lnTo>
                    <a:pt x="1024" y="1119"/>
                  </a:lnTo>
                  <a:lnTo>
                    <a:pt x="1026" y="1119"/>
                  </a:lnTo>
                  <a:lnTo>
                    <a:pt x="1026" y="1116"/>
                  </a:lnTo>
                  <a:lnTo>
                    <a:pt x="1027" y="1114"/>
                  </a:lnTo>
                  <a:lnTo>
                    <a:pt x="1027" y="1111"/>
                  </a:lnTo>
                  <a:lnTo>
                    <a:pt x="1026" y="1111"/>
                  </a:lnTo>
                  <a:lnTo>
                    <a:pt x="1026" y="1109"/>
                  </a:lnTo>
                  <a:lnTo>
                    <a:pt x="1026" y="1108"/>
                  </a:lnTo>
                  <a:lnTo>
                    <a:pt x="1026" y="1106"/>
                  </a:lnTo>
                  <a:lnTo>
                    <a:pt x="1026" y="1104"/>
                  </a:lnTo>
                  <a:lnTo>
                    <a:pt x="1024" y="1104"/>
                  </a:lnTo>
                  <a:lnTo>
                    <a:pt x="1024" y="1106"/>
                  </a:lnTo>
                  <a:lnTo>
                    <a:pt x="1024" y="1106"/>
                  </a:lnTo>
                  <a:lnTo>
                    <a:pt x="1024" y="1108"/>
                  </a:lnTo>
                  <a:lnTo>
                    <a:pt x="1022" y="1108"/>
                  </a:lnTo>
                  <a:lnTo>
                    <a:pt x="1022" y="1111"/>
                  </a:lnTo>
                  <a:lnTo>
                    <a:pt x="1022" y="1113"/>
                  </a:lnTo>
                  <a:lnTo>
                    <a:pt x="1020" y="1114"/>
                  </a:lnTo>
                  <a:lnTo>
                    <a:pt x="1022" y="1114"/>
                  </a:lnTo>
                  <a:lnTo>
                    <a:pt x="1022" y="1116"/>
                  </a:lnTo>
                  <a:close/>
                  <a:moveTo>
                    <a:pt x="900" y="929"/>
                  </a:moveTo>
                  <a:lnTo>
                    <a:pt x="900" y="931"/>
                  </a:lnTo>
                  <a:lnTo>
                    <a:pt x="900" y="931"/>
                  </a:lnTo>
                  <a:lnTo>
                    <a:pt x="900" y="931"/>
                  </a:lnTo>
                  <a:lnTo>
                    <a:pt x="900" y="931"/>
                  </a:lnTo>
                  <a:lnTo>
                    <a:pt x="902" y="933"/>
                  </a:lnTo>
                  <a:lnTo>
                    <a:pt x="902" y="929"/>
                  </a:lnTo>
                  <a:lnTo>
                    <a:pt x="902" y="928"/>
                  </a:lnTo>
                  <a:lnTo>
                    <a:pt x="902" y="926"/>
                  </a:lnTo>
                  <a:lnTo>
                    <a:pt x="900" y="924"/>
                  </a:lnTo>
                  <a:lnTo>
                    <a:pt x="898" y="926"/>
                  </a:lnTo>
                  <a:lnTo>
                    <a:pt x="900" y="928"/>
                  </a:lnTo>
                  <a:lnTo>
                    <a:pt x="900" y="929"/>
                  </a:lnTo>
                  <a:close/>
                  <a:moveTo>
                    <a:pt x="1054" y="1072"/>
                  </a:moveTo>
                  <a:lnTo>
                    <a:pt x="1054" y="1072"/>
                  </a:lnTo>
                  <a:lnTo>
                    <a:pt x="1056" y="1072"/>
                  </a:lnTo>
                  <a:lnTo>
                    <a:pt x="1056" y="1072"/>
                  </a:lnTo>
                  <a:lnTo>
                    <a:pt x="1056" y="1072"/>
                  </a:lnTo>
                  <a:lnTo>
                    <a:pt x="1058" y="1074"/>
                  </a:lnTo>
                  <a:lnTo>
                    <a:pt x="1058" y="1072"/>
                  </a:lnTo>
                  <a:lnTo>
                    <a:pt x="1058" y="1072"/>
                  </a:lnTo>
                  <a:lnTo>
                    <a:pt x="1058" y="1072"/>
                  </a:lnTo>
                  <a:lnTo>
                    <a:pt x="1058" y="1072"/>
                  </a:lnTo>
                  <a:lnTo>
                    <a:pt x="1058" y="1072"/>
                  </a:lnTo>
                  <a:lnTo>
                    <a:pt x="1058" y="1072"/>
                  </a:lnTo>
                  <a:lnTo>
                    <a:pt x="1060" y="1070"/>
                  </a:lnTo>
                  <a:lnTo>
                    <a:pt x="1058" y="1070"/>
                  </a:lnTo>
                  <a:lnTo>
                    <a:pt x="1056" y="1069"/>
                  </a:lnTo>
                  <a:lnTo>
                    <a:pt x="1054" y="1067"/>
                  </a:lnTo>
                  <a:lnTo>
                    <a:pt x="1054" y="1067"/>
                  </a:lnTo>
                  <a:lnTo>
                    <a:pt x="1054" y="1069"/>
                  </a:lnTo>
                  <a:lnTo>
                    <a:pt x="1054" y="1070"/>
                  </a:lnTo>
                  <a:lnTo>
                    <a:pt x="1054" y="1070"/>
                  </a:lnTo>
                  <a:lnTo>
                    <a:pt x="1054" y="1070"/>
                  </a:lnTo>
                  <a:lnTo>
                    <a:pt x="1053" y="1070"/>
                  </a:lnTo>
                  <a:lnTo>
                    <a:pt x="1053" y="1072"/>
                  </a:lnTo>
                  <a:lnTo>
                    <a:pt x="1054" y="1072"/>
                  </a:lnTo>
                  <a:lnTo>
                    <a:pt x="1054" y="1072"/>
                  </a:lnTo>
                  <a:close/>
                  <a:moveTo>
                    <a:pt x="944" y="945"/>
                  </a:moveTo>
                  <a:lnTo>
                    <a:pt x="942" y="946"/>
                  </a:lnTo>
                  <a:lnTo>
                    <a:pt x="942" y="948"/>
                  </a:lnTo>
                  <a:lnTo>
                    <a:pt x="944" y="948"/>
                  </a:lnTo>
                  <a:lnTo>
                    <a:pt x="944" y="950"/>
                  </a:lnTo>
                  <a:lnTo>
                    <a:pt x="941" y="951"/>
                  </a:lnTo>
                  <a:lnTo>
                    <a:pt x="941" y="953"/>
                  </a:lnTo>
                  <a:lnTo>
                    <a:pt x="941" y="953"/>
                  </a:lnTo>
                  <a:lnTo>
                    <a:pt x="941" y="953"/>
                  </a:lnTo>
                  <a:lnTo>
                    <a:pt x="942" y="953"/>
                  </a:lnTo>
                  <a:lnTo>
                    <a:pt x="942" y="953"/>
                  </a:lnTo>
                  <a:lnTo>
                    <a:pt x="944" y="951"/>
                  </a:lnTo>
                  <a:lnTo>
                    <a:pt x="944" y="955"/>
                  </a:lnTo>
                  <a:lnTo>
                    <a:pt x="944" y="956"/>
                  </a:lnTo>
                  <a:lnTo>
                    <a:pt x="946" y="955"/>
                  </a:lnTo>
                  <a:lnTo>
                    <a:pt x="947" y="955"/>
                  </a:lnTo>
                  <a:lnTo>
                    <a:pt x="947" y="956"/>
                  </a:lnTo>
                  <a:lnTo>
                    <a:pt x="949" y="955"/>
                  </a:lnTo>
                  <a:lnTo>
                    <a:pt x="949" y="953"/>
                  </a:lnTo>
                  <a:lnTo>
                    <a:pt x="951" y="955"/>
                  </a:lnTo>
                  <a:lnTo>
                    <a:pt x="951" y="955"/>
                  </a:lnTo>
                  <a:lnTo>
                    <a:pt x="953" y="955"/>
                  </a:lnTo>
                  <a:lnTo>
                    <a:pt x="953" y="953"/>
                  </a:lnTo>
                  <a:lnTo>
                    <a:pt x="953" y="953"/>
                  </a:lnTo>
                  <a:lnTo>
                    <a:pt x="951" y="951"/>
                  </a:lnTo>
                  <a:lnTo>
                    <a:pt x="949" y="950"/>
                  </a:lnTo>
                  <a:lnTo>
                    <a:pt x="949" y="948"/>
                  </a:lnTo>
                  <a:lnTo>
                    <a:pt x="947" y="948"/>
                  </a:lnTo>
                  <a:lnTo>
                    <a:pt x="947" y="948"/>
                  </a:lnTo>
                  <a:lnTo>
                    <a:pt x="947" y="945"/>
                  </a:lnTo>
                  <a:lnTo>
                    <a:pt x="947" y="945"/>
                  </a:lnTo>
                  <a:lnTo>
                    <a:pt x="946" y="941"/>
                  </a:lnTo>
                  <a:lnTo>
                    <a:pt x="946" y="941"/>
                  </a:lnTo>
                  <a:lnTo>
                    <a:pt x="944" y="941"/>
                  </a:lnTo>
                  <a:lnTo>
                    <a:pt x="944" y="945"/>
                  </a:lnTo>
                  <a:close/>
                  <a:moveTo>
                    <a:pt x="937" y="941"/>
                  </a:moveTo>
                  <a:lnTo>
                    <a:pt x="937" y="941"/>
                  </a:lnTo>
                  <a:lnTo>
                    <a:pt x="937" y="941"/>
                  </a:lnTo>
                  <a:lnTo>
                    <a:pt x="939" y="941"/>
                  </a:lnTo>
                  <a:lnTo>
                    <a:pt x="939" y="941"/>
                  </a:lnTo>
                  <a:lnTo>
                    <a:pt x="939" y="941"/>
                  </a:lnTo>
                  <a:lnTo>
                    <a:pt x="939" y="941"/>
                  </a:lnTo>
                  <a:lnTo>
                    <a:pt x="939" y="941"/>
                  </a:lnTo>
                  <a:lnTo>
                    <a:pt x="939" y="941"/>
                  </a:lnTo>
                  <a:lnTo>
                    <a:pt x="941" y="941"/>
                  </a:lnTo>
                  <a:lnTo>
                    <a:pt x="941" y="941"/>
                  </a:lnTo>
                  <a:lnTo>
                    <a:pt x="941" y="943"/>
                  </a:lnTo>
                  <a:lnTo>
                    <a:pt x="942" y="941"/>
                  </a:lnTo>
                  <a:lnTo>
                    <a:pt x="942" y="939"/>
                  </a:lnTo>
                  <a:lnTo>
                    <a:pt x="942" y="939"/>
                  </a:lnTo>
                  <a:lnTo>
                    <a:pt x="942" y="938"/>
                  </a:lnTo>
                  <a:lnTo>
                    <a:pt x="942" y="938"/>
                  </a:lnTo>
                  <a:lnTo>
                    <a:pt x="942" y="936"/>
                  </a:lnTo>
                  <a:lnTo>
                    <a:pt x="944" y="934"/>
                  </a:lnTo>
                  <a:lnTo>
                    <a:pt x="944" y="933"/>
                  </a:lnTo>
                  <a:lnTo>
                    <a:pt x="944" y="931"/>
                  </a:lnTo>
                  <a:lnTo>
                    <a:pt x="942" y="933"/>
                  </a:lnTo>
                  <a:lnTo>
                    <a:pt x="942" y="933"/>
                  </a:lnTo>
                  <a:lnTo>
                    <a:pt x="942" y="933"/>
                  </a:lnTo>
                  <a:lnTo>
                    <a:pt x="941" y="934"/>
                  </a:lnTo>
                  <a:lnTo>
                    <a:pt x="941" y="934"/>
                  </a:lnTo>
                  <a:lnTo>
                    <a:pt x="941" y="933"/>
                  </a:lnTo>
                  <a:lnTo>
                    <a:pt x="939" y="933"/>
                  </a:lnTo>
                  <a:lnTo>
                    <a:pt x="939" y="934"/>
                  </a:lnTo>
                  <a:lnTo>
                    <a:pt x="939" y="934"/>
                  </a:lnTo>
                  <a:lnTo>
                    <a:pt x="939" y="934"/>
                  </a:lnTo>
                  <a:lnTo>
                    <a:pt x="939" y="934"/>
                  </a:lnTo>
                  <a:lnTo>
                    <a:pt x="939" y="936"/>
                  </a:lnTo>
                  <a:lnTo>
                    <a:pt x="937" y="938"/>
                  </a:lnTo>
                  <a:lnTo>
                    <a:pt x="936" y="939"/>
                  </a:lnTo>
                  <a:lnTo>
                    <a:pt x="937" y="941"/>
                  </a:lnTo>
                  <a:lnTo>
                    <a:pt x="937" y="941"/>
                  </a:lnTo>
                  <a:close/>
                  <a:moveTo>
                    <a:pt x="1122" y="1230"/>
                  </a:moveTo>
                  <a:lnTo>
                    <a:pt x="1122" y="1230"/>
                  </a:lnTo>
                  <a:lnTo>
                    <a:pt x="1121" y="1230"/>
                  </a:lnTo>
                  <a:lnTo>
                    <a:pt x="1124" y="1237"/>
                  </a:lnTo>
                  <a:lnTo>
                    <a:pt x="1124" y="1238"/>
                  </a:lnTo>
                  <a:lnTo>
                    <a:pt x="1126" y="1238"/>
                  </a:lnTo>
                  <a:lnTo>
                    <a:pt x="1127" y="1240"/>
                  </a:lnTo>
                  <a:lnTo>
                    <a:pt x="1131" y="1243"/>
                  </a:lnTo>
                  <a:lnTo>
                    <a:pt x="1133" y="1245"/>
                  </a:lnTo>
                  <a:lnTo>
                    <a:pt x="1133" y="1249"/>
                  </a:lnTo>
                  <a:lnTo>
                    <a:pt x="1134" y="1250"/>
                  </a:lnTo>
                  <a:lnTo>
                    <a:pt x="1136" y="1252"/>
                  </a:lnTo>
                  <a:lnTo>
                    <a:pt x="1136" y="1252"/>
                  </a:lnTo>
                  <a:lnTo>
                    <a:pt x="1138" y="1254"/>
                  </a:lnTo>
                  <a:lnTo>
                    <a:pt x="1138" y="1254"/>
                  </a:lnTo>
                  <a:lnTo>
                    <a:pt x="1139" y="1254"/>
                  </a:lnTo>
                  <a:lnTo>
                    <a:pt x="1141" y="1254"/>
                  </a:lnTo>
                  <a:lnTo>
                    <a:pt x="1141" y="1254"/>
                  </a:lnTo>
                  <a:lnTo>
                    <a:pt x="1143" y="1252"/>
                  </a:lnTo>
                  <a:lnTo>
                    <a:pt x="1143" y="1252"/>
                  </a:lnTo>
                  <a:lnTo>
                    <a:pt x="1143" y="1252"/>
                  </a:lnTo>
                  <a:lnTo>
                    <a:pt x="1143" y="1252"/>
                  </a:lnTo>
                  <a:lnTo>
                    <a:pt x="1143" y="1250"/>
                  </a:lnTo>
                  <a:lnTo>
                    <a:pt x="1144" y="1250"/>
                  </a:lnTo>
                  <a:lnTo>
                    <a:pt x="1144" y="1250"/>
                  </a:lnTo>
                  <a:lnTo>
                    <a:pt x="1144" y="1250"/>
                  </a:lnTo>
                  <a:lnTo>
                    <a:pt x="1144" y="1247"/>
                  </a:lnTo>
                  <a:lnTo>
                    <a:pt x="1143" y="1245"/>
                  </a:lnTo>
                  <a:lnTo>
                    <a:pt x="1143" y="1243"/>
                  </a:lnTo>
                  <a:lnTo>
                    <a:pt x="1141" y="1243"/>
                  </a:lnTo>
                  <a:lnTo>
                    <a:pt x="1139" y="1240"/>
                  </a:lnTo>
                  <a:lnTo>
                    <a:pt x="1139" y="1238"/>
                  </a:lnTo>
                  <a:lnTo>
                    <a:pt x="1138" y="1237"/>
                  </a:lnTo>
                  <a:lnTo>
                    <a:pt x="1138" y="1235"/>
                  </a:lnTo>
                  <a:lnTo>
                    <a:pt x="1139" y="1230"/>
                  </a:lnTo>
                  <a:lnTo>
                    <a:pt x="1139" y="1228"/>
                  </a:lnTo>
                  <a:lnTo>
                    <a:pt x="1138" y="1230"/>
                  </a:lnTo>
                  <a:lnTo>
                    <a:pt x="1138" y="1232"/>
                  </a:lnTo>
                  <a:lnTo>
                    <a:pt x="1136" y="1232"/>
                  </a:lnTo>
                  <a:lnTo>
                    <a:pt x="1134" y="1232"/>
                  </a:lnTo>
                  <a:lnTo>
                    <a:pt x="1136" y="1230"/>
                  </a:lnTo>
                  <a:lnTo>
                    <a:pt x="1134" y="1230"/>
                  </a:lnTo>
                  <a:lnTo>
                    <a:pt x="1133" y="1230"/>
                  </a:lnTo>
                  <a:lnTo>
                    <a:pt x="1131" y="1230"/>
                  </a:lnTo>
                  <a:lnTo>
                    <a:pt x="1131" y="1228"/>
                  </a:lnTo>
                  <a:lnTo>
                    <a:pt x="1127" y="1228"/>
                  </a:lnTo>
                  <a:lnTo>
                    <a:pt x="1126" y="1226"/>
                  </a:lnTo>
                  <a:lnTo>
                    <a:pt x="1126" y="1226"/>
                  </a:lnTo>
                  <a:lnTo>
                    <a:pt x="1126" y="1226"/>
                  </a:lnTo>
                  <a:lnTo>
                    <a:pt x="1126" y="1225"/>
                  </a:lnTo>
                  <a:lnTo>
                    <a:pt x="1124" y="1225"/>
                  </a:lnTo>
                  <a:lnTo>
                    <a:pt x="1124" y="1225"/>
                  </a:lnTo>
                  <a:lnTo>
                    <a:pt x="1124" y="1225"/>
                  </a:lnTo>
                  <a:lnTo>
                    <a:pt x="1122" y="1225"/>
                  </a:lnTo>
                  <a:lnTo>
                    <a:pt x="1122" y="1225"/>
                  </a:lnTo>
                  <a:lnTo>
                    <a:pt x="1121" y="1225"/>
                  </a:lnTo>
                  <a:lnTo>
                    <a:pt x="1121" y="1225"/>
                  </a:lnTo>
                  <a:lnTo>
                    <a:pt x="1121" y="1226"/>
                  </a:lnTo>
                  <a:lnTo>
                    <a:pt x="1122" y="1226"/>
                  </a:lnTo>
                  <a:lnTo>
                    <a:pt x="1122" y="1226"/>
                  </a:lnTo>
                  <a:lnTo>
                    <a:pt x="1124" y="1228"/>
                  </a:lnTo>
                  <a:lnTo>
                    <a:pt x="1124" y="1228"/>
                  </a:lnTo>
                  <a:lnTo>
                    <a:pt x="1124" y="1230"/>
                  </a:lnTo>
                  <a:lnTo>
                    <a:pt x="1122" y="1230"/>
                  </a:lnTo>
                  <a:close/>
                  <a:moveTo>
                    <a:pt x="1058" y="1079"/>
                  </a:moveTo>
                  <a:lnTo>
                    <a:pt x="1061" y="1080"/>
                  </a:lnTo>
                  <a:lnTo>
                    <a:pt x="1063" y="1080"/>
                  </a:lnTo>
                  <a:lnTo>
                    <a:pt x="1063" y="1079"/>
                  </a:lnTo>
                  <a:lnTo>
                    <a:pt x="1063" y="1079"/>
                  </a:lnTo>
                  <a:lnTo>
                    <a:pt x="1065" y="1077"/>
                  </a:lnTo>
                  <a:lnTo>
                    <a:pt x="1061" y="1077"/>
                  </a:lnTo>
                  <a:lnTo>
                    <a:pt x="1061" y="1077"/>
                  </a:lnTo>
                  <a:lnTo>
                    <a:pt x="1060" y="1077"/>
                  </a:lnTo>
                  <a:lnTo>
                    <a:pt x="1058" y="1077"/>
                  </a:lnTo>
                  <a:lnTo>
                    <a:pt x="1058" y="1079"/>
                  </a:lnTo>
                  <a:close/>
                  <a:moveTo>
                    <a:pt x="1296" y="1389"/>
                  </a:moveTo>
                  <a:lnTo>
                    <a:pt x="1294" y="1393"/>
                  </a:lnTo>
                  <a:lnTo>
                    <a:pt x="1294" y="1393"/>
                  </a:lnTo>
                  <a:lnTo>
                    <a:pt x="1292" y="1395"/>
                  </a:lnTo>
                  <a:lnTo>
                    <a:pt x="1292" y="1395"/>
                  </a:lnTo>
                  <a:lnTo>
                    <a:pt x="1290" y="1396"/>
                  </a:lnTo>
                  <a:lnTo>
                    <a:pt x="1290" y="1401"/>
                  </a:lnTo>
                  <a:lnTo>
                    <a:pt x="1290" y="1403"/>
                  </a:lnTo>
                  <a:lnTo>
                    <a:pt x="1287" y="1405"/>
                  </a:lnTo>
                  <a:lnTo>
                    <a:pt x="1287" y="1406"/>
                  </a:lnTo>
                  <a:lnTo>
                    <a:pt x="1287" y="1408"/>
                  </a:lnTo>
                  <a:lnTo>
                    <a:pt x="1287" y="1412"/>
                  </a:lnTo>
                  <a:lnTo>
                    <a:pt x="1290" y="1412"/>
                  </a:lnTo>
                  <a:lnTo>
                    <a:pt x="1289" y="1413"/>
                  </a:lnTo>
                  <a:lnTo>
                    <a:pt x="1290" y="1418"/>
                  </a:lnTo>
                  <a:lnTo>
                    <a:pt x="1290" y="1420"/>
                  </a:lnTo>
                  <a:lnTo>
                    <a:pt x="1290" y="1422"/>
                  </a:lnTo>
                  <a:lnTo>
                    <a:pt x="1292" y="1423"/>
                  </a:lnTo>
                  <a:lnTo>
                    <a:pt x="1296" y="1427"/>
                  </a:lnTo>
                  <a:lnTo>
                    <a:pt x="1299" y="1427"/>
                  </a:lnTo>
                  <a:lnTo>
                    <a:pt x="1299" y="1423"/>
                  </a:lnTo>
                  <a:lnTo>
                    <a:pt x="1299" y="1420"/>
                  </a:lnTo>
                  <a:lnTo>
                    <a:pt x="1299" y="1418"/>
                  </a:lnTo>
                  <a:lnTo>
                    <a:pt x="1299" y="1415"/>
                  </a:lnTo>
                  <a:lnTo>
                    <a:pt x="1304" y="1398"/>
                  </a:lnTo>
                  <a:lnTo>
                    <a:pt x="1314" y="1381"/>
                  </a:lnTo>
                  <a:lnTo>
                    <a:pt x="1321" y="1366"/>
                  </a:lnTo>
                  <a:lnTo>
                    <a:pt x="1321" y="1364"/>
                  </a:lnTo>
                  <a:lnTo>
                    <a:pt x="1321" y="1362"/>
                  </a:lnTo>
                  <a:lnTo>
                    <a:pt x="1323" y="1361"/>
                  </a:lnTo>
                  <a:lnTo>
                    <a:pt x="1323" y="1359"/>
                  </a:lnTo>
                  <a:lnTo>
                    <a:pt x="1323" y="1357"/>
                  </a:lnTo>
                  <a:lnTo>
                    <a:pt x="1323" y="1356"/>
                  </a:lnTo>
                  <a:lnTo>
                    <a:pt x="1319" y="1354"/>
                  </a:lnTo>
                  <a:lnTo>
                    <a:pt x="1318" y="1354"/>
                  </a:lnTo>
                  <a:lnTo>
                    <a:pt x="1318" y="1352"/>
                  </a:lnTo>
                  <a:lnTo>
                    <a:pt x="1316" y="1347"/>
                  </a:lnTo>
                  <a:lnTo>
                    <a:pt x="1316" y="1347"/>
                  </a:lnTo>
                  <a:lnTo>
                    <a:pt x="1316" y="1335"/>
                  </a:lnTo>
                  <a:lnTo>
                    <a:pt x="1316" y="1332"/>
                  </a:lnTo>
                  <a:lnTo>
                    <a:pt x="1314" y="1332"/>
                  </a:lnTo>
                  <a:lnTo>
                    <a:pt x="1311" y="1335"/>
                  </a:lnTo>
                  <a:lnTo>
                    <a:pt x="1309" y="1337"/>
                  </a:lnTo>
                  <a:lnTo>
                    <a:pt x="1307" y="1337"/>
                  </a:lnTo>
                  <a:lnTo>
                    <a:pt x="1302" y="1342"/>
                  </a:lnTo>
                  <a:lnTo>
                    <a:pt x="1306" y="1342"/>
                  </a:lnTo>
                  <a:lnTo>
                    <a:pt x="1307" y="1345"/>
                  </a:lnTo>
                  <a:lnTo>
                    <a:pt x="1311" y="1349"/>
                  </a:lnTo>
                  <a:lnTo>
                    <a:pt x="1311" y="1350"/>
                  </a:lnTo>
                  <a:lnTo>
                    <a:pt x="1313" y="1354"/>
                  </a:lnTo>
                  <a:lnTo>
                    <a:pt x="1313" y="1357"/>
                  </a:lnTo>
                  <a:lnTo>
                    <a:pt x="1311" y="1361"/>
                  </a:lnTo>
                  <a:lnTo>
                    <a:pt x="1309" y="1364"/>
                  </a:lnTo>
                  <a:lnTo>
                    <a:pt x="1306" y="1366"/>
                  </a:lnTo>
                  <a:lnTo>
                    <a:pt x="1304" y="1367"/>
                  </a:lnTo>
                  <a:lnTo>
                    <a:pt x="1294" y="1374"/>
                  </a:lnTo>
                  <a:lnTo>
                    <a:pt x="1292" y="1376"/>
                  </a:lnTo>
                  <a:lnTo>
                    <a:pt x="1292" y="1376"/>
                  </a:lnTo>
                  <a:lnTo>
                    <a:pt x="1292" y="1378"/>
                  </a:lnTo>
                  <a:lnTo>
                    <a:pt x="1292" y="1378"/>
                  </a:lnTo>
                  <a:lnTo>
                    <a:pt x="1292" y="1378"/>
                  </a:lnTo>
                  <a:lnTo>
                    <a:pt x="1296" y="1378"/>
                  </a:lnTo>
                  <a:lnTo>
                    <a:pt x="1296" y="1379"/>
                  </a:lnTo>
                  <a:lnTo>
                    <a:pt x="1296" y="1379"/>
                  </a:lnTo>
                  <a:lnTo>
                    <a:pt x="1297" y="1379"/>
                  </a:lnTo>
                  <a:lnTo>
                    <a:pt x="1296" y="1383"/>
                  </a:lnTo>
                  <a:lnTo>
                    <a:pt x="1297" y="1386"/>
                  </a:lnTo>
                  <a:lnTo>
                    <a:pt x="1296" y="1389"/>
                  </a:lnTo>
                  <a:lnTo>
                    <a:pt x="1296" y="1389"/>
                  </a:lnTo>
                  <a:close/>
                  <a:moveTo>
                    <a:pt x="1148" y="1255"/>
                  </a:moveTo>
                  <a:lnTo>
                    <a:pt x="1150" y="1257"/>
                  </a:lnTo>
                  <a:lnTo>
                    <a:pt x="1150" y="1259"/>
                  </a:lnTo>
                  <a:lnTo>
                    <a:pt x="1150" y="1260"/>
                  </a:lnTo>
                  <a:lnTo>
                    <a:pt x="1151" y="1262"/>
                  </a:lnTo>
                  <a:lnTo>
                    <a:pt x="1153" y="1260"/>
                  </a:lnTo>
                  <a:lnTo>
                    <a:pt x="1151" y="1259"/>
                  </a:lnTo>
                  <a:lnTo>
                    <a:pt x="1151" y="1257"/>
                  </a:lnTo>
                  <a:lnTo>
                    <a:pt x="1150" y="1255"/>
                  </a:lnTo>
                  <a:lnTo>
                    <a:pt x="1148" y="1254"/>
                  </a:lnTo>
                  <a:lnTo>
                    <a:pt x="1148" y="1250"/>
                  </a:lnTo>
                  <a:lnTo>
                    <a:pt x="1148" y="1250"/>
                  </a:lnTo>
                  <a:lnTo>
                    <a:pt x="1146" y="1252"/>
                  </a:lnTo>
                  <a:lnTo>
                    <a:pt x="1146" y="1252"/>
                  </a:lnTo>
                  <a:lnTo>
                    <a:pt x="1146" y="1252"/>
                  </a:lnTo>
                  <a:lnTo>
                    <a:pt x="1148" y="1255"/>
                  </a:lnTo>
                  <a:close/>
                  <a:moveTo>
                    <a:pt x="1290" y="1388"/>
                  </a:moveTo>
                  <a:lnTo>
                    <a:pt x="1292" y="1386"/>
                  </a:lnTo>
                  <a:lnTo>
                    <a:pt x="1290" y="1384"/>
                  </a:lnTo>
                  <a:lnTo>
                    <a:pt x="1287" y="1381"/>
                  </a:lnTo>
                  <a:lnTo>
                    <a:pt x="1287" y="1383"/>
                  </a:lnTo>
                  <a:lnTo>
                    <a:pt x="1287" y="1384"/>
                  </a:lnTo>
                  <a:lnTo>
                    <a:pt x="1290" y="1388"/>
                  </a:lnTo>
                  <a:close/>
                  <a:moveTo>
                    <a:pt x="1073" y="1126"/>
                  </a:moveTo>
                  <a:lnTo>
                    <a:pt x="1073" y="1126"/>
                  </a:lnTo>
                  <a:lnTo>
                    <a:pt x="1073" y="1126"/>
                  </a:lnTo>
                  <a:lnTo>
                    <a:pt x="1073" y="1126"/>
                  </a:lnTo>
                  <a:lnTo>
                    <a:pt x="1075" y="1128"/>
                  </a:lnTo>
                  <a:lnTo>
                    <a:pt x="1073" y="1128"/>
                  </a:lnTo>
                  <a:lnTo>
                    <a:pt x="1075" y="1130"/>
                  </a:lnTo>
                  <a:lnTo>
                    <a:pt x="1075" y="1130"/>
                  </a:lnTo>
                  <a:lnTo>
                    <a:pt x="1077" y="1130"/>
                  </a:lnTo>
                  <a:lnTo>
                    <a:pt x="1078" y="1130"/>
                  </a:lnTo>
                  <a:lnTo>
                    <a:pt x="1078" y="1130"/>
                  </a:lnTo>
                  <a:lnTo>
                    <a:pt x="1078" y="1128"/>
                  </a:lnTo>
                  <a:lnTo>
                    <a:pt x="1078" y="1128"/>
                  </a:lnTo>
                  <a:lnTo>
                    <a:pt x="1078" y="1128"/>
                  </a:lnTo>
                  <a:lnTo>
                    <a:pt x="1080" y="1126"/>
                  </a:lnTo>
                  <a:lnTo>
                    <a:pt x="1080" y="1126"/>
                  </a:lnTo>
                  <a:lnTo>
                    <a:pt x="1082" y="1126"/>
                  </a:lnTo>
                  <a:lnTo>
                    <a:pt x="1080" y="1125"/>
                  </a:lnTo>
                  <a:lnTo>
                    <a:pt x="1080" y="1125"/>
                  </a:lnTo>
                  <a:lnTo>
                    <a:pt x="1080" y="1125"/>
                  </a:lnTo>
                  <a:lnTo>
                    <a:pt x="1078" y="1125"/>
                  </a:lnTo>
                  <a:lnTo>
                    <a:pt x="1078" y="1123"/>
                  </a:lnTo>
                  <a:lnTo>
                    <a:pt x="1078" y="1123"/>
                  </a:lnTo>
                  <a:lnTo>
                    <a:pt x="1078" y="1121"/>
                  </a:lnTo>
                  <a:lnTo>
                    <a:pt x="1078" y="1121"/>
                  </a:lnTo>
                  <a:lnTo>
                    <a:pt x="1077" y="1119"/>
                  </a:lnTo>
                  <a:lnTo>
                    <a:pt x="1077" y="1119"/>
                  </a:lnTo>
                  <a:lnTo>
                    <a:pt x="1077" y="1119"/>
                  </a:lnTo>
                  <a:lnTo>
                    <a:pt x="1075" y="1118"/>
                  </a:lnTo>
                  <a:lnTo>
                    <a:pt x="1073" y="1119"/>
                  </a:lnTo>
                  <a:lnTo>
                    <a:pt x="1073" y="1119"/>
                  </a:lnTo>
                  <a:lnTo>
                    <a:pt x="1075" y="1119"/>
                  </a:lnTo>
                  <a:lnTo>
                    <a:pt x="1075" y="1121"/>
                  </a:lnTo>
                  <a:lnTo>
                    <a:pt x="1075" y="1121"/>
                  </a:lnTo>
                  <a:lnTo>
                    <a:pt x="1075" y="1123"/>
                  </a:lnTo>
                  <a:lnTo>
                    <a:pt x="1073" y="1125"/>
                  </a:lnTo>
                  <a:lnTo>
                    <a:pt x="1071" y="1126"/>
                  </a:lnTo>
                  <a:lnTo>
                    <a:pt x="1073" y="1126"/>
                  </a:lnTo>
                  <a:lnTo>
                    <a:pt x="1073" y="1126"/>
                  </a:lnTo>
                  <a:close/>
                  <a:moveTo>
                    <a:pt x="1323" y="1536"/>
                  </a:moveTo>
                  <a:lnTo>
                    <a:pt x="1323" y="1537"/>
                  </a:lnTo>
                  <a:lnTo>
                    <a:pt x="1323" y="1539"/>
                  </a:lnTo>
                  <a:lnTo>
                    <a:pt x="1323" y="1544"/>
                  </a:lnTo>
                  <a:lnTo>
                    <a:pt x="1323" y="1551"/>
                  </a:lnTo>
                  <a:lnTo>
                    <a:pt x="1323" y="1553"/>
                  </a:lnTo>
                  <a:lnTo>
                    <a:pt x="1324" y="1553"/>
                  </a:lnTo>
                  <a:lnTo>
                    <a:pt x="1324" y="1554"/>
                  </a:lnTo>
                  <a:lnTo>
                    <a:pt x="1326" y="1556"/>
                  </a:lnTo>
                  <a:lnTo>
                    <a:pt x="1326" y="1558"/>
                  </a:lnTo>
                  <a:lnTo>
                    <a:pt x="1326" y="1559"/>
                  </a:lnTo>
                  <a:lnTo>
                    <a:pt x="1328" y="1561"/>
                  </a:lnTo>
                  <a:lnTo>
                    <a:pt x="1328" y="1561"/>
                  </a:lnTo>
                  <a:lnTo>
                    <a:pt x="1328" y="1559"/>
                  </a:lnTo>
                  <a:lnTo>
                    <a:pt x="1328" y="1558"/>
                  </a:lnTo>
                  <a:lnTo>
                    <a:pt x="1328" y="1558"/>
                  </a:lnTo>
                  <a:lnTo>
                    <a:pt x="1328" y="1554"/>
                  </a:lnTo>
                  <a:lnTo>
                    <a:pt x="1328" y="1554"/>
                  </a:lnTo>
                  <a:lnTo>
                    <a:pt x="1328" y="1549"/>
                  </a:lnTo>
                  <a:lnTo>
                    <a:pt x="1328" y="1546"/>
                  </a:lnTo>
                  <a:lnTo>
                    <a:pt x="1331" y="1536"/>
                  </a:lnTo>
                  <a:lnTo>
                    <a:pt x="1331" y="1534"/>
                  </a:lnTo>
                  <a:lnTo>
                    <a:pt x="1331" y="1532"/>
                  </a:lnTo>
                  <a:lnTo>
                    <a:pt x="1330" y="1532"/>
                  </a:lnTo>
                  <a:lnTo>
                    <a:pt x="1330" y="1532"/>
                  </a:lnTo>
                  <a:lnTo>
                    <a:pt x="1328" y="1534"/>
                  </a:lnTo>
                  <a:lnTo>
                    <a:pt x="1324" y="1534"/>
                  </a:lnTo>
                  <a:lnTo>
                    <a:pt x="1323" y="1536"/>
                  </a:lnTo>
                  <a:lnTo>
                    <a:pt x="1323" y="1536"/>
                  </a:lnTo>
                  <a:close/>
                  <a:moveTo>
                    <a:pt x="1007" y="1136"/>
                  </a:moveTo>
                  <a:lnTo>
                    <a:pt x="1009" y="1136"/>
                  </a:lnTo>
                  <a:lnTo>
                    <a:pt x="1009" y="1138"/>
                  </a:lnTo>
                  <a:lnTo>
                    <a:pt x="1010" y="1136"/>
                  </a:lnTo>
                  <a:lnTo>
                    <a:pt x="1012" y="1135"/>
                  </a:lnTo>
                  <a:lnTo>
                    <a:pt x="1012" y="1133"/>
                  </a:lnTo>
                  <a:lnTo>
                    <a:pt x="1012" y="1133"/>
                  </a:lnTo>
                  <a:lnTo>
                    <a:pt x="1012" y="1131"/>
                  </a:lnTo>
                  <a:lnTo>
                    <a:pt x="1012" y="1131"/>
                  </a:lnTo>
                  <a:lnTo>
                    <a:pt x="1010" y="1130"/>
                  </a:lnTo>
                  <a:lnTo>
                    <a:pt x="1010" y="1130"/>
                  </a:lnTo>
                  <a:lnTo>
                    <a:pt x="1009" y="1130"/>
                  </a:lnTo>
                  <a:lnTo>
                    <a:pt x="1009" y="1130"/>
                  </a:lnTo>
                  <a:lnTo>
                    <a:pt x="1009" y="1133"/>
                  </a:lnTo>
                  <a:lnTo>
                    <a:pt x="1007" y="1133"/>
                  </a:lnTo>
                  <a:lnTo>
                    <a:pt x="1009" y="1135"/>
                  </a:lnTo>
                  <a:lnTo>
                    <a:pt x="1009" y="1135"/>
                  </a:lnTo>
                  <a:lnTo>
                    <a:pt x="1009" y="1136"/>
                  </a:lnTo>
                  <a:lnTo>
                    <a:pt x="1007" y="1136"/>
                  </a:lnTo>
                  <a:close/>
                  <a:moveTo>
                    <a:pt x="93" y="656"/>
                  </a:moveTo>
                  <a:lnTo>
                    <a:pt x="93" y="656"/>
                  </a:lnTo>
                  <a:lnTo>
                    <a:pt x="93" y="656"/>
                  </a:lnTo>
                  <a:lnTo>
                    <a:pt x="93" y="658"/>
                  </a:lnTo>
                  <a:lnTo>
                    <a:pt x="95" y="658"/>
                  </a:lnTo>
                  <a:lnTo>
                    <a:pt x="95" y="658"/>
                  </a:lnTo>
                  <a:lnTo>
                    <a:pt x="95" y="656"/>
                  </a:lnTo>
                  <a:lnTo>
                    <a:pt x="95" y="656"/>
                  </a:lnTo>
                  <a:lnTo>
                    <a:pt x="98" y="656"/>
                  </a:lnTo>
                  <a:lnTo>
                    <a:pt x="98" y="654"/>
                  </a:lnTo>
                  <a:lnTo>
                    <a:pt x="98" y="653"/>
                  </a:lnTo>
                  <a:lnTo>
                    <a:pt x="97" y="653"/>
                  </a:lnTo>
                  <a:lnTo>
                    <a:pt x="95" y="654"/>
                  </a:lnTo>
                  <a:lnTo>
                    <a:pt x="93" y="654"/>
                  </a:lnTo>
                  <a:lnTo>
                    <a:pt x="93" y="654"/>
                  </a:lnTo>
                  <a:lnTo>
                    <a:pt x="93" y="656"/>
                  </a:lnTo>
                  <a:close/>
                  <a:moveTo>
                    <a:pt x="122" y="681"/>
                  </a:moveTo>
                  <a:lnTo>
                    <a:pt x="122" y="680"/>
                  </a:lnTo>
                  <a:lnTo>
                    <a:pt x="124" y="678"/>
                  </a:lnTo>
                  <a:lnTo>
                    <a:pt x="126" y="678"/>
                  </a:lnTo>
                  <a:lnTo>
                    <a:pt x="127" y="678"/>
                  </a:lnTo>
                  <a:lnTo>
                    <a:pt x="127" y="678"/>
                  </a:lnTo>
                  <a:lnTo>
                    <a:pt x="127" y="680"/>
                  </a:lnTo>
                  <a:lnTo>
                    <a:pt x="127" y="680"/>
                  </a:lnTo>
                  <a:lnTo>
                    <a:pt x="127" y="680"/>
                  </a:lnTo>
                  <a:lnTo>
                    <a:pt x="129" y="680"/>
                  </a:lnTo>
                  <a:lnTo>
                    <a:pt x="129" y="680"/>
                  </a:lnTo>
                  <a:lnTo>
                    <a:pt x="129" y="680"/>
                  </a:lnTo>
                  <a:lnTo>
                    <a:pt x="131" y="678"/>
                  </a:lnTo>
                  <a:lnTo>
                    <a:pt x="132" y="678"/>
                  </a:lnTo>
                  <a:lnTo>
                    <a:pt x="134" y="678"/>
                  </a:lnTo>
                  <a:lnTo>
                    <a:pt x="134" y="676"/>
                  </a:lnTo>
                  <a:lnTo>
                    <a:pt x="134" y="676"/>
                  </a:lnTo>
                  <a:lnTo>
                    <a:pt x="134" y="675"/>
                  </a:lnTo>
                  <a:lnTo>
                    <a:pt x="132" y="675"/>
                  </a:lnTo>
                  <a:lnTo>
                    <a:pt x="134" y="673"/>
                  </a:lnTo>
                  <a:lnTo>
                    <a:pt x="132" y="671"/>
                  </a:lnTo>
                  <a:lnTo>
                    <a:pt x="129" y="669"/>
                  </a:lnTo>
                  <a:lnTo>
                    <a:pt x="127" y="668"/>
                  </a:lnTo>
                  <a:lnTo>
                    <a:pt x="127" y="669"/>
                  </a:lnTo>
                  <a:lnTo>
                    <a:pt x="127" y="669"/>
                  </a:lnTo>
                  <a:lnTo>
                    <a:pt x="126" y="671"/>
                  </a:lnTo>
                  <a:lnTo>
                    <a:pt x="124" y="675"/>
                  </a:lnTo>
                  <a:lnTo>
                    <a:pt x="122" y="676"/>
                  </a:lnTo>
                  <a:lnTo>
                    <a:pt x="121" y="676"/>
                  </a:lnTo>
                  <a:lnTo>
                    <a:pt x="121" y="678"/>
                  </a:lnTo>
                  <a:lnTo>
                    <a:pt x="121" y="681"/>
                  </a:lnTo>
                  <a:lnTo>
                    <a:pt x="122" y="681"/>
                  </a:lnTo>
                  <a:lnTo>
                    <a:pt x="122" y="681"/>
                  </a:lnTo>
                  <a:lnTo>
                    <a:pt x="122" y="681"/>
                  </a:lnTo>
                  <a:lnTo>
                    <a:pt x="122" y="681"/>
                  </a:lnTo>
                  <a:lnTo>
                    <a:pt x="122" y="681"/>
                  </a:lnTo>
                  <a:close/>
                  <a:moveTo>
                    <a:pt x="98" y="649"/>
                  </a:moveTo>
                  <a:lnTo>
                    <a:pt x="98" y="649"/>
                  </a:lnTo>
                  <a:lnTo>
                    <a:pt x="100" y="647"/>
                  </a:lnTo>
                  <a:lnTo>
                    <a:pt x="100" y="646"/>
                  </a:lnTo>
                  <a:lnTo>
                    <a:pt x="102" y="646"/>
                  </a:lnTo>
                  <a:lnTo>
                    <a:pt x="102" y="644"/>
                  </a:lnTo>
                  <a:lnTo>
                    <a:pt x="102" y="642"/>
                  </a:lnTo>
                  <a:lnTo>
                    <a:pt x="100" y="641"/>
                  </a:lnTo>
                  <a:lnTo>
                    <a:pt x="102" y="641"/>
                  </a:lnTo>
                  <a:lnTo>
                    <a:pt x="104" y="644"/>
                  </a:lnTo>
                  <a:lnTo>
                    <a:pt x="105" y="646"/>
                  </a:lnTo>
                  <a:lnTo>
                    <a:pt x="105" y="646"/>
                  </a:lnTo>
                  <a:lnTo>
                    <a:pt x="112" y="646"/>
                  </a:lnTo>
                  <a:lnTo>
                    <a:pt x="112" y="646"/>
                  </a:lnTo>
                  <a:lnTo>
                    <a:pt x="115" y="644"/>
                  </a:lnTo>
                  <a:lnTo>
                    <a:pt x="117" y="644"/>
                  </a:lnTo>
                  <a:lnTo>
                    <a:pt x="117" y="642"/>
                  </a:lnTo>
                  <a:lnTo>
                    <a:pt x="119" y="639"/>
                  </a:lnTo>
                  <a:lnTo>
                    <a:pt x="119" y="639"/>
                  </a:lnTo>
                  <a:lnTo>
                    <a:pt x="121" y="639"/>
                  </a:lnTo>
                  <a:lnTo>
                    <a:pt x="122" y="641"/>
                  </a:lnTo>
                  <a:lnTo>
                    <a:pt x="122" y="641"/>
                  </a:lnTo>
                  <a:lnTo>
                    <a:pt x="124" y="641"/>
                  </a:lnTo>
                  <a:lnTo>
                    <a:pt x="124" y="639"/>
                  </a:lnTo>
                  <a:lnTo>
                    <a:pt x="126" y="639"/>
                  </a:lnTo>
                  <a:lnTo>
                    <a:pt x="124" y="637"/>
                  </a:lnTo>
                  <a:lnTo>
                    <a:pt x="124" y="637"/>
                  </a:lnTo>
                  <a:lnTo>
                    <a:pt x="126" y="636"/>
                  </a:lnTo>
                  <a:lnTo>
                    <a:pt x="126" y="636"/>
                  </a:lnTo>
                  <a:lnTo>
                    <a:pt x="126" y="636"/>
                  </a:lnTo>
                  <a:lnTo>
                    <a:pt x="126" y="632"/>
                  </a:lnTo>
                  <a:lnTo>
                    <a:pt x="126" y="632"/>
                  </a:lnTo>
                  <a:lnTo>
                    <a:pt x="127" y="630"/>
                  </a:lnTo>
                  <a:lnTo>
                    <a:pt x="127" y="630"/>
                  </a:lnTo>
                  <a:lnTo>
                    <a:pt x="129" y="632"/>
                  </a:lnTo>
                  <a:lnTo>
                    <a:pt x="129" y="632"/>
                  </a:lnTo>
                  <a:lnTo>
                    <a:pt x="131" y="630"/>
                  </a:lnTo>
                  <a:lnTo>
                    <a:pt x="131" y="630"/>
                  </a:lnTo>
                  <a:lnTo>
                    <a:pt x="131" y="630"/>
                  </a:lnTo>
                  <a:lnTo>
                    <a:pt x="129" y="630"/>
                  </a:lnTo>
                  <a:lnTo>
                    <a:pt x="127" y="629"/>
                  </a:lnTo>
                  <a:lnTo>
                    <a:pt x="127" y="629"/>
                  </a:lnTo>
                  <a:lnTo>
                    <a:pt x="127" y="629"/>
                  </a:lnTo>
                  <a:lnTo>
                    <a:pt x="127" y="627"/>
                  </a:lnTo>
                  <a:lnTo>
                    <a:pt x="131" y="627"/>
                  </a:lnTo>
                  <a:lnTo>
                    <a:pt x="131" y="627"/>
                  </a:lnTo>
                  <a:lnTo>
                    <a:pt x="132" y="625"/>
                  </a:lnTo>
                  <a:lnTo>
                    <a:pt x="132" y="625"/>
                  </a:lnTo>
                  <a:lnTo>
                    <a:pt x="132" y="625"/>
                  </a:lnTo>
                  <a:lnTo>
                    <a:pt x="134" y="625"/>
                  </a:lnTo>
                  <a:lnTo>
                    <a:pt x="134" y="625"/>
                  </a:lnTo>
                  <a:lnTo>
                    <a:pt x="134" y="627"/>
                  </a:lnTo>
                  <a:lnTo>
                    <a:pt x="136" y="627"/>
                  </a:lnTo>
                  <a:lnTo>
                    <a:pt x="138" y="630"/>
                  </a:lnTo>
                  <a:lnTo>
                    <a:pt x="138" y="630"/>
                  </a:lnTo>
                  <a:lnTo>
                    <a:pt x="139" y="630"/>
                  </a:lnTo>
                  <a:lnTo>
                    <a:pt x="141" y="629"/>
                  </a:lnTo>
                  <a:lnTo>
                    <a:pt x="143" y="629"/>
                  </a:lnTo>
                  <a:lnTo>
                    <a:pt x="144" y="629"/>
                  </a:lnTo>
                  <a:lnTo>
                    <a:pt x="146" y="629"/>
                  </a:lnTo>
                  <a:lnTo>
                    <a:pt x="146" y="629"/>
                  </a:lnTo>
                  <a:lnTo>
                    <a:pt x="146" y="629"/>
                  </a:lnTo>
                  <a:lnTo>
                    <a:pt x="146" y="627"/>
                  </a:lnTo>
                  <a:lnTo>
                    <a:pt x="146" y="627"/>
                  </a:lnTo>
                  <a:lnTo>
                    <a:pt x="146" y="625"/>
                  </a:lnTo>
                  <a:lnTo>
                    <a:pt x="148" y="625"/>
                  </a:lnTo>
                  <a:lnTo>
                    <a:pt x="148" y="625"/>
                  </a:lnTo>
                  <a:lnTo>
                    <a:pt x="148" y="627"/>
                  </a:lnTo>
                  <a:lnTo>
                    <a:pt x="149" y="627"/>
                  </a:lnTo>
                  <a:lnTo>
                    <a:pt x="149" y="625"/>
                  </a:lnTo>
                  <a:lnTo>
                    <a:pt x="149" y="624"/>
                  </a:lnTo>
                  <a:lnTo>
                    <a:pt x="149" y="622"/>
                  </a:lnTo>
                  <a:lnTo>
                    <a:pt x="149" y="622"/>
                  </a:lnTo>
                  <a:lnTo>
                    <a:pt x="148" y="622"/>
                  </a:lnTo>
                  <a:lnTo>
                    <a:pt x="148" y="622"/>
                  </a:lnTo>
                  <a:lnTo>
                    <a:pt x="146" y="624"/>
                  </a:lnTo>
                  <a:lnTo>
                    <a:pt x="144" y="624"/>
                  </a:lnTo>
                  <a:lnTo>
                    <a:pt x="144" y="624"/>
                  </a:lnTo>
                  <a:lnTo>
                    <a:pt x="146" y="622"/>
                  </a:lnTo>
                  <a:lnTo>
                    <a:pt x="146" y="622"/>
                  </a:lnTo>
                  <a:lnTo>
                    <a:pt x="143" y="622"/>
                  </a:lnTo>
                  <a:lnTo>
                    <a:pt x="141" y="620"/>
                  </a:lnTo>
                  <a:lnTo>
                    <a:pt x="139" y="620"/>
                  </a:lnTo>
                  <a:lnTo>
                    <a:pt x="139" y="619"/>
                  </a:lnTo>
                  <a:lnTo>
                    <a:pt x="138" y="619"/>
                  </a:lnTo>
                  <a:lnTo>
                    <a:pt x="138" y="617"/>
                  </a:lnTo>
                  <a:lnTo>
                    <a:pt x="136" y="617"/>
                  </a:lnTo>
                  <a:lnTo>
                    <a:pt x="132" y="619"/>
                  </a:lnTo>
                  <a:lnTo>
                    <a:pt x="127" y="620"/>
                  </a:lnTo>
                  <a:lnTo>
                    <a:pt x="117" y="622"/>
                  </a:lnTo>
                  <a:lnTo>
                    <a:pt x="114" y="622"/>
                  </a:lnTo>
                  <a:lnTo>
                    <a:pt x="112" y="624"/>
                  </a:lnTo>
                  <a:lnTo>
                    <a:pt x="110" y="624"/>
                  </a:lnTo>
                  <a:lnTo>
                    <a:pt x="109" y="625"/>
                  </a:lnTo>
                  <a:lnTo>
                    <a:pt x="107" y="627"/>
                  </a:lnTo>
                  <a:lnTo>
                    <a:pt x="107" y="627"/>
                  </a:lnTo>
                  <a:lnTo>
                    <a:pt x="105" y="627"/>
                  </a:lnTo>
                  <a:lnTo>
                    <a:pt x="105" y="629"/>
                  </a:lnTo>
                  <a:lnTo>
                    <a:pt x="105" y="629"/>
                  </a:lnTo>
                  <a:lnTo>
                    <a:pt x="104" y="629"/>
                  </a:lnTo>
                  <a:lnTo>
                    <a:pt x="104" y="630"/>
                  </a:lnTo>
                  <a:lnTo>
                    <a:pt x="104" y="632"/>
                  </a:lnTo>
                  <a:lnTo>
                    <a:pt x="102" y="634"/>
                  </a:lnTo>
                  <a:lnTo>
                    <a:pt x="100" y="636"/>
                  </a:lnTo>
                  <a:lnTo>
                    <a:pt x="100" y="637"/>
                  </a:lnTo>
                  <a:lnTo>
                    <a:pt x="98" y="637"/>
                  </a:lnTo>
                  <a:lnTo>
                    <a:pt x="98" y="641"/>
                  </a:lnTo>
                  <a:lnTo>
                    <a:pt x="98" y="641"/>
                  </a:lnTo>
                  <a:lnTo>
                    <a:pt x="98" y="642"/>
                  </a:lnTo>
                  <a:lnTo>
                    <a:pt x="97" y="642"/>
                  </a:lnTo>
                  <a:lnTo>
                    <a:pt x="97" y="644"/>
                  </a:lnTo>
                  <a:lnTo>
                    <a:pt x="97" y="644"/>
                  </a:lnTo>
                  <a:lnTo>
                    <a:pt x="98" y="646"/>
                  </a:lnTo>
                  <a:lnTo>
                    <a:pt x="98" y="649"/>
                  </a:lnTo>
                  <a:close/>
                  <a:moveTo>
                    <a:pt x="353" y="79"/>
                  </a:moveTo>
                  <a:lnTo>
                    <a:pt x="355" y="80"/>
                  </a:lnTo>
                  <a:lnTo>
                    <a:pt x="355" y="82"/>
                  </a:lnTo>
                  <a:lnTo>
                    <a:pt x="357" y="82"/>
                  </a:lnTo>
                  <a:lnTo>
                    <a:pt x="357" y="82"/>
                  </a:lnTo>
                  <a:lnTo>
                    <a:pt x="358" y="82"/>
                  </a:lnTo>
                  <a:lnTo>
                    <a:pt x="358" y="80"/>
                  </a:lnTo>
                  <a:lnTo>
                    <a:pt x="360" y="80"/>
                  </a:lnTo>
                  <a:lnTo>
                    <a:pt x="360" y="79"/>
                  </a:lnTo>
                  <a:lnTo>
                    <a:pt x="360" y="75"/>
                  </a:lnTo>
                  <a:lnTo>
                    <a:pt x="360" y="75"/>
                  </a:lnTo>
                  <a:lnTo>
                    <a:pt x="360" y="73"/>
                  </a:lnTo>
                  <a:lnTo>
                    <a:pt x="358" y="72"/>
                  </a:lnTo>
                  <a:lnTo>
                    <a:pt x="357" y="72"/>
                  </a:lnTo>
                  <a:lnTo>
                    <a:pt x="357" y="72"/>
                  </a:lnTo>
                  <a:lnTo>
                    <a:pt x="351" y="77"/>
                  </a:lnTo>
                  <a:lnTo>
                    <a:pt x="351" y="79"/>
                  </a:lnTo>
                  <a:lnTo>
                    <a:pt x="353" y="79"/>
                  </a:lnTo>
                  <a:close/>
                  <a:moveTo>
                    <a:pt x="1411" y="1016"/>
                  </a:moveTo>
                  <a:lnTo>
                    <a:pt x="1411" y="1016"/>
                  </a:lnTo>
                  <a:lnTo>
                    <a:pt x="1411" y="1016"/>
                  </a:lnTo>
                  <a:lnTo>
                    <a:pt x="1411" y="1016"/>
                  </a:lnTo>
                  <a:close/>
                  <a:moveTo>
                    <a:pt x="1333" y="1566"/>
                  </a:moveTo>
                  <a:lnTo>
                    <a:pt x="1333" y="1566"/>
                  </a:lnTo>
                  <a:lnTo>
                    <a:pt x="1331" y="1564"/>
                  </a:lnTo>
                  <a:lnTo>
                    <a:pt x="1331" y="1564"/>
                  </a:lnTo>
                  <a:lnTo>
                    <a:pt x="1330" y="1564"/>
                  </a:lnTo>
                  <a:lnTo>
                    <a:pt x="1328" y="1564"/>
                  </a:lnTo>
                  <a:lnTo>
                    <a:pt x="1328" y="1566"/>
                  </a:lnTo>
                  <a:lnTo>
                    <a:pt x="1328" y="1568"/>
                  </a:lnTo>
                  <a:lnTo>
                    <a:pt x="1328" y="1569"/>
                  </a:lnTo>
                  <a:lnTo>
                    <a:pt x="1326" y="1571"/>
                  </a:lnTo>
                  <a:lnTo>
                    <a:pt x="1324" y="1573"/>
                  </a:lnTo>
                  <a:lnTo>
                    <a:pt x="1326" y="1576"/>
                  </a:lnTo>
                  <a:lnTo>
                    <a:pt x="1326" y="1578"/>
                  </a:lnTo>
                  <a:lnTo>
                    <a:pt x="1326" y="1580"/>
                  </a:lnTo>
                  <a:lnTo>
                    <a:pt x="1326" y="1581"/>
                  </a:lnTo>
                  <a:lnTo>
                    <a:pt x="1324" y="1583"/>
                  </a:lnTo>
                  <a:lnTo>
                    <a:pt x="1326" y="1583"/>
                  </a:lnTo>
                  <a:lnTo>
                    <a:pt x="1326" y="1585"/>
                  </a:lnTo>
                  <a:lnTo>
                    <a:pt x="1326" y="1585"/>
                  </a:lnTo>
                  <a:lnTo>
                    <a:pt x="1326" y="1586"/>
                  </a:lnTo>
                  <a:lnTo>
                    <a:pt x="1326" y="1586"/>
                  </a:lnTo>
                  <a:lnTo>
                    <a:pt x="1326" y="1586"/>
                  </a:lnTo>
                  <a:lnTo>
                    <a:pt x="1324" y="1586"/>
                  </a:lnTo>
                  <a:lnTo>
                    <a:pt x="1324" y="1590"/>
                  </a:lnTo>
                  <a:lnTo>
                    <a:pt x="1324" y="1592"/>
                  </a:lnTo>
                  <a:lnTo>
                    <a:pt x="1326" y="1593"/>
                  </a:lnTo>
                  <a:lnTo>
                    <a:pt x="1326" y="1593"/>
                  </a:lnTo>
                  <a:lnTo>
                    <a:pt x="1328" y="1593"/>
                  </a:lnTo>
                  <a:lnTo>
                    <a:pt x="1328" y="1593"/>
                  </a:lnTo>
                  <a:lnTo>
                    <a:pt x="1330" y="1593"/>
                  </a:lnTo>
                  <a:lnTo>
                    <a:pt x="1330" y="1593"/>
                  </a:lnTo>
                  <a:lnTo>
                    <a:pt x="1335" y="1575"/>
                  </a:lnTo>
                  <a:lnTo>
                    <a:pt x="1336" y="1569"/>
                  </a:lnTo>
                  <a:lnTo>
                    <a:pt x="1338" y="1566"/>
                  </a:lnTo>
                  <a:lnTo>
                    <a:pt x="1335" y="1566"/>
                  </a:lnTo>
                  <a:lnTo>
                    <a:pt x="1333" y="1566"/>
                  </a:lnTo>
                  <a:close/>
                  <a:moveTo>
                    <a:pt x="1333" y="1626"/>
                  </a:moveTo>
                  <a:lnTo>
                    <a:pt x="1331" y="1626"/>
                  </a:lnTo>
                  <a:lnTo>
                    <a:pt x="1330" y="1624"/>
                  </a:lnTo>
                  <a:lnTo>
                    <a:pt x="1330" y="1615"/>
                  </a:lnTo>
                  <a:lnTo>
                    <a:pt x="1330" y="1612"/>
                  </a:lnTo>
                  <a:lnTo>
                    <a:pt x="1328" y="1614"/>
                  </a:lnTo>
                  <a:lnTo>
                    <a:pt x="1328" y="1614"/>
                  </a:lnTo>
                  <a:lnTo>
                    <a:pt x="1326" y="1615"/>
                  </a:lnTo>
                  <a:lnTo>
                    <a:pt x="1326" y="1614"/>
                  </a:lnTo>
                  <a:lnTo>
                    <a:pt x="1326" y="1614"/>
                  </a:lnTo>
                  <a:lnTo>
                    <a:pt x="1326" y="1612"/>
                  </a:lnTo>
                  <a:lnTo>
                    <a:pt x="1326" y="1610"/>
                  </a:lnTo>
                  <a:lnTo>
                    <a:pt x="1328" y="1609"/>
                  </a:lnTo>
                  <a:lnTo>
                    <a:pt x="1328" y="1612"/>
                  </a:lnTo>
                  <a:lnTo>
                    <a:pt x="1328" y="1607"/>
                  </a:lnTo>
                  <a:lnTo>
                    <a:pt x="1328" y="1605"/>
                  </a:lnTo>
                  <a:lnTo>
                    <a:pt x="1330" y="1600"/>
                  </a:lnTo>
                  <a:lnTo>
                    <a:pt x="1330" y="1598"/>
                  </a:lnTo>
                  <a:lnTo>
                    <a:pt x="1330" y="1598"/>
                  </a:lnTo>
                  <a:lnTo>
                    <a:pt x="1328" y="1600"/>
                  </a:lnTo>
                  <a:lnTo>
                    <a:pt x="1326" y="1600"/>
                  </a:lnTo>
                  <a:lnTo>
                    <a:pt x="1326" y="1600"/>
                  </a:lnTo>
                  <a:lnTo>
                    <a:pt x="1326" y="1598"/>
                  </a:lnTo>
                  <a:lnTo>
                    <a:pt x="1326" y="1598"/>
                  </a:lnTo>
                  <a:lnTo>
                    <a:pt x="1326" y="1597"/>
                  </a:lnTo>
                  <a:lnTo>
                    <a:pt x="1323" y="1595"/>
                  </a:lnTo>
                  <a:lnTo>
                    <a:pt x="1323" y="1593"/>
                  </a:lnTo>
                  <a:lnTo>
                    <a:pt x="1323" y="1593"/>
                  </a:lnTo>
                  <a:lnTo>
                    <a:pt x="1321" y="1593"/>
                  </a:lnTo>
                  <a:lnTo>
                    <a:pt x="1321" y="1592"/>
                  </a:lnTo>
                  <a:lnTo>
                    <a:pt x="1321" y="1592"/>
                  </a:lnTo>
                  <a:lnTo>
                    <a:pt x="1321" y="1590"/>
                  </a:lnTo>
                  <a:lnTo>
                    <a:pt x="1319" y="1588"/>
                  </a:lnTo>
                  <a:lnTo>
                    <a:pt x="1318" y="1586"/>
                  </a:lnTo>
                  <a:lnTo>
                    <a:pt x="1318" y="1586"/>
                  </a:lnTo>
                  <a:lnTo>
                    <a:pt x="1318" y="1580"/>
                  </a:lnTo>
                  <a:lnTo>
                    <a:pt x="1318" y="1580"/>
                  </a:lnTo>
                  <a:lnTo>
                    <a:pt x="1316" y="1578"/>
                  </a:lnTo>
                  <a:lnTo>
                    <a:pt x="1316" y="1576"/>
                  </a:lnTo>
                  <a:lnTo>
                    <a:pt x="1316" y="1576"/>
                  </a:lnTo>
                  <a:lnTo>
                    <a:pt x="1316" y="1576"/>
                  </a:lnTo>
                  <a:lnTo>
                    <a:pt x="1314" y="1573"/>
                  </a:lnTo>
                  <a:lnTo>
                    <a:pt x="1314" y="1573"/>
                  </a:lnTo>
                  <a:lnTo>
                    <a:pt x="1313" y="1571"/>
                  </a:lnTo>
                  <a:lnTo>
                    <a:pt x="1311" y="1571"/>
                  </a:lnTo>
                  <a:lnTo>
                    <a:pt x="1311" y="1571"/>
                  </a:lnTo>
                  <a:lnTo>
                    <a:pt x="1309" y="1571"/>
                  </a:lnTo>
                  <a:lnTo>
                    <a:pt x="1307" y="1569"/>
                  </a:lnTo>
                  <a:lnTo>
                    <a:pt x="1307" y="1568"/>
                  </a:lnTo>
                  <a:lnTo>
                    <a:pt x="1306" y="1564"/>
                  </a:lnTo>
                  <a:lnTo>
                    <a:pt x="1306" y="1563"/>
                  </a:lnTo>
                  <a:lnTo>
                    <a:pt x="1304" y="1561"/>
                  </a:lnTo>
                  <a:lnTo>
                    <a:pt x="1301" y="1559"/>
                  </a:lnTo>
                  <a:lnTo>
                    <a:pt x="1299" y="1559"/>
                  </a:lnTo>
                  <a:lnTo>
                    <a:pt x="1297" y="1558"/>
                  </a:lnTo>
                  <a:lnTo>
                    <a:pt x="1297" y="1558"/>
                  </a:lnTo>
                  <a:lnTo>
                    <a:pt x="1296" y="1556"/>
                  </a:lnTo>
                  <a:lnTo>
                    <a:pt x="1297" y="1554"/>
                  </a:lnTo>
                  <a:lnTo>
                    <a:pt x="1299" y="1553"/>
                  </a:lnTo>
                  <a:lnTo>
                    <a:pt x="1301" y="1553"/>
                  </a:lnTo>
                  <a:lnTo>
                    <a:pt x="1301" y="1551"/>
                  </a:lnTo>
                  <a:lnTo>
                    <a:pt x="1301" y="1547"/>
                  </a:lnTo>
                  <a:lnTo>
                    <a:pt x="1301" y="1547"/>
                  </a:lnTo>
                  <a:lnTo>
                    <a:pt x="1299" y="1547"/>
                  </a:lnTo>
                  <a:lnTo>
                    <a:pt x="1299" y="1547"/>
                  </a:lnTo>
                  <a:lnTo>
                    <a:pt x="1297" y="1547"/>
                  </a:lnTo>
                  <a:lnTo>
                    <a:pt x="1296" y="1547"/>
                  </a:lnTo>
                  <a:lnTo>
                    <a:pt x="1294" y="1547"/>
                  </a:lnTo>
                  <a:lnTo>
                    <a:pt x="1294" y="1546"/>
                  </a:lnTo>
                  <a:lnTo>
                    <a:pt x="1296" y="1544"/>
                  </a:lnTo>
                  <a:lnTo>
                    <a:pt x="1296" y="1542"/>
                  </a:lnTo>
                  <a:lnTo>
                    <a:pt x="1297" y="1541"/>
                  </a:lnTo>
                  <a:lnTo>
                    <a:pt x="1301" y="1539"/>
                  </a:lnTo>
                  <a:lnTo>
                    <a:pt x="1304" y="1537"/>
                  </a:lnTo>
                  <a:lnTo>
                    <a:pt x="1307" y="1539"/>
                  </a:lnTo>
                  <a:lnTo>
                    <a:pt x="1309" y="1537"/>
                  </a:lnTo>
                  <a:lnTo>
                    <a:pt x="1309" y="1534"/>
                  </a:lnTo>
                  <a:lnTo>
                    <a:pt x="1304" y="1524"/>
                  </a:lnTo>
                  <a:lnTo>
                    <a:pt x="1304" y="1522"/>
                  </a:lnTo>
                  <a:lnTo>
                    <a:pt x="1304" y="1519"/>
                  </a:lnTo>
                  <a:lnTo>
                    <a:pt x="1304" y="1519"/>
                  </a:lnTo>
                  <a:lnTo>
                    <a:pt x="1304" y="1517"/>
                  </a:lnTo>
                  <a:lnTo>
                    <a:pt x="1304" y="1515"/>
                  </a:lnTo>
                  <a:lnTo>
                    <a:pt x="1304" y="1513"/>
                  </a:lnTo>
                  <a:lnTo>
                    <a:pt x="1304" y="1513"/>
                  </a:lnTo>
                  <a:lnTo>
                    <a:pt x="1304" y="1513"/>
                  </a:lnTo>
                  <a:lnTo>
                    <a:pt x="1304" y="1512"/>
                  </a:lnTo>
                  <a:lnTo>
                    <a:pt x="1304" y="1508"/>
                  </a:lnTo>
                  <a:lnTo>
                    <a:pt x="1304" y="1508"/>
                  </a:lnTo>
                  <a:lnTo>
                    <a:pt x="1304" y="1503"/>
                  </a:lnTo>
                  <a:lnTo>
                    <a:pt x="1301" y="1503"/>
                  </a:lnTo>
                  <a:lnTo>
                    <a:pt x="1301" y="1502"/>
                  </a:lnTo>
                  <a:lnTo>
                    <a:pt x="1301" y="1502"/>
                  </a:lnTo>
                  <a:lnTo>
                    <a:pt x="1301" y="1500"/>
                  </a:lnTo>
                  <a:lnTo>
                    <a:pt x="1301" y="1485"/>
                  </a:lnTo>
                  <a:lnTo>
                    <a:pt x="1302" y="1481"/>
                  </a:lnTo>
                  <a:lnTo>
                    <a:pt x="1302" y="1478"/>
                  </a:lnTo>
                  <a:lnTo>
                    <a:pt x="1302" y="1478"/>
                  </a:lnTo>
                  <a:lnTo>
                    <a:pt x="1301" y="1476"/>
                  </a:lnTo>
                  <a:lnTo>
                    <a:pt x="1301" y="1476"/>
                  </a:lnTo>
                  <a:lnTo>
                    <a:pt x="1299" y="1476"/>
                  </a:lnTo>
                  <a:lnTo>
                    <a:pt x="1297" y="1474"/>
                  </a:lnTo>
                  <a:lnTo>
                    <a:pt x="1297" y="1473"/>
                  </a:lnTo>
                  <a:lnTo>
                    <a:pt x="1297" y="1471"/>
                  </a:lnTo>
                  <a:lnTo>
                    <a:pt x="1297" y="1469"/>
                  </a:lnTo>
                  <a:lnTo>
                    <a:pt x="1301" y="1459"/>
                  </a:lnTo>
                  <a:lnTo>
                    <a:pt x="1301" y="1459"/>
                  </a:lnTo>
                  <a:lnTo>
                    <a:pt x="1302" y="1454"/>
                  </a:lnTo>
                  <a:lnTo>
                    <a:pt x="1302" y="1454"/>
                  </a:lnTo>
                  <a:lnTo>
                    <a:pt x="1302" y="1451"/>
                  </a:lnTo>
                  <a:lnTo>
                    <a:pt x="1304" y="1449"/>
                  </a:lnTo>
                  <a:lnTo>
                    <a:pt x="1304" y="1447"/>
                  </a:lnTo>
                  <a:lnTo>
                    <a:pt x="1306" y="1444"/>
                  </a:lnTo>
                  <a:lnTo>
                    <a:pt x="1307" y="1442"/>
                  </a:lnTo>
                  <a:lnTo>
                    <a:pt x="1307" y="1440"/>
                  </a:lnTo>
                  <a:lnTo>
                    <a:pt x="1309" y="1439"/>
                  </a:lnTo>
                  <a:lnTo>
                    <a:pt x="1306" y="1440"/>
                  </a:lnTo>
                  <a:lnTo>
                    <a:pt x="1304" y="1440"/>
                  </a:lnTo>
                  <a:lnTo>
                    <a:pt x="1301" y="1439"/>
                  </a:lnTo>
                  <a:lnTo>
                    <a:pt x="1301" y="1437"/>
                  </a:lnTo>
                  <a:lnTo>
                    <a:pt x="1299" y="1434"/>
                  </a:lnTo>
                  <a:lnTo>
                    <a:pt x="1299" y="1430"/>
                  </a:lnTo>
                  <a:lnTo>
                    <a:pt x="1297" y="1430"/>
                  </a:lnTo>
                  <a:lnTo>
                    <a:pt x="1296" y="1429"/>
                  </a:lnTo>
                  <a:lnTo>
                    <a:pt x="1297" y="1429"/>
                  </a:lnTo>
                  <a:lnTo>
                    <a:pt x="1297" y="1430"/>
                  </a:lnTo>
                  <a:lnTo>
                    <a:pt x="1297" y="1432"/>
                  </a:lnTo>
                  <a:lnTo>
                    <a:pt x="1296" y="1434"/>
                  </a:lnTo>
                  <a:lnTo>
                    <a:pt x="1296" y="1437"/>
                  </a:lnTo>
                  <a:lnTo>
                    <a:pt x="1296" y="1437"/>
                  </a:lnTo>
                  <a:lnTo>
                    <a:pt x="1294" y="1442"/>
                  </a:lnTo>
                  <a:lnTo>
                    <a:pt x="1292" y="1442"/>
                  </a:lnTo>
                  <a:lnTo>
                    <a:pt x="1292" y="1439"/>
                  </a:lnTo>
                  <a:lnTo>
                    <a:pt x="1292" y="1439"/>
                  </a:lnTo>
                  <a:lnTo>
                    <a:pt x="1294" y="1437"/>
                  </a:lnTo>
                  <a:lnTo>
                    <a:pt x="1294" y="1437"/>
                  </a:lnTo>
                  <a:lnTo>
                    <a:pt x="1294" y="1437"/>
                  </a:lnTo>
                  <a:lnTo>
                    <a:pt x="1294" y="1435"/>
                  </a:lnTo>
                  <a:lnTo>
                    <a:pt x="1294" y="1432"/>
                  </a:lnTo>
                  <a:lnTo>
                    <a:pt x="1292" y="1430"/>
                  </a:lnTo>
                  <a:lnTo>
                    <a:pt x="1289" y="1423"/>
                  </a:lnTo>
                  <a:lnTo>
                    <a:pt x="1287" y="1423"/>
                  </a:lnTo>
                  <a:lnTo>
                    <a:pt x="1285" y="1423"/>
                  </a:lnTo>
                  <a:lnTo>
                    <a:pt x="1285" y="1422"/>
                  </a:lnTo>
                  <a:lnTo>
                    <a:pt x="1284" y="1420"/>
                  </a:lnTo>
                  <a:lnTo>
                    <a:pt x="1284" y="1420"/>
                  </a:lnTo>
                  <a:lnTo>
                    <a:pt x="1285" y="1420"/>
                  </a:lnTo>
                  <a:lnTo>
                    <a:pt x="1284" y="1418"/>
                  </a:lnTo>
                  <a:lnTo>
                    <a:pt x="1282" y="1418"/>
                  </a:lnTo>
                  <a:lnTo>
                    <a:pt x="1280" y="1417"/>
                  </a:lnTo>
                  <a:lnTo>
                    <a:pt x="1284" y="1417"/>
                  </a:lnTo>
                  <a:lnTo>
                    <a:pt x="1284" y="1413"/>
                  </a:lnTo>
                  <a:lnTo>
                    <a:pt x="1282" y="1408"/>
                  </a:lnTo>
                  <a:lnTo>
                    <a:pt x="1282" y="1406"/>
                  </a:lnTo>
                  <a:lnTo>
                    <a:pt x="1284" y="1405"/>
                  </a:lnTo>
                  <a:lnTo>
                    <a:pt x="1287" y="1403"/>
                  </a:lnTo>
                  <a:lnTo>
                    <a:pt x="1289" y="1401"/>
                  </a:lnTo>
                  <a:lnTo>
                    <a:pt x="1287" y="1401"/>
                  </a:lnTo>
                  <a:lnTo>
                    <a:pt x="1287" y="1400"/>
                  </a:lnTo>
                  <a:lnTo>
                    <a:pt x="1285" y="1400"/>
                  </a:lnTo>
                  <a:lnTo>
                    <a:pt x="1287" y="1400"/>
                  </a:lnTo>
                  <a:lnTo>
                    <a:pt x="1287" y="1398"/>
                  </a:lnTo>
                  <a:lnTo>
                    <a:pt x="1289" y="1398"/>
                  </a:lnTo>
                  <a:lnTo>
                    <a:pt x="1287" y="1396"/>
                  </a:lnTo>
                  <a:lnTo>
                    <a:pt x="1285" y="1396"/>
                  </a:lnTo>
                  <a:lnTo>
                    <a:pt x="1282" y="1398"/>
                  </a:lnTo>
                  <a:lnTo>
                    <a:pt x="1280" y="1400"/>
                  </a:lnTo>
                  <a:lnTo>
                    <a:pt x="1280" y="1398"/>
                  </a:lnTo>
                  <a:lnTo>
                    <a:pt x="1280" y="1398"/>
                  </a:lnTo>
                  <a:lnTo>
                    <a:pt x="1282" y="1396"/>
                  </a:lnTo>
                  <a:lnTo>
                    <a:pt x="1285" y="1395"/>
                  </a:lnTo>
                  <a:lnTo>
                    <a:pt x="1285" y="1395"/>
                  </a:lnTo>
                  <a:lnTo>
                    <a:pt x="1284" y="1386"/>
                  </a:lnTo>
                  <a:lnTo>
                    <a:pt x="1284" y="1384"/>
                  </a:lnTo>
                  <a:lnTo>
                    <a:pt x="1284" y="1383"/>
                  </a:lnTo>
                  <a:lnTo>
                    <a:pt x="1282" y="1383"/>
                  </a:lnTo>
                  <a:lnTo>
                    <a:pt x="1279" y="1383"/>
                  </a:lnTo>
                  <a:lnTo>
                    <a:pt x="1277" y="1381"/>
                  </a:lnTo>
                  <a:lnTo>
                    <a:pt x="1277" y="1379"/>
                  </a:lnTo>
                  <a:lnTo>
                    <a:pt x="1277" y="1379"/>
                  </a:lnTo>
                  <a:lnTo>
                    <a:pt x="1275" y="1379"/>
                  </a:lnTo>
                  <a:lnTo>
                    <a:pt x="1275" y="1381"/>
                  </a:lnTo>
                  <a:lnTo>
                    <a:pt x="1275" y="1381"/>
                  </a:lnTo>
                  <a:lnTo>
                    <a:pt x="1275" y="1383"/>
                  </a:lnTo>
                  <a:lnTo>
                    <a:pt x="1273" y="1383"/>
                  </a:lnTo>
                  <a:lnTo>
                    <a:pt x="1272" y="1381"/>
                  </a:lnTo>
                  <a:lnTo>
                    <a:pt x="1268" y="1381"/>
                  </a:lnTo>
                  <a:lnTo>
                    <a:pt x="1265" y="1379"/>
                  </a:lnTo>
                  <a:lnTo>
                    <a:pt x="1263" y="1379"/>
                  </a:lnTo>
                  <a:lnTo>
                    <a:pt x="1262" y="1378"/>
                  </a:lnTo>
                  <a:lnTo>
                    <a:pt x="1262" y="1378"/>
                  </a:lnTo>
                  <a:lnTo>
                    <a:pt x="1260" y="1376"/>
                  </a:lnTo>
                  <a:lnTo>
                    <a:pt x="1258" y="1374"/>
                  </a:lnTo>
                  <a:lnTo>
                    <a:pt x="1256" y="1374"/>
                  </a:lnTo>
                  <a:lnTo>
                    <a:pt x="1255" y="1374"/>
                  </a:lnTo>
                  <a:lnTo>
                    <a:pt x="1253" y="1374"/>
                  </a:lnTo>
                  <a:lnTo>
                    <a:pt x="1253" y="1374"/>
                  </a:lnTo>
                  <a:lnTo>
                    <a:pt x="1255" y="1373"/>
                  </a:lnTo>
                  <a:lnTo>
                    <a:pt x="1255" y="1373"/>
                  </a:lnTo>
                  <a:lnTo>
                    <a:pt x="1255" y="1373"/>
                  </a:lnTo>
                  <a:lnTo>
                    <a:pt x="1256" y="1373"/>
                  </a:lnTo>
                  <a:lnTo>
                    <a:pt x="1256" y="1374"/>
                  </a:lnTo>
                  <a:lnTo>
                    <a:pt x="1258" y="1373"/>
                  </a:lnTo>
                  <a:lnTo>
                    <a:pt x="1260" y="1373"/>
                  </a:lnTo>
                  <a:lnTo>
                    <a:pt x="1260" y="1373"/>
                  </a:lnTo>
                  <a:lnTo>
                    <a:pt x="1260" y="1371"/>
                  </a:lnTo>
                  <a:lnTo>
                    <a:pt x="1256" y="1369"/>
                  </a:lnTo>
                  <a:lnTo>
                    <a:pt x="1255" y="1367"/>
                  </a:lnTo>
                  <a:lnTo>
                    <a:pt x="1255" y="1367"/>
                  </a:lnTo>
                  <a:lnTo>
                    <a:pt x="1248" y="1359"/>
                  </a:lnTo>
                  <a:lnTo>
                    <a:pt x="1248" y="1357"/>
                  </a:lnTo>
                  <a:lnTo>
                    <a:pt x="1248" y="1349"/>
                  </a:lnTo>
                  <a:lnTo>
                    <a:pt x="1248" y="1345"/>
                  </a:lnTo>
                  <a:lnTo>
                    <a:pt x="1245" y="1342"/>
                  </a:lnTo>
                  <a:lnTo>
                    <a:pt x="1243" y="1339"/>
                  </a:lnTo>
                  <a:lnTo>
                    <a:pt x="1240" y="1337"/>
                  </a:lnTo>
                  <a:lnTo>
                    <a:pt x="1234" y="1335"/>
                  </a:lnTo>
                  <a:lnTo>
                    <a:pt x="1233" y="1335"/>
                  </a:lnTo>
                  <a:lnTo>
                    <a:pt x="1231" y="1335"/>
                  </a:lnTo>
                  <a:lnTo>
                    <a:pt x="1217" y="1325"/>
                  </a:lnTo>
                  <a:lnTo>
                    <a:pt x="1216" y="1323"/>
                  </a:lnTo>
                  <a:lnTo>
                    <a:pt x="1212" y="1318"/>
                  </a:lnTo>
                  <a:lnTo>
                    <a:pt x="1211" y="1316"/>
                  </a:lnTo>
                  <a:lnTo>
                    <a:pt x="1206" y="1308"/>
                  </a:lnTo>
                  <a:lnTo>
                    <a:pt x="1200" y="1293"/>
                  </a:lnTo>
                  <a:lnTo>
                    <a:pt x="1199" y="1291"/>
                  </a:lnTo>
                  <a:lnTo>
                    <a:pt x="1199" y="1291"/>
                  </a:lnTo>
                  <a:lnTo>
                    <a:pt x="1197" y="1289"/>
                  </a:lnTo>
                  <a:lnTo>
                    <a:pt x="1197" y="1288"/>
                  </a:lnTo>
                  <a:lnTo>
                    <a:pt x="1197" y="1288"/>
                  </a:lnTo>
                  <a:lnTo>
                    <a:pt x="1197" y="1286"/>
                  </a:lnTo>
                  <a:lnTo>
                    <a:pt x="1195" y="1284"/>
                  </a:lnTo>
                  <a:lnTo>
                    <a:pt x="1195" y="1286"/>
                  </a:lnTo>
                  <a:lnTo>
                    <a:pt x="1195" y="1286"/>
                  </a:lnTo>
                  <a:lnTo>
                    <a:pt x="1195" y="1286"/>
                  </a:lnTo>
                  <a:lnTo>
                    <a:pt x="1195" y="1286"/>
                  </a:lnTo>
                  <a:lnTo>
                    <a:pt x="1194" y="1288"/>
                  </a:lnTo>
                  <a:lnTo>
                    <a:pt x="1194" y="1288"/>
                  </a:lnTo>
                  <a:lnTo>
                    <a:pt x="1194" y="1288"/>
                  </a:lnTo>
                  <a:lnTo>
                    <a:pt x="1194" y="1288"/>
                  </a:lnTo>
                  <a:lnTo>
                    <a:pt x="1192" y="1288"/>
                  </a:lnTo>
                  <a:lnTo>
                    <a:pt x="1190" y="1286"/>
                  </a:lnTo>
                  <a:lnTo>
                    <a:pt x="1189" y="1284"/>
                  </a:lnTo>
                  <a:lnTo>
                    <a:pt x="1187" y="1283"/>
                  </a:lnTo>
                  <a:lnTo>
                    <a:pt x="1187" y="1279"/>
                  </a:lnTo>
                  <a:lnTo>
                    <a:pt x="1185" y="1277"/>
                  </a:lnTo>
                  <a:lnTo>
                    <a:pt x="1185" y="1274"/>
                  </a:lnTo>
                  <a:lnTo>
                    <a:pt x="1183" y="1276"/>
                  </a:lnTo>
                  <a:lnTo>
                    <a:pt x="1182" y="1277"/>
                  </a:lnTo>
                  <a:lnTo>
                    <a:pt x="1182" y="1277"/>
                  </a:lnTo>
                  <a:lnTo>
                    <a:pt x="1180" y="1277"/>
                  </a:lnTo>
                  <a:lnTo>
                    <a:pt x="1180" y="1276"/>
                  </a:lnTo>
                  <a:lnTo>
                    <a:pt x="1182" y="1274"/>
                  </a:lnTo>
                  <a:lnTo>
                    <a:pt x="1182" y="1274"/>
                  </a:lnTo>
                  <a:lnTo>
                    <a:pt x="1180" y="1274"/>
                  </a:lnTo>
                  <a:lnTo>
                    <a:pt x="1178" y="1272"/>
                  </a:lnTo>
                  <a:lnTo>
                    <a:pt x="1178" y="1272"/>
                  </a:lnTo>
                  <a:lnTo>
                    <a:pt x="1177" y="1271"/>
                  </a:lnTo>
                  <a:lnTo>
                    <a:pt x="1175" y="1271"/>
                  </a:lnTo>
                  <a:lnTo>
                    <a:pt x="1173" y="1271"/>
                  </a:lnTo>
                  <a:lnTo>
                    <a:pt x="1172" y="1271"/>
                  </a:lnTo>
                  <a:lnTo>
                    <a:pt x="1172" y="1272"/>
                  </a:lnTo>
                  <a:lnTo>
                    <a:pt x="1172" y="1272"/>
                  </a:lnTo>
                  <a:lnTo>
                    <a:pt x="1175" y="1274"/>
                  </a:lnTo>
                  <a:lnTo>
                    <a:pt x="1177" y="1274"/>
                  </a:lnTo>
                  <a:lnTo>
                    <a:pt x="1177" y="1276"/>
                  </a:lnTo>
                  <a:lnTo>
                    <a:pt x="1178" y="1277"/>
                  </a:lnTo>
                  <a:lnTo>
                    <a:pt x="1178" y="1281"/>
                  </a:lnTo>
                  <a:lnTo>
                    <a:pt x="1177" y="1279"/>
                  </a:lnTo>
                  <a:lnTo>
                    <a:pt x="1175" y="1277"/>
                  </a:lnTo>
                  <a:lnTo>
                    <a:pt x="1172" y="1277"/>
                  </a:lnTo>
                  <a:lnTo>
                    <a:pt x="1170" y="1277"/>
                  </a:lnTo>
                  <a:lnTo>
                    <a:pt x="1170" y="1277"/>
                  </a:lnTo>
                  <a:lnTo>
                    <a:pt x="1170" y="1276"/>
                  </a:lnTo>
                  <a:lnTo>
                    <a:pt x="1168" y="1276"/>
                  </a:lnTo>
                  <a:lnTo>
                    <a:pt x="1168" y="1277"/>
                  </a:lnTo>
                  <a:lnTo>
                    <a:pt x="1168" y="1279"/>
                  </a:lnTo>
                  <a:lnTo>
                    <a:pt x="1168" y="1279"/>
                  </a:lnTo>
                  <a:lnTo>
                    <a:pt x="1168" y="1279"/>
                  </a:lnTo>
                  <a:lnTo>
                    <a:pt x="1168" y="1281"/>
                  </a:lnTo>
                  <a:lnTo>
                    <a:pt x="1168" y="1281"/>
                  </a:lnTo>
                  <a:lnTo>
                    <a:pt x="1168" y="1281"/>
                  </a:lnTo>
                  <a:lnTo>
                    <a:pt x="1167" y="1281"/>
                  </a:lnTo>
                  <a:lnTo>
                    <a:pt x="1165" y="1279"/>
                  </a:lnTo>
                  <a:lnTo>
                    <a:pt x="1165" y="1279"/>
                  </a:lnTo>
                  <a:lnTo>
                    <a:pt x="1165" y="1277"/>
                  </a:lnTo>
                  <a:lnTo>
                    <a:pt x="1165" y="1276"/>
                  </a:lnTo>
                  <a:lnTo>
                    <a:pt x="1165" y="1276"/>
                  </a:lnTo>
                  <a:lnTo>
                    <a:pt x="1167" y="1276"/>
                  </a:lnTo>
                  <a:lnTo>
                    <a:pt x="1167" y="1276"/>
                  </a:lnTo>
                  <a:lnTo>
                    <a:pt x="1165" y="1274"/>
                  </a:lnTo>
                  <a:lnTo>
                    <a:pt x="1165" y="1274"/>
                  </a:lnTo>
                  <a:lnTo>
                    <a:pt x="1165" y="1274"/>
                  </a:lnTo>
                  <a:lnTo>
                    <a:pt x="1163" y="1272"/>
                  </a:lnTo>
                  <a:lnTo>
                    <a:pt x="1161" y="1272"/>
                  </a:lnTo>
                  <a:lnTo>
                    <a:pt x="1160" y="1271"/>
                  </a:lnTo>
                  <a:lnTo>
                    <a:pt x="1158" y="1271"/>
                  </a:lnTo>
                  <a:lnTo>
                    <a:pt x="1158" y="1272"/>
                  </a:lnTo>
                  <a:lnTo>
                    <a:pt x="1158" y="1272"/>
                  </a:lnTo>
                  <a:lnTo>
                    <a:pt x="1158" y="1272"/>
                  </a:lnTo>
                  <a:lnTo>
                    <a:pt x="1156" y="1272"/>
                  </a:lnTo>
                  <a:lnTo>
                    <a:pt x="1156" y="1272"/>
                  </a:lnTo>
                  <a:lnTo>
                    <a:pt x="1155" y="1271"/>
                  </a:lnTo>
                  <a:lnTo>
                    <a:pt x="1153" y="1267"/>
                  </a:lnTo>
                  <a:lnTo>
                    <a:pt x="1148" y="1264"/>
                  </a:lnTo>
                  <a:lnTo>
                    <a:pt x="1148" y="1262"/>
                  </a:lnTo>
                  <a:lnTo>
                    <a:pt x="1148" y="1260"/>
                  </a:lnTo>
                  <a:lnTo>
                    <a:pt x="1146" y="1260"/>
                  </a:lnTo>
                  <a:lnTo>
                    <a:pt x="1146" y="1260"/>
                  </a:lnTo>
                  <a:lnTo>
                    <a:pt x="1144" y="1260"/>
                  </a:lnTo>
                  <a:lnTo>
                    <a:pt x="1144" y="1260"/>
                  </a:lnTo>
                  <a:lnTo>
                    <a:pt x="1144" y="1260"/>
                  </a:lnTo>
                  <a:lnTo>
                    <a:pt x="1144" y="1259"/>
                  </a:lnTo>
                  <a:lnTo>
                    <a:pt x="1143" y="1259"/>
                  </a:lnTo>
                  <a:lnTo>
                    <a:pt x="1143" y="1259"/>
                  </a:lnTo>
                  <a:lnTo>
                    <a:pt x="1143" y="1257"/>
                  </a:lnTo>
                  <a:lnTo>
                    <a:pt x="1143" y="1257"/>
                  </a:lnTo>
                  <a:lnTo>
                    <a:pt x="1143" y="1257"/>
                  </a:lnTo>
                  <a:lnTo>
                    <a:pt x="1141" y="1257"/>
                  </a:lnTo>
                  <a:lnTo>
                    <a:pt x="1141" y="1257"/>
                  </a:lnTo>
                  <a:lnTo>
                    <a:pt x="1138" y="1255"/>
                  </a:lnTo>
                  <a:lnTo>
                    <a:pt x="1134" y="1255"/>
                  </a:lnTo>
                  <a:lnTo>
                    <a:pt x="1134" y="1254"/>
                  </a:lnTo>
                  <a:lnTo>
                    <a:pt x="1134" y="1254"/>
                  </a:lnTo>
                  <a:lnTo>
                    <a:pt x="1133" y="1252"/>
                  </a:lnTo>
                  <a:lnTo>
                    <a:pt x="1133" y="1252"/>
                  </a:lnTo>
                  <a:lnTo>
                    <a:pt x="1133" y="1250"/>
                  </a:lnTo>
                  <a:lnTo>
                    <a:pt x="1131" y="1249"/>
                  </a:lnTo>
                  <a:lnTo>
                    <a:pt x="1131" y="1247"/>
                  </a:lnTo>
                  <a:lnTo>
                    <a:pt x="1129" y="1245"/>
                  </a:lnTo>
                  <a:lnTo>
                    <a:pt x="1129" y="1243"/>
                  </a:lnTo>
                  <a:lnTo>
                    <a:pt x="1129" y="1242"/>
                  </a:lnTo>
                  <a:lnTo>
                    <a:pt x="1124" y="1240"/>
                  </a:lnTo>
                  <a:lnTo>
                    <a:pt x="1124" y="1238"/>
                  </a:lnTo>
                  <a:lnTo>
                    <a:pt x="1122" y="1235"/>
                  </a:lnTo>
                  <a:lnTo>
                    <a:pt x="1121" y="1233"/>
                  </a:lnTo>
                  <a:lnTo>
                    <a:pt x="1117" y="1235"/>
                  </a:lnTo>
                  <a:lnTo>
                    <a:pt x="1116" y="1233"/>
                  </a:lnTo>
                  <a:lnTo>
                    <a:pt x="1114" y="1233"/>
                  </a:lnTo>
                  <a:lnTo>
                    <a:pt x="1112" y="1233"/>
                  </a:lnTo>
                  <a:lnTo>
                    <a:pt x="1110" y="1235"/>
                  </a:lnTo>
                  <a:lnTo>
                    <a:pt x="1109" y="1235"/>
                  </a:lnTo>
                  <a:lnTo>
                    <a:pt x="1109" y="1233"/>
                  </a:lnTo>
                  <a:lnTo>
                    <a:pt x="1107" y="1232"/>
                  </a:lnTo>
                  <a:lnTo>
                    <a:pt x="1107" y="1232"/>
                  </a:lnTo>
                  <a:lnTo>
                    <a:pt x="1105" y="1230"/>
                  </a:lnTo>
                  <a:lnTo>
                    <a:pt x="1102" y="1230"/>
                  </a:lnTo>
                  <a:lnTo>
                    <a:pt x="1102" y="1230"/>
                  </a:lnTo>
                  <a:lnTo>
                    <a:pt x="1105" y="1230"/>
                  </a:lnTo>
                  <a:lnTo>
                    <a:pt x="1107" y="1230"/>
                  </a:lnTo>
                  <a:lnTo>
                    <a:pt x="1109" y="1228"/>
                  </a:lnTo>
                  <a:lnTo>
                    <a:pt x="1109" y="1226"/>
                  </a:lnTo>
                  <a:lnTo>
                    <a:pt x="1105" y="1223"/>
                  </a:lnTo>
                  <a:lnTo>
                    <a:pt x="1102" y="1221"/>
                  </a:lnTo>
                  <a:lnTo>
                    <a:pt x="1100" y="1213"/>
                  </a:lnTo>
                  <a:lnTo>
                    <a:pt x="1102" y="1211"/>
                  </a:lnTo>
                  <a:lnTo>
                    <a:pt x="1104" y="1209"/>
                  </a:lnTo>
                  <a:lnTo>
                    <a:pt x="1105" y="1208"/>
                  </a:lnTo>
                  <a:lnTo>
                    <a:pt x="1104" y="1206"/>
                  </a:lnTo>
                  <a:lnTo>
                    <a:pt x="1104" y="1206"/>
                  </a:lnTo>
                  <a:lnTo>
                    <a:pt x="1104" y="1206"/>
                  </a:lnTo>
                  <a:lnTo>
                    <a:pt x="1102" y="1206"/>
                  </a:lnTo>
                  <a:lnTo>
                    <a:pt x="1102" y="1206"/>
                  </a:lnTo>
                  <a:lnTo>
                    <a:pt x="1100" y="1204"/>
                  </a:lnTo>
                  <a:lnTo>
                    <a:pt x="1100" y="1203"/>
                  </a:lnTo>
                  <a:lnTo>
                    <a:pt x="1102" y="1201"/>
                  </a:lnTo>
                  <a:lnTo>
                    <a:pt x="1099" y="1199"/>
                  </a:lnTo>
                  <a:lnTo>
                    <a:pt x="1099" y="1196"/>
                  </a:lnTo>
                  <a:lnTo>
                    <a:pt x="1100" y="1189"/>
                  </a:lnTo>
                  <a:lnTo>
                    <a:pt x="1100" y="1187"/>
                  </a:lnTo>
                  <a:lnTo>
                    <a:pt x="1100" y="1187"/>
                  </a:lnTo>
                  <a:lnTo>
                    <a:pt x="1099" y="1186"/>
                  </a:lnTo>
                  <a:lnTo>
                    <a:pt x="1099" y="1186"/>
                  </a:lnTo>
                  <a:lnTo>
                    <a:pt x="1099" y="1186"/>
                  </a:lnTo>
                  <a:lnTo>
                    <a:pt x="1099" y="1184"/>
                  </a:lnTo>
                  <a:lnTo>
                    <a:pt x="1099" y="1184"/>
                  </a:lnTo>
                  <a:lnTo>
                    <a:pt x="1099" y="1182"/>
                  </a:lnTo>
                  <a:lnTo>
                    <a:pt x="1097" y="1182"/>
                  </a:lnTo>
                  <a:lnTo>
                    <a:pt x="1097" y="1181"/>
                  </a:lnTo>
                  <a:lnTo>
                    <a:pt x="1097" y="1181"/>
                  </a:lnTo>
                  <a:lnTo>
                    <a:pt x="1097" y="1181"/>
                  </a:lnTo>
                  <a:lnTo>
                    <a:pt x="1099" y="1179"/>
                  </a:lnTo>
                  <a:lnTo>
                    <a:pt x="1100" y="1181"/>
                  </a:lnTo>
                  <a:lnTo>
                    <a:pt x="1100" y="1181"/>
                  </a:lnTo>
                  <a:lnTo>
                    <a:pt x="1100" y="1179"/>
                  </a:lnTo>
                  <a:lnTo>
                    <a:pt x="1100" y="1179"/>
                  </a:lnTo>
                  <a:lnTo>
                    <a:pt x="1100" y="1177"/>
                  </a:lnTo>
                  <a:lnTo>
                    <a:pt x="1100" y="1177"/>
                  </a:lnTo>
                  <a:lnTo>
                    <a:pt x="1102" y="1174"/>
                  </a:lnTo>
                  <a:lnTo>
                    <a:pt x="1102" y="1170"/>
                  </a:lnTo>
                  <a:lnTo>
                    <a:pt x="1102" y="1167"/>
                  </a:lnTo>
                  <a:lnTo>
                    <a:pt x="1104" y="1164"/>
                  </a:lnTo>
                  <a:lnTo>
                    <a:pt x="1104" y="1162"/>
                  </a:lnTo>
                  <a:lnTo>
                    <a:pt x="1104" y="1160"/>
                  </a:lnTo>
                  <a:lnTo>
                    <a:pt x="1102" y="1159"/>
                  </a:lnTo>
                  <a:lnTo>
                    <a:pt x="1102" y="1157"/>
                  </a:lnTo>
                  <a:lnTo>
                    <a:pt x="1100" y="1157"/>
                  </a:lnTo>
                  <a:lnTo>
                    <a:pt x="1100" y="1153"/>
                  </a:lnTo>
                  <a:lnTo>
                    <a:pt x="1100" y="1148"/>
                  </a:lnTo>
                  <a:lnTo>
                    <a:pt x="1100" y="1147"/>
                  </a:lnTo>
                  <a:lnTo>
                    <a:pt x="1099" y="1145"/>
                  </a:lnTo>
                  <a:lnTo>
                    <a:pt x="1099" y="1147"/>
                  </a:lnTo>
                  <a:lnTo>
                    <a:pt x="1099" y="1148"/>
                  </a:lnTo>
                  <a:lnTo>
                    <a:pt x="1099" y="1150"/>
                  </a:lnTo>
                  <a:lnTo>
                    <a:pt x="1099" y="1152"/>
                  </a:lnTo>
                  <a:lnTo>
                    <a:pt x="1097" y="1153"/>
                  </a:lnTo>
                  <a:lnTo>
                    <a:pt x="1097" y="1153"/>
                  </a:lnTo>
                  <a:lnTo>
                    <a:pt x="1095" y="1153"/>
                  </a:lnTo>
                  <a:lnTo>
                    <a:pt x="1095" y="1153"/>
                  </a:lnTo>
                  <a:lnTo>
                    <a:pt x="1095" y="1152"/>
                  </a:lnTo>
                  <a:lnTo>
                    <a:pt x="1095" y="1150"/>
                  </a:lnTo>
                  <a:lnTo>
                    <a:pt x="1093" y="1148"/>
                  </a:lnTo>
                  <a:lnTo>
                    <a:pt x="1093" y="1148"/>
                  </a:lnTo>
                  <a:lnTo>
                    <a:pt x="1092" y="1148"/>
                  </a:lnTo>
                  <a:lnTo>
                    <a:pt x="1092" y="1147"/>
                  </a:lnTo>
                  <a:lnTo>
                    <a:pt x="1090" y="1145"/>
                  </a:lnTo>
                  <a:lnTo>
                    <a:pt x="1090" y="1143"/>
                  </a:lnTo>
                  <a:lnTo>
                    <a:pt x="1092" y="1143"/>
                  </a:lnTo>
                  <a:lnTo>
                    <a:pt x="1093" y="1143"/>
                  </a:lnTo>
                  <a:lnTo>
                    <a:pt x="1093" y="1145"/>
                  </a:lnTo>
                  <a:lnTo>
                    <a:pt x="1095" y="1145"/>
                  </a:lnTo>
                  <a:lnTo>
                    <a:pt x="1097" y="1142"/>
                  </a:lnTo>
                  <a:lnTo>
                    <a:pt x="1099" y="1142"/>
                  </a:lnTo>
                  <a:lnTo>
                    <a:pt x="1099" y="1140"/>
                  </a:lnTo>
                  <a:lnTo>
                    <a:pt x="1099" y="1140"/>
                  </a:lnTo>
                  <a:lnTo>
                    <a:pt x="1097" y="1140"/>
                  </a:lnTo>
                  <a:lnTo>
                    <a:pt x="1097" y="1138"/>
                  </a:lnTo>
                  <a:lnTo>
                    <a:pt x="1093" y="1138"/>
                  </a:lnTo>
                  <a:lnTo>
                    <a:pt x="1093" y="1138"/>
                  </a:lnTo>
                  <a:lnTo>
                    <a:pt x="1092" y="1136"/>
                  </a:lnTo>
                  <a:lnTo>
                    <a:pt x="1092" y="1135"/>
                  </a:lnTo>
                  <a:lnTo>
                    <a:pt x="1092" y="1133"/>
                  </a:lnTo>
                  <a:lnTo>
                    <a:pt x="1092" y="1131"/>
                  </a:lnTo>
                  <a:lnTo>
                    <a:pt x="1090" y="1131"/>
                  </a:lnTo>
                  <a:lnTo>
                    <a:pt x="1090" y="1133"/>
                  </a:lnTo>
                  <a:lnTo>
                    <a:pt x="1090" y="1135"/>
                  </a:lnTo>
                  <a:lnTo>
                    <a:pt x="1090" y="1135"/>
                  </a:lnTo>
                  <a:lnTo>
                    <a:pt x="1090" y="1136"/>
                  </a:lnTo>
                  <a:lnTo>
                    <a:pt x="1088" y="1135"/>
                  </a:lnTo>
                  <a:lnTo>
                    <a:pt x="1088" y="1135"/>
                  </a:lnTo>
                  <a:lnTo>
                    <a:pt x="1087" y="1135"/>
                  </a:lnTo>
                  <a:lnTo>
                    <a:pt x="1087" y="1133"/>
                  </a:lnTo>
                  <a:lnTo>
                    <a:pt x="1087" y="1133"/>
                  </a:lnTo>
                  <a:lnTo>
                    <a:pt x="1087" y="1133"/>
                  </a:lnTo>
                  <a:lnTo>
                    <a:pt x="1087" y="1131"/>
                  </a:lnTo>
                  <a:lnTo>
                    <a:pt x="1087" y="1131"/>
                  </a:lnTo>
                  <a:lnTo>
                    <a:pt x="1088" y="1131"/>
                  </a:lnTo>
                  <a:lnTo>
                    <a:pt x="1087" y="1130"/>
                  </a:lnTo>
                  <a:lnTo>
                    <a:pt x="1087" y="1130"/>
                  </a:lnTo>
                  <a:lnTo>
                    <a:pt x="1085" y="1130"/>
                  </a:lnTo>
                  <a:lnTo>
                    <a:pt x="1082" y="1128"/>
                  </a:lnTo>
                  <a:lnTo>
                    <a:pt x="1082" y="1128"/>
                  </a:lnTo>
                  <a:lnTo>
                    <a:pt x="1080" y="1131"/>
                  </a:lnTo>
                  <a:lnTo>
                    <a:pt x="1078" y="1136"/>
                  </a:lnTo>
                  <a:lnTo>
                    <a:pt x="1080" y="1142"/>
                  </a:lnTo>
                  <a:lnTo>
                    <a:pt x="1083" y="1143"/>
                  </a:lnTo>
                  <a:lnTo>
                    <a:pt x="1083" y="1145"/>
                  </a:lnTo>
                  <a:lnTo>
                    <a:pt x="1082" y="1145"/>
                  </a:lnTo>
                  <a:lnTo>
                    <a:pt x="1083" y="1148"/>
                  </a:lnTo>
                  <a:lnTo>
                    <a:pt x="1085" y="1150"/>
                  </a:lnTo>
                  <a:lnTo>
                    <a:pt x="1085" y="1152"/>
                  </a:lnTo>
                  <a:lnTo>
                    <a:pt x="1085" y="1153"/>
                  </a:lnTo>
                  <a:lnTo>
                    <a:pt x="1078" y="1147"/>
                  </a:lnTo>
                  <a:lnTo>
                    <a:pt x="1077" y="1147"/>
                  </a:lnTo>
                  <a:lnTo>
                    <a:pt x="1073" y="1145"/>
                  </a:lnTo>
                  <a:lnTo>
                    <a:pt x="1071" y="1145"/>
                  </a:lnTo>
                  <a:lnTo>
                    <a:pt x="1070" y="1143"/>
                  </a:lnTo>
                  <a:lnTo>
                    <a:pt x="1068" y="1142"/>
                  </a:lnTo>
                  <a:lnTo>
                    <a:pt x="1068" y="1142"/>
                  </a:lnTo>
                  <a:lnTo>
                    <a:pt x="1066" y="1140"/>
                  </a:lnTo>
                  <a:lnTo>
                    <a:pt x="1063" y="1140"/>
                  </a:lnTo>
                  <a:lnTo>
                    <a:pt x="1061" y="1138"/>
                  </a:lnTo>
                  <a:lnTo>
                    <a:pt x="1060" y="1136"/>
                  </a:lnTo>
                  <a:lnTo>
                    <a:pt x="1058" y="1136"/>
                  </a:lnTo>
                  <a:lnTo>
                    <a:pt x="1051" y="1135"/>
                  </a:lnTo>
                  <a:lnTo>
                    <a:pt x="1049" y="1133"/>
                  </a:lnTo>
                  <a:lnTo>
                    <a:pt x="1048" y="1130"/>
                  </a:lnTo>
                  <a:lnTo>
                    <a:pt x="1049" y="1130"/>
                  </a:lnTo>
                  <a:lnTo>
                    <a:pt x="1049" y="1128"/>
                  </a:lnTo>
                  <a:lnTo>
                    <a:pt x="1046" y="1126"/>
                  </a:lnTo>
                  <a:lnTo>
                    <a:pt x="1046" y="1126"/>
                  </a:lnTo>
                  <a:lnTo>
                    <a:pt x="1046" y="1126"/>
                  </a:lnTo>
                  <a:lnTo>
                    <a:pt x="1046" y="1125"/>
                  </a:lnTo>
                  <a:lnTo>
                    <a:pt x="1046" y="1125"/>
                  </a:lnTo>
                  <a:lnTo>
                    <a:pt x="1046" y="1123"/>
                  </a:lnTo>
                  <a:lnTo>
                    <a:pt x="1046" y="1123"/>
                  </a:lnTo>
                  <a:lnTo>
                    <a:pt x="1044" y="1123"/>
                  </a:lnTo>
                  <a:lnTo>
                    <a:pt x="1044" y="1121"/>
                  </a:lnTo>
                  <a:lnTo>
                    <a:pt x="1043" y="1121"/>
                  </a:lnTo>
                  <a:lnTo>
                    <a:pt x="1043" y="1119"/>
                  </a:lnTo>
                  <a:lnTo>
                    <a:pt x="1041" y="1119"/>
                  </a:lnTo>
                  <a:lnTo>
                    <a:pt x="1039" y="1114"/>
                  </a:lnTo>
                  <a:lnTo>
                    <a:pt x="1039" y="1114"/>
                  </a:lnTo>
                  <a:lnTo>
                    <a:pt x="1039" y="1114"/>
                  </a:lnTo>
                  <a:lnTo>
                    <a:pt x="1037" y="1113"/>
                  </a:lnTo>
                  <a:lnTo>
                    <a:pt x="1037" y="1113"/>
                  </a:lnTo>
                  <a:lnTo>
                    <a:pt x="1034" y="1113"/>
                  </a:lnTo>
                  <a:lnTo>
                    <a:pt x="1032" y="1114"/>
                  </a:lnTo>
                  <a:lnTo>
                    <a:pt x="1032" y="1114"/>
                  </a:lnTo>
                  <a:lnTo>
                    <a:pt x="1031" y="1114"/>
                  </a:lnTo>
                  <a:lnTo>
                    <a:pt x="1031" y="1116"/>
                  </a:lnTo>
                  <a:lnTo>
                    <a:pt x="1029" y="1119"/>
                  </a:lnTo>
                  <a:lnTo>
                    <a:pt x="1027" y="1123"/>
                  </a:lnTo>
                  <a:lnTo>
                    <a:pt x="1027" y="1125"/>
                  </a:lnTo>
                  <a:lnTo>
                    <a:pt x="1026" y="1126"/>
                  </a:lnTo>
                  <a:lnTo>
                    <a:pt x="1027" y="1126"/>
                  </a:lnTo>
                  <a:lnTo>
                    <a:pt x="1027" y="1128"/>
                  </a:lnTo>
                  <a:lnTo>
                    <a:pt x="1029" y="1130"/>
                  </a:lnTo>
                  <a:lnTo>
                    <a:pt x="1027" y="1130"/>
                  </a:lnTo>
                  <a:lnTo>
                    <a:pt x="1027" y="1131"/>
                  </a:lnTo>
                  <a:lnTo>
                    <a:pt x="1027" y="1133"/>
                  </a:lnTo>
                  <a:lnTo>
                    <a:pt x="1029" y="1135"/>
                  </a:lnTo>
                  <a:lnTo>
                    <a:pt x="1034" y="1148"/>
                  </a:lnTo>
                  <a:lnTo>
                    <a:pt x="1037" y="1155"/>
                  </a:lnTo>
                  <a:lnTo>
                    <a:pt x="1034" y="1155"/>
                  </a:lnTo>
                  <a:lnTo>
                    <a:pt x="1032" y="1152"/>
                  </a:lnTo>
                  <a:lnTo>
                    <a:pt x="1031" y="1150"/>
                  </a:lnTo>
                  <a:lnTo>
                    <a:pt x="1031" y="1147"/>
                  </a:lnTo>
                  <a:lnTo>
                    <a:pt x="1029" y="1147"/>
                  </a:lnTo>
                  <a:lnTo>
                    <a:pt x="1022" y="1140"/>
                  </a:lnTo>
                  <a:lnTo>
                    <a:pt x="1022" y="1140"/>
                  </a:lnTo>
                  <a:lnTo>
                    <a:pt x="1022" y="1138"/>
                  </a:lnTo>
                  <a:lnTo>
                    <a:pt x="1020" y="1136"/>
                  </a:lnTo>
                  <a:lnTo>
                    <a:pt x="1019" y="1133"/>
                  </a:lnTo>
                  <a:lnTo>
                    <a:pt x="1017" y="1133"/>
                  </a:lnTo>
                  <a:lnTo>
                    <a:pt x="1015" y="1133"/>
                  </a:lnTo>
                  <a:lnTo>
                    <a:pt x="1014" y="1136"/>
                  </a:lnTo>
                  <a:lnTo>
                    <a:pt x="1012" y="1138"/>
                  </a:lnTo>
                  <a:lnTo>
                    <a:pt x="1010" y="1140"/>
                  </a:lnTo>
                  <a:lnTo>
                    <a:pt x="1007" y="1142"/>
                  </a:lnTo>
                  <a:lnTo>
                    <a:pt x="1003" y="1143"/>
                  </a:lnTo>
                  <a:lnTo>
                    <a:pt x="1005" y="1142"/>
                  </a:lnTo>
                  <a:lnTo>
                    <a:pt x="1005" y="1140"/>
                  </a:lnTo>
                  <a:lnTo>
                    <a:pt x="1007" y="1138"/>
                  </a:lnTo>
                  <a:lnTo>
                    <a:pt x="1007" y="1136"/>
                  </a:lnTo>
                  <a:lnTo>
                    <a:pt x="1007" y="1133"/>
                  </a:lnTo>
                  <a:lnTo>
                    <a:pt x="1007" y="1131"/>
                  </a:lnTo>
                  <a:lnTo>
                    <a:pt x="1007" y="1130"/>
                  </a:lnTo>
                  <a:lnTo>
                    <a:pt x="1005" y="1130"/>
                  </a:lnTo>
                  <a:lnTo>
                    <a:pt x="1003" y="1130"/>
                  </a:lnTo>
                  <a:lnTo>
                    <a:pt x="1003" y="1128"/>
                  </a:lnTo>
                  <a:lnTo>
                    <a:pt x="1003" y="1126"/>
                  </a:lnTo>
                  <a:lnTo>
                    <a:pt x="1002" y="1126"/>
                  </a:lnTo>
                  <a:lnTo>
                    <a:pt x="1002" y="1126"/>
                  </a:lnTo>
                  <a:lnTo>
                    <a:pt x="997" y="1125"/>
                  </a:lnTo>
                  <a:lnTo>
                    <a:pt x="997" y="1125"/>
                  </a:lnTo>
                  <a:lnTo>
                    <a:pt x="997" y="1123"/>
                  </a:lnTo>
                  <a:lnTo>
                    <a:pt x="998" y="1121"/>
                  </a:lnTo>
                  <a:lnTo>
                    <a:pt x="998" y="1121"/>
                  </a:lnTo>
                  <a:lnTo>
                    <a:pt x="997" y="1119"/>
                  </a:lnTo>
                  <a:lnTo>
                    <a:pt x="997" y="1118"/>
                  </a:lnTo>
                  <a:lnTo>
                    <a:pt x="997" y="1116"/>
                  </a:lnTo>
                  <a:lnTo>
                    <a:pt x="993" y="1116"/>
                  </a:lnTo>
                  <a:lnTo>
                    <a:pt x="995" y="1116"/>
                  </a:lnTo>
                  <a:lnTo>
                    <a:pt x="995" y="1114"/>
                  </a:lnTo>
                  <a:lnTo>
                    <a:pt x="997" y="1114"/>
                  </a:lnTo>
                  <a:lnTo>
                    <a:pt x="993" y="1108"/>
                  </a:lnTo>
                  <a:lnTo>
                    <a:pt x="992" y="1106"/>
                  </a:lnTo>
                  <a:lnTo>
                    <a:pt x="992" y="1103"/>
                  </a:lnTo>
                  <a:lnTo>
                    <a:pt x="992" y="1101"/>
                  </a:lnTo>
                  <a:lnTo>
                    <a:pt x="988" y="1096"/>
                  </a:lnTo>
                  <a:lnTo>
                    <a:pt x="987" y="1094"/>
                  </a:lnTo>
                  <a:lnTo>
                    <a:pt x="987" y="1092"/>
                  </a:lnTo>
                  <a:lnTo>
                    <a:pt x="987" y="1091"/>
                  </a:lnTo>
                  <a:lnTo>
                    <a:pt x="988" y="1089"/>
                  </a:lnTo>
                  <a:lnTo>
                    <a:pt x="988" y="1089"/>
                  </a:lnTo>
                  <a:lnTo>
                    <a:pt x="988" y="1087"/>
                  </a:lnTo>
                  <a:lnTo>
                    <a:pt x="987" y="1087"/>
                  </a:lnTo>
                  <a:lnTo>
                    <a:pt x="987" y="1086"/>
                  </a:lnTo>
                  <a:lnTo>
                    <a:pt x="987" y="1086"/>
                  </a:lnTo>
                  <a:lnTo>
                    <a:pt x="985" y="1084"/>
                  </a:lnTo>
                  <a:lnTo>
                    <a:pt x="985" y="1082"/>
                  </a:lnTo>
                  <a:lnTo>
                    <a:pt x="983" y="1080"/>
                  </a:lnTo>
                  <a:lnTo>
                    <a:pt x="985" y="1079"/>
                  </a:lnTo>
                  <a:lnTo>
                    <a:pt x="985" y="1077"/>
                  </a:lnTo>
                  <a:lnTo>
                    <a:pt x="987" y="1077"/>
                  </a:lnTo>
                  <a:lnTo>
                    <a:pt x="987" y="1077"/>
                  </a:lnTo>
                  <a:lnTo>
                    <a:pt x="988" y="1077"/>
                  </a:lnTo>
                  <a:lnTo>
                    <a:pt x="988" y="1075"/>
                  </a:lnTo>
                  <a:lnTo>
                    <a:pt x="987" y="1075"/>
                  </a:lnTo>
                  <a:lnTo>
                    <a:pt x="987" y="1074"/>
                  </a:lnTo>
                  <a:lnTo>
                    <a:pt x="985" y="1070"/>
                  </a:lnTo>
                  <a:lnTo>
                    <a:pt x="985" y="1069"/>
                  </a:lnTo>
                  <a:lnTo>
                    <a:pt x="985" y="1067"/>
                  </a:lnTo>
                  <a:lnTo>
                    <a:pt x="990" y="1063"/>
                  </a:lnTo>
                  <a:lnTo>
                    <a:pt x="988" y="1060"/>
                  </a:lnTo>
                  <a:lnTo>
                    <a:pt x="988" y="1060"/>
                  </a:lnTo>
                  <a:lnTo>
                    <a:pt x="988" y="1060"/>
                  </a:lnTo>
                  <a:lnTo>
                    <a:pt x="987" y="1060"/>
                  </a:lnTo>
                  <a:lnTo>
                    <a:pt x="987" y="1063"/>
                  </a:lnTo>
                  <a:lnTo>
                    <a:pt x="985" y="1063"/>
                  </a:lnTo>
                  <a:lnTo>
                    <a:pt x="983" y="1063"/>
                  </a:lnTo>
                  <a:lnTo>
                    <a:pt x="983" y="1063"/>
                  </a:lnTo>
                  <a:lnTo>
                    <a:pt x="981" y="1062"/>
                  </a:lnTo>
                  <a:lnTo>
                    <a:pt x="981" y="1062"/>
                  </a:lnTo>
                  <a:lnTo>
                    <a:pt x="981" y="1062"/>
                  </a:lnTo>
                  <a:lnTo>
                    <a:pt x="980" y="1060"/>
                  </a:lnTo>
                  <a:lnTo>
                    <a:pt x="980" y="1057"/>
                  </a:lnTo>
                  <a:lnTo>
                    <a:pt x="980" y="1057"/>
                  </a:lnTo>
                  <a:lnTo>
                    <a:pt x="978" y="1057"/>
                  </a:lnTo>
                  <a:lnTo>
                    <a:pt x="976" y="1057"/>
                  </a:lnTo>
                  <a:lnTo>
                    <a:pt x="976" y="1055"/>
                  </a:lnTo>
                  <a:lnTo>
                    <a:pt x="973" y="1058"/>
                  </a:lnTo>
                  <a:lnTo>
                    <a:pt x="971" y="1058"/>
                  </a:lnTo>
                  <a:lnTo>
                    <a:pt x="971" y="1055"/>
                  </a:lnTo>
                  <a:lnTo>
                    <a:pt x="971" y="1053"/>
                  </a:lnTo>
                  <a:lnTo>
                    <a:pt x="973" y="1053"/>
                  </a:lnTo>
                  <a:lnTo>
                    <a:pt x="975" y="1052"/>
                  </a:lnTo>
                  <a:lnTo>
                    <a:pt x="976" y="1050"/>
                  </a:lnTo>
                  <a:lnTo>
                    <a:pt x="975" y="1050"/>
                  </a:lnTo>
                  <a:lnTo>
                    <a:pt x="971" y="1050"/>
                  </a:lnTo>
                  <a:lnTo>
                    <a:pt x="971" y="1048"/>
                  </a:lnTo>
                  <a:lnTo>
                    <a:pt x="973" y="1048"/>
                  </a:lnTo>
                  <a:lnTo>
                    <a:pt x="973" y="1048"/>
                  </a:lnTo>
                  <a:lnTo>
                    <a:pt x="973" y="1046"/>
                  </a:lnTo>
                  <a:lnTo>
                    <a:pt x="975" y="1046"/>
                  </a:lnTo>
                  <a:lnTo>
                    <a:pt x="973" y="1043"/>
                  </a:lnTo>
                  <a:lnTo>
                    <a:pt x="971" y="1041"/>
                  </a:lnTo>
                  <a:lnTo>
                    <a:pt x="971" y="1041"/>
                  </a:lnTo>
                  <a:lnTo>
                    <a:pt x="973" y="1040"/>
                  </a:lnTo>
                  <a:lnTo>
                    <a:pt x="973" y="1040"/>
                  </a:lnTo>
                  <a:lnTo>
                    <a:pt x="971" y="1038"/>
                  </a:lnTo>
                  <a:lnTo>
                    <a:pt x="971" y="1038"/>
                  </a:lnTo>
                  <a:lnTo>
                    <a:pt x="970" y="1038"/>
                  </a:lnTo>
                  <a:lnTo>
                    <a:pt x="970" y="1038"/>
                  </a:lnTo>
                  <a:lnTo>
                    <a:pt x="970" y="1038"/>
                  </a:lnTo>
                  <a:lnTo>
                    <a:pt x="970" y="1038"/>
                  </a:lnTo>
                  <a:lnTo>
                    <a:pt x="970" y="1036"/>
                  </a:lnTo>
                  <a:lnTo>
                    <a:pt x="970" y="1036"/>
                  </a:lnTo>
                  <a:lnTo>
                    <a:pt x="970" y="1036"/>
                  </a:lnTo>
                  <a:lnTo>
                    <a:pt x="970" y="1036"/>
                  </a:lnTo>
                  <a:lnTo>
                    <a:pt x="968" y="1036"/>
                  </a:lnTo>
                  <a:lnTo>
                    <a:pt x="968" y="1036"/>
                  </a:lnTo>
                  <a:lnTo>
                    <a:pt x="968" y="1038"/>
                  </a:lnTo>
                  <a:lnTo>
                    <a:pt x="966" y="1038"/>
                  </a:lnTo>
                  <a:lnTo>
                    <a:pt x="966" y="1038"/>
                  </a:lnTo>
                  <a:lnTo>
                    <a:pt x="963" y="1033"/>
                  </a:lnTo>
                  <a:lnTo>
                    <a:pt x="963" y="1029"/>
                  </a:lnTo>
                  <a:lnTo>
                    <a:pt x="966" y="1024"/>
                  </a:lnTo>
                  <a:lnTo>
                    <a:pt x="966" y="1021"/>
                  </a:lnTo>
                  <a:lnTo>
                    <a:pt x="964" y="1019"/>
                  </a:lnTo>
                  <a:lnTo>
                    <a:pt x="964" y="1018"/>
                  </a:lnTo>
                  <a:lnTo>
                    <a:pt x="963" y="1018"/>
                  </a:lnTo>
                  <a:lnTo>
                    <a:pt x="961" y="1018"/>
                  </a:lnTo>
                  <a:lnTo>
                    <a:pt x="961" y="1016"/>
                  </a:lnTo>
                  <a:lnTo>
                    <a:pt x="961" y="1014"/>
                  </a:lnTo>
                  <a:lnTo>
                    <a:pt x="959" y="1014"/>
                  </a:lnTo>
                  <a:lnTo>
                    <a:pt x="956" y="1013"/>
                  </a:lnTo>
                  <a:lnTo>
                    <a:pt x="956" y="1013"/>
                  </a:lnTo>
                  <a:lnTo>
                    <a:pt x="954" y="1011"/>
                  </a:lnTo>
                  <a:lnTo>
                    <a:pt x="953" y="1011"/>
                  </a:lnTo>
                  <a:lnTo>
                    <a:pt x="951" y="1013"/>
                  </a:lnTo>
                  <a:lnTo>
                    <a:pt x="949" y="1013"/>
                  </a:lnTo>
                  <a:lnTo>
                    <a:pt x="949" y="1011"/>
                  </a:lnTo>
                  <a:lnTo>
                    <a:pt x="949" y="1009"/>
                  </a:lnTo>
                  <a:lnTo>
                    <a:pt x="949" y="1009"/>
                  </a:lnTo>
                  <a:lnTo>
                    <a:pt x="949" y="1007"/>
                  </a:lnTo>
                  <a:lnTo>
                    <a:pt x="949" y="1007"/>
                  </a:lnTo>
                  <a:lnTo>
                    <a:pt x="951" y="1007"/>
                  </a:lnTo>
                  <a:lnTo>
                    <a:pt x="953" y="1007"/>
                  </a:lnTo>
                  <a:lnTo>
                    <a:pt x="953" y="1006"/>
                  </a:lnTo>
                  <a:lnTo>
                    <a:pt x="951" y="1006"/>
                  </a:lnTo>
                  <a:lnTo>
                    <a:pt x="949" y="1006"/>
                  </a:lnTo>
                  <a:lnTo>
                    <a:pt x="949" y="1006"/>
                  </a:lnTo>
                  <a:lnTo>
                    <a:pt x="947" y="1006"/>
                  </a:lnTo>
                  <a:lnTo>
                    <a:pt x="947" y="1006"/>
                  </a:lnTo>
                  <a:lnTo>
                    <a:pt x="947" y="1006"/>
                  </a:lnTo>
                  <a:lnTo>
                    <a:pt x="947" y="1006"/>
                  </a:lnTo>
                  <a:lnTo>
                    <a:pt x="944" y="1004"/>
                  </a:lnTo>
                  <a:lnTo>
                    <a:pt x="944" y="1002"/>
                  </a:lnTo>
                  <a:lnTo>
                    <a:pt x="942" y="1002"/>
                  </a:lnTo>
                  <a:lnTo>
                    <a:pt x="941" y="1004"/>
                  </a:lnTo>
                  <a:lnTo>
                    <a:pt x="939" y="1002"/>
                  </a:lnTo>
                  <a:lnTo>
                    <a:pt x="937" y="1002"/>
                  </a:lnTo>
                  <a:lnTo>
                    <a:pt x="937" y="1001"/>
                  </a:lnTo>
                  <a:lnTo>
                    <a:pt x="936" y="1001"/>
                  </a:lnTo>
                  <a:lnTo>
                    <a:pt x="934" y="1002"/>
                  </a:lnTo>
                  <a:lnTo>
                    <a:pt x="934" y="1004"/>
                  </a:lnTo>
                  <a:lnTo>
                    <a:pt x="932" y="1004"/>
                  </a:lnTo>
                  <a:lnTo>
                    <a:pt x="932" y="1004"/>
                  </a:lnTo>
                  <a:lnTo>
                    <a:pt x="932" y="1004"/>
                  </a:lnTo>
                  <a:lnTo>
                    <a:pt x="932" y="1002"/>
                  </a:lnTo>
                  <a:lnTo>
                    <a:pt x="932" y="1002"/>
                  </a:lnTo>
                  <a:lnTo>
                    <a:pt x="932" y="1001"/>
                  </a:lnTo>
                  <a:lnTo>
                    <a:pt x="934" y="1001"/>
                  </a:lnTo>
                  <a:lnTo>
                    <a:pt x="934" y="1001"/>
                  </a:lnTo>
                  <a:lnTo>
                    <a:pt x="934" y="999"/>
                  </a:lnTo>
                  <a:lnTo>
                    <a:pt x="934" y="996"/>
                  </a:lnTo>
                  <a:lnTo>
                    <a:pt x="934" y="996"/>
                  </a:lnTo>
                  <a:lnTo>
                    <a:pt x="932" y="994"/>
                  </a:lnTo>
                  <a:lnTo>
                    <a:pt x="932" y="994"/>
                  </a:lnTo>
                  <a:lnTo>
                    <a:pt x="930" y="994"/>
                  </a:lnTo>
                  <a:lnTo>
                    <a:pt x="930" y="994"/>
                  </a:lnTo>
                  <a:lnTo>
                    <a:pt x="929" y="994"/>
                  </a:lnTo>
                  <a:lnTo>
                    <a:pt x="929" y="994"/>
                  </a:lnTo>
                  <a:lnTo>
                    <a:pt x="929" y="994"/>
                  </a:lnTo>
                  <a:lnTo>
                    <a:pt x="927" y="992"/>
                  </a:lnTo>
                  <a:lnTo>
                    <a:pt x="927" y="990"/>
                  </a:lnTo>
                  <a:lnTo>
                    <a:pt x="925" y="990"/>
                  </a:lnTo>
                  <a:lnTo>
                    <a:pt x="924" y="990"/>
                  </a:lnTo>
                  <a:lnTo>
                    <a:pt x="924" y="987"/>
                  </a:lnTo>
                  <a:lnTo>
                    <a:pt x="922" y="987"/>
                  </a:lnTo>
                  <a:lnTo>
                    <a:pt x="924" y="984"/>
                  </a:lnTo>
                  <a:lnTo>
                    <a:pt x="924" y="984"/>
                  </a:lnTo>
                  <a:lnTo>
                    <a:pt x="922" y="982"/>
                  </a:lnTo>
                  <a:lnTo>
                    <a:pt x="922" y="982"/>
                  </a:lnTo>
                  <a:lnTo>
                    <a:pt x="920" y="982"/>
                  </a:lnTo>
                  <a:lnTo>
                    <a:pt x="920" y="982"/>
                  </a:lnTo>
                  <a:lnTo>
                    <a:pt x="920" y="982"/>
                  </a:lnTo>
                  <a:lnTo>
                    <a:pt x="920" y="980"/>
                  </a:lnTo>
                  <a:lnTo>
                    <a:pt x="920" y="980"/>
                  </a:lnTo>
                  <a:lnTo>
                    <a:pt x="919" y="979"/>
                  </a:lnTo>
                  <a:lnTo>
                    <a:pt x="917" y="977"/>
                  </a:lnTo>
                  <a:lnTo>
                    <a:pt x="917" y="975"/>
                  </a:lnTo>
                  <a:lnTo>
                    <a:pt x="919" y="975"/>
                  </a:lnTo>
                  <a:lnTo>
                    <a:pt x="920" y="975"/>
                  </a:lnTo>
                  <a:lnTo>
                    <a:pt x="922" y="973"/>
                  </a:lnTo>
                  <a:lnTo>
                    <a:pt x="922" y="972"/>
                  </a:lnTo>
                  <a:lnTo>
                    <a:pt x="922" y="968"/>
                  </a:lnTo>
                  <a:lnTo>
                    <a:pt x="920" y="967"/>
                  </a:lnTo>
                  <a:lnTo>
                    <a:pt x="920" y="965"/>
                  </a:lnTo>
                  <a:lnTo>
                    <a:pt x="922" y="967"/>
                  </a:lnTo>
                  <a:lnTo>
                    <a:pt x="924" y="967"/>
                  </a:lnTo>
                  <a:lnTo>
                    <a:pt x="924" y="968"/>
                  </a:lnTo>
                  <a:lnTo>
                    <a:pt x="924" y="968"/>
                  </a:lnTo>
                  <a:lnTo>
                    <a:pt x="925" y="968"/>
                  </a:lnTo>
                  <a:lnTo>
                    <a:pt x="927" y="968"/>
                  </a:lnTo>
                  <a:lnTo>
                    <a:pt x="927" y="968"/>
                  </a:lnTo>
                  <a:lnTo>
                    <a:pt x="929" y="967"/>
                  </a:lnTo>
                  <a:lnTo>
                    <a:pt x="929" y="967"/>
                  </a:lnTo>
                  <a:lnTo>
                    <a:pt x="929" y="965"/>
                  </a:lnTo>
                  <a:lnTo>
                    <a:pt x="929" y="965"/>
                  </a:lnTo>
                  <a:lnTo>
                    <a:pt x="929" y="965"/>
                  </a:lnTo>
                  <a:lnTo>
                    <a:pt x="930" y="965"/>
                  </a:lnTo>
                  <a:lnTo>
                    <a:pt x="930" y="965"/>
                  </a:lnTo>
                  <a:lnTo>
                    <a:pt x="932" y="967"/>
                  </a:lnTo>
                  <a:lnTo>
                    <a:pt x="932" y="967"/>
                  </a:lnTo>
                  <a:lnTo>
                    <a:pt x="932" y="968"/>
                  </a:lnTo>
                  <a:lnTo>
                    <a:pt x="932" y="970"/>
                  </a:lnTo>
                  <a:lnTo>
                    <a:pt x="932" y="970"/>
                  </a:lnTo>
                  <a:lnTo>
                    <a:pt x="932" y="970"/>
                  </a:lnTo>
                  <a:lnTo>
                    <a:pt x="934" y="972"/>
                  </a:lnTo>
                  <a:lnTo>
                    <a:pt x="934" y="972"/>
                  </a:lnTo>
                  <a:lnTo>
                    <a:pt x="936" y="973"/>
                  </a:lnTo>
                  <a:lnTo>
                    <a:pt x="936" y="973"/>
                  </a:lnTo>
                  <a:lnTo>
                    <a:pt x="937" y="972"/>
                  </a:lnTo>
                  <a:lnTo>
                    <a:pt x="937" y="973"/>
                  </a:lnTo>
                  <a:lnTo>
                    <a:pt x="937" y="973"/>
                  </a:lnTo>
                  <a:lnTo>
                    <a:pt x="939" y="973"/>
                  </a:lnTo>
                  <a:lnTo>
                    <a:pt x="939" y="973"/>
                  </a:lnTo>
                  <a:lnTo>
                    <a:pt x="941" y="973"/>
                  </a:lnTo>
                  <a:lnTo>
                    <a:pt x="941" y="973"/>
                  </a:lnTo>
                  <a:lnTo>
                    <a:pt x="941" y="972"/>
                  </a:lnTo>
                  <a:lnTo>
                    <a:pt x="939" y="970"/>
                  </a:lnTo>
                  <a:lnTo>
                    <a:pt x="937" y="968"/>
                  </a:lnTo>
                  <a:lnTo>
                    <a:pt x="941" y="968"/>
                  </a:lnTo>
                  <a:lnTo>
                    <a:pt x="936" y="965"/>
                  </a:lnTo>
                  <a:lnTo>
                    <a:pt x="934" y="963"/>
                  </a:lnTo>
                  <a:lnTo>
                    <a:pt x="932" y="962"/>
                  </a:lnTo>
                  <a:lnTo>
                    <a:pt x="932" y="960"/>
                  </a:lnTo>
                  <a:lnTo>
                    <a:pt x="934" y="960"/>
                  </a:lnTo>
                  <a:lnTo>
                    <a:pt x="934" y="958"/>
                  </a:lnTo>
                  <a:lnTo>
                    <a:pt x="932" y="956"/>
                  </a:lnTo>
                  <a:lnTo>
                    <a:pt x="932" y="956"/>
                  </a:lnTo>
                  <a:lnTo>
                    <a:pt x="932" y="956"/>
                  </a:lnTo>
                  <a:lnTo>
                    <a:pt x="930" y="955"/>
                  </a:lnTo>
                  <a:lnTo>
                    <a:pt x="930" y="955"/>
                  </a:lnTo>
                  <a:lnTo>
                    <a:pt x="930" y="955"/>
                  </a:lnTo>
                  <a:lnTo>
                    <a:pt x="929" y="953"/>
                  </a:lnTo>
                  <a:lnTo>
                    <a:pt x="929" y="953"/>
                  </a:lnTo>
                  <a:lnTo>
                    <a:pt x="929" y="951"/>
                  </a:lnTo>
                  <a:lnTo>
                    <a:pt x="927" y="948"/>
                  </a:lnTo>
                  <a:lnTo>
                    <a:pt x="925" y="948"/>
                  </a:lnTo>
                  <a:lnTo>
                    <a:pt x="925" y="950"/>
                  </a:lnTo>
                  <a:lnTo>
                    <a:pt x="924" y="950"/>
                  </a:lnTo>
                  <a:lnTo>
                    <a:pt x="922" y="950"/>
                  </a:lnTo>
                  <a:lnTo>
                    <a:pt x="919" y="951"/>
                  </a:lnTo>
                  <a:lnTo>
                    <a:pt x="919" y="950"/>
                  </a:lnTo>
                  <a:lnTo>
                    <a:pt x="919" y="950"/>
                  </a:lnTo>
                  <a:lnTo>
                    <a:pt x="919" y="950"/>
                  </a:lnTo>
                  <a:lnTo>
                    <a:pt x="920" y="948"/>
                  </a:lnTo>
                  <a:lnTo>
                    <a:pt x="919" y="948"/>
                  </a:lnTo>
                  <a:lnTo>
                    <a:pt x="917" y="948"/>
                  </a:lnTo>
                  <a:lnTo>
                    <a:pt x="919" y="946"/>
                  </a:lnTo>
                  <a:lnTo>
                    <a:pt x="919" y="946"/>
                  </a:lnTo>
                  <a:lnTo>
                    <a:pt x="919" y="945"/>
                  </a:lnTo>
                  <a:lnTo>
                    <a:pt x="919" y="945"/>
                  </a:lnTo>
                  <a:lnTo>
                    <a:pt x="919" y="945"/>
                  </a:lnTo>
                  <a:lnTo>
                    <a:pt x="917" y="945"/>
                  </a:lnTo>
                  <a:lnTo>
                    <a:pt x="917" y="945"/>
                  </a:lnTo>
                  <a:lnTo>
                    <a:pt x="917" y="943"/>
                  </a:lnTo>
                  <a:lnTo>
                    <a:pt x="917" y="943"/>
                  </a:lnTo>
                  <a:lnTo>
                    <a:pt x="917" y="941"/>
                  </a:lnTo>
                  <a:lnTo>
                    <a:pt x="915" y="943"/>
                  </a:lnTo>
                  <a:lnTo>
                    <a:pt x="915" y="945"/>
                  </a:lnTo>
                  <a:lnTo>
                    <a:pt x="915" y="945"/>
                  </a:lnTo>
                  <a:lnTo>
                    <a:pt x="915" y="946"/>
                  </a:lnTo>
                  <a:lnTo>
                    <a:pt x="914" y="946"/>
                  </a:lnTo>
                  <a:lnTo>
                    <a:pt x="912" y="946"/>
                  </a:lnTo>
                  <a:lnTo>
                    <a:pt x="912" y="945"/>
                  </a:lnTo>
                  <a:lnTo>
                    <a:pt x="914" y="943"/>
                  </a:lnTo>
                  <a:lnTo>
                    <a:pt x="912" y="943"/>
                  </a:lnTo>
                  <a:lnTo>
                    <a:pt x="910" y="941"/>
                  </a:lnTo>
                  <a:lnTo>
                    <a:pt x="910" y="938"/>
                  </a:lnTo>
                  <a:lnTo>
                    <a:pt x="908" y="933"/>
                  </a:lnTo>
                  <a:lnTo>
                    <a:pt x="908" y="933"/>
                  </a:lnTo>
                  <a:lnTo>
                    <a:pt x="907" y="933"/>
                  </a:lnTo>
                  <a:lnTo>
                    <a:pt x="907" y="934"/>
                  </a:lnTo>
                  <a:lnTo>
                    <a:pt x="905" y="934"/>
                  </a:lnTo>
                  <a:lnTo>
                    <a:pt x="903" y="934"/>
                  </a:lnTo>
                  <a:lnTo>
                    <a:pt x="902" y="934"/>
                  </a:lnTo>
                  <a:lnTo>
                    <a:pt x="902" y="933"/>
                  </a:lnTo>
                  <a:lnTo>
                    <a:pt x="900" y="933"/>
                  </a:lnTo>
                  <a:lnTo>
                    <a:pt x="898" y="933"/>
                  </a:lnTo>
                  <a:lnTo>
                    <a:pt x="898" y="934"/>
                  </a:lnTo>
                  <a:lnTo>
                    <a:pt x="898" y="936"/>
                  </a:lnTo>
                  <a:lnTo>
                    <a:pt x="898" y="936"/>
                  </a:lnTo>
                  <a:lnTo>
                    <a:pt x="900" y="938"/>
                  </a:lnTo>
                  <a:lnTo>
                    <a:pt x="900" y="938"/>
                  </a:lnTo>
                  <a:lnTo>
                    <a:pt x="902" y="938"/>
                  </a:lnTo>
                  <a:lnTo>
                    <a:pt x="902" y="939"/>
                  </a:lnTo>
                  <a:lnTo>
                    <a:pt x="902" y="939"/>
                  </a:lnTo>
                  <a:lnTo>
                    <a:pt x="900" y="941"/>
                  </a:lnTo>
                  <a:lnTo>
                    <a:pt x="898" y="941"/>
                  </a:lnTo>
                  <a:lnTo>
                    <a:pt x="898" y="941"/>
                  </a:lnTo>
                  <a:lnTo>
                    <a:pt x="897" y="941"/>
                  </a:lnTo>
                  <a:lnTo>
                    <a:pt x="898" y="943"/>
                  </a:lnTo>
                  <a:lnTo>
                    <a:pt x="900" y="943"/>
                  </a:lnTo>
                  <a:lnTo>
                    <a:pt x="900" y="943"/>
                  </a:lnTo>
                  <a:lnTo>
                    <a:pt x="900" y="945"/>
                  </a:lnTo>
                  <a:lnTo>
                    <a:pt x="900" y="945"/>
                  </a:lnTo>
                  <a:lnTo>
                    <a:pt x="898" y="945"/>
                  </a:lnTo>
                  <a:lnTo>
                    <a:pt x="897" y="945"/>
                  </a:lnTo>
                  <a:lnTo>
                    <a:pt x="895" y="945"/>
                  </a:lnTo>
                  <a:lnTo>
                    <a:pt x="895" y="943"/>
                  </a:lnTo>
                  <a:lnTo>
                    <a:pt x="895" y="943"/>
                  </a:lnTo>
                  <a:lnTo>
                    <a:pt x="893" y="941"/>
                  </a:lnTo>
                  <a:lnTo>
                    <a:pt x="890" y="939"/>
                  </a:lnTo>
                  <a:lnTo>
                    <a:pt x="888" y="939"/>
                  </a:lnTo>
                  <a:lnTo>
                    <a:pt x="888" y="939"/>
                  </a:lnTo>
                  <a:lnTo>
                    <a:pt x="886" y="936"/>
                  </a:lnTo>
                  <a:lnTo>
                    <a:pt x="885" y="936"/>
                  </a:lnTo>
                  <a:lnTo>
                    <a:pt x="883" y="934"/>
                  </a:lnTo>
                  <a:lnTo>
                    <a:pt x="885" y="934"/>
                  </a:lnTo>
                  <a:lnTo>
                    <a:pt x="885" y="933"/>
                  </a:lnTo>
                  <a:lnTo>
                    <a:pt x="885" y="933"/>
                  </a:lnTo>
                  <a:lnTo>
                    <a:pt x="883" y="933"/>
                  </a:lnTo>
                  <a:lnTo>
                    <a:pt x="885" y="931"/>
                  </a:lnTo>
                  <a:lnTo>
                    <a:pt x="886" y="931"/>
                  </a:lnTo>
                  <a:lnTo>
                    <a:pt x="885" y="928"/>
                  </a:lnTo>
                  <a:lnTo>
                    <a:pt x="885" y="926"/>
                  </a:lnTo>
                  <a:lnTo>
                    <a:pt x="885" y="924"/>
                  </a:lnTo>
                  <a:lnTo>
                    <a:pt x="883" y="924"/>
                  </a:lnTo>
                  <a:lnTo>
                    <a:pt x="878" y="923"/>
                  </a:lnTo>
                  <a:lnTo>
                    <a:pt x="871" y="923"/>
                  </a:lnTo>
                  <a:lnTo>
                    <a:pt x="871" y="921"/>
                  </a:lnTo>
                  <a:lnTo>
                    <a:pt x="871" y="921"/>
                  </a:lnTo>
                  <a:lnTo>
                    <a:pt x="868" y="917"/>
                  </a:lnTo>
                  <a:lnTo>
                    <a:pt x="866" y="917"/>
                  </a:lnTo>
                  <a:lnTo>
                    <a:pt x="866" y="917"/>
                  </a:lnTo>
                  <a:lnTo>
                    <a:pt x="864" y="919"/>
                  </a:lnTo>
                  <a:lnTo>
                    <a:pt x="864" y="917"/>
                  </a:lnTo>
                  <a:lnTo>
                    <a:pt x="863" y="917"/>
                  </a:lnTo>
                  <a:lnTo>
                    <a:pt x="863" y="917"/>
                  </a:lnTo>
                  <a:lnTo>
                    <a:pt x="863" y="917"/>
                  </a:lnTo>
                  <a:lnTo>
                    <a:pt x="863" y="919"/>
                  </a:lnTo>
                  <a:lnTo>
                    <a:pt x="863" y="919"/>
                  </a:lnTo>
                  <a:lnTo>
                    <a:pt x="861" y="921"/>
                  </a:lnTo>
                  <a:lnTo>
                    <a:pt x="857" y="921"/>
                  </a:lnTo>
                  <a:lnTo>
                    <a:pt x="856" y="919"/>
                  </a:lnTo>
                  <a:lnTo>
                    <a:pt x="854" y="919"/>
                  </a:lnTo>
                  <a:lnTo>
                    <a:pt x="852" y="917"/>
                  </a:lnTo>
                  <a:lnTo>
                    <a:pt x="849" y="916"/>
                  </a:lnTo>
                  <a:lnTo>
                    <a:pt x="849" y="912"/>
                  </a:lnTo>
                  <a:lnTo>
                    <a:pt x="847" y="906"/>
                  </a:lnTo>
                  <a:lnTo>
                    <a:pt x="846" y="904"/>
                  </a:lnTo>
                  <a:lnTo>
                    <a:pt x="839" y="900"/>
                  </a:lnTo>
                  <a:lnTo>
                    <a:pt x="839" y="907"/>
                  </a:lnTo>
                  <a:lnTo>
                    <a:pt x="839" y="907"/>
                  </a:lnTo>
                  <a:lnTo>
                    <a:pt x="840" y="909"/>
                  </a:lnTo>
                  <a:lnTo>
                    <a:pt x="842" y="914"/>
                  </a:lnTo>
                  <a:lnTo>
                    <a:pt x="835" y="914"/>
                  </a:lnTo>
                  <a:lnTo>
                    <a:pt x="834" y="912"/>
                  </a:lnTo>
                  <a:lnTo>
                    <a:pt x="827" y="907"/>
                  </a:lnTo>
                  <a:lnTo>
                    <a:pt x="825" y="904"/>
                  </a:lnTo>
                  <a:lnTo>
                    <a:pt x="824" y="904"/>
                  </a:lnTo>
                  <a:lnTo>
                    <a:pt x="824" y="902"/>
                  </a:lnTo>
                  <a:lnTo>
                    <a:pt x="825" y="902"/>
                  </a:lnTo>
                  <a:lnTo>
                    <a:pt x="825" y="900"/>
                  </a:lnTo>
                  <a:lnTo>
                    <a:pt x="825" y="899"/>
                  </a:lnTo>
                  <a:lnTo>
                    <a:pt x="825" y="897"/>
                  </a:lnTo>
                  <a:lnTo>
                    <a:pt x="824" y="895"/>
                  </a:lnTo>
                  <a:lnTo>
                    <a:pt x="824" y="892"/>
                  </a:lnTo>
                  <a:lnTo>
                    <a:pt x="822" y="890"/>
                  </a:lnTo>
                  <a:lnTo>
                    <a:pt x="822" y="889"/>
                  </a:lnTo>
                  <a:lnTo>
                    <a:pt x="822" y="887"/>
                  </a:lnTo>
                  <a:lnTo>
                    <a:pt x="817" y="880"/>
                  </a:lnTo>
                  <a:lnTo>
                    <a:pt x="813" y="872"/>
                  </a:lnTo>
                  <a:lnTo>
                    <a:pt x="810" y="868"/>
                  </a:lnTo>
                  <a:lnTo>
                    <a:pt x="808" y="868"/>
                  </a:lnTo>
                  <a:lnTo>
                    <a:pt x="808" y="868"/>
                  </a:lnTo>
                  <a:lnTo>
                    <a:pt x="810" y="870"/>
                  </a:lnTo>
                  <a:lnTo>
                    <a:pt x="812" y="872"/>
                  </a:lnTo>
                  <a:lnTo>
                    <a:pt x="812" y="873"/>
                  </a:lnTo>
                  <a:lnTo>
                    <a:pt x="813" y="875"/>
                  </a:lnTo>
                  <a:lnTo>
                    <a:pt x="813" y="877"/>
                  </a:lnTo>
                  <a:lnTo>
                    <a:pt x="810" y="877"/>
                  </a:lnTo>
                  <a:lnTo>
                    <a:pt x="800" y="877"/>
                  </a:lnTo>
                  <a:lnTo>
                    <a:pt x="796" y="878"/>
                  </a:lnTo>
                  <a:lnTo>
                    <a:pt x="796" y="878"/>
                  </a:lnTo>
                  <a:lnTo>
                    <a:pt x="795" y="878"/>
                  </a:lnTo>
                  <a:lnTo>
                    <a:pt x="793" y="877"/>
                  </a:lnTo>
                  <a:lnTo>
                    <a:pt x="788" y="877"/>
                  </a:lnTo>
                  <a:lnTo>
                    <a:pt x="786" y="877"/>
                  </a:lnTo>
                  <a:lnTo>
                    <a:pt x="786" y="877"/>
                  </a:lnTo>
                  <a:lnTo>
                    <a:pt x="781" y="872"/>
                  </a:lnTo>
                  <a:lnTo>
                    <a:pt x="781" y="872"/>
                  </a:lnTo>
                  <a:lnTo>
                    <a:pt x="779" y="868"/>
                  </a:lnTo>
                  <a:lnTo>
                    <a:pt x="779" y="868"/>
                  </a:lnTo>
                  <a:lnTo>
                    <a:pt x="779" y="866"/>
                  </a:lnTo>
                  <a:lnTo>
                    <a:pt x="779" y="865"/>
                  </a:lnTo>
                  <a:lnTo>
                    <a:pt x="779" y="863"/>
                  </a:lnTo>
                  <a:lnTo>
                    <a:pt x="779" y="863"/>
                  </a:lnTo>
                  <a:lnTo>
                    <a:pt x="779" y="863"/>
                  </a:lnTo>
                  <a:lnTo>
                    <a:pt x="779" y="861"/>
                  </a:lnTo>
                  <a:lnTo>
                    <a:pt x="779" y="861"/>
                  </a:lnTo>
                  <a:lnTo>
                    <a:pt x="778" y="860"/>
                  </a:lnTo>
                  <a:lnTo>
                    <a:pt x="776" y="858"/>
                  </a:lnTo>
                  <a:lnTo>
                    <a:pt x="776" y="856"/>
                  </a:lnTo>
                  <a:lnTo>
                    <a:pt x="776" y="856"/>
                  </a:lnTo>
                  <a:lnTo>
                    <a:pt x="776" y="858"/>
                  </a:lnTo>
                  <a:lnTo>
                    <a:pt x="776" y="860"/>
                  </a:lnTo>
                  <a:lnTo>
                    <a:pt x="776" y="861"/>
                  </a:lnTo>
                  <a:lnTo>
                    <a:pt x="776" y="863"/>
                  </a:lnTo>
                  <a:lnTo>
                    <a:pt x="773" y="866"/>
                  </a:lnTo>
                  <a:lnTo>
                    <a:pt x="771" y="866"/>
                  </a:lnTo>
                  <a:lnTo>
                    <a:pt x="769" y="866"/>
                  </a:lnTo>
                  <a:lnTo>
                    <a:pt x="766" y="868"/>
                  </a:lnTo>
                  <a:lnTo>
                    <a:pt x="764" y="866"/>
                  </a:lnTo>
                  <a:lnTo>
                    <a:pt x="761" y="865"/>
                  </a:lnTo>
                  <a:lnTo>
                    <a:pt x="759" y="863"/>
                  </a:lnTo>
                  <a:lnTo>
                    <a:pt x="759" y="863"/>
                  </a:lnTo>
                  <a:lnTo>
                    <a:pt x="757" y="861"/>
                  </a:lnTo>
                  <a:lnTo>
                    <a:pt x="756" y="860"/>
                  </a:lnTo>
                  <a:lnTo>
                    <a:pt x="754" y="858"/>
                  </a:lnTo>
                  <a:lnTo>
                    <a:pt x="752" y="856"/>
                  </a:lnTo>
                  <a:lnTo>
                    <a:pt x="747" y="858"/>
                  </a:lnTo>
                  <a:lnTo>
                    <a:pt x="744" y="858"/>
                  </a:lnTo>
                  <a:lnTo>
                    <a:pt x="739" y="855"/>
                  </a:lnTo>
                  <a:lnTo>
                    <a:pt x="739" y="855"/>
                  </a:lnTo>
                  <a:lnTo>
                    <a:pt x="737" y="855"/>
                  </a:lnTo>
                  <a:lnTo>
                    <a:pt x="737" y="853"/>
                  </a:lnTo>
                  <a:lnTo>
                    <a:pt x="735" y="853"/>
                  </a:lnTo>
                  <a:lnTo>
                    <a:pt x="734" y="851"/>
                  </a:lnTo>
                  <a:lnTo>
                    <a:pt x="734" y="849"/>
                  </a:lnTo>
                  <a:lnTo>
                    <a:pt x="730" y="849"/>
                  </a:lnTo>
                  <a:lnTo>
                    <a:pt x="728" y="848"/>
                  </a:lnTo>
                  <a:lnTo>
                    <a:pt x="727" y="846"/>
                  </a:lnTo>
                  <a:lnTo>
                    <a:pt x="725" y="844"/>
                  </a:lnTo>
                  <a:lnTo>
                    <a:pt x="723" y="843"/>
                  </a:lnTo>
                  <a:lnTo>
                    <a:pt x="717" y="838"/>
                  </a:lnTo>
                  <a:lnTo>
                    <a:pt x="717" y="836"/>
                  </a:lnTo>
                  <a:lnTo>
                    <a:pt x="715" y="834"/>
                  </a:lnTo>
                  <a:lnTo>
                    <a:pt x="715" y="834"/>
                  </a:lnTo>
                  <a:lnTo>
                    <a:pt x="713" y="834"/>
                  </a:lnTo>
                  <a:lnTo>
                    <a:pt x="713" y="833"/>
                  </a:lnTo>
                  <a:lnTo>
                    <a:pt x="711" y="831"/>
                  </a:lnTo>
                  <a:lnTo>
                    <a:pt x="711" y="829"/>
                  </a:lnTo>
                  <a:lnTo>
                    <a:pt x="711" y="829"/>
                  </a:lnTo>
                  <a:lnTo>
                    <a:pt x="711" y="827"/>
                  </a:lnTo>
                  <a:lnTo>
                    <a:pt x="711" y="827"/>
                  </a:lnTo>
                  <a:lnTo>
                    <a:pt x="711" y="827"/>
                  </a:lnTo>
                  <a:lnTo>
                    <a:pt x="713" y="817"/>
                  </a:lnTo>
                  <a:lnTo>
                    <a:pt x="717" y="812"/>
                  </a:lnTo>
                  <a:lnTo>
                    <a:pt x="717" y="809"/>
                  </a:lnTo>
                  <a:lnTo>
                    <a:pt x="717" y="805"/>
                  </a:lnTo>
                  <a:lnTo>
                    <a:pt x="718" y="800"/>
                  </a:lnTo>
                  <a:lnTo>
                    <a:pt x="715" y="800"/>
                  </a:lnTo>
                  <a:lnTo>
                    <a:pt x="713" y="800"/>
                  </a:lnTo>
                  <a:lnTo>
                    <a:pt x="711" y="800"/>
                  </a:lnTo>
                  <a:lnTo>
                    <a:pt x="711" y="800"/>
                  </a:lnTo>
                  <a:lnTo>
                    <a:pt x="710" y="800"/>
                  </a:lnTo>
                  <a:lnTo>
                    <a:pt x="708" y="799"/>
                  </a:lnTo>
                  <a:lnTo>
                    <a:pt x="706" y="800"/>
                  </a:lnTo>
                  <a:lnTo>
                    <a:pt x="706" y="799"/>
                  </a:lnTo>
                  <a:lnTo>
                    <a:pt x="705" y="792"/>
                  </a:lnTo>
                  <a:lnTo>
                    <a:pt x="705" y="790"/>
                  </a:lnTo>
                  <a:lnTo>
                    <a:pt x="705" y="788"/>
                  </a:lnTo>
                  <a:lnTo>
                    <a:pt x="703" y="787"/>
                  </a:lnTo>
                  <a:lnTo>
                    <a:pt x="703" y="787"/>
                  </a:lnTo>
                  <a:lnTo>
                    <a:pt x="700" y="787"/>
                  </a:lnTo>
                  <a:lnTo>
                    <a:pt x="698" y="787"/>
                  </a:lnTo>
                  <a:lnTo>
                    <a:pt x="696" y="785"/>
                  </a:lnTo>
                  <a:lnTo>
                    <a:pt x="691" y="778"/>
                  </a:lnTo>
                  <a:lnTo>
                    <a:pt x="689" y="776"/>
                  </a:lnTo>
                  <a:lnTo>
                    <a:pt x="689" y="773"/>
                  </a:lnTo>
                  <a:lnTo>
                    <a:pt x="689" y="773"/>
                  </a:lnTo>
                  <a:lnTo>
                    <a:pt x="689" y="771"/>
                  </a:lnTo>
                  <a:lnTo>
                    <a:pt x="689" y="770"/>
                  </a:lnTo>
                  <a:lnTo>
                    <a:pt x="688" y="770"/>
                  </a:lnTo>
                  <a:lnTo>
                    <a:pt x="689" y="768"/>
                  </a:lnTo>
                  <a:lnTo>
                    <a:pt x="689" y="766"/>
                  </a:lnTo>
                  <a:lnTo>
                    <a:pt x="689" y="763"/>
                  </a:lnTo>
                  <a:lnTo>
                    <a:pt x="694" y="756"/>
                  </a:lnTo>
                  <a:lnTo>
                    <a:pt x="696" y="749"/>
                  </a:lnTo>
                  <a:lnTo>
                    <a:pt x="696" y="748"/>
                  </a:lnTo>
                  <a:lnTo>
                    <a:pt x="696" y="748"/>
                  </a:lnTo>
                  <a:lnTo>
                    <a:pt x="698" y="744"/>
                  </a:lnTo>
                  <a:lnTo>
                    <a:pt x="698" y="744"/>
                  </a:lnTo>
                  <a:lnTo>
                    <a:pt x="698" y="743"/>
                  </a:lnTo>
                  <a:lnTo>
                    <a:pt x="696" y="741"/>
                  </a:lnTo>
                  <a:lnTo>
                    <a:pt x="696" y="741"/>
                  </a:lnTo>
                  <a:lnTo>
                    <a:pt x="696" y="739"/>
                  </a:lnTo>
                  <a:lnTo>
                    <a:pt x="696" y="739"/>
                  </a:lnTo>
                  <a:lnTo>
                    <a:pt x="696" y="739"/>
                  </a:lnTo>
                  <a:lnTo>
                    <a:pt x="696" y="737"/>
                  </a:lnTo>
                  <a:lnTo>
                    <a:pt x="696" y="737"/>
                  </a:lnTo>
                  <a:lnTo>
                    <a:pt x="696" y="736"/>
                  </a:lnTo>
                  <a:lnTo>
                    <a:pt x="698" y="736"/>
                  </a:lnTo>
                  <a:lnTo>
                    <a:pt x="696" y="731"/>
                  </a:lnTo>
                  <a:lnTo>
                    <a:pt x="698" y="729"/>
                  </a:lnTo>
                  <a:lnTo>
                    <a:pt x="698" y="727"/>
                  </a:lnTo>
                  <a:lnTo>
                    <a:pt x="701" y="726"/>
                  </a:lnTo>
                  <a:lnTo>
                    <a:pt x="701" y="724"/>
                  </a:lnTo>
                  <a:lnTo>
                    <a:pt x="701" y="722"/>
                  </a:lnTo>
                  <a:lnTo>
                    <a:pt x="700" y="720"/>
                  </a:lnTo>
                  <a:lnTo>
                    <a:pt x="698" y="719"/>
                  </a:lnTo>
                  <a:lnTo>
                    <a:pt x="694" y="715"/>
                  </a:lnTo>
                  <a:lnTo>
                    <a:pt x="694" y="714"/>
                  </a:lnTo>
                  <a:lnTo>
                    <a:pt x="694" y="714"/>
                  </a:lnTo>
                  <a:lnTo>
                    <a:pt x="694" y="709"/>
                  </a:lnTo>
                  <a:lnTo>
                    <a:pt x="694" y="703"/>
                  </a:lnTo>
                  <a:lnTo>
                    <a:pt x="694" y="703"/>
                  </a:lnTo>
                  <a:lnTo>
                    <a:pt x="693" y="703"/>
                  </a:lnTo>
                  <a:lnTo>
                    <a:pt x="691" y="702"/>
                  </a:lnTo>
                  <a:lnTo>
                    <a:pt x="691" y="700"/>
                  </a:lnTo>
                  <a:lnTo>
                    <a:pt x="688" y="695"/>
                  </a:lnTo>
                  <a:lnTo>
                    <a:pt x="686" y="690"/>
                  </a:lnTo>
                  <a:lnTo>
                    <a:pt x="684" y="690"/>
                  </a:lnTo>
                  <a:lnTo>
                    <a:pt x="684" y="686"/>
                  </a:lnTo>
                  <a:lnTo>
                    <a:pt x="684" y="685"/>
                  </a:lnTo>
                  <a:lnTo>
                    <a:pt x="684" y="683"/>
                  </a:lnTo>
                  <a:lnTo>
                    <a:pt x="681" y="676"/>
                  </a:lnTo>
                  <a:lnTo>
                    <a:pt x="679" y="676"/>
                  </a:lnTo>
                  <a:lnTo>
                    <a:pt x="679" y="676"/>
                  </a:lnTo>
                  <a:lnTo>
                    <a:pt x="677" y="675"/>
                  </a:lnTo>
                  <a:lnTo>
                    <a:pt x="677" y="673"/>
                  </a:lnTo>
                  <a:lnTo>
                    <a:pt x="679" y="671"/>
                  </a:lnTo>
                  <a:lnTo>
                    <a:pt x="679" y="669"/>
                  </a:lnTo>
                  <a:lnTo>
                    <a:pt x="681" y="668"/>
                  </a:lnTo>
                  <a:lnTo>
                    <a:pt x="681" y="666"/>
                  </a:lnTo>
                  <a:lnTo>
                    <a:pt x="681" y="666"/>
                  </a:lnTo>
                  <a:lnTo>
                    <a:pt x="683" y="664"/>
                  </a:lnTo>
                  <a:lnTo>
                    <a:pt x="683" y="663"/>
                  </a:lnTo>
                  <a:lnTo>
                    <a:pt x="683" y="663"/>
                  </a:lnTo>
                  <a:lnTo>
                    <a:pt x="683" y="663"/>
                  </a:lnTo>
                  <a:lnTo>
                    <a:pt x="683" y="663"/>
                  </a:lnTo>
                  <a:lnTo>
                    <a:pt x="683" y="663"/>
                  </a:lnTo>
                  <a:lnTo>
                    <a:pt x="684" y="661"/>
                  </a:lnTo>
                  <a:lnTo>
                    <a:pt x="684" y="661"/>
                  </a:lnTo>
                  <a:lnTo>
                    <a:pt x="684" y="661"/>
                  </a:lnTo>
                  <a:lnTo>
                    <a:pt x="684" y="659"/>
                  </a:lnTo>
                  <a:lnTo>
                    <a:pt x="684" y="659"/>
                  </a:lnTo>
                  <a:lnTo>
                    <a:pt x="683" y="658"/>
                  </a:lnTo>
                  <a:lnTo>
                    <a:pt x="681" y="658"/>
                  </a:lnTo>
                  <a:lnTo>
                    <a:pt x="681" y="658"/>
                  </a:lnTo>
                  <a:lnTo>
                    <a:pt x="681" y="659"/>
                  </a:lnTo>
                  <a:lnTo>
                    <a:pt x="679" y="659"/>
                  </a:lnTo>
                  <a:lnTo>
                    <a:pt x="677" y="661"/>
                  </a:lnTo>
                  <a:lnTo>
                    <a:pt x="677" y="661"/>
                  </a:lnTo>
                  <a:lnTo>
                    <a:pt x="676" y="661"/>
                  </a:lnTo>
                  <a:lnTo>
                    <a:pt x="674" y="659"/>
                  </a:lnTo>
                  <a:lnTo>
                    <a:pt x="674" y="661"/>
                  </a:lnTo>
                  <a:lnTo>
                    <a:pt x="671" y="663"/>
                  </a:lnTo>
                  <a:lnTo>
                    <a:pt x="671" y="663"/>
                  </a:lnTo>
                  <a:lnTo>
                    <a:pt x="671" y="663"/>
                  </a:lnTo>
                  <a:lnTo>
                    <a:pt x="669" y="664"/>
                  </a:lnTo>
                  <a:lnTo>
                    <a:pt x="671" y="666"/>
                  </a:lnTo>
                  <a:lnTo>
                    <a:pt x="671" y="668"/>
                  </a:lnTo>
                  <a:lnTo>
                    <a:pt x="671" y="668"/>
                  </a:lnTo>
                  <a:lnTo>
                    <a:pt x="669" y="669"/>
                  </a:lnTo>
                  <a:lnTo>
                    <a:pt x="669" y="668"/>
                  </a:lnTo>
                  <a:lnTo>
                    <a:pt x="669" y="668"/>
                  </a:lnTo>
                  <a:lnTo>
                    <a:pt x="669" y="666"/>
                  </a:lnTo>
                  <a:lnTo>
                    <a:pt x="669" y="666"/>
                  </a:lnTo>
                  <a:lnTo>
                    <a:pt x="667" y="664"/>
                  </a:lnTo>
                  <a:lnTo>
                    <a:pt x="666" y="664"/>
                  </a:lnTo>
                  <a:lnTo>
                    <a:pt x="666" y="663"/>
                  </a:lnTo>
                  <a:lnTo>
                    <a:pt x="666" y="661"/>
                  </a:lnTo>
                  <a:lnTo>
                    <a:pt x="667" y="661"/>
                  </a:lnTo>
                  <a:lnTo>
                    <a:pt x="667" y="661"/>
                  </a:lnTo>
                  <a:lnTo>
                    <a:pt x="669" y="661"/>
                  </a:lnTo>
                  <a:lnTo>
                    <a:pt x="669" y="659"/>
                  </a:lnTo>
                  <a:lnTo>
                    <a:pt x="669" y="659"/>
                  </a:lnTo>
                  <a:lnTo>
                    <a:pt x="667" y="658"/>
                  </a:lnTo>
                  <a:lnTo>
                    <a:pt x="666" y="656"/>
                  </a:lnTo>
                  <a:lnTo>
                    <a:pt x="664" y="653"/>
                  </a:lnTo>
                  <a:lnTo>
                    <a:pt x="664" y="651"/>
                  </a:lnTo>
                  <a:lnTo>
                    <a:pt x="662" y="651"/>
                  </a:lnTo>
                  <a:lnTo>
                    <a:pt x="661" y="651"/>
                  </a:lnTo>
                  <a:lnTo>
                    <a:pt x="661" y="649"/>
                  </a:lnTo>
                  <a:lnTo>
                    <a:pt x="661" y="647"/>
                  </a:lnTo>
                  <a:lnTo>
                    <a:pt x="661" y="647"/>
                  </a:lnTo>
                  <a:lnTo>
                    <a:pt x="659" y="646"/>
                  </a:lnTo>
                  <a:lnTo>
                    <a:pt x="657" y="646"/>
                  </a:lnTo>
                  <a:lnTo>
                    <a:pt x="655" y="644"/>
                  </a:lnTo>
                  <a:lnTo>
                    <a:pt x="652" y="641"/>
                  </a:lnTo>
                  <a:lnTo>
                    <a:pt x="650" y="641"/>
                  </a:lnTo>
                  <a:lnTo>
                    <a:pt x="650" y="639"/>
                  </a:lnTo>
                  <a:lnTo>
                    <a:pt x="650" y="637"/>
                  </a:lnTo>
                  <a:lnTo>
                    <a:pt x="649" y="637"/>
                  </a:lnTo>
                  <a:lnTo>
                    <a:pt x="647" y="636"/>
                  </a:lnTo>
                  <a:lnTo>
                    <a:pt x="647" y="632"/>
                  </a:lnTo>
                  <a:lnTo>
                    <a:pt x="644" y="629"/>
                  </a:lnTo>
                  <a:lnTo>
                    <a:pt x="644" y="629"/>
                  </a:lnTo>
                  <a:lnTo>
                    <a:pt x="644" y="627"/>
                  </a:lnTo>
                  <a:lnTo>
                    <a:pt x="642" y="625"/>
                  </a:lnTo>
                  <a:lnTo>
                    <a:pt x="640" y="624"/>
                  </a:lnTo>
                  <a:lnTo>
                    <a:pt x="638" y="624"/>
                  </a:lnTo>
                  <a:lnTo>
                    <a:pt x="638" y="624"/>
                  </a:lnTo>
                  <a:lnTo>
                    <a:pt x="637" y="624"/>
                  </a:lnTo>
                  <a:lnTo>
                    <a:pt x="637" y="622"/>
                  </a:lnTo>
                  <a:lnTo>
                    <a:pt x="637" y="622"/>
                  </a:lnTo>
                  <a:lnTo>
                    <a:pt x="638" y="619"/>
                  </a:lnTo>
                  <a:lnTo>
                    <a:pt x="638" y="612"/>
                  </a:lnTo>
                  <a:lnTo>
                    <a:pt x="638" y="610"/>
                  </a:lnTo>
                  <a:lnTo>
                    <a:pt x="642" y="607"/>
                  </a:lnTo>
                  <a:lnTo>
                    <a:pt x="642" y="605"/>
                  </a:lnTo>
                  <a:lnTo>
                    <a:pt x="642" y="605"/>
                  </a:lnTo>
                  <a:lnTo>
                    <a:pt x="642" y="602"/>
                  </a:lnTo>
                  <a:lnTo>
                    <a:pt x="642" y="602"/>
                  </a:lnTo>
                  <a:lnTo>
                    <a:pt x="640" y="600"/>
                  </a:lnTo>
                  <a:lnTo>
                    <a:pt x="640" y="600"/>
                  </a:lnTo>
                  <a:lnTo>
                    <a:pt x="640" y="598"/>
                  </a:lnTo>
                  <a:lnTo>
                    <a:pt x="642" y="591"/>
                  </a:lnTo>
                  <a:lnTo>
                    <a:pt x="642" y="588"/>
                  </a:lnTo>
                  <a:lnTo>
                    <a:pt x="640" y="586"/>
                  </a:lnTo>
                  <a:lnTo>
                    <a:pt x="638" y="583"/>
                  </a:lnTo>
                  <a:lnTo>
                    <a:pt x="635" y="578"/>
                  </a:lnTo>
                  <a:lnTo>
                    <a:pt x="633" y="576"/>
                  </a:lnTo>
                  <a:lnTo>
                    <a:pt x="633" y="574"/>
                  </a:lnTo>
                  <a:lnTo>
                    <a:pt x="632" y="573"/>
                  </a:lnTo>
                  <a:lnTo>
                    <a:pt x="633" y="573"/>
                  </a:lnTo>
                  <a:lnTo>
                    <a:pt x="633" y="571"/>
                  </a:lnTo>
                  <a:lnTo>
                    <a:pt x="635" y="569"/>
                  </a:lnTo>
                  <a:lnTo>
                    <a:pt x="635" y="569"/>
                  </a:lnTo>
                  <a:lnTo>
                    <a:pt x="633" y="568"/>
                  </a:lnTo>
                  <a:lnTo>
                    <a:pt x="633" y="568"/>
                  </a:lnTo>
                  <a:lnTo>
                    <a:pt x="633" y="568"/>
                  </a:lnTo>
                  <a:lnTo>
                    <a:pt x="633" y="566"/>
                  </a:lnTo>
                  <a:lnTo>
                    <a:pt x="633" y="563"/>
                  </a:lnTo>
                  <a:lnTo>
                    <a:pt x="633" y="561"/>
                  </a:lnTo>
                  <a:lnTo>
                    <a:pt x="633" y="559"/>
                  </a:lnTo>
                  <a:lnTo>
                    <a:pt x="630" y="552"/>
                  </a:lnTo>
                  <a:lnTo>
                    <a:pt x="628" y="552"/>
                  </a:lnTo>
                  <a:lnTo>
                    <a:pt x="628" y="551"/>
                  </a:lnTo>
                  <a:lnTo>
                    <a:pt x="630" y="549"/>
                  </a:lnTo>
                  <a:lnTo>
                    <a:pt x="630" y="549"/>
                  </a:lnTo>
                  <a:lnTo>
                    <a:pt x="630" y="547"/>
                  </a:lnTo>
                  <a:lnTo>
                    <a:pt x="630" y="546"/>
                  </a:lnTo>
                  <a:lnTo>
                    <a:pt x="628" y="546"/>
                  </a:lnTo>
                  <a:lnTo>
                    <a:pt x="625" y="544"/>
                  </a:lnTo>
                  <a:lnTo>
                    <a:pt x="625" y="544"/>
                  </a:lnTo>
                  <a:lnTo>
                    <a:pt x="625" y="542"/>
                  </a:lnTo>
                  <a:lnTo>
                    <a:pt x="625" y="542"/>
                  </a:lnTo>
                  <a:lnTo>
                    <a:pt x="625" y="540"/>
                  </a:lnTo>
                  <a:lnTo>
                    <a:pt x="625" y="540"/>
                  </a:lnTo>
                  <a:lnTo>
                    <a:pt x="627" y="540"/>
                  </a:lnTo>
                  <a:lnTo>
                    <a:pt x="627" y="539"/>
                  </a:lnTo>
                  <a:lnTo>
                    <a:pt x="625" y="535"/>
                  </a:lnTo>
                  <a:lnTo>
                    <a:pt x="625" y="535"/>
                  </a:lnTo>
                  <a:lnTo>
                    <a:pt x="623" y="535"/>
                  </a:lnTo>
                  <a:lnTo>
                    <a:pt x="623" y="534"/>
                  </a:lnTo>
                  <a:lnTo>
                    <a:pt x="623" y="532"/>
                  </a:lnTo>
                  <a:lnTo>
                    <a:pt x="625" y="530"/>
                  </a:lnTo>
                  <a:lnTo>
                    <a:pt x="625" y="530"/>
                  </a:lnTo>
                  <a:lnTo>
                    <a:pt x="627" y="530"/>
                  </a:lnTo>
                  <a:lnTo>
                    <a:pt x="627" y="530"/>
                  </a:lnTo>
                  <a:lnTo>
                    <a:pt x="627" y="529"/>
                  </a:lnTo>
                  <a:lnTo>
                    <a:pt x="627" y="527"/>
                  </a:lnTo>
                  <a:lnTo>
                    <a:pt x="627" y="527"/>
                  </a:lnTo>
                  <a:lnTo>
                    <a:pt x="628" y="525"/>
                  </a:lnTo>
                  <a:lnTo>
                    <a:pt x="627" y="525"/>
                  </a:lnTo>
                  <a:lnTo>
                    <a:pt x="627" y="523"/>
                  </a:lnTo>
                  <a:lnTo>
                    <a:pt x="628" y="522"/>
                  </a:lnTo>
                  <a:lnTo>
                    <a:pt x="632" y="520"/>
                  </a:lnTo>
                  <a:lnTo>
                    <a:pt x="632" y="518"/>
                  </a:lnTo>
                  <a:lnTo>
                    <a:pt x="632" y="517"/>
                  </a:lnTo>
                  <a:lnTo>
                    <a:pt x="630" y="517"/>
                  </a:lnTo>
                  <a:lnTo>
                    <a:pt x="630" y="518"/>
                  </a:lnTo>
                  <a:lnTo>
                    <a:pt x="628" y="518"/>
                  </a:lnTo>
                  <a:lnTo>
                    <a:pt x="627" y="520"/>
                  </a:lnTo>
                  <a:lnTo>
                    <a:pt x="627" y="520"/>
                  </a:lnTo>
                  <a:lnTo>
                    <a:pt x="625" y="518"/>
                  </a:lnTo>
                  <a:lnTo>
                    <a:pt x="625" y="518"/>
                  </a:lnTo>
                  <a:lnTo>
                    <a:pt x="623" y="515"/>
                  </a:lnTo>
                  <a:lnTo>
                    <a:pt x="623" y="513"/>
                  </a:lnTo>
                  <a:lnTo>
                    <a:pt x="623" y="512"/>
                  </a:lnTo>
                  <a:lnTo>
                    <a:pt x="623" y="505"/>
                  </a:lnTo>
                  <a:lnTo>
                    <a:pt x="625" y="503"/>
                  </a:lnTo>
                  <a:lnTo>
                    <a:pt x="630" y="495"/>
                  </a:lnTo>
                  <a:lnTo>
                    <a:pt x="632" y="493"/>
                  </a:lnTo>
                  <a:lnTo>
                    <a:pt x="628" y="493"/>
                  </a:lnTo>
                  <a:lnTo>
                    <a:pt x="627" y="493"/>
                  </a:lnTo>
                  <a:lnTo>
                    <a:pt x="627" y="493"/>
                  </a:lnTo>
                  <a:lnTo>
                    <a:pt x="621" y="486"/>
                  </a:lnTo>
                  <a:lnTo>
                    <a:pt x="620" y="484"/>
                  </a:lnTo>
                  <a:lnTo>
                    <a:pt x="621" y="483"/>
                  </a:lnTo>
                  <a:lnTo>
                    <a:pt x="620" y="483"/>
                  </a:lnTo>
                  <a:lnTo>
                    <a:pt x="618" y="483"/>
                  </a:lnTo>
                  <a:lnTo>
                    <a:pt x="616" y="483"/>
                  </a:lnTo>
                  <a:lnTo>
                    <a:pt x="615" y="483"/>
                  </a:lnTo>
                  <a:lnTo>
                    <a:pt x="613" y="483"/>
                  </a:lnTo>
                  <a:lnTo>
                    <a:pt x="613" y="483"/>
                  </a:lnTo>
                  <a:lnTo>
                    <a:pt x="611" y="481"/>
                  </a:lnTo>
                  <a:lnTo>
                    <a:pt x="608" y="479"/>
                  </a:lnTo>
                  <a:lnTo>
                    <a:pt x="606" y="479"/>
                  </a:lnTo>
                  <a:lnTo>
                    <a:pt x="604" y="481"/>
                  </a:lnTo>
                  <a:lnTo>
                    <a:pt x="603" y="479"/>
                  </a:lnTo>
                  <a:lnTo>
                    <a:pt x="598" y="476"/>
                  </a:lnTo>
                  <a:lnTo>
                    <a:pt x="598" y="474"/>
                  </a:lnTo>
                  <a:lnTo>
                    <a:pt x="598" y="474"/>
                  </a:lnTo>
                  <a:lnTo>
                    <a:pt x="596" y="469"/>
                  </a:lnTo>
                  <a:lnTo>
                    <a:pt x="596" y="469"/>
                  </a:lnTo>
                  <a:lnTo>
                    <a:pt x="596" y="467"/>
                  </a:lnTo>
                  <a:lnTo>
                    <a:pt x="594" y="467"/>
                  </a:lnTo>
                  <a:lnTo>
                    <a:pt x="594" y="466"/>
                  </a:lnTo>
                  <a:lnTo>
                    <a:pt x="594" y="466"/>
                  </a:lnTo>
                  <a:lnTo>
                    <a:pt x="594" y="464"/>
                  </a:lnTo>
                  <a:lnTo>
                    <a:pt x="594" y="464"/>
                  </a:lnTo>
                  <a:lnTo>
                    <a:pt x="593" y="464"/>
                  </a:lnTo>
                  <a:lnTo>
                    <a:pt x="587" y="464"/>
                  </a:lnTo>
                  <a:lnTo>
                    <a:pt x="584" y="462"/>
                  </a:lnTo>
                  <a:lnTo>
                    <a:pt x="584" y="461"/>
                  </a:lnTo>
                  <a:lnTo>
                    <a:pt x="582" y="461"/>
                  </a:lnTo>
                  <a:lnTo>
                    <a:pt x="581" y="459"/>
                  </a:lnTo>
                  <a:lnTo>
                    <a:pt x="579" y="459"/>
                  </a:lnTo>
                  <a:lnTo>
                    <a:pt x="576" y="459"/>
                  </a:lnTo>
                  <a:lnTo>
                    <a:pt x="574" y="459"/>
                  </a:lnTo>
                  <a:lnTo>
                    <a:pt x="574" y="459"/>
                  </a:lnTo>
                  <a:lnTo>
                    <a:pt x="572" y="456"/>
                  </a:lnTo>
                  <a:lnTo>
                    <a:pt x="572" y="456"/>
                  </a:lnTo>
                  <a:lnTo>
                    <a:pt x="571" y="454"/>
                  </a:lnTo>
                  <a:lnTo>
                    <a:pt x="569" y="452"/>
                  </a:lnTo>
                  <a:lnTo>
                    <a:pt x="569" y="452"/>
                  </a:lnTo>
                  <a:lnTo>
                    <a:pt x="569" y="447"/>
                  </a:lnTo>
                  <a:lnTo>
                    <a:pt x="569" y="445"/>
                  </a:lnTo>
                  <a:lnTo>
                    <a:pt x="571" y="445"/>
                  </a:lnTo>
                  <a:lnTo>
                    <a:pt x="571" y="444"/>
                  </a:lnTo>
                  <a:lnTo>
                    <a:pt x="571" y="442"/>
                  </a:lnTo>
                  <a:lnTo>
                    <a:pt x="571" y="440"/>
                  </a:lnTo>
                  <a:lnTo>
                    <a:pt x="569" y="442"/>
                  </a:lnTo>
                  <a:lnTo>
                    <a:pt x="567" y="442"/>
                  </a:lnTo>
                  <a:lnTo>
                    <a:pt x="565" y="442"/>
                  </a:lnTo>
                  <a:lnTo>
                    <a:pt x="565" y="440"/>
                  </a:lnTo>
                  <a:lnTo>
                    <a:pt x="565" y="437"/>
                  </a:lnTo>
                  <a:lnTo>
                    <a:pt x="565" y="435"/>
                  </a:lnTo>
                  <a:lnTo>
                    <a:pt x="567" y="433"/>
                  </a:lnTo>
                  <a:lnTo>
                    <a:pt x="562" y="428"/>
                  </a:lnTo>
                  <a:lnTo>
                    <a:pt x="562" y="428"/>
                  </a:lnTo>
                  <a:lnTo>
                    <a:pt x="562" y="428"/>
                  </a:lnTo>
                  <a:lnTo>
                    <a:pt x="560" y="427"/>
                  </a:lnTo>
                  <a:lnTo>
                    <a:pt x="560" y="427"/>
                  </a:lnTo>
                  <a:lnTo>
                    <a:pt x="559" y="425"/>
                  </a:lnTo>
                  <a:lnTo>
                    <a:pt x="559" y="425"/>
                  </a:lnTo>
                  <a:lnTo>
                    <a:pt x="557" y="425"/>
                  </a:lnTo>
                  <a:lnTo>
                    <a:pt x="557" y="425"/>
                  </a:lnTo>
                  <a:lnTo>
                    <a:pt x="557" y="427"/>
                  </a:lnTo>
                  <a:lnTo>
                    <a:pt x="557" y="427"/>
                  </a:lnTo>
                  <a:lnTo>
                    <a:pt x="557" y="427"/>
                  </a:lnTo>
                  <a:lnTo>
                    <a:pt x="557" y="428"/>
                  </a:lnTo>
                  <a:lnTo>
                    <a:pt x="555" y="432"/>
                  </a:lnTo>
                  <a:lnTo>
                    <a:pt x="554" y="433"/>
                  </a:lnTo>
                  <a:lnTo>
                    <a:pt x="542" y="439"/>
                  </a:lnTo>
                  <a:lnTo>
                    <a:pt x="542" y="437"/>
                  </a:lnTo>
                  <a:lnTo>
                    <a:pt x="540" y="437"/>
                  </a:lnTo>
                  <a:lnTo>
                    <a:pt x="538" y="437"/>
                  </a:lnTo>
                  <a:lnTo>
                    <a:pt x="538" y="437"/>
                  </a:lnTo>
                  <a:lnTo>
                    <a:pt x="538" y="437"/>
                  </a:lnTo>
                  <a:lnTo>
                    <a:pt x="537" y="433"/>
                  </a:lnTo>
                  <a:lnTo>
                    <a:pt x="535" y="433"/>
                  </a:lnTo>
                  <a:lnTo>
                    <a:pt x="535" y="433"/>
                  </a:lnTo>
                  <a:lnTo>
                    <a:pt x="535" y="433"/>
                  </a:lnTo>
                  <a:lnTo>
                    <a:pt x="535" y="433"/>
                  </a:lnTo>
                  <a:lnTo>
                    <a:pt x="535" y="435"/>
                  </a:lnTo>
                  <a:lnTo>
                    <a:pt x="535" y="433"/>
                  </a:lnTo>
                  <a:lnTo>
                    <a:pt x="533" y="433"/>
                  </a:lnTo>
                  <a:lnTo>
                    <a:pt x="533" y="433"/>
                  </a:lnTo>
                  <a:lnTo>
                    <a:pt x="531" y="433"/>
                  </a:lnTo>
                  <a:lnTo>
                    <a:pt x="531" y="435"/>
                  </a:lnTo>
                  <a:lnTo>
                    <a:pt x="531" y="439"/>
                  </a:lnTo>
                  <a:lnTo>
                    <a:pt x="531" y="440"/>
                  </a:lnTo>
                  <a:lnTo>
                    <a:pt x="531" y="442"/>
                  </a:lnTo>
                  <a:lnTo>
                    <a:pt x="530" y="444"/>
                  </a:lnTo>
                  <a:lnTo>
                    <a:pt x="528" y="445"/>
                  </a:lnTo>
                  <a:lnTo>
                    <a:pt x="526" y="445"/>
                  </a:lnTo>
                  <a:lnTo>
                    <a:pt x="526" y="445"/>
                  </a:lnTo>
                  <a:lnTo>
                    <a:pt x="521" y="450"/>
                  </a:lnTo>
                  <a:lnTo>
                    <a:pt x="518" y="452"/>
                  </a:lnTo>
                  <a:lnTo>
                    <a:pt x="514" y="454"/>
                  </a:lnTo>
                  <a:lnTo>
                    <a:pt x="513" y="454"/>
                  </a:lnTo>
                  <a:lnTo>
                    <a:pt x="511" y="454"/>
                  </a:lnTo>
                  <a:lnTo>
                    <a:pt x="511" y="456"/>
                  </a:lnTo>
                  <a:lnTo>
                    <a:pt x="511" y="454"/>
                  </a:lnTo>
                  <a:lnTo>
                    <a:pt x="509" y="452"/>
                  </a:lnTo>
                  <a:lnTo>
                    <a:pt x="506" y="452"/>
                  </a:lnTo>
                  <a:lnTo>
                    <a:pt x="504" y="452"/>
                  </a:lnTo>
                  <a:lnTo>
                    <a:pt x="504" y="452"/>
                  </a:lnTo>
                  <a:lnTo>
                    <a:pt x="503" y="452"/>
                  </a:lnTo>
                  <a:lnTo>
                    <a:pt x="501" y="450"/>
                  </a:lnTo>
                  <a:lnTo>
                    <a:pt x="499" y="449"/>
                  </a:lnTo>
                  <a:lnTo>
                    <a:pt x="497" y="445"/>
                  </a:lnTo>
                  <a:lnTo>
                    <a:pt x="494" y="440"/>
                  </a:lnTo>
                  <a:lnTo>
                    <a:pt x="491" y="428"/>
                  </a:lnTo>
                  <a:lnTo>
                    <a:pt x="491" y="422"/>
                  </a:lnTo>
                  <a:lnTo>
                    <a:pt x="489" y="420"/>
                  </a:lnTo>
                  <a:lnTo>
                    <a:pt x="489" y="418"/>
                  </a:lnTo>
                  <a:lnTo>
                    <a:pt x="489" y="413"/>
                  </a:lnTo>
                  <a:lnTo>
                    <a:pt x="489" y="411"/>
                  </a:lnTo>
                  <a:lnTo>
                    <a:pt x="484" y="408"/>
                  </a:lnTo>
                  <a:lnTo>
                    <a:pt x="482" y="406"/>
                  </a:lnTo>
                  <a:lnTo>
                    <a:pt x="482" y="406"/>
                  </a:lnTo>
                  <a:lnTo>
                    <a:pt x="482" y="405"/>
                  </a:lnTo>
                  <a:lnTo>
                    <a:pt x="481" y="405"/>
                  </a:lnTo>
                  <a:lnTo>
                    <a:pt x="481" y="401"/>
                  </a:lnTo>
                  <a:lnTo>
                    <a:pt x="481" y="401"/>
                  </a:lnTo>
                  <a:lnTo>
                    <a:pt x="479" y="396"/>
                  </a:lnTo>
                  <a:lnTo>
                    <a:pt x="477" y="396"/>
                  </a:lnTo>
                  <a:lnTo>
                    <a:pt x="477" y="394"/>
                  </a:lnTo>
                  <a:lnTo>
                    <a:pt x="475" y="391"/>
                  </a:lnTo>
                  <a:lnTo>
                    <a:pt x="475" y="389"/>
                  </a:lnTo>
                  <a:lnTo>
                    <a:pt x="475" y="388"/>
                  </a:lnTo>
                  <a:lnTo>
                    <a:pt x="477" y="384"/>
                  </a:lnTo>
                  <a:lnTo>
                    <a:pt x="477" y="379"/>
                  </a:lnTo>
                  <a:lnTo>
                    <a:pt x="479" y="377"/>
                  </a:lnTo>
                  <a:lnTo>
                    <a:pt x="481" y="372"/>
                  </a:lnTo>
                  <a:lnTo>
                    <a:pt x="481" y="371"/>
                  </a:lnTo>
                  <a:lnTo>
                    <a:pt x="481" y="369"/>
                  </a:lnTo>
                  <a:lnTo>
                    <a:pt x="481" y="367"/>
                  </a:lnTo>
                  <a:lnTo>
                    <a:pt x="481" y="362"/>
                  </a:lnTo>
                  <a:lnTo>
                    <a:pt x="481" y="362"/>
                  </a:lnTo>
                  <a:lnTo>
                    <a:pt x="481" y="360"/>
                  </a:lnTo>
                  <a:lnTo>
                    <a:pt x="481" y="360"/>
                  </a:lnTo>
                  <a:lnTo>
                    <a:pt x="479" y="359"/>
                  </a:lnTo>
                  <a:lnTo>
                    <a:pt x="479" y="357"/>
                  </a:lnTo>
                  <a:lnTo>
                    <a:pt x="475" y="355"/>
                  </a:lnTo>
                  <a:lnTo>
                    <a:pt x="475" y="354"/>
                  </a:lnTo>
                  <a:lnTo>
                    <a:pt x="475" y="354"/>
                  </a:lnTo>
                  <a:lnTo>
                    <a:pt x="475" y="342"/>
                  </a:lnTo>
                  <a:lnTo>
                    <a:pt x="474" y="332"/>
                  </a:lnTo>
                  <a:lnTo>
                    <a:pt x="474" y="325"/>
                  </a:lnTo>
                  <a:lnTo>
                    <a:pt x="474" y="321"/>
                  </a:lnTo>
                  <a:lnTo>
                    <a:pt x="472" y="318"/>
                  </a:lnTo>
                  <a:lnTo>
                    <a:pt x="477" y="311"/>
                  </a:lnTo>
                  <a:lnTo>
                    <a:pt x="475" y="311"/>
                  </a:lnTo>
                  <a:lnTo>
                    <a:pt x="474" y="311"/>
                  </a:lnTo>
                  <a:lnTo>
                    <a:pt x="472" y="313"/>
                  </a:lnTo>
                  <a:lnTo>
                    <a:pt x="470" y="313"/>
                  </a:lnTo>
                  <a:lnTo>
                    <a:pt x="469" y="313"/>
                  </a:lnTo>
                  <a:lnTo>
                    <a:pt x="469" y="313"/>
                  </a:lnTo>
                  <a:lnTo>
                    <a:pt x="467" y="313"/>
                  </a:lnTo>
                  <a:lnTo>
                    <a:pt x="467" y="313"/>
                  </a:lnTo>
                  <a:lnTo>
                    <a:pt x="465" y="313"/>
                  </a:lnTo>
                  <a:lnTo>
                    <a:pt x="464" y="313"/>
                  </a:lnTo>
                  <a:lnTo>
                    <a:pt x="464" y="313"/>
                  </a:lnTo>
                  <a:lnTo>
                    <a:pt x="462" y="313"/>
                  </a:lnTo>
                  <a:lnTo>
                    <a:pt x="460" y="315"/>
                  </a:lnTo>
                  <a:lnTo>
                    <a:pt x="462" y="313"/>
                  </a:lnTo>
                  <a:lnTo>
                    <a:pt x="462" y="308"/>
                  </a:lnTo>
                  <a:lnTo>
                    <a:pt x="462" y="303"/>
                  </a:lnTo>
                  <a:lnTo>
                    <a:pt x="462" y="303"/>
                  </a:lnTo>
                  <a:lnTo>
                    <a:pt x="465" y="298"/>
                  </a:lnTo>
                  <a:lnTo>
                    <a:pt x="465" y="298"/>
                  </a:lnTo>
                  <a:lnTo>
                    <a:pt x="465" y="296"/>
                  </a:lnTo>
                  <a:lnTo>
                    <a:pt x="465" y="294"/>
                  </a:lnTo>
                  <a:lnTo>
                    <a:pt x="467" y="293"/>
                  </a:lnTo>
                  <a:lnTo>
                    <a:pt x="467" y="291"/>
                  </a:lnTo>
                  <a:lnTo>
                    <a:pt x="465" y="289"/>
                  </a:lnTo>
                  <a:lnTo>
                    <a:pt x="464" y="289"/>
                  </a:lnTo>
                  <a:lnTo>
                    <a:pt x="462" y="287"/>
                  </a:lnTo>
                  <a:lnTo>
                    <a:pt x="462" y="287"/>
                  </a:lnTo>
                  <a:lnTo>
                    <a:pt x="458" y="287"/>
                  </a:lnTo>
                  <a:lnTo>
                    <a:pt x="457" y="286"/>
                  </a:lnTo>
                  <a:lnTo>
                    <a:pt x="455" y="286"/>
                  </a:lnTo>
                  <a:lnTo>
                    <a:pt x="455" y="284"/>
                  </a:lnTo>
                  <a:lnTo>
                    <a:pt x="453" y="282"/>
                  </a:lnTo>
                  <a:lnTo>
                    <a:pt x="453" y="276"/>
                  </a:lnTo>
                  <a:lnTo>
                    <a:pt x="453" y="276"/>
                  </a:lnTo>
                  <a:lnTo>
                    <a:pt x="452" y="274"/>
                  </a:lnTo>
                  <a:lnTo>
                    <a:pt x="452" y="272"/>
                  </a:lnTo>
                  <a:lnTo>
                    <a:pt x="452" y="272"/>
                  </a:lnTo>
                  <a:lnTo>
                    <a:pt x="448" y="270"/>
                  </a:lnTo>
                  <a:lnTo>
                    <a:pt x="448" y="269"/>
                  </a:lnTo>
                  <a:lnTo>
                    <a:pt x="447" y="269"/>
                  </a:lnTo>
                  <a:lnTo>
                    <a:pt x="445" y="269"/>
                  </a:lnTo>
                  <a:lnTo>
                    <a:pt x="441" y="269"/>
                  </a:lnTo>
                  <a:lnTo>
                    <a:pt x="438" y="269"/>
                  </a:lnTo>
                  <a:lnTo>
                    <a:pt x="436" y="267"/>
                  </a:lnTo>
                  <a:lnTo>
                    <a:pt x="436" y="267"/>
                  </a:lnTo>
                  <a:lnTo>
                    <a:pt x="436" y="264"/>
                  </a:lnTo>
                  <a:lnTo>
                    <a:pt x="436" y="262"/>
                  </a:lnTo>
                  <a:lnTo>
                    <a:pt x="438" y="260"/>
                  </a:lnTo>
                  <a:lnTo>
                    <a:pt x="438" y="260"/>
                  </a:lnTo>
                  <a:lnTo>
                    <a:pt x="436" y="260"/>
                  </a:lnTo>
                  <a:lnTo>
                    <a:pt x="436" y="259"/>
                  </a:lnTo>
                  <a:lnTo>
                    <a:pt x="436" y="259"/>
                  </a:lnTo>
                  <a:lnTo>
                    <a:pt x="438" y="259"/>
                  </a:lnTo>
                  <a:lnTo>
                    <a:pt x="438" y="257"/>
                  </a:lnTo>
                  <a:lnTo>
                    <a:pt x="438" y="255"/>
                  </a:lnTo>
                  <a:lnTo>
                    <a:pt x="436" y="253"/>
                  </a:lnTo>
                  <a:lnTo>
                    <a:pt x="436" y="253"/>
                  </a:lnTo>
                  <a:lnTo>
                    <a:pt x="438" y="252"/>
                  </a:lnTo>
                  <a:lnTo>
                    <a:pt x="438" y="252"/>
                  </a:lnTo>
                  <a:lnTo>
                    <a:pt x="438" y="252"/>
                  </a:lnTo>
                  <a:lnTo>
                    <a:pt x="440" y="250"/>
                  </a:lnTo>
                  <a:lnTo>
                    <a:pt x="447" y="238"/>
                  </a:lnTo>
                  <a:lnTo>
                    <a:pt x="450" y="236"/>
                  </a:lnTo>
                  <a:lnTo>
                    <a:pt x="450" y="236"/>
                  </a:lnTo>
                  <a:lnTo>
                    <a:pt x="452" y="236"/>
                  </a:lnTo>
                  <a:lnTo>
                    <a:pt x="450" y="235"/>
                  </a:lnTo>
                  <a:lnTo>
                    <a:pt x="450" y="235"/>
                  </a:lnTo>
                  <a:lnTo>
                    <a:pt x="447" y="235"/>
                  </a:lnTo>
                  <a:lnTo>
                    <a:pt x="445" y="236"/>
                  </a:lnTo>
                  <a:lnTo>
                    <a:pt x="445" y="235"/>
                  </a:lnTo>
                  <a:lnTo>
                    <a:pt x="440" y="231"/>
                  </a:lnTo>
                  <a:lnTo>
                    <a:pt x="438" y="230"/>
                  </a:lnTo>
                  <a:lnTo>
                    <a:pt x="436" y="231"/>
                  </a:lnTo>
                  <a:lnTo>
                    <a:pt x="433" y="233"/>
                  </a:lnTo>
                  <a:lnTo>
                    <a:pt x="431" y="233"/>
                  </a:lnTo>
                  <a:lnTo>
                    <a:pt x="430" y="233"/>
                  </a:lnTo>
                  <a:lnTo>
                    <a:pt x="428" y="233"/>
                  </a:lnTo>
                  <a:lnTo>
                    <a:pt x="424" y="230"/>
                  </a:lnTo>
                  <a:lnTo>
                    <a:pt x="423" y="230"/>
                  </a:lnTo>
                  <a:lnTo>
                    <a:pt x="419" y="226"/>
                  </a:lnTo>
                  <a:lnTo>
                    <a:pt x="418" y="225"/>
                  </a:lnTo>
                  <a:lnTo>
                    <a:pt x="418" y="223"/>
                  </a:lnTo>
                  <a:lnTo>
                    <a:pt x="418" y="216"/>
                  </a:lnTo>
                  <a:lnTo>
                    <a:pt x="418" y="204"/>
                  </a:lnTo>
                  <a:lnTo>
                    <a:pt x="418" y="204"/>
                  </a:lnTo>
                  <a:lnTo>
                    <a:pt x="416" y="203"/>
                  </a:lnTo>
                  <a:lnTo>
                    <a:pt x="416" y="201"/>
                  </a:lnTo>
                  <a:lnTo>
                    <a:pt x="416" y="197"/>
                  </a:lnTo>
                  <a:lnTo>
                    <a:pt x="416" y="196"/>
                  </a:lnTo>
                  <a:lnTo>
                    <a:pt x="414" y="194"/>
                  </a:lnTo>
                  <a:lnTo>
                    <a:pt x="414" y="194"/>
                  </a:lnTo>
                  <a:lnTo>
                    <a:pt x="416" y="192"/>
                  </a:lnTo>
                  <a:lnTo>
                    <a:pt x="418" y="189"/>
                  </a:lnTo>
                  <a:lnTo>
                    <a:pt x="418" y="187"/>
                  </a:lnTo>
                  <a:lnTo>
                    <a:pt x="419" y="187"/>
                  </a:lnTo>
                  <a:lnTo>
                    <a:pt x="419" y="186"/>
                  </a:lnTo>
                  <a:lnTo>
                    <a:pt x="419" y="186"/>
                  </a:lnTo>
                  <a:lnTo>
                    <a:pt x="418" y="182"/>
                  </a:lnTo>
                  <a:lnTo>
                    <a:pt x="418" y="182"/>
                  </a:lnTo>
                  <a:lnTo>
                    <a:pt x="416" y="180"/>
                  </a:lnTo>
                  <a:lnTo>
                    <a:pt x="416" y="179"/>
                  </a:lnTo>
                  <a:lnTo>
                    <a:pt x="416" y="179"/>
                  </a:lnTo>
                  <a:lnTo>
                    <a:pt x="414" y="179"/>
                  </a:lnTo>
                  <a:lnTo>
                    <a:pt x="413" y="177"/>
                  </a:lnTo>
                  <a:lnTo>
                    <a:pt x="413" y="174"/>
                  </a:lnTo>
                  <a:lnTo>
                    <a:pt x="413" y="172"/>
                  </a:lnTo>
                  <a:lnTo>
                    <a:pt x="413" y="170"/>
                  </a:lnTo>
                  <a:lnTo>
                    <a:pt x="413" y="169"/>
                  </a:lnTo>
                  <a:lnTo>
                    <a:pt x="414" y="167"/>
                  </a:lnTo>
                  <a:lnTo>
                    <a:pt x="413" y="167"/>
                  </a:lnTo>
                  <a:lnTo>
                    <a:pt x="413" y="165"/>
                  </a:lnTo>
                  <a:lnTo>
                    <a:pt x="413" y="162"/>
                  </a:lnTo>
                  <a:lnTo>
                    <a:pt x="411" y="160"/>
                  </a:lnTo>
                  <a:lnTo>
                    <a:pt x="411" y="157"/>
                  </a:lnTo>
                  <a:lnTo>
                    <a:pt x="409" y="157"/>
                  </a:lnTo>
                  <a:lnTo>
                    <a:pt x="409" y="155"/>
                  </a:lnTo>
                  <a:lnTo>
                    <a:pt x="409" y="153"/>
                  </a:lnTo>
                  <a:lnTo>
                    <a:pt x="408" y="152"/>
                  </a:lnTo>
                  <a:lnTo>
                    <a:pt x="408" y="150"/>
                  </a:lnTo>
                  <a:lnTo>
                    <a:pt x="406" y="150"/>
                  </a:lnTo>
                  <a:lnTo>
                    <a:pt x="404" y="150"/>
                  </a:lnTo>
                  <a:lnTo>
                    <a:pt x="402" y="152"/>
                  </a:lnTo>
                  <a:lnTo>
                    <a:pt x="401" y="153"/>
                  </a:lnTo>
                  <a:lnTo>
                    <a:pt x="401" y="152"/>
                  </a:lnTo>
                  <a:lnTo>
                    <a:pt x="401" y="148"/>
                  </a:lnTo>
                  <a:lnTo>
                    <a:pt x="401" y="146"/>
                  </a:lnTo>
                  <a:lnTo>
                    <a:pt x="399" y="146"/>
                  </a:lnTo>
                  <a:lnTo>
                    <a:pt x="399" y="146"/>
                  </a:lnTo>
                  <a:lnTo>
                    <a:pt x="399" y="146"/>
                  </a:lnTo>
                  <a:lnTo>
                    <a:pt x="397" y="143"/>
                  </a:lnTo>
                  <a:lnTo>
                    <a:pt x="397" y="141"/>
                  </a:lnTo>
                  <a:lnTo>
                    <a:pt x="394" y="141"/>
                  </a:lnTo>
                  <a:lnTo>
                    <a:pt x="392" y="141"/>
                  </a:lnTo>
                  <a:lnTo>
                    <a:pt x="392" y="143"/>
                  </a:lnTo>
                  <a:lnTo>
                    <a:pt x="391" y="145"/>
                  </a:lnTo>
                  <a:lnTo>
                    <a:pt x="391" y="146"/>
                  </a:lnTo>
                  <a:lnTo>
                    <a:pt x="389" y="148"/>
                  </a:lnTo>
                  <a:lnTo>
                    <a:pt x="387" y="148"/>
                  </a:lnTo>
                  <a:lnTo>
                    <a:pt x="389" y="146"/>
                  </a:lnTo>
                  <a:lnTo>
                    <a:pt x="389" y="145"/>
                  </a:lnTo>
                  <a:lnTo>
                    <a:pt x="387" y="141"/>
                  </a:lnTo>
                  <a:lnTo>
                    <a:pt x="389" y="140"/>
                  </a:lnTo>
                  <a:lnTo>
                    <a:pt x="389" y="140"/>
                  </a:lnTo>
                  <a:lnTo>
                    <a:pt x="391" y="140"/>
                  </a:lnTo>
                  <a:lnTo>
                    <a:pt x="391" y="138"/>
                  </a:lnTo>
                  <a:lnTo>
                    <a:pt x="392" y="138"/>
                  </a:lnTo>
                  <a:lnTo>
                    <a:pt x="392" y="136"/>
                  </a:lnTo>
                  <a:lnTo>
                    <a:pt x="392" y="135"/>
                  </a:lnTo>
                  <a:lnTo>
                    <a:pt x="394" y="135"/>
                  </a:lnTo>
                  <a:lnTo>
                    <a:pt x="396" y="135"/>
                  </a:lnTo>
                  <a:lnTo>
                    <a:pt x="396" y="135"/>
                  </a:lnTo>
                  <a:lnTo>
                    <a:pt x="396" y="133"/>
                  </a:lnTo>
                  <a:lnTo>
                    <a:pt x="396" y="133"/>
                  </a:lnTo>
                  <a:lnTo>
                    <a:pt x="397" y="131"/>
                  </a:lnTo>
                  <a:lnTo>
                    <a:pt x="397" y="131"/>
                  </a:lnTo>
                  <a:lnTo>
                    <a:pt x="396" y="129"/>
                  </a:lnTo>
                  <a:lnTo>
                    <a:pt x="392" y="128"/>
                  </a:lnTo>
                  <a:lnTo>
                    <a:pt x="391" y="128"/>
                  </a:lnTo>
                  <a:lnTo>
                    <a:pt x="391" y="128"/>
                  </a:lnTo>
                  <a:lnTo>
                    <a:pt x="391" y="126"/>
                  </a:lnTo>
                  <a:lnTo>
                    <a:pt x="391" y="126"/>
                  </a:lnTo>
                  <a:lnTo>
                    <a:pt x="391" y="126"/>
                  </a:lnTo>
                  <a:lnTo>
                    <a:pt x="391" y="126"/>
                  </a:lnTo>
                  <a:lnTo>
                    <a:pt x="391" y="126"/>
                  </a:lnTo>
                  <a:lnTo>
                    <a:pt x="391" y="126"/>
                  </a:lnTo>
                  <a:lnTo>
                    <a:pt x="389" y="126"/>
                  </a:lnTo>
                  <a:lnTo>
                    <a:pt x="389" y="126"/>
                  </a:lnTo>
                  <a:lnTo>
                    <a:pt x="387" y="128"/>
                  </a:lnTo>
                  <a:lnTo>
                    <a:pt x="387" y="128"/>
                  </a:lnTo>
                  <a:lnTo>
                    <a:pt x="384" y="128"/>
                  </a:lnTo>
                  <a:lnTo>
                    <a:pt x="382" y="128"/>
                  </a:lnTo>
                  <a:lnTo>
                    <a:pt x="380" y="129"/>
                  </a:lnTo>
                  <a:lnTo>
                    <a:pt x="380" y="131"/>
                  </a:lnTo>
                  <a:lnTo>
                    <a:pt x="379" y="135"/>
                  </a:lnTo>
                  <a:lnTo>
                    <a:pt x="379" y="136"/>
                  </a:lnTo>
                  <a:lnTo>
                    <a:pt x="379" y="138"/>
                  </a:lnTo>
                  <a:lnTo>
                    <a:pt x="375" y="140"/>
                  </a:lnTo>
                  <a:lnTo>
                    <a:pt x="374" y="143"/>
                  </a:lnTo>
                  <a:lnTo>
                    <a:pt x="372" y="145"/>
                  </a:lnTo>
                  <a:lnTo>
                    <a:pt x="370" y="145"/>
                  </a:lnTo>
                  <a:lnTo>
                    <a:pt x="368" y="145"/>
                  </a:lnTo>
                  <a:lnTo>
                    <a:pt x="367" y="145"/>
                  </a:lnTo>
                  <a:lnTo>
                    <a:pt x="365" y="146"/>
                  </a:lnTo>
                  <a:lnTo>
                    <a:pt x="363" y="146"/>
                  </a:lnTo>
                  <a:lnTo>
                    <a:pt x="363" y="146"/>
                  </a:lnTo>
                  <a:lnTo>
                    <a:pt x="358" y="146"/>
                  </a:lnTo>
                  <a:lnTo>
                    <a:pt x="357" y="148"/>
                  </a:lnTo>
                  <a:lnTo>
                    <a:pt x="357" y="152"/>
                  </a:lnTo>
                  <a:lnTo>
                    <a:pt x="357" y="158"/>
                  </a:lnTo>
                  <a:lnTo>
                    <a:pt x="358" y="165"/>
                  </a:lnTo>
                  <a:lnTo>
                    <a:pt x="357" y="169"/>
                  </a:lnTo>
                  <a:lnTo>
                    <a:pt x="355" y="172"/>
                  </a:lnTo>
                  <a:lnTo>
                    <a:pt x="355" y="174"/>
                  </a:lnTo>
                  <a:lnTo>
                    <a:pt x="355" y="175"/>
                  </a:lnTo>
                  <a:lnTo>
                    <a:pt x="355" y="180"/>
                  </a:lnTo>
                  <a:lnTo>
                    <a:pt x="355" y="182"/>
                  </a:lnTo>
                  <a:lnTo>
                    <a:pt x="345" y="213"/>
                  </a:lnTo>
                  <a:lnTo>
                    <a:pt x="345" y="216"/>
                  </a:lnTo>
                  <a:lnTo>
                    <a:pt x="345" y="218"/>
                  </a:lnTo>
                  <a:lnTo>
                    <a:pt x="345" y="218"/>
                  </a:lnTo>
                  <a:lnTo>
                    <a:pt x="341" y="223"/>
                  </a:lnTo>
                  <a:lnTo>
                    <a:pt x="340" y="230"/>
                  </a:lnTo>
                  <a:lnTo>
                    <a:pt x="340" y="235"/>
                  </a:lnTo>
                  <a:lnTo>
                    <a:pt x="340" y="236"/>
                  </a:lnTo>
                  <a:lnTo>
                    <a:pt x="340" y="236"/>
                  </a:lnTo>
                  <a:lnTo>
                    <a:pt x="341" y="236"/>
                  </a:lnTo>
                  <a:lnTo>
                    <a:pt x="341" y="236"/>
                  </a:lnTo>
                  <a:lnTo>
                    <a:pt x="343" y="238"/>
                  </a:lnTo>
                  <a:lnTo>
                    <a:pt x="343" y="238"/>
                  </a:lnTo>
                  <a:lnTo>
                    <a:pt x="345" y="242"/>
                  </a:lnTo>
                  <a:lnTo>
                    <a:pt x="346" y="242"/>
                  </a:lnTo>
                  <a:lnTo>
                    <a:pt x="346" y="242"/>
                  </a:lnTo>
                  <a:lnTo>
                    <a:pt x="346" y="245"/>
                  </a:lnTo>
                  <a:lnTo>
                    <a:pt x="341" y="242"/>
                  </a:lnTo>
                  <a:lnTo>
                    <a:pt x="341" y="242"/>
                  </a:lnTo>
                  <a:lnTo>
                    <a:pt x="340" y="243"/>
                  </a:lnTo>
                  <a:lnTo>
                    <a:pt x="336" y="248"/>
                  </a:lnTo>
                  <a:lnTo>
                    <a:pt x="336" y="247"/>
                  </a:lnTo>
                  <a:lnTo>
                    <a:pt x="336" y="245"/>
                  </a:lnTo>
                  <a:lnTo>
                    <a:pt x="334" y="240"/>
                  </a:lnTo>
                  <a:lnTo>
                    <a:pt x="334" y="238"/>
                  </a:lnTo>
                  <a:lnTo>
                    <a:pt x="336" y="236"/>
                  </a:lnTo>
                  <a:lnTo>
                    <a:pt x="336" y="235"/>
                  </a:lnTo>
                  <a:lnTo>
                    <a:pt x="333" y="236"/>
                  </a:lnTo>
                  <a:lnTo>
                    <a:pt x="329" y="240"/>
                  </a:lnTo>
                  <a:lnTo>
                    <a:pt x="326" y="243"/>
                  </a:lnTo>
                  <a:lnTo>
                    <a:pt x="326" y="248"/>
                  </a:lnTo>
                  <a:lnTo>
                    <a:pt x="324" y="252"/>
                  </a:lnTo>
                  <a:lnTo>
                    <a:pt x="323" y="255"/>
                  </a:lnTo>
                  <a:lnTo>
                    <a:pt x="323" y="257"/>
                  </a:lnTo>
                  <a:lnTo>
                    <a:pt x="323" y="257"/>
                  </a:lnTo>
                  <a:lnTo>
                    <a:pt x="324" y="259"/>
                  </a:lnTo>
                  <a:lnTo>
                    <a:pt x="324" y="257"/>
                  </a:lnTo>
                  <a:lnTo>
                    <a:pt x="324" y="257"/>
                  </a:lnTo>
                  <a:lnTo>
                    <a:pt x="324" y="257"/>
                  </a:lnTo>
                  <a:lnTo>
                    <a:pt x="326" y="257"/>
                  </a:lnTo>
                  <a:lnTo>
                    <a:pt x="326" y="257"/>
                  </a:lnTo>
                  <a:lnTo>
                    <a:pt x="326" y="259"/>
                  </a:lnTo>
                  <a:lnTo>
                    <a:pt x="326" y="259"/>
                  </a:lnTo>
                  <a:lnTo>
                    <a:pt x="328" y="259"/>
                  </a:lnTo>
                  <a:lnTo>
                    <a:pt x="326" y="260"/>
                  </a:lnTo>
                  <a:lnTo>
                    <a:pt x="326" y="260"/>
                  </a:lnTo>
                  <a:lnTo>
                    <a:pt x="324" y="260"/>
                  </a:lnTo>
                  <a:lnTo>
                    <a:pt x="321" y="259"/>
                  </a:lnTo>
                  <a:lnTo>
                    <a:pt x="319" y="259"/>
                  </a:lnTo>
                  <a:lnTo>
                    <a:pt x="319" y="260"/>
                  </a:lnTo>
                  <a:lnTo>
                    <a:pt x="318" y="265"/>
                  </a:lnTo>
                  <a:lnTo>
                    <a:pt x="309" y="284"/>
                  </a:lnTo>
                  <a:lnTo>
                    <a:pt x="309" y="286"/>
                  </a:lnTo>
                  <a:lnTo>
                    <a:pt x="309" y="287"/>
                  </a:lnTo>
                  <a:lnTo>
                    <a:pt x="311" y="287"/>
                  </a:lnTo>
                  <a:lnTo>
                    <a:pt x="314" y="286"/>
                  </a:lnTo>
                  <a:lnTo>
                    <a:pt x="318" y="286"/>
                  </a:lnTo>
                  <a:lnTo>
                    <a:pt x="318" y="286"/>
                  </a:lnTo>
                  <a:lnTo>
                    <a:pt x="318" y="284"/>
                  </a:lnTo>
                  <a:lnTo>
                    <a:pt x="318" y="284"/>
                  </a:lnTo>
                  <a:lnTo>
                    <a:pt x="314" y="284"/>
                  </a:lnTo>
                  <a:lnTo>
                    <a:pt x="314" y="284"/>
                  </a:lnTo>
                  <a:lnTo>
                    <a:pt x="314" y="279"/>
                  </a:lnTo>
                  <a:lnTo>
                    <a:pt x="314" y="277"/>
                  </a:lnTo>
                  <a:lnTo>
                    <a:pt x="314" y="277"/>
                  </a:lnTo>
                  <a:lnTo>
                    <a:pt x="314" y="277"/>
                  </a:lnTo>
                  <a:lnTo>
                    <a:pt x="314" y="277"/>
                  </a:lnTo>
                  <a:lnTo>
                    <a:pt x="314" y="277"/>
                  </a:lnTo>
                  <a:lnTo>
                    <a:pt x="316" y="277"/>
                  </a:lnTo>
                  <a:lnTo>
                    <a:pt x="318" y="279"/>
                  </a:lnTo>
                  <a:lnTo>
                    <a:pt x="321" y="277"/>
                  </a:lnTo>
                  <a:lnTo>
                    <a:pt x="323" y="279"/>
                  </a:lnTo>
                  <a:lnTo>
                    <a:pt x="321" y="281"/>
                  </a:lnTo>
                  <a:lnTo>
                    <a:pt x="318" y="282"/>
                  </a:lnTo>
                  <a:lnTo>
                    <a:pt x="321" y="284"/>
                  </a:lnTo>
                  <a:lnTo>
                    <a:pt x="323" y="284"/>
                  </a:lnTo>
                  <a:lnTo>
                    <a:pt x="323" y="286"/>
                  </a:lnTo>
                  <a:lnTo>
                    <a:pt x="324" y="287"/>
                  </a:lnTo>
                  <a:lnTo>
                    <a:pt x="324" y="287"/>
                  </a:lnTo>
                  <a:lnTo>
                    <a:pt x="326" y="289"/>
                  </a:lnTo>
                  <a:lnTo>
                    <a:pt x="328" y="289"/>
                  </a:lnTo>
                  <a:lnTo>
                    <a:pt x="329" y="289"/>
                  </a:lnTo>
                  <a:lnTo>
                    <a:pt x="333" y="289"/>
                  </a:lnTo>
                  <a:lnTo>
                    <a:pt x="334" y="289"/>
                  </a:lnTo>
                  <a:lnTo>
                    <a:pt x="334" y="289"/>
                  </a:lnTo>
                  <a:lnTo>
                    <a:pt x="336" y="287"/>
                  </a:lnTo>
                  <a:lnTo>
                    <a:pt x="338" y="287"/>
                  </a:lnTo>
                  <a:lnTo>
                    <a:pt x="340" y="289"/>
                  </a:lnTo>
                  <a:lnTo>
                    <a:pt x="341" y="289"/>
                  </a:lnTo>
                  <a:lnTo>
                    <a:pt x="340" y="289"/>
                  </a:lnTo>
                  <a:lnTo>
                    <a:pt x="338" y="289"/>
                  </a:lnTo>
                  <a:lnTo>
                    <a:pt x="338" y="289"/>
                  </a:lnTo>
                  <a:lnTo>
                    <a:pt x="336" y="291"/>
                  </a:lnTo>
                  <a:lnTo>
                    <a:pt x="334" y="291"/>
                  </a:lnTo>
                  <a:lnTo>
                    <a:pt x="333" y="293"/>
                  </a:lnTo>
                  <a:lnTo>
                    <a:pt x="329" y="294"/>
                  </a:lnTo>
                  <a:lnTo>
                    <a:pt x="328" y="296"/>
                  </a:lnTo>
                  <a:lnTo>
                    <a:pt x="329" y="296"/>
                  </a:lnTo>
                  <a:lnTo>
                    <a:pt x="333" y="296"/>
                  </a:lnTo>
                  <a:lnTo>
                    <a:pt x="334" y="298"/>
                  </a:lnTo>
                  <a:lnTo>
                    <a:pt x="336" y="299"/>
                  </a:lnTo>
                  <a:lnTo>
                    <a:pt x="338" y="299"/>
                  </a:lnTo>
                  <a:lnTo>
                    <a:pt x="340" y="301"/>
                  </a:lnTo>
                  <a:lnTo>
                    <a:pt x="343" y="301"/>
                  </a:lnTo>
                  <a:lnTo>
                    <a:pt x="345" y="301"/>
                  </a:lnTo>
                  <a:lnTo>
                    <a:pt x="343" y="301"/>
                  </a:lnTo>
                  <a:lnTo>
                    <a:pt x="336" y="304"/>
                  </a:lnTo>
                  <a:lnTo>
                    <a:pt x="336" y="304"/>
                  </a:lnTo>
                  <a:lnTo>
                    <a:pt x="336" y="309"/>
                  </a:lnTo>
                  <a:lnTo>
                    <a:pt x="338" y="311"/>
                  </a:lnTo>
                  <a:lnTo>
                    <a:pt x="338" y="313"/>
                  </a:lnTo>
                  <a:lnTo>
                    <a:pt x="338" y="316"/>
                  </a:lnTo>
                  <a:lnTo>
                    <a:pt x="338" y="316"/>
                  </a:lnTo>
                  <a:lnTo>
                    <a:pt x="336" y="313"/>
                  </a:lnTo>
                  <a:lnTo>
                    <a:pt x="334" y="313"/>
                  </a:lnTo>
                  <a:lnTo>
                    <a:pt x="334" y="311"/>
                  </a:lnTo>
                  <a:lnTo>
                    <a:pt x="334" y="309"/>
                  </a:lnTo>
                  <a:lnTo>
                    <a:pt x="334" y="306"/>
                  </a:lnTo>
                  <a:lnTo>
                    <a:pt x="333" y="301"/>
                  </a:lnTo>
                  <a:lnTo>
                    <a:pt x="333" y="299"/>
                  </a:lnTo>
                  <a:lnTo>
                    <a:pt x="331" y="298"/>
                  </a:lnTo>
                  <a:lnTo>
                    <a:pt x="329" y="298"/>
                  </a:lnTo>
                  <a:lnTo>
                    <a:pt x="328" y="299"/>
                  </a:lnTo>
                  <a:lnTo>
                    <a:pt x="328" y="299"/>
                  </a:lnTo>
                  <a:lnTo>
                    <a:pt x="328" y="298"/>
                  </a:lnTo>
                  <a:lnTo>
                    <a:pt x="328" y="296"/>
                  </a:lnTo>
                  <a:lnTo>
                    <a:pt x="328" y="296"/>
                  </a:lnTo>
                  <a:lnTo>
                    <a:pt x="326" y="298"/>
                  </a:lnTo>
                  <a:lnTo>
                    <a:pt x="326" y="299"/>
                  </a:lnTo>
                  <a:lnTo>
                    <a:pt x="326" y="301"/>
                  </a:lnTo>
                  <a:lnTo>
                    <a:pt x="324" y="306"/>
                  </a:lnTo>
                  <a:lnTo>
                    <a:pt x="323" y="308"/>
                  </a:lnTo>
                  <a:lnTo>
                    <a:pt x="323" y="309"/>
                  </a:lnTo>
                  <a:lnTo>
                    <a:pt x="321" y="311"/>
                  </a:lnTo>
                  <a:lnTo>
                    <a:pt x="319" y="313"/>
                  </a:lnTo>
                  <a:lnTo>
                    <a:pt x="316" y="315"/>
                  </a:lnTo>
                  <a:lnTo>
                    <a:pt x="314" y="316"/>
                  </a:lnTo>
                  <a:lnTo>
                    <a:pt x="312" y="316"/>
                  </a:lnTo>
                  <a:lnTo>
                    <a:pt x="312" y="316"/>
                  </a:lnTo>
                  <a:lnTo>
                    <a:pt x="312" y="318"/>
                  </a:lnTo>
                  <a:lnTo>
                    <a:pt x="311" y="318"/>
                  </a:lnTo>
                  <a:lnTo>
                    <a:pt x="309" y="320"/>
                  </a:lnTo>
                  <a:lnTo>
                    <a:pt x="307" y="323"/>
                  </a:lnTo>
                  <a:lnTo>
                    <a:pt x="307" y="323"/>
                  </a:lnTo>
                  <a:lnTo>
                    <a:pt x="307" y="325"/>
                  </a:lnTo>
                  <a:lnTo>
                    <a:pt x="309" y="325"/>
                  </a:lnTo>
                  <a:lnTo>
                    <a:pt x="309" y="325"/>
                  </a:lnTo>
                  <a:lnTo>
                    <a:pt x="309" y="325"/>
                  </a:lnTo>
                  <a:lnTo>
                    <a:pt x="311" y="330"/>
                  </a:lnTo>
                  <a:lnTo>
                    <a:pt x="311" y="335"/>
                  </a:lnTo>
                  <a:lnTo>
                    <a:pt x="311" y="337"/>
                  </a:lnTo>
                  <a:lnTo>
                    <a:pt x="312" y="338"/>
                  </a:lnTo>
                  <a:lnTo>
                    <a:pt x="312" y="340"/>
                  </a:lnTo>
                  <a:lnTo>
                    <a:pt x="314" y="340"/>
                  </a:lnTo>
                  <a:lnTo>
                    <a:pt x="314" y="342"/>
                  </a:lnTo>
                  <a:lnTo>
                    <a:pt x="314" y="342"/>
                  </a:lnTo>
                  <a:lnTo>
                    <a:pt x="314" y="342"/>
                  </a:lnTo>
                  <a:lnTo>
                    <a:pt x="316" y="342"/>
                  </a:lnTo>
                  <a:lnTo>
                    <a:pt x="316" y="343"/>
                  </a:lnTo>
                  <a:lnTo>
                    <a:pt x="316" y="343"/>
                  </a:lnTo>
                  <a:lnTo>
                    <a:pt x="318" y="343"/>
                  </a:lnTo>
                  <a:lnTo>
                    <a:pt x="318" y="345"/>
                  </a:lnTo>
                  <a:lnTo>
                    <a:pt x="318" y="345"/>
                  </a:lnTo>
                  <a:lnTo>
                    <a:pt x="318" y="347"/>
                  </a:lnTo>
                  <a:lnTo>
                    <a:pt x="318" y="347"/>
                  </a:lnTo>
                  <a:lnTo>
                    <a:pt x="316" y="349"/>
                  </a:lnTo>
                  <a:lnTo>
                    <a:pt x="316" y="350"/>
                  </a:lnTo>
                  <a:lnTo>
                    <a:pt x="316" y="350"/>
                  </a:lnTo>
                  <a:lnTo>
                    <a:pt x="314" y="352"/>
                  </a:lnTo>
                  <a:lnTo>
                    <a:pt x="314" y="354"/>
                  </a:lnTo>
                  <a:lnTo>
                    <a:pt x="316" y="355"/>
                  </a:lnTo>
                  <a:lnTo>
                    <a:pt x="314" y="355"/>
                  </a:lnTo>
                  <a:lnTo>
                    <a:pt x="314" y="355"/>
                  </a:lnTo>
                  <a:lnTo>
                    <a:pt x="312" y="355"/>
                  </a:lnTo>
                  <a:lnTo>
                    <a:pt x="312" y="355"/>
                  </a:lnTo>
                  <a:lnTo>
                    <a:pt x="311" y="357"/>
                  </a:lnTo>
                  <a:lnTo>
                    <a:pt x="309" y="362"/>
                  </a:lnTo>
                  <a:lnTo>
                    <a:pt x="309" y="364"/>
                  </a:lnTo>
                  <a:lnTo>
                    <a:pt x="306" y="367"/>
                  </a:lnTo>
                  <a:lnTo>
                    <a:pt x="306" y="367"/>
                  </a:lnTo>
                  <a:lnTo>
                    <a:pt x="306" y="371"/>
                  </a:lnTo>
                  <a:lnTo>
                    <a:pt x="302" y="374"/>
                  </a:lnTo>
                  <a:lnTo>
                    <a:pt x="299" y="391"/>
                  </a:lnTo>
                  <a:lnTo>
                    <a:pt x="297" y="399"/>
                  </a:lnTo>
                  <a:lnTo>
                    <a:pt x="299" y="406"/>
                  </a:lnTo>
                  <a:lnTo>
                    <a:pt x="304" y="413"/>
                  </a:lnTo>
                  <a:lnTo>
                    <a:pt x="306" y="415"/>
                  </a:lnTo>
                  <a:lnTo>
                    <a:pt x="307" y="418"/>
                  </a:lnTo>
                  <a:lnTo>
                    <a:pt x="309" y="422"/>
                  </a:lnTo>
                  <a:lnTo>
                    <a:pt x="309" y="425"/>
                  </a:lnTo>
                  <a:lnTo>
                    <a:pt x="309" y="428"/>
                  </a:lnTo>
                  <a:lnTo>
                    <a:pt x="309" y="432"/>
                  </a:lnTo>
                  <a:lnTo>
                    <a:pt x="304" y="445"/>
                  </a:lnTo>
                  <a:lnTo>
                    <a:pt x="302" y="449"/>
                  </a:lnTo>
                  <a:lnTo>
                    <a:pt x="302" y="452"/>
                  </a:lnTo>
                  <a:lnTo>
                    <a:pt x="302" y="454"/>
                  </a:lnTo>
                  <a:lnTo>
                    <a:pt x="304" y="457"/>
                  </a:lnTo>
                  <a:lnTo>
                    <a:pt x="304" y="459"/>
                  </a:lnTo>
                  <a:lnTo>
                    <a:pt x="304" y="464"/>
                  </a:lnTo>
                  <a:lnTo>
                    <a:pt x="309" y="486"/>
                  </a:lnTo>
                  <a:lnTo>
                    <a:pt x="311" y="488"/>
                  </a:lnTo>
                  <a:lnTo>
                    <a:pt x="312" y="491"/>
                  </a:lnTo>
                  <a:lnTo>
                    <a:pt x="312" y="491"/>
                  </a:lnTo>
                  <a:lnTo>
                    <a:pt x="312" y="493"/>
                  </a:lnTo>
                  <a:lnTo>
                    <a:pt x="312" y="493"/>
                  </a:lnTo>
                  <a:lnTo>
                    <a:pt x="314" y="495"/>
                  </a:lnTo>
                  <a:lnTo>
                    <a:pt x="314" y="496"/>
                  </a:lnTo>
                  <a:lnTo>
                    <a:pt x="314" y="498"/>
                  </a:lnTo>
                  <a:lnTo>
                    <a:pt x="314" y="500"/>
                  </a:lnTo>
                  <a:lnTo>
                    <a:pt x="314" y="501"/>
                  </a:lnTo>
                  <a:lnTo>
                    <a:pt x="314" y="503"/>
                  </a:lnTo>
                  <a:lnTo>
                    <a:pt x="314" y="505"/>
                  </a:lnTo>
                  <a:lnTo>
                    <a:pt x="312" y="505"/>
                  </a:lnTo>
                  <a:lnTo>
                    <a:pt x="312" y="506"/>
                  </a:lnTo>
                  <a:lnTo>
                    <a:pt x="312" y="508"/>
                  </a:lnTo>
                  <a:lnTo>
                    <a:pt x="312" y="510"/>
                  </a:lnTo>
                  <a:lnTo>
                    <a:pt x="312" y="510"/>
                  </a:lnTo>
                  <a:lnTo>
                    <a:pt x="311" y="512"/>
                  </a:lnTo>
                  <a:lnTo>
                    <a:pt x="309" y="513"/>
                  </a:lnTo>
                  <a:lnTo>
                    <a:pt x="309" y="515"/>
                  </a:lnTo>
                  <a:lnTo>
                    <a:pt x="309" y="515"/>
                  </a:lnTo>
                  <a:lnTo>
                    <a:pt x="307" y="517"/>
                  </a:lnTo>
                  <a:lnTo>
                    <a:pt x="307" y="518"/>
                  </a:lnTo>
                  <a:lnTo>
                    <a:pt x="307" y="520"/>
                  </a:lnTo>
                  <a:lnTo>
                    <a:pt x="307" y="522"/>
                  </a:lnTo>
                  <a:lnTo>
                    <a:pt x="299" y="539"/>
                  </a:lnTo>
                  <a:lnTo>
                    <a:pt x="295" y="552"/>
                  </a:lnTo>
                  <a:lnTo>
                    <a:pt x="292" y="571"/>
                  </a:lnTo>
                  <a:lnTo>
                    <a:pt x="292" y="574"/>
                  </a:lnTo>
                  <a:lnTo>
                    <a:pt x="292" y="574"/>
                  </a:lnTo>
                  <a:lnTo>
                    <a:pt x="290" y="576"/>
                  </a:lnTo>
                  <a:lnTo>
                    <a:pt x="290" y="578"/>
                  </a:lnTo>
                  <a:lnTo>
                    <a:pt x="290" y="578"/>
                  </a:lnTo>
                  <a:lnTo>
                    <a:pt x="294" y="586"/>
                  </a:lnTo>
                  <a:lnTo>
                    <a:pt x="295" y="588"/>
                  </a:lnTo>
                  <a:lnTo>
                    <a:pt x="294" y="590"/>
                  </a:lnTo>
                  <a:lnTo>
                    <a:pt x="289" y="598"/>
                  </a:lnTo>
                  <a:lnTo>
                    <a:pt x="289" y="600"/>
                  </a:lnTo>
                  <a:lnTo>
                    <a:pt x="289" y="602"/>
                  </a:lnTo>
                  <a:lnTo>
                    <a:pt x="287" y="603"/>
                  </a:lnTo>
                  <a:lnTo>
                    <a:pt x="287" y="607"/>
                  </a:lnTo>
                  <a:lnTo>
                    <a:pt x="287" y="608"/>
                  </a:lnTo>
                  <a:lnTo>
                    <a:pt x="285" y="612"/>
                  </a:lnTo>
                  <a:lnTo>
                    <a:pt x="285" y="613"/>
                  </a:lnTo>
                  <a:lnTo>
                    <a:pt x="285" y="615"/>
                  </a:lnTo>
                  <a:lnTo>
                    <a:pt x="284" y="617"/>
                  </a:lnTo>
                  <a:lnTo>
                    <a:pt x="282" y="619"/>
                  </a:lnTo>
                  <a:lnTo>
                    <a:pt x="282" y="620"/>
                  </a:lnTo>
                  <a:lnTo>
                    <a:pt x="282" y="620"/>
                  </a:lnTo>
                  <a:lnTo>
                    <a:pt x="284" y="620"/>
                  </a:lnTo>
                  <a:lnTo>
                    <a:pt x="284" y="622"/>
                  </a:lnTo>
                  <a:lnTo>
                    <a:pt x="284" y="622"/>
                  </a:lnTo>
                  <a:lnTo>
                    <a:pt x="284" y="624"/>
                  </a:lnTo>
                  <a:lnTo>
                    <a:pt x="284" y="625"/>
                  </a:lnTo>
                  <a:lnTo>
                    <a:pt x="282" y="629"/>
                  </a:lnTo>
                  <a:lnTo>
                    <a:pt x="280" y="632"/>
                  </a:lnTo>
                  <a:lnTo>
                    <a:pt x="278" y="630"/>
                  </a:lnTo>
                  <a:lnTo>
                    <a:pt x="278" y="632"/>
                  </a:lnTo>
                  <a:lnTo>
                    <a:pt x="277" y="639"/>
                  </a:lnTo>
                  <a:lnTo>
                    <a:pt x="275" y="641"/>
                  </a:lnTo>
                  <a:lnTo>
                    <a:pt x="275" y="642"/>
                  </a:lnTo>
                  <a:lnTo>
                    <a:pt x="275" y="644"/>
                  </a:lnTo>
                  <a:lnTo>
                    <a:pt x="270" y="649"/>
                  </a:lnTo>
                  <a:lnTo>
                    <a:pt x="268" y="651"/>
                  </a:lnTo>
                  <a:lnTo>
                    <a:pt x="268" y="651"/>
                  </a:lnTo>
                  <a:lnTo>
                    <a:pt x="267" y="653"/>
                  </a:lnTo>
                  <a:lnTo>
                    <a:pt x="265" y="653"/>
                  </a:lnTo>
                  <a:lnTo>
                    <a:pt x="265" y="653"/>
                  </a:lnTo>
                  <a:lnTo>
                    <a:pt x="261" y="659"/>
                  </a:lnTo>
                  <a:lnTo>
                    <a:pt x="255" y="669"/>
                  </a:lnTo>
                  <a:lnTo>
                    <a:pt x="253" y="671"/>
                  </a:lnTo>
                  <a:lnTo>
                    <a:pt x="253" y="673"/>
                  </a:lnTo>
                  <a:lnTo>
                    <a:pt x="253" y="675"/>
                  </a:lnTo>
                  <a:lnTo>
                    <a:pt x="255" y="676"/>
                  </a:lnTo>
                  <a:lnTo>
                    <a:pt x="253" y="681"/>
                  </a:lnTo>
                  <a:lnTo>
                    <a:pt x="253" y="683"/>
                  </a:lnTo>
                  <a:lnTo>
                    <a:pt x="253" y="683"/>
                  </a:lnTo>
                  <a:lnTo>
                    <a:pt x="251" y="686"/>
                  </a:lnTo>
                  <a:lnTo>
                    <a:pt x="250" y="688"/>
                  </a:lnTo>
                  <a:lnTo>
                    <a:pt x="250" y="688"/>
                  </a:lnTo>
                  <a:lnTo>
                    <a:pt x="248" y="692"/>
                  </a:lnTo>
                  <a:lnTo>
                    <a:pt x="248" y="700"/>
                  </a:lnTo>
                  <a:lnTo>
                    <a:pt x="244" y="705"/>
                  </a:lnTo>
                  <a:lnTo>
                    <a:pt x="244" y="707"/>
                  </a:lnTo>
                  <a:lnTo>
                    <a:pt x="243" y="709"/>
                  </a:lnTo>
                  <a:lnTo>
                    <a:pt x="241" y="709"/>
                  </a:lnTo>
                  <a:lnTo>
                    <a:pt x="239" y="709"/>
                  </a:lnTo>
                  <a:lnTo>
                    <a:pt x="238" y="710"/>
                  </a:lnTo>
                  <a:lnTo>
                    <a:pt x="236" y="710"/>
                  </a:lnTo>
                  <a:lnTo>
                    <a:pt x="236" y="712"/>
                  </a:lnTo>
                  <a:lnTo>
                    <a:pt x="236" y="714"/>
                  </a:lnTo>
                  <a:lnTo>
                    <a:pt x="234" y="714"/>
                  </a:lnTo>
                  <a:lnTo>
                    <a:pt x="231" y="714"/>
                  </a:lnTo>
                  <a:lnTo>
                    <a:pt x="229" y="715"/>
                  </a:lnTo>
                  <a:lnTo>
                    <a:pt x="228" y="717"/>
                  </a:lnTo>
                  <a:lnTo>
                    <a:pt x="224" y="719"/>
                  </a:lnTo>
                  <a:lnTo>
                    <a:pt x="224" y="720"/>
                  </a:lnTo>
                  <a:lnTo>
                    <a:pt x="222" y="720"/>
                  </a:lnTo>
                  <a:lnTo>
                    <a:pt x="221" y="720"/>
                  </a:lnTo>
                  <a:lnTo>
                    <a:pt x="221" y="720"/>
                  </a:lnTo>
                  <a:lnTo>
                    <a:pt x="217" y="722"/>
                  </a:lnTo>
                  <a:lnTo>
                    <a:pt x="217" y="724"/>
                  </a:lnTo>
                  <a:lnTo>
                    <a:pt x="216" y="724"/>
                  </a:lnTo>
                  <a:lnTo>
                    <a:pt x="211" y="724"/>
                  </a:lnTo>
                  <a:lnTo>
                    <a:pt x="209" y="726"/>
                  </a:lnTo>
                  <a:lnTo>
                    <a:pt x="209" y="726"/>
                  </a:lnTo>
                  <a:lnTo>
                    <a:pt x="209" y="726"/>
                  </a:lnTo>
                  <a:lnTo>
                    <a:pt x="207" y="727"/>
                  </a:lnTo>
                  <a:lnTo>
                    <a:pt x="192" y="731"/>
                  </a:lnTo>
                  <a:lnTo>
                    <a:pt x="182" y="731"/>
                  </a:lnTo>
                  <a:lnTo>
                    <a:pt x="171" y="731"/>
                  </a:lnTo>
                  <a:lnTo>
                    <a:pt x="171" y="731"/>
                  </a:lnTo>
                  <a:lnTo>
                    <a:pt x="168" y="727"/>
                  </a:lnTo>
                  <a:lnTo>
                    <a:pt x="166" y="724"/>
                  </a:lnTo>
                  <a:lnTo>
                    <a:pt x="165" y="722"/>
                  </a:lnTo>
                  <a:lnTo>
                    <a:pt x="156" y="720"/>
                  </a:lnTo>
                  <a:lnTo>
                    <a:pt x="156" y="719"/>
                  </a:lnTo>
                  <a:lnTo>
                    <a:pt x="155" y="719"/>
                  </a:lnTo>
                  <a:lnTo>
                    <a:pt x="153" y="719"/>
                  </a:lnTo>
                  <a:lnTo>
                    <a:pt x="146" y="717"/>
                  </a:lnTo>
                  <a:lnTo>
                    <a:pt x="143" y="715"/>
                  </a:lnTo>
                  <a:lnTo>
                    <a:pt x="141" y="715"/>
                  </a:lnTo>
                  <a:lnTo>
                    <a:pt x="139" y="714"/>
                  </a:lnTo>
                  <a:lnTo>
                    <a:pt x="134" y="710"/>
                  </a:lnTo>
                  <a:lnTo>
                    <a:pt x="131" y="707"/>
                  </a:lnTo>
                  <a:lnTo>
                    <a:pt x="131" y="707"/>
                  </a:lnTo>
                  <a:lnTo>
                    <a:pt x="129" y="705"/>
                  </a:lnTo>
                  <a:lnTo>
                    <a:pt x="126" y="703"/>
                  </a:lnTo>
                  <a:lnTo>
                    <a:pt x="124" y="702"/>
                  </a:lnTo>
                  <a:lnTo>
                    <a:pt x="124" y="702"/>
                  </a:lnTo>
                  <a:lnTo>
                    <a:pt x="121" y="702"/>
                  </a:lnTo>
                  <a:lnTo>
                    <a:pt x="112" y="700"/>
                  </a:lnTo>
                  <a:lnTo>
                    <a:pt x="109" y="700"/>
                  </a:lnTo>
                  <a:lnTo>
                    <a:pt x="105" y="697"/>
                  </a:lnTo>
                  <a:lnTo>
                    <a:pt x="104" y="693"/>
                  </a:lnTo>
                  <a:lnTo>
                    <a:pt x="100" y="686"/>
                  </a:lnTo>
                  <a:lnTo>
                    <a:pt x="98" y="685"/>
                  </a:lnTo>
                  <a:lnTo>
                    <a:pt x="97" y="680"/>
                  </a:lnTo>
                  <a:lnTo>
                    <a:pt x="97" y="675"/>
                  </a:lnTo>
                  <a:lnTo>
                    <a:pt x="98" y="673"/>
                  </a:lnTo>
                  <a:lnTo>
                    <a:pt x="93" y="669"/>
                  </a:lnTo>
                  <a:lnTo>
                    <a:pt x="90" y="668"/>
                  </a:lnTo>
                  <a:lnTo>
                    <a:pt x="88" y="663"/>
                  </a:lnTo>
                  <a:lnTo>
                    <a:pt x="87" y="661"/>
                  </a:lnTo>
                  <a:lnTo>
                    <a:pt x="83" y="659"/>
                  </a:lnTo>
                  <a:lnTo>
                    <a:pt x="75" y="659"/>
                  </a:lnTo>
                  <a:lnTo>
                    <a:pt x="71" y="658"/>
                  </a:lnTo>
                  <a:lnTo>
                    <a:pt x="68" y="656"/>
                  </a:lnTo>
                  <a:lnTo>
                    <a:pt x="65" y="656"/>
                  </a:lnTo>
                  <a:lnTo>
                    <a:pt x="63" y="656"/>
                  </a:lnTo>
                  <a:lnTo>
                    <a:pt x="61" y="654"/>
                  </a:lnTo>
                  <a:lnTo>
                    <a:pt x="59" y="654"/>
                  </a:lnTo>
                  <a:lnTo>
                    <a:pt x="58" y="653"/>
                  </a:lnTo>
                  <a:lnTo>
                    <a:pt x="56" y="651"/>
                  </a:lnTo>
                  <a:lnTo>
                    <a:pt x="54" y="651"/>
                  </a:lnTo>
                  <a:lnTo>
                    <a:pt x="46" y="651"/>
                  </a:lnTo>
                  <a:lnTo>
                    <a:pt x="42" y="653"/>
                  </a:lnTo>
                  <a:lnTo>
                    <a:pt x="37" y="651"/>
                  </a:lnTo>
                  <a:lnTo>
                    <a:pt x="34" y="649"/>
                  </a:lnTo>
                  <a:lnTo>
                    <a:pt x="32" y="647"/>
                  </a:lnTo>
                  <a:lnTo>
                    <a:pt x="25" y="647"/>
                  </a:lnTo>
                  <a:lnTo>
                    <a:pt x="24" y="647"/>
                  </a:lnTo>
                  <a:lnTo>
                    <a:pt x="24" y="647"/>
                  </a:lnTo>
                  <a:lnTo>
                    <a:pt x="24" y="646"/>
                  </a:lnTo>
                  <a:lnTo>
                    <a:pt x="22" y="646"/>
                  </a:lnTo>
                  <a:lnTo>
                    <a:pt x="22" y="646"/>
                  </a:lnTo>
                  <a:lnTo>
                    <a:pt x="20" y="646"/>
                  </a:lnTo>
                  <a:lnTo>
                    <a:pt x="19" y="644"/>
                  </a:lnTo>
                  <a:lnTo>
                    <a:pt x="15" y="644"/>
                  </a:lnTo>
                  <a:lnTo>
                    <a:pt x="12" y="642"/>
                  </a:lnTo>
                  <a:lnTo>
                    <a:pt x="8" y="637"/>
                  </a:lnTo>
                  <a:lnTo>
                    <a:pt x="5" y="636"/>
                  </a:lnTo>
                  <a:lnTo>
                    <a:pt x="0" y="630"/>
                  </a:lnTo>
                  <a:lnTo>
                    <a:pt x="0" y="630"/>
                  </a:lnTo>
                  <a:lnTo>
                    <a:pt x="0" y="1444"/>
                  </a:lnTo>
                  <a:lnTo>
                    <a:pt x="258" y="1444"/>
                  </a:lnTo>
                  <a:lnTo>
                    <a:pt x="258" y="1704"/>
                  </a:lnTo>
                  <a:lnTo>
                    <a:pt x="944" y="1704"/>
                  </a:lnTo>
                  <a:lnTo>
                    <a:pt x="944" y="1704"/>
                  </a:lnTo>
                  <a:lnTo>
                    <a:pt x="946" y="1700"/>
                  </a:lnTo>
                  <a:lnTo>
                    <a:pt x="949" y="1700"/>
                  </a:lnTo>
                  <a:lnTo>
                    <a:pt x="951" y="1699"/>
                  </a:lnTo>
                  <a:lnTo>
                    <a:pt x="953" y="1697"/>
                  </a:lnTo>
                  <a:lnTo>
                    <a:pt x="953" y="1695"/>
                  </a:lnTo>
                  <a:lnTo>
                    <a:pt x="954" y="1692"/>
                  </a:lnTo>
                  <a:lnTo>
                    <a:pt x="954" y="1690"/>
                  </a:lnTo>
                  <a:lnTo>
                    <a:pt x="956" y="1688"/>
                  </a:lnTo>
                  <a:lnTo>
                    <a:pt x="958" y="1688"/>
                  </a:lnTo>
                  <a:lnTo>
                    <a:pt x="959" y="1688"/>
                  </a:lnTo>
                  <a:lnTo>
                    <a:pt x="961" y="1687"/>
                  </a:lnTo>
                  <a:lnTo>
                    <a:pt x="963" y="1687"/>
                  </a:lnTo>
                  <a:lnTo>
                    <a:pt x="964" y="1685"/>
                  </a:lnTo>
                  <a:lnTo>
                    <a:pt x="964" y="1685"/>
                  </a:lnTo>
                  <a:lnTo>
                    <a:pt x="964" y="1683"/>
                  </a:lnTo>
                  <a:lnTo>
                    <a:pt x="966" y="1683"/>
                  </a:lnTo>
                  <a:lnTo>
                    <a:pt x="968" y="1682"/>
                  </a:lnTo>
                  <a:lnTo>
                    <a:pt x="970" y="1682"/>
                  </a:lnTo>
                  <a:lnTo>
                    <a:pt x="970" y="1680"/>
                  </a:lnTo>
                  <a:lnTo>
                    <a:pt x="970" y="1680"/>
                  </a:lnTo>
                  <a:lnTo>
                    <a:pt x="980" y="1676"/>
                  </a:lnTo>
                  <a:lnTo>
                    <a:pt x="981" y="1676"/>
                  </a:lnTo>
                  <a:lnTo>
                    <a:pt x="983" y="1675"/>
                  </a:lnTo>
                  <a:lnTo>
                    <a:pt x="983" y="1673"/>
                  </a:lnTo>
                  <a:lnTo>
                    <a:pt x="987" y="1668"/>
                  </a:lnTo>
                  <a:lnTo>
                    <a:pt x="988" y="1666"/>
                  </a:lnTo>
                  <a:lnTo>
                    <a:pt x="997" y="1666"/>
                  </a:lnTo>
                  <a:lnTo>
                    <a:pt x="998" y="1666"/>
                  </a:lnTo>
                  <a:lnTo>
                    <a:pt x="998" y="1666"/>
                  </a:lnTo>
                  <a:lnTo>
                    <a:pt x="1000" y="1668"/>
                  </a:lnTo>
                  <a:lnTo>
                    <a:pt x="1000" y="1670"/>
                  </a:lnTo>
                  <a:lnTo>
                    <a:pt x="1002" y="1670"/>
                  </a:lnTo>
                  <a:lnTo>
                    <a:pt x="1005" y="1670"/>
                  </a:lnTo>
                  <a:lnTo>
                    <a:pt x="1005" y="1670"/>
                  </a:lnTo>
                  <a:lnTo>
                    <a:pt x="1007" y="1671"/>
                  </a:lnTo>
                  <a:lnTo>
                    <a:pt x="1009" y="1670"/>
                  </a:lnTo>
                  <a:lnTo>
                    <a:pt x="1010" y="1670"/>
                  </a:lnTo>
                  <a:lnTo>
                    <a:pt x="1012" y="1670"/>
                  </a:lnTo>
                  <a:lnTo>
                    <a:pt x="1022" y="1668"/>
                  </a:lnTo>
                  <a:lnTo>
                    <a:pt x="1024" y="1670"/>
                  </a:lnTo>
                  <a:lnTo>
                    <a:pt x="1029" y="1668"/>
                  </a:lnTo>
                  <a:lnTo>
                    <a:pt x="1031" y="1668"/>
                  </a:lnTo>
                  <a:lnTo>
                    <a:pt x="1032" y="1668"/>
                  </a:lnTo>
                  <a:lnTo>
                    <a:pt x="1034" y="1668"/>
                  </a:lnTo>
                  <a:lnTo>
                    <a:pt x="1037" y="1666"/>
                  </a:lnTo>
                  <a:lnTo>
                    <a:pt x="1041" y="1666"/>
                  </a:lnTo>
                  <a:lnTo>
                    <a:pt x="1046" y="1665"/>
                  </a:lnTo>
                  <a:lnTo>
                    <a:pt x="1048" y="1665"/>
                  </a:lnTo>
                  <a:lnTo>
                    <a:pt x="1053" y="1665"/>
                  </a:lnTo>
                  <a:lnTo>
                    <a:pt x="1054" y="1665"/>
                  </a:lnTo>
                  <a:lnTo>
                    <a:pt x="1056" y="1663"/>
                  </a:lnTo>
                  <a:lnTo>
                    <a:pt x="1058" y="1663"/>
                  </a:lnTo>
                  <a:lnTo>
                    <a:pt x="1061" y="1663"/>
                  </a:lnTo>
                  <a:lnTo>
                    <a:pt x="1063" y="1666"/>
                  </a:lnTo>
                  <a:lnTo>
                    <a:pt x="1068" y="1671"/>
                  </a:lnTo>
                  <a:lnTo>
                    <a:pt x="1071" y="1673"/>
                  </a:lnTo>
                  <a:lnTo>
                    <a:pt x="1075" y="1673"/>
                  </a:lnTo>
                  <a:lnTo>
                    <a:pt x="1087" y="1673"/>
                  </a:lnTo>
                  <a:lnTo>
                    <a:pt x="1090" y="1673"/>
                  </a:lnTo>
                  <a:lnTo>
                    <a:pt x="1097" y="1671"/>
                  </a:lnTo>
                  <a:lnTo>
                    <a:pt x="1100" y="1671"/>
                  </a:lnTo>
                  <a:lnTo>
                    <a:pt x="1104" y="1673"/>
                  </a:lnTo>
                  <a:lnTo>
                    <a:pt x="1107" y="1675"/>
                  </a:lnTo>
                  <a:lnTo>
                    <a:pt x="1109" y="1675"/>
                  </a:lnTo>
                  <a:lnTo>
                    <a:pt x="1114" y="1676"/>
                  </a:lnTo>
                  <a:lnTo>
                    <a:pt x="1114" y="1676"/>
                  </a:lnTo>
                  <a:lnTo>
                    <a:pt x="1116" y="1678"/>
                  </a:lnTo>
                  <a:lnTo>
                    <a:pt x="1117" y="1680"/>
                  </a:lnTo>
                  <a:lnTo>
                    <a:pt x="1119" y="1680"/>
                  </a:lnTo>
                  <a:lnTo>
                    <a:pt x="1121" y="1680"/>
                  </a:lnTo>
                  <a:lnTo>
                    <a:pt x="1122" y="1680"/>
                  </a:lnTo>
                  <a:lnTo>
                    <a:pt x="1124" y="1682"/>
                  </a:lnTo>
                  <a:lnTo>
                    <a:pt x="1124" y="1685"/>
                  </a:lnTo>
                  <a:lnTo>
                    <a:pt x="1124" y="1687"/>
                  </a:lnTo>
                  <a:lnTo>
                    <a:pt x="1124" y="1688"/>
                  </a:lnTo>
                  <a:lnTo>
                    <a:pt x="1126" y="1688"/>
                  </a:lnTo>
                  <a:lnTo>
                    <a:pt x="1127" y="1688"/>
                  </a:lnTo>
                  <a:lnTo>
                    <a:pt x="1131" y="1690"/>
                  </a:lnTo>
                  <a:lnTo>
                    <a:pt x="1133" y="1690"/>
                  </a:lnTo>
                  <a:lnTo>
                    <a:pt x="1134" y="1690"/>
                  </a:lnTo>
                  <a:lnTo>
                    <a:pt x="1138" y="1693"/>
                  </a:lnTo>
                  <a:lnTo>
                    <a:pt x="1143" y="1697"/>
                  </a:lnTo>
                  <a:lnTo>
                    <a:pt x="1144" y="1702"/>
                  </a:lnTo>
                  <a:lnTo>
                    <a:pt x="1146" y="1704"/>
                  </a:lnTo>
                  <a:lnTo>
                    <a:pt x="1144" y="1704"/>
                  </a:lnTo>
                  <a:lnTo>
                    <a:pt x="1144" y="1704"/>
                  </a:lnTo>
                  <a:lnTo>
                    <a:pt x="1144" y="1705"/>
                  </a:lnTo>
                  <a:lnTo>
                    <a:pt x="1146" y="1705"/>
                  </a:lnTo>
                  <a:lnTo>
                    <a:pt x="1146" y="1709"/>
                  </a:lnTo>
                  <a:lnTo>
                    <a:pt x="1146" y="1712"/>
                  </a:lnTo>
                  <a:lnTo>
                    <a:pt x="1146" y="1712"/>
                  </a:lnTo>
                  <a:lnTo>
                    <a:pt x="1148" y="1712"/>
                  </a:lnTo>
                  <a:lnTo>
                    <a:pt x="1148" y="1714"/>
                  </a:lnTo>
                  <a:lnTo>
                    <a:pt x="1148" y="1716"/>
                  </a:lnTo>
                  <a:lnTo>
                    <a:pt x="1148" y="1716"/>
                  </a:lnTo>
                  <a:lnTo>
                    <a:pt x="1150" y="1717"/>
                  </a:lnTo>
                  <a:lnTo>
                    <a:pt x="1151" y="1717"/>
                  </a:lnTo>
                  <a:lnTo>
                    <a:pt x="1151" y="1717"/>
                  </a:lnTo>
                  <a:lnTo>
                    <a:pt x="1153" y="1717"/>
                  </a:lnTo>
                  <a:lnTo>
                    <a:pt x="1155" y="1716"/>
                  </a:lnTo>
                  <a:lnTo>
                    <a:pt x="1155" y="1716"/>
                  </a:lnTo>
                  <a:lnTo>
                    <a:pt x="1156" y="1716"/>
                  </a:lnTo>
                  <a:lnTo>
                    <a:pt x="1156" y="1714"/>
                  </a:lnTo>
                  <a:lnTo>
                    <a:pt x="1158" y="1714"/>
                  </a:lnTo>
                  <a:lnTo>
                    <a:pt x="1158" y="1714"/>
                  </a:lnTo>
                  <a:lnTo>
                    <a:pt x="1160" y="1712"/>
                  </a:lnTo>
                  <a:lnTo>
                    <a:pt x="1160" y="1710"/>
                  </a:lnTo>
                  <a:lnTo>
                    <a:pt x="1161" y="1710"/>
                  </a:lnTo>
                  <a:lnTo>
                    <a:pt x="1163" y="1709"/>
                  </a:lnTo>
                  <a:lnTo>
                    <a:pt x="1163" y="1709"/>
                  </a:lnTo>
                  <a:lnTo>
                    <a:pt x="1163" y="1707"/>
                  </a:lnTo>
                  <a:lnTo>
                    <a:pt x="1163" y="1705"/>
                  </a:lnTo>
                  <a:lnTo>
                    <a:pt x="1165" y="1704"/>
                  </a:lnTo>
                  <a:lnTo>
                    <a:pt x="1167" y="1700"/>
                  </a:lnTo>
                  <a:lnTo>
                    <a:pt x="1167" y="1699"/>
                  </a:lnTo>
                  <a:lnTo>
                    <a:pt x="1167" y="1699"/>
                  </a:lnTo>
                  <a:lnTo>
                    <a:pt x="1167" y="1699"/>
                  </a:lnTo>
                  <a:lnTo>
                    <a:pt x="1168" y="1699"/>
                  </a:lnTo>
                  <a:lnTo>
                    <a:pt x="1168" y="1699"/>
                  </a:lnTo>
                  <a:lnTo>
                    <a:pt x="1170" y="1699"/>
                  </a:lnTo>
                  <a:lnTo>
                    <a:pt x="1170" y="1699"/>
                  </a:lnTo>
                  <a:lnTo>
                    <a:pt x="1172" y="1697"/>
                  </a:lnTo>
                  <a:lnTo>
                    <a:pt x="1172" y="1697"/>
                  </a:lnTo>
                  <a:lnTo>
                    <a:pt x="1173" y="1697"/>
                  </a:lnTo>
                  <a:lnTo>
                    <a:pt x="1173" y="1697"/>
                  </a:lnTo>
                  <a:lnTo>
                    <a:pt x="1175" y="1697"/>
                  </a:lnTo>
                  <a:lnTo>
                    <a:pt x="1175" y="1697"/>
                  </a:lnTo>
                  <a:lnTo>
                    <a:pt x="1177" y="1695"/>
                  </a:lnTo>
                  <a:lnTo>
                    <a:pt x="1178" y="1693"/>
                  </a:lnTo>
                  <a:lnTo>
                    <a:pt x="1180" y="1693"/>
                  </a:lnTo>
                  <a:lnTo>
                    <a:pt x="1180" y="1693"/>
                  </a:lnTo>
                  <a:lnTo>
                    <a:pt x="1182" y="1693"/>
                  </a:lnTo>
                  <a:lnTo>
                    <a:pt x="1182" y="1693"/>
                  </a:lnTo>
                  <a:lnTo>
                    <a:pt x="1185" y="1699"/>
                  </a:lnTo>
                  <a:lnTo>
                    <a:pt x="1185" y="1699"/>
                  </a:lnTo>
                  <a:lnTo>
                    <a:pt x="1185" y="1699"/>
                  </a:lnTo>
                  <a:lnTo>
                    <a:pt x="1185" y="1699"/>
                  </a:lnTo>
                  <a:lnTo>
                    <a:pt x="1187" y="1699"/>
                  </a:lnTo>
                  <a:lnTo>
                    <a:pt x="1187" y="1699"/>
                  </a:lnTo>
                  <a:lnTo>
                    <a:pt x="1189" y="1699"/>
                  </a:lnTo>
                  <a:lnTo>
                    <a:pt x="1189" y="1700"/>
                  </a:lnTo>
                  <a:lnTo>
                    <a:pt x="1189" y="1700"/>
                  </a:lnTo>
                  <a:lnTo>
                    <a:pt x="1189" y="1700"/>
                  </a:lnTo>
                  <a:lnTo>
                    <a:pt x="1190" y="1700"/>
                  </a:lnTo>
                  <a:lnTo>
                    <a:pt x="1190" y="1700"/>
                  </a:lnTo>
                  <a:lnTo>
                    <a:pt x="1190" y="1700"/>
                  </a:lnTo>
                  <a:lnTo>
                    <a:pt x="1192" y="1697"/>
                  </a:lnTo>
                  <a:lnTo>
                    <a:pt x="1192" y="1697"/>
                  </a:lnTo>
                  <a:lnTo>
                    <a:pt x="1192" y="1695"/>
                  </a:lnTo>
                  <a:lnTo>
                    <a:pt x="1192" y="1695"/>
                  </a:lnTo>
                  <a:lnTo>
                    <a:pt x="1194" y="1695"/>
                  </a:lnTo>
                  <a:lnTo>
                    <a:pt x="1194" y="1695"/>
                  </a:lnTo>
                  <a:lnTo>
                    <a:pt x="1194" y="1695"/>
                  </a:lnTo>
                  <a:lnTo>
                    <a:pt x="1195" y="1695"/>
                  </a:lnTo>
                  <a:lnTo>
                    <a:pt x="1199" y="1697"/>
                  </a:lnTo>
                  <a:lnTo>
                    <a:pt x="1199" y="1697"/>
                  </a:lnTo>
                  <a:lnTo>
                    <a:pt x="1199" y="1697"/>
                  </a:lnTo>
                  <a:lnTo>
                    <a:pt x="1199" y="1697"/>
                  </a:lnTo>
                  <a:lnTo>
                    <a:pt x="1202" y="1695"/>
                  </a:lnTo>
                  <a:lnTo>
                    <a:pt x="1202" y="1695"/>
                  </a:lnTo>
                  <a:lnTo>
                    <a:pt x="1204" y="1695"/>
                  </a:lnTo>
                  <a:lnTo>
                    <a:pt x="1204" y="1695"/>
                  </a:lnTo>
                  <a:lnTo>
                    <a:pt x="1206" y="1695"/>
                  </a:lnTo>
                  <a:lnTo>
                    <a:pt x="1206" y="1695"/>
                  </a:lnTo>
                  <a:lnTo>
                    <a:pt x="1206" y="1695"/>
                  </a:lnTo>
                  <a:lnTo>
                    <a:pt x="1206" y="1693"/>
                  </a:lnTo>
                  <a:lnTo>
                    <a:pt x="1206" y="1693"/>
                  </a:lnTo>
                  <a:lnTo>
                    <a:pt x="1207" y="1693"/>
                  </a:lnTo>
                  <a:lnTo>
                    <a:pt x="1207" y="1693"/>
                  </a:lnTo>
                  <a:lnTo>
                    <a:pt x="1207" y="1692"/>
                  </a:lnTo>
                  <a:lnTo>
                    <a:pt x="1207" y="1690"/>
                  </a:lnTo>
                  <a:lnTo>
                    <a:pt x="1207" y="1690"/>
                  </a:lnTo>
                  <a:lnTo>
                    <a:pt x="1209" y="1687"/>
                  </a:lnTo>
                  <a:lnTo>
                    <a:pt x="1209" y="1687"/>
                  </a:lnTo>
                  <a:lnTo>
                    <a:pt x="1209" y="1685"/>
                  </a:lnTo>
                  <a:lnTo>
                    <a:pt x="1209" y="1683"/>
                  </a:lnTo>
                  <a:lnTo>
                    <a:pt x="1209" y="1682"/>
                  </a:lnTo>
                  <a:lnTo>
                    <a:pt x="1209" y="1680"/>
                  </a:lnTo>
                  <a:lnTo>
                    <a:pt x="1209" y="1680"/>
                  </a:lnTo>
                  <a:lnTo>
                    <a:pt x="1209" y="1680"/>
                  </a:lnTo>
                  <a:lnTo>
                    <a:pt x="1211" y="1678"/>
                  </a:lnTo>
                  <a:lnTo>
                    <a:pt x="1211" y="1678"/>
                  </a:lnTo>
                  <a:lnTo>
                    <a:pt x="1211" y="1676"/>
                  </a:lnTo>
                  <a:lnTo>
                    <a:pt x="1211" y="1676"/>
                  </a:lnTo>
                  <a:lnTo>
                    <a:pt x="1211" y="1676"/>
                  </a:lnTo>
                  <a:lnTo>
                    <a:pt x="1207" y="1673"/>
                  </a:lnTo>
                  <a:lnTo>
                    <a:pt x="1206" y="1671"/>
                  </a:lnTo>
                  <a:lnTo>
                    <a:pt x="1206" y="1671"/>
                  </a:lnTo>
                  <a:lnTo>
                    <a:pt x="1206" y="1671"/>
                  </a:lnTo>
                  <a:lnTo>
                    <a:pt x="1204" y="1670"/>
                  </a:lnTo>
                  <a:lnTo>
                    <a:pt x="1204" y="1668"/>
                  </a:lnTo>
                  <a:lnTo>
                    <a:pt x="1204" y="1668"/>
                  </a:lnTo>
                  <a:lnTo>
                    <a:pt x="1200" y="1665"/>
                  </a:lnTo>
                  <a:lnTo>
                    <a:pt x="1202" y="1665"/>
                  </a:lnTo>
                  <a:lnTo>
                    <a:pt x="1202" y="1663"/>
                  </a:lnTo>
                  <a:lnTo>
                    <a:pt x="1202" y="1663"/>
                  </a:lnTo>
                  <a:lnTo>
                    <a:pt x="1202" y="1663"/>
                  </a:lnTo>
                  <a:lnTo>
                    <a:pt x="1202" y="1663"/>
                  </a:lnTo>
                  <a:lnTo>
                    <a:pt x="1204" y="1663"/>
                  </a:lnTo>
                  <a:lnTo>
                    <a:pt x="1204" y="1663"/>
                  </a:lnTo>
                  <a:lnTo>
                    <a:pt x="1206" y="1663"/>
                  </a:lnTo>
                  <a:lnTo>
                    <a:pt x="1206" y="1661"/>
                  </a:lnTo>
                  <a:lnTo>
                    <a:pt x="1207" y="1661"/>
                  </a:lnTo>
                  <a:lnTo>
                    <a:pt x="1209" y="1659"/>
                  </a:lnTo>
                  <a:lnTo>
                    <a:pt x="1209" y="1659"/>
                  </a:lnTo>
                  <a:lnTo>
                    <a:pt x="1219" y="1654"/>
                  </a:lnTo>
                  <a:lnTo>
                    <a:pt x="1219" y="1654"/>
                  </a:lnTo>
                  <a:lnTo>
                    <a:pt x="1221" y="1654"/>
                  </a:lnTo>
                  <a:lnTo>
                    <a:pt x="1224" y="1654"/>
                  </a:lnTo>
                  <a:lnTo>
                    <a:pt x="1224" y="1654"/>
                  </a:lnTo>
                  <a:lnTo>
                    <a:pt x="1224" y="1654"/>
                  </a:lnTo>
                  <a:lnTo>
                    <a:pt x="1226" y="1654"/>
                  </a:lnTo>
                  <a:lnTo>
                    <a:pt x="1226" y="1653"/>
                  </a:lnTo>
                  <a:lnTo>
                    <a:pt x="1228" y="1651"/>
                  </a:lnTo>
                  <a:lnTo>
                    <a:pt x="1229" y="1649"/>
                  </a:lnTo>
                  <a:lnTo>
                    <a:pt x="1231" y="1649"/>
                  </a:lnTo>
                  <a:lnTo>
                    <a:pt x="1231" y="1649"/>
                  </a:lnTo>
                  <a:lnTo>
                    <a:pt x="1236" y="1649"/>
                  </a:lnTo>
                  <a:lnTo>
                    <a:pt x="1238" y="1648"/>
                  </a:lnTo>
                  <a:lnTo>
                    <a:pt x="1240" y="1648"/>
                  </a:lnTo>
                  <a:lnTo>
                    <a:pt x="1240" y="1648"/>
                  </a:lnTo>
                  <a:lnTo>
                    <a:pt x="1240" y="1646"/>
                  </a:lnTo>
                  <a:lnTo>
                    <a:pt x="1241" y="1646"/>
                  </a:lnTo>
                  <a:lnTo>
                    <a:pt x="1241" y="1643"/>
                  </a:lnTo>
                  <a:lnTo>
                    <a:pt x="1243" y="1643"/>
                  </a:lnTo>
                  <a:lnTo>
                    <a:pt x="1243" y="1643"/>
                  </a:lnTo>
                  <a:lnTo>
                    <a:pt x="1246" y="1639"/>
                  </a:lnTo>
                  <a:lnTo>
                    <a:pt x="1246" y="1639"/>
                  </a:lnTo>
                  <a:lnTo>
                    <a:pt x="1248" y="1639"/>
                  </a:lnTo>
                  <a:lnTo>
                    <a:pt x="1248" y="1639"/>
                  </a:lnTo>
                  <a:lnTo>
                    <a:pt x="1248" y="1639"/>
                  </a:lnTo>
                  <a:lnTo>
                    <a:pt x="1250" y="1641"/>
                  </a:lnTo>
                  <a:lnTo>
                    <a:pt x="1251" y="1641"/>
                  </a:lnTo>
                  <a:lnTo>
                    <a:pt x="1251" y="1643"/>
                  </a:lnTo>
                  <a:lnTo>
                    <a:pt x="1251" y="1643"/>
                  </a:lnTo>
                  <a:lnTo>
                    <a:pt x="1251" y="1644"/>
                  </a:lnTo>
                  <a:lnTo>
                    <a:pt x="1251" y="1644"/>
                  </a:lnTo>
                  <a:lnTo>
                    <a:pt x="1251" y="1644"/>
                  </a:lnTo>
                  <a:lnTo>
                    <a:pt x="1251" y="1644"/>
                  </a:lnTo>
                  <a:lnTo>
                    <a:pt x="1253" y="1644"/>
                  </a:lnTo>
                  <a:lnTo>
                    <a:pt x="1253" y="1646"/>
                  </a:lnTo>
                  <a:lnTo>
                    <a:pt x="1255" y="1646"/>
                  </a:lnTo>
                  <a:lnTo>
                    <a:pt x="1255" y="1646"/>
                  </a:lnTo>
                  <a:lnTo>
                    <a:pt x="1256" y="1644"/>
                  </a:lnTo>
                  <a:lnTo>
                    <a:pt x="1256" y="1644"/>
                  </a:lnTo>
                  <a:lnTo>
                    <a:pt x="1256" y="1644"/>
                  </a:lnTo>
                  <a:lnTo>
                    <a:pt x="1256" y="1643"/>
                  </a:lnTo>
                  <a:lnTo>
                    <a:pt x="1256" y="1643"/>
                  </a:lnTo>
                  <a:lnTo>
                    <a:pt x="1256" y="1643"/>
                  </a:lnTo>
                  <a:lnTo>
                    <a:pt x="1258" y="1643"/>
                  </a:lnTo>
                  <a:lnTo>
                    <a:pt x="1258" y="1643"/>
                  </a:lnTo>
                  <a:lnTo>
                    <a:pt x="1258" y="1643"/>
                  </a:lnTo>
                  <a:lnTo>
                    <a:pt x="1260" y="1644"/>
                  </a:lnTo>
                  <a:lnTo>
                    <a:pt x="1262" y="1644"/>
                  </a:lnTo>
                  <a:lnTo>
                    <a:pt x="1270" y="1648"/>
                  </a:lnTo>
                  <a:lnTo>
                    <a:pt x="1270" y="1648"/>
                  </a:lnTo>
                  <a:lnTo>
                    <a:pt x="1270" y="1648"/>
                  </a:lnTo>
                  <a:lnTo>
                    <a:pt x="1272" y="1648"/>
                  </a:lnTo>
                  <a:lnTo>
                    <a:pt x="1273" y="1648"/>
                  </a:lnTo>
                  <a:lnTo>
                    <a:pt x="1275" y="1646"/>
                  </a:lnTo>
                  <a:lnTo>
                    <a:pt x="1277" y="1646"/>
                  </a:lnTo>
                  <a:lnTo>
                    <a:pt x="1277" y="1646"/>
                  </a:lnTo>
                  <a:lnTo>
                    <a:pt x="1279" y="1644"/>
                  </a:lnTo>
                  <a:lnTo>
                    <a:pt x="1279" y="1644"/>
                  </a:lnTo>
                  <a:lnTo>
                    <a:pt x="1279" y="1644"/>
                  </a:lnTo>
                  <a:lnTo>
                    <a:pt x="1282" y="1644"/>
                  </a:lnTo>
                  <a:lnTo>
                    <a:pt x="1284" y="1644"/>
                  </a:lnTo>
                  <a:lnTo>
                    <a:pt x="1285" y="1646"/>
                  </a:lnTo>
                  <a:lnTo>
                    <a:pt x="1285" y="1646"/>
                  </a:lnTo>
                  <a:lnTo>
                    <a:pt x="1290" y="1646"/>
                  </a:lnTo>
                  <a:lnTo>
                    <a:pt x="1292" y="1646"/>
                  </a:lnTo>
                  <a:lnTo>
                    <a:pt x="1292" y="1646"/>
                  </a:lnTo>
                  <a:lnTo>
                    <a:pt x="1297" y="1646"/>
                  </a:lnTo>
                  <a:lnTo>
                    <a:pt x="1297" y="1646"/>
                  </a:lnTo>
                  <a:lnTo>
                    <a:pt x="1297" y="1646"/>
                  </a:lnTo>
                  <a:lnTo>
                    <a:pt x="1299" y="1648"/>
                  </a:lnTo>
                  <a:lnTo>
                    <a:pt x="1299" y="1648"/>
                  </a:lnTo>
                  <a:lnTo>
                    <a:pt x="1301" y="1648"/>
                  </a:lnTo>
                  <a:lnTo>
                    <a:pt x="1301" y="1648"/>
                  </a:lnTo>
                  <a:lnTo>
                    <a:pt x="1302" y="1646"/>
                  </a:lnTo>
                  <a:lnTo>
                    <a:pt x="1304" y="1643"/>
                  </a:lnTo>
                  <a:lnTo>
                    <a:pt x="1306" y="1643"/>
                  </a:lnTo>
                  <a:lnTo>
                    <a:pt x="1306" y="1643"/>
                  </a:lnTo>
                  <a:lnTo>
                    <a:pt x="1306" y="1643"/>
                  </a:lnTo>
                  <a:lnTo>
                    <a:pt x="1306" y="1641"/>
                  </a:lnTo>
                  <a:lnTo>
                    <a:pt x="1306" y="1641"/>
                  </a:lnTo>
                  <a:lnTo>
                    <a:pt x="1307" y="1639"/>
                  </a:lnTo>
                  <a:lnTo>
                    <a:pt x="1309" y="1639"/>
                  </a:lnTo>
                  <a:lnTo>
                    <a:pt x="1311" y="1639"/>
                  </a:lnTo>
                  <a:lnTo>
                    <a:pt x="1318" y="1637"/>
                  </a:lnTo>
                  <a:lnTo>
                    <a:pt x="1319" y="1637"/>
                  </a:lnTo>
                  <a:lnTo>
                    <a:pt x="1321" y="1639"/>
                  </a:lnTo>
                  <a:lnTo>
                    <a:pt x="1324" y="1637"/>
                  </a:lnTo>
                  <a:lnTo>
                    <a:pt x="1331" y="1632"/>
                  </a:lnTo>
                  <a:lnTo>
                    <a:pt x="1335" y="1629"/>
                  </a:lnTo>
                  <a:lnTo>
                    <a:pt x="1335" y="1629"/>
                  </a:lnTo>
                  <a:lnTo>
                    <a:pt x="1333" y="1626"/>
                  </a:lnTo>
                  <a:close/>
                  <a:moveTo>
                    <a:pt x="365" y="124"/>
                  </a:moveTo>
                  <a:lnTo>
                    <a:pt x="363" y="119"/>
                  </a:lnTo>
                  <a:lnTo>
                    <a:pt x="362" y="118"/>
                  </a:lnTo>
                  <a:lnTo>
                    <a:pt x="360" y="118"/>
                  </a:lnTo>
                  <a:lnTo>
                    <a:pt x="360" y="119"/>
                  </a:lnTo>
                  <a:lnTo>
                    <a:pt x="360" y="119"/>
                  </a:lnTo>
                  <a:lnTo>
                    <a:pt x="358" y="119"/>
                  </a:lnTo>
                  <a:lnTo>
                    <a:pt x="358" y="121"/>
                  </a:lnTo>
                  <a:lnTo>
                    <a:pt x="357" y="121"/>
                  </a:lnTo>
                  <a:lnTo>
                    <a:pt x="357" y="121"/>
                  </a:lnTo>
                  <a:lnTo>
                    <a:pt x="357" y="121"/>
                  </a:lnTo>
                  <a:lnTo>
                    <a:pt x="355" y="121"/>
                  </a:lnTo>
                  <a:lnTo>
                    <a:pt x="355" y="123"/>
                  </a:lnTo>
                  <a:lnTo>
                    <a:pt x="355" y="123"/>
                  </a:lnTo>
                  <a:lnTo>
                    <a:pt x="353" y="123"/>
                  </a:lnTo>
                  <a:lnTo>
                    <a:pt x="353" y="126"/>
                  </a:lnTo>
                  <a:lnTo>
                    <a:pt x="355" y="128"/>
                  </a:lnTo>
                  <a:lnTo>
                    <a:pt x="355" y="129"/>
                  </a:lnTo>
                  <a:lnTo>
                    <a:pt x="357" y="131"/>
                  </a:lnTo>
                  <a:lnTo>
                    <a:pt x="357" y="131"/>
                  </a:lnTo>
                  <a:lnTo>
                    <a:pt x="360" y="133"/>
                  </a:lnTo>
                  <a:lnTo>
                    <a:pt x="360" y="131"/>
                  </a:lnTo>
                  <a:lnTo>
                    <a:pt x="360" y="131"/>
                  </a:lnTo>
                  <a:lnTo>
                    <a:pt x="362" y="129"/>
                  </a:lnTo>
                  <a:lnTo>
                    <a:pt x="362" y="129"/>
                  </a:lnTo>
                  <a:lnTo>
                    <a:pt x="363" y="129"/>
                  </a:lnTo>
                  <a:lnTo>
                    <a:pt x="365" y="128"/>
                  </a:lnTo>
                  <a:lnTo>
                    <a:pt x="367" y="128"/>
                  </a:lnTo>
                  <a:lnTo>
                    <a:pt x="367" y="128"/>
                  </a:lnTo>
                  <a:lnTo>
                    <a:pt x="368" y="128"/>
                  </a:lnTo>
                  <a:lnTo>
                    <a:pt x="368" y="128"/>
                  </a:lnTo>
                  <a:lnTo>
                    <a:pt x="368" y="128"/>
                  </a:lnTo>
                  <a:lnTo>
                    <a:pt x="368" y="126"/>
                  </a:lnTo>
                  <a:lnTo>
                    <a:pt x="365" y="124"/>
                  </a:lnTo>
                  <a:close/>
                  <a:moveTo>
                    <a:pt x="696" y="776"/>
                  </a:moveTo>
                  <a:lnTo>
                    <a:pt x="696" y="778"/>
                  </a:lnTo>
                  <a:lnTo>
                    <a:pt x="696" y="780"/>
                  </a:lnTo>
                  <a:lnTo>
                    <a:pt x="698" y="780"/>
                  </a:lnTo>
                  <a:lnTo>
                    <a:pt x="698" y="782"/>
                  </a:lnTo>
                  <a:lnTo>
                    <a:pt x="703" y="783"/>
                  </a:lnTo>
                  <a:lnTo>
                    <a:pt x="703" y="785"/>
                  </a:lnTo>
                  <a:lnTo>
                    <a:pt x="705" y="788"/>
                  </a:lnTo>
                  <a:lnTo>
                    <a:pt x="706" y="788"/>
                  </a:lnTo>
                  <a:lnTo>
                    <a:pt x="706" y="793"/>
                  </a:lnTo>
                  <a:lnTo>
                    <a:pt x="708" y="795"/>
                  </a:lnTo>
                  <a:lnTo>
                    <a:pt x="708" y="797"/>
                  </a:lnTo>
                  <a:lnTo>
                    <a:pt x="711" y="797"/>
                  </a:lnTo>
                  <a:lnTo>
                    <a:pt x="713" y="799"/>
                  </a:lnTo>
                  <a:lnTo>
                    <a:pt x="715" y="797"/>
                  </a:lnTo>
                  <a:lnTo>
                    <a:pt x="717" y="795"/>
                  </a:lnTo>
                  <a:lnTo>
                    <a:pt x="717" y="793"/>
                  </a:lnTo>
                  <a:lnTo>
                    <a:pt x="717" y="792"/>
                  </a:lnTo>
                  <a:lnTo>
                    <a:pt x="718" y="792"/>
                  </a:lnTo>
                  <a:lnTo>
                    <a:pt x="718" y="792"/>
                  </a:lnTo>
                  <a:lnTo>
                    <a:pt x="718" y="790"/>
                  </a:lnTo>
                  <a:lnTo>
                    <a:pt x="718" y="790"/>
                  </a:lnTo>
                  <a:lnTo>
                    <a:pt x="717" y="790"/>
                  </a:lnTo>
                  <a:lnTo>
                    <a:pt x="715" y="788"/>
                  </a:lnTo>
                  <a:lnTo>
                    <a:pt x="717" y="788"/>
                  </a:lnTo>
                  <a:lnTo>
                    <a:pt x="717" y="788"/>
                  </a:lnTo>
                  <a:lnTo>
                    <a:pt x="718" y="788"/>
                  </a:lnTo>
                  <a:lnTo>
                    <a:pt x="718" y="787"/>
                  </a:lnTo>
                  <a:lnTo>
                    <a:pt x="717" y="787"/>
                  </a:lnTo>
                  <a:lnTo>
                    <a:pt x="715" y="787"/>
                  </a:lnTo>
                  <a:lnTo>
                    <a:pt x="715" y="787"/>
                  </a:lnTo>
                  <a:lnTo>
                    <a:pt x="713" y="783"/>
                  </a:lnTo>
                  <a:lnTo>
                    <a:pt x="711" y="782"/>
                  </a:lnTo>
                  <a:lnTo>
                    <a:pt x="711" y="780"/>
                  </a:lnTo>
                  <a:lnTo>
                    <a:pt x="713" y="778"/>
                  </a:lnTo>
                  <a:lnTo>
                    <a:pt x="713" y="776"/>
                  </a:lnTo>
                  <a:lnTo>
                    <a:pt x="715" y="776"/>
                  </a:lnTo>
                  <a:lnTo>
                    <a:pt x="713" y="775"/>
                  </a:lnTo>
                  <a:lnTo>
                    <a:pt x="710" y="775"/>
                  </a:lnTo>
                  <a:lnTo>
                    <a:pt x="708" y="775"/>
                  </a:lnTo>
                  <a:lnTo>
                    <a:pt x="708" y="773"/>
                  </a:lnTo>
                  <a:lnTo>
                    <a:pt x="706" y="775"/>
                  </a:lnTo>
                  <a:lnTo>
                    <a:pt x="708" y="778"/>
                  </a:lnTo>
                  <a:lnTo>
                    <a:pt x="706" y="780"/>
                  </a:lnTo>
                  <a:lnTo>
                    <a:pt x="703" y="778"/>
                  </a:lnTo>
                  <a:lnTo>
                    <a:pt x="698" y="776"/>
                  </a:lnTo>
                  <a:lnTo>
                    <a:pt x="696" y="776"/>
                  </a:lnTo>
                  <a:close/>
                  <a:moveTo>
                    <a:pt x="363" y="79"/>
                  </a:moveTo>
                  <a:lnTo>
                    <a:pt x="362" y="80"/>
                  </a:lnTo>
                  <a:lnTo>
                    <a:pt x="362" y="80"/>
                  </a:lnTo>
                  <a:lnTo>
                    <a:pt x="362" y="82"/>
                  </a:lnTo>
                  <a:lnTo>
                    <a:pt x="362" y="82"/>
                  </a:lnTo>
                  <a:lnTo>
                    <a:pt x="362" y="84"/>
                  </a:lnTo>
                  <a:lnTo>
                    <a:pt x="360" y="84"/>
                  </a:lnTo>
                  <a:lnTo>
                    <a:pt x="360" y="84"/>
                  </a:lnTo>
                  <a:lnTo>
                    <a:pt x="362" y="85"/>
                  </a:lnTo>
                  <a:lnTo>
                    <a:pt x="362" y="87"/>
                  </a:lnTo>
                  <a:lnTo>
                    <a:pt x="363" y="87"/>
                  </a:lnTo>
                  <a:lnTo>
                    <a:pt x="363" y="87"/>
                  </a:lnTo>
                  <a:lnTo>
                    <a:pt x="365" y="87"/>
                  </a:lnTo>
                  <a:lnTo>
                    <a:pt x="367" y="87"/>
                  </a:lnTo>
                  <a:lnTo>
                    <a:pt x="367" y="89"/>
                  </a:lnTo>
                  <a:lnTo>
                    <a:pt x="368" y="89"/>
                  </a:lnTo>
                  <a:lnTo>
                    <a:pt x="372" y="85"/>
                  </a:lnTo>
                  <a:lnTo>
                    <a:pt x="372" y="84"/>
                  </a:lnTo>
                  <a:lnTo>
                    <a:pt x="374" y="84"/>
                  </a:lnTo>
                  <a:lnTo>
                    <a:pt x="372" y="82"/>
                  </a:lnTo>
                  <a:lnTo>
                    <a:pt x="370" y="79"/>
                  </a:lnTo>
                  <a:lnTo>
                    <a:pt x="368" y="79"/>
                  </a:lnTo>
                  <a:lnTo>
                    <a:pt x="365" y="79"/>
                  </a:lnTo>
                  <a:lnTo>
                    <a:pt x="363" y="79"/>
                  </a:lnTo>
                  <a:close/>
                  <a:moveTo>
                    <a:pt x="372" y="119"/>
                  </a:moveTo>
                  <a:lnTo>
                    <a:pt x="372" y="118"/>
                  </a:lnTo>
                  <a:lnTo>
                    <a:pt x="368" y="116"/>
                  </a:lnTo>
                  <a:lnTo>
                    <a:pt x="367" y="116"/>
                  </a:lnTo>
                  <a:lnTo>
                    <a:pt x="365" y="118"/>
                  </a:lnTo>
                  <a:lnTo>
                    <a:pt x="365" y="121"/>
                  </a:lnTo>
                  <a:lnTo>
                    <a:pt x="367" y="121"/>
                  </a:lnTo>
                  <a:lnTo>
                    <a:pt x="370" y="121"/>
                  </a:lnTo>
                  <a:lnTo>
                    <a:pt x="372" y="119"/>
                  </a:lnTo>
                  <a:close/>
                  <a:moveTo>
                    <a:pt x="740" y="821"/>
                  </a:moveTo>
                  <a:lnTo>
                    <a:pt x="742" y="821"/>
                  </a:lnTo>
                  <a:lnTo>
                    <a:pt x="742" y="821"/>
                  </a:lnTo>
                  <a:lnTo>
                    <a:pt x="744" y="822"/>
                  </a:lnTo>
                  <a:lnTo>
                    <a:pt x="744" y="822"/>
                  </a:lnTo>
                  <a:lnTo>
                    <a:pt x="745" y="822"/>
                  </a:lnTo>
                  <a:lnTo>
                    <a:pt x="745" y="821"/>
                  </a:lnTo>
                  <a:lnTo>
                    <a:pt x="747" y="821"/>
                  </a:lnTo>
                  <a:lnTo>
                    <a:pt x="747" y="819"/>
                  </a:lnTo>
                  <a:lnTo>
                    <a:pt x="744" y="821"/>
                  </a:lnTo>
                  <a:lnTo>
                    <a:pt x="742" y="819"/>
                  </a:lnTo>
                  <a:lnTo>
                    <a:pt x="742" y="817"/>
                  </a:lnTo>
                  <a:lnTo>
                    <a:pt x="740" y="816"/>
                  </a:lnTo>
                  <a:lnTo>
                    <a:pt x="740" y="816"/>
                  </a:lnTo>
                  <a:lnTo>
                    <a:pt x="739" y="816"/>
                  </a:lnTo>
                  <a:lnTo>
                    <a:pt x="739" y="814"/>
                  </a:lnTo>
                  <a:lnTo>
                    <a:pt x="739" y="816"/>
                  </a:lnTo>
                  <a:lnTo>
                    <a:pt x="739" y="816"/>
                  </a:lnTo>
                  <a:lnTo>
                    <a:pt x="739" y="817"/>
                  </a:lnTo>
                  <a:lnTo>
                    <a:pt x="737" y="819"/>
                  </a:lnTo>
                  <a:lnTo>
                    <a:pt x="737" y="821"/>
                  </a:lnTo>
                  <a:lnTo>
                    <a:pt x="739" y="821"/>
                  </a:lnTo>
                  <a:lnTo>
                    <a:pt x="740" y="821"/>
                  </a:lnTo>
                  <a:close/>
                  <a:moveTo>
                    <a:pt x="1892" y="853"/>
                  </a:moveTo>
                  <a:lnTo>
                    <a:pt x="1890" y="851"/>
                  </a:lnTo>
                  <a:lnTo>
                    <a:pt x="1888" y="853"/>
                  </a:lnTo>
                  <a:lnTo>
                    <a:pt x="1888" y="858"/>
                  </a:lnTo>
                  <a:lnTo>
                    <a:pt x="1888" y="870"/>
                  </a:lnTo>
                  <a:lnTo>
                    <a:pt x="1888" y="870"/>
                  </a:lnTo>
                  <a:lnTo>
                    <a:pt x="1890" y="870"/>
                  </a:lnTo>
                  <a:lnTo>
                    <a:pt x="1892" y="868"/>
                  </a:lnTo>
                  <a:lnTo>
                    <a:pt x="1892" y="866"/>
                  </a:lnTo>
                  <a:lnTo>
                    <a:pt x="1892" y="863"/>
                  </a:lnTo>
                  <a:lnTo>
                    <a:pt x="1892" y="860"/>
                  </a:lnTo>
                  <a:lnTo>
                    <a:pt x="1892" y="856"/>
                  </a:lnTo>
                  <a:lnTo>
                    <a:pt x="1892" y="853"/>
                  </a:lnTo>
                  <a:close/>
                  <a:moveTo>
                    <a:pt x="397" y="17"/>
                  </a:moveTo>
                  <a:lnTo>
                    <a:pt x="399" y="17"/>
                  </a:lnTo>
                  <a:lnTo>
                    <a:pt x="406" y="17"/>
                  </a:lnTo>
                  <a:lnTo>
                    <a:pt x="408" y="17"/>
                  </a:lnTo>
                  <a:lnTo>
                    <a:pt x="408" y="17"/>
                  </a:lnTo>
                  <a:lnTo>
                    <a:pt x="409" y="16"/>
                  </a:lnTo>
                  <a:lnTo>
                    <a:pt x="409" y="14"/>
                  </a:lnTo>
                  <a:lnTo>
                    <a:pt x="411" y="14"/>
                  </a:lnTo>
                  <a:lnTo>
                    <a:pt x="411" y="12"/>
                  </a:lnTo>
                  <a:lnTo>
                    <a:pt x="409" y="12"/>
                  </a:lnTo>
                  <a:lnTo>
                    <a:pt x="406" y="12"/>
                  </a:lnTo>
                  <a:lnTo>
                    <a:pt x="404" y="12"/>
                  </a:lnTo>
                  <a:lnTo>
                    <a:pt x="401" y="12"/>
                  </a:lnTo>
                  <a:lnTo>
                    <a:pt x="399" y="12"/>
                  </a:lnTo>
                  <a:lnTo>
                    <a:pt x="396" y="14"/>
                  </a:lnTo>
                  <a:lnTo>
                    <a:pt x="396" y="16"/>
                  </a:lnTo>
                  <a:lnTo>
                    <a:pt x="396" y="16"/>
                  </a:lnTo>
                  <a:lnTo>
                    <a:pt x="397" y="17"/>
                  </a:lnTo>
                  <a:close/>
                  <a:moveTo>
                    <a:pt x="363" y="6"/>
                  </a:moveTo>
                  <a:lnTo>
                    <a:pt x="367" y="6"/>
                  </a:lnTo>
                  <a:lnTo>
                    <a:pt x="368" y="6"/>
                  </a:lnTo>
                  <a:lnTo>
                    <a:pt x="368" y="4"/>
                  </a:lnTo>
                  <a:lnTo>
                    <a:pt x="368" y="4"/>
                  </a:lnTo>
                  <a:lnTo>
                    <a:pt x="362" y="0"/>
                  </a:lnTo>
                  <a:lnTo>
                    <a:pt x="358" y="2"/>
                  </a:lnTo>
                  <a:lnTo>
                    <a:pt x="357" y="4"/>
                  </a:lnTo>
                  <a:lnTo>
                    <a:pt x="360" y="6"/>
                  </a:lnTo>
                  <a:lnTo>
                    <a:pt x="363" y="6"/>
                  </a:lnTo>
                  <a:close/>
                </a:path>
              </a:pathLst>
            </a:custGeom>
            <a:grpFill/>
            <a:ln w="3175"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79" name="Freeform 9"/>
            <p:cNvSpPr>
              <a:spLocks noEditPoints="1"/>
            </p:cNvSpPr>
            <p:nvPr/>
          </p:nvSpPr>
          <p:spPr bwMode="auto">
            <a:xfrm>
              <a:off x="8227259" y="2037115"/>
              <a:ext cx="1117971" cy="1864245"/>
            </a:xfrm>
            <a:custGeom>
              <a:avLst/>
              <a:gdLst>
                <a:gd name="T0" fmla="*/ 172 w 776"/>
                <a:gd name="T1" fmla="*/ 83 h 1294"/>
                <a:gd name="T2" fmla="*/ 209 w 776"/>
                <a:gd name="T3" fmla="*/ 24 h 1294"/>
                <a:gd name="T4" fmla="*/ 178 w 776"/>
                <a:gd name="T5" fmla="*/ 29 h 1294"/>
                <a:gd name="T6" fmla="*/ 117 w 776"/>
                <a:gd name="T7" fmla="*/ 22 h 1294"/>
                <a:gd name="T8" fmla="*/ 119 w 776"/>
                <a:gd name="T9" fmla="*/ 44 h 1294"/>
                <a:gd name="T10" fmla="*/ 672 w 776"/>
                <a:gd name="T11" fmla="*/ 246 h 1294"/>
                <a:gd name="T12" fmla="*/ 657 w 776"/>
                <a:gd name="T13" fmla="*/ 30 h 1294"/>
                <a:gd name="T14" fmla="*/ 645 w 776"/>
                <a:gd name="T15" fmla="*/ 41 h 1294"/>
                <a:gd name="T16" fmla="*/ 688 w 776"/>
                <a:gd name="T17" fmla="*/ 409 h 1294"/>
                <a:gd name="T18" fmla="*/ 644 w 776"/>
                <a:gd name="T19" fmla="*/ 78 h 1294"/>
                <a:gd name="T20" fmla="*/ 623 w 776"/>
                <a:gd name="T21" fmla="*/ 59 h 1294"/>
                <a:gd name="T22" fmla="*/ 294 w 776"/>
                <a:gd name="T23" fmla="*/ 100 h 1294"/>
                <a:gd name="T24" fmla="*/ 53 w 776"/>
                <a:gd name="T25" fmla="*/ 334 h 1294"/>
                <a:gd name="T26" fmla="*/ 307 w 776"/>
                <a:gd name="T27" fmla="*/ 3 h 1294"/>
                <a:gd name="T28" fmla="*/ 382 w 776"/>
                <a:gd name="T29" fmla="*/ 44 h 1294"/>
                <a:gd name="T30" fmla="*/ 686 w 776"/>
                <a:gd name="T31" fmla="*/ 275 h 1294"/>
                <a:gd name="T32" fmla="*/ 669 w 776"/>
                <a:gd name="T33" fmla="*/ 261 h 1294"/>
                <a:gd name="T34" fmla="*/ 666 w 776"/>
                <a:gd name="T35" fmla="*/ 233 h 1294"/>
                <a:gd name="T36" fmla="*/ 647 w 776"/>
                <a:gd name="T37" fmla="*/ 244 h 1294"/>
                <a:gd name="T38" fmla="*/ 674 w 776"/>
                <a:gd name="T39" fmla="*/ 285 h 1294"/>
                <a:gd name="T40" fmla="*/ 615 w 776"/>
                <a:gd name="T41" fmla="*/ 217 h 1294"/>
                <a:gd name="T42" fmla="*/ 676 w 776"/>
                <a:gd name="T43" fmla="*/ 399 h 1294"/>
                <a:gd name="T44" fmla="*/ 647 w 776"/>
                <a:gd name="T45" fmla="*/ 402 h 1294"/>
                <a:gd name="T46" fmla="*/ 613 w 776"/>
                <a:gd name="T47" fmla="*/ 238 h 1294"/>
                <a:gd name="T48" fmla="*/ 730 w 776"/>
                <a:gd name="T49" fmla="*/ 448 h 1294"/>
                <a:gd name="T50" fmla="*/ 664 w 776"/>
                <a:gd name="T51" fmla="*/ 421 h 1294"/>
                <a:gd name="T52" fmla="*/ 579 w 776"/>
                <a:gd name="T53" fmla="*/ 356 h 1294"/>
                <a:gd name="T54" fmla="*/ 593 w 776"/>
                <a:gd name="T55" fmla="*/ 278 h 1294"/>
                <a:gd name="T56" fmla="*/ 591 w 776"/>
                <a:gd name="T57" fmla="*/ 224 h 1294"/>
                <a:gd name="T58" fmla="*/ 608 w 776"/>
                <a:gd name="T59" fmla="*/ 200 h 1294"/>
                <a:gd name="T60" fmla="*/ 635 w 776"/>
                <a:gd name="T61" fmla="*/ 183 h 1294"/>
                <a:gd name="T62" fmla="*/ 645 w 776"/>
                <a:gd name="T63" fmla="*/ 173 h 1294"/>
                <a:gd name="T64" fmla="*/ 650 w 776"/>
                <a:gd name="T65" fmla="*/ 153 h 1294"/>
                <a:gd name="T66" fmla="*/ 684 w 776"/>
                <a:gd name="T67" fmla="*/ 122 h 1294"/>
                <a:gd name="T68" fmla="*/ 645 w 776"/>
                <a:gd name="T69" fmla="*/ 86 h 1294"/>
                <a:gd name="T70" fmla="*/ 635 w 776"/>
                <a:gd name="T71" fmla="*/ 110 h 1294"/>
                <a:gd name="T72" fmla="*/ 604 w 776"/>
                <a:gd name="T73" fmla="*/ 110 h 1294"/>
                <a:gd name="T74" fmla="*/ 576 w 776"/>
                <a:gd name="T75" fmla="*/ 107 h 1294"/>
                <a:gd name="T76" fmla="*/ 579 w 776"/>
                <a:gd name="T77" fmla="*/ 83 h 1294"/>
                <a:gd name="T78" fmla="*/ 543 w 776"/>
                <a:gd name="T79" fmla="*/ 102 h 1294"/>
                <a:gd name="T80" fmla="*/ 504 w 776"/>
                <a:gd name="T81" fmla="*/ 98 h 1294"/>
                <a:gd name="T82" fmla="*/ 447 w 776"/>
                <a:gd name="T83" fmla="*/ 88 h 1294"/>
                <a:gd name="T84" fmla="*/ 423 w 776"/>
                <a:gd name="T85" fmla="*/ 66 h 1294"/>
                <a:gd name="T86" fmla="*/ 379 w 776"/>
                <a:gd name="T87" fmla="*/ 68 h 1294"/>
                <a:gd name="T88" fmla="*/ 340 w 776"/>
                <a:gd name="T89" fmla="*/ 32 h 1294"/>
                <a:gd name="T90" fmla="*/ 302 w 776"/>
                <a:gd name="T91" fmla="*/ 27 h 1294"/>
                <a:gd name="T92" fmla="*/ 275 w 776"/>
                <a:gd name="T93" fmla="*/ 25 h 1294"/>
                <a:gd name="T94" fmla="*/ 265 w 776"/>
                <a:gd name="T95" fmla="*/ 19 h 1294"/>
                <a:gd name="T96" fmla="*/ 243 w 776"/>
                <a:gd name="T97" fmla="*/ 30 h 1294"/>
                <a:gd name="T98" fmla="*/ 277 w 776"/>
                <a:gd name="T99" fmla="*/ 42 h 1294"/>
                <a:gd name="T100" fmla="*/ 321 w 776"/>
                <a:gd name="T101" fmla="*/ 100 h 1294"/>
                <a:gd name="T102" fmla="*/ 273 w 776"/>
                <a:gd name="T103" fmla="*/ 109 h 1294"/>
                <a:gd name="T104" fmla="*/ 195 w 776"/>
                <a:gd name="T105" fmla="*/ 97 h 1294"/>
                <a:gd name="T106" fmla="*/ 163 w 776"/>
                <a:gd name="T107" fmla="*/ 119 h 1294"/>
                <a:gd name="T108" fmla="*/ 155 w 776"/>
                <a:gd name="T109" fmla="*/ 137 h 1294"/>
                <a:gd name="T110" fmla="*/ 139 w 776"/>
                <a:gd name="T111" fmla="*/ 148 h 1294"/>
                <a:gd name="T112" fmla="*/ 117 w 776"/>
                <a:gd name="T113" fmla="*/ 153 h 1294"/>
                <a:gd name="T114" fmla="*/ 97 w 776"/>
                <a:gd name="T115" fmla="*/ 214 h 1294"/>
                <a:gd name="T116" fmla="*/ 54 w 776"/>
                <a:gd name="T117" fmla="*/ 265 h 1294"/>
                <a:gd name="T118" fmla="*/ 39 w 776"/>
                <a:gd name="T119" fmla="*/ 304 h 1294"/>
                <a:gd name="T120" fmla="*/ 85 w 776"/>
                <a:gd name="T121" fmla="*/ 324 h 1294"/>
                <a:gd name="T122" fmla="*/ 51 w 776"/>
                <a:gd name="T123" fmla="*/ 362 h 1294"/>
                <a:gd name="T124" fmla="*/ 15 w 776"/>
                <a:gd name="T125" fmla="*/ 351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6" h="1294">
                  <a:moveTo>
                    <a:pt x="119" y="25"/>
                  </a:moveTo>
                  <a:lnTo>
                    <a:pt x="121" y="29"/>
                  </a:lnTo>
                  <a:lnTo>
                    <a:pt x="121" y="29"/>
                  </a:lnTo>
                  <a:lnTo>
                    <a:pt x="121" y="30"/>
                  </a:lnTo>
                  <a:lnTo>
                    <a:pt x="121" y="30"/>
                  </a:lnTo>
                  <a:lnTo>
                    <a:pt x="121" y="32"/>
                  </a:lnTo>
                  <a:lnTo>
                    <a:pt x="121" y="32"/>
                  </a:lnTo>
                  <a:lnTo>
                    <a:pt x="121" y="32"/>
                  </a:lnTo>
                  <a:lnTo>
                    <a:pt x="121" y="32"/>
                  </a:lnTo>
                  <a:lnTo>
                    <a:pt x="121" y="34"/>
                  </a:lnTo>
                  <a:lnTo>
                    <a:pt x="122" y="36"/>
                  </a:lnTo>
                  <a:lnTo>
                    <a:pt x="124" y="44"/>
                  </a:lnTo>
                  <a:lnTo>
                    <a:pt x="124" y="46"/>
                  </a:lnTo>
                  <a:lnTo>
                    <a:pt x="126" y="49"/>
                  </a:lnTo>
                  <a:lnTo>
                    <a:pt x="126" y="49"/>
                  </a:lnTo>
                  <a:lnTo>
                    <a:pt x="127" y="49"/>
                  </a:lnTo>
                  <a:lnTo>
                    <a:pt x="127" y="49"/>
                  </a:lnTo>
                  <a:lnTo>
                    <a:pt x="129" y="51"/>
                  </a:lnTo>
                  <a:lnTo>
                    <a:pt x="129" y="58"/>
                  </a:lnTo>
                  <a:lnTo>
                    <a:pt x="129" y="59"/>
                  </a:lnTo>
                  <a:lnTo>
                    <a:pt x="131" y="59"/>
                  </a:lnTo>
                  <a:lnTo>
                    <a:pt x="132" y="59"/>
                  </a:lnTo>
                  <a:lnTo>
                    <a:pt x="134" y="61"/>
                  </a:lnTo>
                  <a:lnTo>
                    <a:pt x="134" y="61"/>
                  </a:lnTo>
                  <a:lnTo>
                    <a:pt x="136" y="63"/>
                  </a:lnTo>
                  <a:lnTo>
                    <a:pt x="136" y="63"/>
                  </a:lnTo>
                  <a:lnTo>
                    <a:pt x="139" y="64"/>
                  </a:lnTo>
                  <a:lnTo>
                    <a:pt x="143" y="68"/>
                  </a:lnTo>
                  <a:lnTo>
                    <a:pt x="144" y="68"/>
                  </a:lnTo>
                  <a:lnTo>
                    <a:pt x="144" y="68"/>
                  </a:lnTo>
                  <a:lnTo>
                    <a:pt x="144" y="68"/>
                  </a:lnTo>
                  <a:lnTo>
                    <a:pt x="144" y="69"/>
                  </a:lnTo>
                  <a:lnTo>
                    <a:pt x="144" y="69"/>
                  </a:lnTo>
                  <a:lnTo>
                    <a:pt x="144" y="69"/>
                  </a:lnTo>
                  <a:lnTo>
                    <a:pt x="146" y="71"/>
                  </a:lnTo>
                  <a:lnTo>
                    <a:pt x="148" y="71"/>
                  </a:lnTo>
                  <a:lnTo>
                    <a:pt x="149" y="73"/>
                  </a:lnTo>
                  <a:lnTo>
                    <a:pt x="151" y="73"/>
                  </a:lnTo>
                  <a:lnTo>
                    <a:pt x="151" y="73"/>
                  </a:lnTo>
                  <a:lnTo>
                    <a:pt x="156" y="75"/>
                  </a:lnTo>
                  <a:lnTo>
                    <a:pt x="160" y="76"/>
                  </a:lnTo>
                  <a:lnTo>
                    <a:pt x="163" y="78"/>
                  </a:lnTo>
                  <a:lnTo>
                    <a:pt x="166" y="80"/>
                  </a:lnTo>
                  <a:lnTo>
                    <a:pt x="168" y="83"/>
                  </a:lnTo>
                  <a:lnTo>
                    <a:pt x="170" y="83"/>
                  </a:lnTo>
                  <a:lnTo>
                    <a:pt x="172" y="83"/>
                  </a:lnTo>
                  <a:lnTo>
                    <a:pt x="182" y="75"/>
                  </a:lnTo>
                  <a:lnTo>
                    <a:pt x="190" y="69"/>
                  </a:lnTo>
                  <a:lnTo>
                    <a:pt x="190" y="69"/>
                  </a:lnTo>
                  <a:lnTo>
                    <a:pt x="190" y="68"/>
                  </a:lnTo>
                  <a:lnTo>
                    <a:pt x="192" y="66"/>
                  </a:lnTo>
                  <a:lnTo>
                    <a:pt x="195" y="66"/>
                  </a:lnTo>
                  <a:lnTo>
                    <a:pt x="195" y="66"/>
                  </a:lnTo>
                  <a:lnTo>
                    <a:pt x="197" y="66"/>
                  </a:lnTo>
                  <a:lnTo>
                    <a:pt x="197" y="64"/>
                  </a:lnTo>
                  <a:lnTo>
                    <a:pt x="199" y="63"/>
                  </a:lnTo>
                  <a:lnTo>
                    <a:pt x="200" y="61"/>
                  </a:lnTo>
                  <a:lnTo>
                    <a:pt x="205" y="53"/>
                  </a:lnTo>
                  <a:lnTo>
                    <a:pt x="205" y="53"/>
                  </a:lnTo>
                  <a:lnTo>
                    <a:pt x="207" y="53"/>
                  </a:lnTo>
                  <a:lnTo>
                    <a:pt x="209" y="54"/>
                  </a:lnTo>
                  <a:lnTo>
                    <a:pt x="209" y="54"/>
                  </a:lnTo>
                  <a:lnTo>
                    <a:pt x="211" y="54"/>
                  </a:lnTo>
                  <a:lnTo>
                    <a:pt x="212" y="56"/>
                  </a:lnTo>
                  <a:lnTo>
                    <a:pt x="214" y="54"/>
                  </a:lnTo>
                  <a:lnTo>
                    <a:pt x="212" y="53"/>
                  </a:lnTo>
                  <a:lnTo>
                    <a:pt x="212" y="53"/>
                  </a:lnTo>
                  <a:lnTo>
                    <a:pt x="212" y="51"/>
                  </a:lnTo>
                  <a:lnTo>
                    <a:pt x="212" y="47"/>
                  </a:lnTo>
                  <a:lnTo>
                    <a:pt x="212" y="46"/>
                  </a:lnTo>
                  <a:lnTo>
                    <a:pt x="214" y="44"/>
                  </a:lnTo>
                  <a:lnTo>
                    <a:pt x="216" y="44"/>
                  </a:lnTo>
                  <a:lnTo>
                    <a:pt x="217" y="44"/>
                  </a:lnTo>
                  <a:lnTo>
                    <a:pt x="217" y="44"/>
                  </a:lnTo>
                  <a:lnTo>
                    <a:pt x="219" y="42"/>
                  </a:lnTo>
                  <a:lnTo>
                    <a:pt x="219" y="41"/>
                  </a:lnTo>
                  <a:lnTo>
                    <a:pt x="219" y="39"/>
                  </a:lnTo>
                  <a:lnTo>
                    <a:pt x="219" y="37"/>
                  </a:lnTo>
                  <a:lnTo>
                    <a:pt x="217" y="36"/>
                  </a:lnTo>
                  <a:lnTo>
                    <a:pt x="217" y="36"/>
                  </a:lnTo>
                  <a:lnTo>
                    <a:pt x="216" y="36"/>
                  </a:lnTo>
                  <a:lnTo>
                    <a:pt x="214" y="36"/>
                  </a:lnTo>
                  <a:lnTo>
                    <a:pt x="214" y="37"/>
                  </a:lnTo>
                  <a:lnTo>
                    <a:pt x="214" y="36"/>
                  </a:lnTo>
                  <a:lnTo>
                    <a:pt x="212" y="36"/>
                  </a:lnTo>
                  <a:lnTo>
                    <a:pt x="212" y="34"/>
                  </a:lnTo>
                  <a:lnTo>
                    <a:pt x="212" y="30"/>
                  </a:lnTo>
                  <a:lnTo>
                    <a:pt x="212" y="29"/>
                  </a:lnTo>
                  <a:lnTo>
                    <a:pt x="211" y="29"/>
                  </a:lnTo>
                  <a:lnTo>
                    <a:pt x="211" y="27"/>
                  </a:lnTo>
                  <a:lnTo>
                    <a:pt x="211" y="25"/>
                  </a:lnTo>
                  <a:lnTo>
                    <a:pt x="209" y="24"/>
                  </a:lnTo>
                  <a:lnTo>
                    <a:pt x="209" y="24"/>
                  </a:lnTo>
                  <a:lnTo>
                    <a:pt x="207" y="24"/>
                  </a:lnTo>
                  <a:lnTo>
                    <a:pt x="205" y="25"/>
                  </a:lnTo>
                  <a:lnTo>
                    <a:pt x="204" y="25"/>
                  </a:lnTo>
                  <a:lnTo>
                    <a:pt x="204" y="25"/>
                  </a:lnTo>
                  <a:lnTo>
                    <a:pt x="202" y="24"/>
                  </a:lnTo>
                  <a:lnTo>
                    <a:pt x="202" y="24"/>
                  </a:lnTo>
                  <a:lnTo>
                    <a:pt x="200" y="24"/>
                  </a:lnTo>
                  <a:lnTo>
                    <a:pt x="200" y="24"/>
                  </a:lnTo>
                  <a:lnTo>
                    <a:pt x="200" y="25"/>
                  </a:lnTo>
                  <a:lnTo>
                    <a:pt x="200" y="27"/>
                  </a:lnTo>
                  <a:lnTo>
                    <a:pt x="199" y="27"/>
                  </a:lnTo>
                  <a:lnTo>
                    <a:pt x="197" y="25"/>
                  </a:lnTo>
                  <a:lnTo>
                    <a:pt x="197" y="25"/>
                  </a:lnTo>
                  <a:lnTo>
                    <a:pt x="199" y="24"/>
                  </a:lnTo>
                  <a:lnTo>
                    <a:pt x="199" y="24"/>
                  </a:lnTo>
                  <a:lnTo>
                    <a:pt x="199" y="22"/>
                  </a:lnTo>
                  <a:lnTo>
                    <a:pt x="197" y="20"/>
                  </a:lnTo>
                  <a:lnTo>
                    <a:pt x="195" y="19"/>
                  </a:lnTo>
                  <a:lnTo>
                    <a:pt x="194" y="20"/>
                  </a:lnTo>
                  <a:lnTo>
                    <a:pt x="192" y="20"/>
                  </a:lnTo>
                  <a:lnTo>
                    <a:pt x="190" y="22"/>
                  </a:lnTo>
                  <a:lnTo>
                    <a:pt x="190" y="24"/>
                  </a:lnTo>
                  <a:lnTo>
                    <a:pt x="190" y="27"/>
                  </a:lnTo>
                  <a:lnTo>
                    <a:pt x="190" y="27"/>
                  </a:lnTo>
                  <a:lnTo>
                    <a:pt x="188" y="27"/>
                  </a:lnTo>
                  <a:lnTo>
                    <a:pt x="190" y="29"/>
                  </a:lnTo>
                  <a:lnTo>
                    <a:pt x="190" y="29"/>
                  </a:lnTo>
                  <a:lnTo>
                    <a:pt x="190" y="29"/>
                  </a:lnTo>
                  <a:lnTo>
                    <a:pt x="192" y="29"/>
                  </a:lnTo>
                  <a:lnTo>
                    <a:pt x="192" y="29"/>
                  </a:lnTo>
                  <a:lnTo>
                    <a:pt x="190" y="30"/>
                  </a:lnTo>
                  <a:lnTo>
                    <a:pt x="192" y="32"/>
                  </a:lnTo>
                  <a:lnTo>
                    <a:pt x="192" y="34"/>
                  </a:lnTo>
                  <a:lnTo>
                    <a:pt x="192" y="36"/>
                  </a:lnTo>
                  <a:lnTo>
                    <a:pt x="192" y="37"/>
                  </a:lnTo>
                  <a:lnTo>
                    <a:pt x="192" y="37"/>
                  </a:lnTo>
                  <a:lnTo>
                    <a:pt x="188" y="30"/>
                  </a:lnTo>
                  <a:lnTo>
                    <a:pt x="187" y="29"/>
                  </a:lnTo>
                  <a:lnTo>
                    <a:pt x="187" y="27"/>
                  </a:lnTo>
                  <a:lnTo>
                    <a:pt x="187" y="25"/>
                  </a:lnTo>
                  <a:lnTo>
                    <a:pt x="185" y="24"/>
                  </a:lnTo>
                  <a:lnTo>
                    <a:pt x="183" y="25"/>
                  </a:lnTo>
                  <a:lnTo>
                    <a:pt x="182" y="27"/>
                  </a:lnTo>
                  <a:lnTo>
                    <a:pt x="180" y="29"/>
                  </a:lnTo>
                  <a:lnTo>
                    <a:pt x="178" y="29"/>
                  </a:lnTo>
                  <a:lnTo>
                    <a:pt x="177" y="30"/>
                  </a:lnTo>
                  <a:lnTo>
                    <a:pt x="175" y="37"/>
                  </a:lnTo>
                  <a:lnTo>
                    <a:pt x="175" y="39"/>
                  </a:lnTo>
                  <a:lnTo>
                    <a:pt x="175" y="37"/>
                  </a:lnTo>
                  <a:lnTo>
                    <a:pt x="173" y="34"/>
                  </a:lnTo>
                  <a:lnTo>
                    <a:pt x="173" y="32"/>
                  </a:lnTo>
                  <a:lnTo>
                    <a:pt x="170" y="32"/>
                  </a:lnTo>
                  <a:lnTo>
                    <a:pt x="170" y="30"/>
                  </a:lnTo>
                  <a:lnTo>
                    <a:pt x="168" y="30"/>
                  </a:lnTo>
                  <a:lnTo>
                    <a:pt x="166" y="29"/>
                  </a:lnTo>
                  <a:lnTo>
                    <a:pt x="163" y="30"/>
                  </a:lnTo>
                  <a:lnTo>
                    <a:pt x="161" y="32"/>
                  </a:lnTo>
                  <a:lnTo>
                    <a:pt x="160" y="34"/>
                  </a:lnTo>
                  <a:lnTo>
                    <a:pt x="155" y="34"/>
                  </a:lnTo>
                  <a:lnTo>
                    <a:pt x="149" y="36"/>
                  </a:lnTo>
                  <a:lnTo>
                    <a:pt x="146" y="41"/>
                  </a:lnTo>
                  <a:lnTo>
                    <a:pt x="146" y="39"/>
                  </a:lnTo>
                  <a:lnTo>
                    <a:pt x="144" y="37"/>
                  </a:lnTo>
                  <a:lnTo>
                    <a:pt x="143" y="36"/>
                  </a:lnTo>
                  <a:lnTo>
                    <a:pt x="143" y="36"/>
                  </a:lnTo>
                  <a:lnTo>
                    <a:pt x="144" y="32"/>
                  </a:lnTo>
                  <a:lnTo>
                    <a:pt x="143" y="30"/>
                  </a:lnTo>
                  <a:lnTo>
                    <a:pt x="141" y="32"/>
                  </a:lnTo>
                  <a:lnTo>
                    <a:pt x="138" y="36"/>
                  </a:lnTo>
                  <a:lnTo>
                    <a:pt x="138" y="37"/>
                  </a:lnTo>
                  <a:lnTo>
                    <a:pt x="136" y="37"/>
                  </a:lnTo>
                  <a:lnTo>
                    <a:pt x="136" y="37"/>
                  </a:lnTo>
                  <a:lnTo>
                    <a:pt x="134" y="36"/>
                  </a:lnTo>
                  <a:lnTo>
                    <a:pt x="134" y="34"/>
                  </a:lnTo>
                  <a:lnTo>
                    <a:pt x="138" y="32"/>
                  </a:lnTo>
                  <a:lnTo>
                    <a:pt x="138" y="30"/>
                  </a:lnTo>
                  <a:lnTo>
                    <a:pt x="138" y="29"/>
                  </a:lnTo>
                  <a:lnTo>
                    <a:pt x="138" y="27"/>
                  </a:lnTo>
                  <a:lnTo>
                    <a:pt x="136" y="27"/>
                  </a:lnTo>
                  <a:lnTo>
                    <a:pt x="134" y="25"/>
                  </a:lnTo>
                  <a:lnTo>
                    <a:pt x="134" y="25"/>
                  </a:lnTo>
                  <a:lnTo>
                    <a:pt x="132" y="27"/>
                  </a:lnTo>
                  <a:lnTo>
                    <a:pt x="132" y="27"/>
                  </a:lnTo>
                  <a:lnTo>
                    <a:pt x="131" y="29"/>
                  </a:lnTo>
                  <a:lnTo>
                    <a:pt x="131" y="27"/>
                  </a:lnTo>
                  <a:lnTo>
                    <a:pt x="124" y="20"/>
                  </a:lnTo>
                  <a:lnTo>
                    <a:pt x="121" y="15"/>
                  </a:lnTo>
                  <a:lnTo>
                    <a:pt x="119" y="17"/>
                  </a:lnTo>
                  <a:lnTo>
                    <a:pt x="119" y="19"/>
                  </a:lnTo>
                  <a:lnTo>
                    <a:pt x="117" y="20"/>
                  </a:lnTo>
                  <a:lnTo>
                    <a:pt x="117" y="22"/>
                  </a:lnTo>
                  <a:lnTo>
                    <a:pt x="119" y="24"/>
                  </a:lnTo>
                  <a:lnTo>
                    <a:pt x="119" y="25"/>
                  </a:lnTo>
                  <a:close/>
                  <a:moveTo>
                    <a:pt x="88" y="71"/>
                  </a:moveTo>
                  <a:lnTo>
                    <a:pt x="90" y="73"/>
                  </a:lnTo>
                  <a:lnTo>
                    <a:pt x="92" y="73"/>
                  </a:lnTo>
                  <a:lnTo>
                    <a:pt x="93" y="75"/>
                  </a:lnTo>
                  <a:lnTo>
                    <a:pt x="97" y="75"/>
                  </a:lnTo>
                  <a:lnTo>
                    <a:pt x="98" y="75"/>
                  </a:lnTo>
                  <a:lnTo>
                    <a:pt x="107" y="71"/>
                  </a:lnTo>
                  <a:lnTo>
                    <a:pt x="110" y="69"/>
                  </a:lnTo>
                  <a:lnTo>
                    <a:pt x="112" y="69"/>
                  </a:lnTo>
                  <a:lnTo>
                    <a:pt x="114" y="69"/>
                  </a:lnTo>
                  <a:lnTo>
                    <a:pt x="115" y="69"/>
                  </a:lnTo>
                  <a:lnTo>
                    <a:pt x="117" y="71"/>
                  </a:lnTo>
                  <a:lnTo>
                    <a:pt x="119" y="71"/>
                  </a:lnTo>
                  <a:lnTo>
                    <a:pt x="121" y="71"/>
                  </a:lnTo>
                  <a:lnTo>
                    <a:pt x="124" y="73"/>
                  </a:lnTo>
                  <a:lnTo>
                    <a:pt x="127" y="75"/>
                  </a:lnTo>
                  <a:lnTo>
                    <a:pt x="129" y="75"/>
                  </a:lnTo>
                  <a:lnTo>
                    <a:pt x="131" y="75"/>
                  </a:lnTo>
                  <a:lnTo>
                    <a:pt x="136" y="75"/>
                  </a:lnTo>
                  <a:lnTo>
                    <a:pt x="139" y="73"/>
                  </a:lnTo>
                  <a:lnTo>
                    <a:pt x="141" y="71"/>
                  </a:lnTo>
                  <a:lnTo>
                    <a:pt x="141" y="71"/>
                  </a:lnTo>
                  <a:lnTo>
                    <a:pt x="141" y="69"/>
                  </a:lnTo>
                  <a:lnTo>
                    <a:pt x="141" y="68"/>
                  </a:lnTo>
                  <a:lnTo>
                    <a:pt x="139" y="68"/>
                  </a:lnTo>
                  <a:lnTo>
                    <a:pt x="136" y="64"/>
                  </a:lnTo>
                  <a:lnTo>
                    <a:pt x="134" y="63"/>
                  </a:lnTo>
                  <a:lnTo>
                    <a:pt x="132" y="63"/>
                  </a:lnTo>
                  <a:lnTo>
                    <a:pt x="132" y="63"/>
                  </a:lnTo>
                  <a:lnTo>
                    <a:pt x="129" y="63"/>
                  </a:lnTo>
                  <a:lnTo>
                    <a:pt x="127" y="63"/>
                  </a:lnTo>
                  <a:lnTo>
                    <a:pt x="127" y="63"/>
                  </a:lnTo>
                  <a:lnTo>
                    <a:pt x="126" y="63"/>
                  </a:lnTo>
                  <a:lnTo>
                    <a:pt x="126" y="63"/>
                  </a:lnTo>
                  <a:lnTo>
                    <a:pt x="126" y="63"/>
                  </a:lnTo>
                  <a:lnTo>
                    <a:pt x="126" y="63"/>
                  </a:lnTo>
                  <a:lnTo>
                    <a:pt x="126" y="61"/>
                  </a:lnTo>
                  <a:lnTo>
                    <a:pt x="126" y="59"/>
                  </a:lnTo>
                  <a:lnTo>
                    <a:pt x="126" y="56"/>
                  </a:lnTo>
                  <a:lnTo>
                    <a:pt x="126" y="54"/>
                  </a:lnTo>
                  <a:lnTo>
                    <a:pt x="124" y="51"/>
                  </a:lnTo>
                  <a:lnTo>
                    <a:pt x="121" y="49"/>
                  </a:lnTo>
                  <a:lnTo>
                    <a:pt x="119" y="47"/>
                  </a:lnTo>
                  <a:lnTo>
                    <a:pt x="119" y="44"/>
                  </a:lnTo>
                  <a:lnTo>
                    <a:pt x="119" y="42"/>
                  </a:lnTo>
                  <a:lnTo>
                    <a:pt x="121" y="41"/>
                  </a:lnTo>
                  <a:lnTo>
                    <a:pt x="121" y="41"/>
                  </a:lnTo>
                  <a:lnTo>
                    <a:pt x="119" y="37"/>
                  </a:lnTo>
                  <a:lnTo>
                    <a:pt x="117" y="34"/>
                  </a:lnTo>
                  <a:lnTo>
                    <a:pt x="117" y="32"/>
                  </a:lnTo>
                  <a:lnTo>
                    <a:pt x="115" y="30"/>
                  </a:lnTo>
                  <a:lnTo>
                    <a:pt x="114" y="30"/>
                  </a:lnTo>
                  <a:lnTo>
                    <a:pt x="114" y="32"/>
                  </a:lnTo>
                  <a:lnTo>
                    <a:pt x="112" y="32"/>
                  </a:lnTo>
                  <a:lnTo>
                    <a:pt x="110" y="32"/>
                  </a:lnTo>
                  <a:lnTo>
                    <a:pt x="109" y="32"/>
                  </a:lnTo>
                  <a:lnTo>
                    <a:pt x="105" y="37"/>
                  </a:lnTo>
                  <a:lnTo>
                    <a:pt x="105" y="37"/>
                  </a:lnTo>
                  <a:lnTo>
                    <a:pt x="104" y="39"/>
                  </a:lnTo>
                  <a:lnTo>
                    <a:pt x="102" y="41"/>
                  </a:lnTo>
                  <a:lnTo>
                    <a:pt x="102" y="41"/>
                  </a:lnTo>
                  <a:lnTo>
                    <a:pt x="98" y="44"/>
                  </a:lnTo>
                  <a:lnTo>
                    <a:pt x="100" y="44"/>
                  </a:lnTo>
                  <a:lnTo>
                    <a:pt x="102" y="44"/>
                  </a:lnTo>
                  <a:lnTo>
                    <a:pt x="102" y="44"/>
                  </a:lnTo>
                  <a:lnTo>
                    <a:pt x="104" y="46"/>
                  </a:lnTo>
                  <a:lnTo>
                    <a:pt x="104" y="46"/>
                  </a:lnTo>
                  <a:lnTo>
                    <a:pt x="104" y="47"/>
                  </a:lnTo>
                  <a:lnTo>
                    <a:pt x="104" y="49"/>
                  </a:lnTo>
                  <a:lnTo>
                    <a:pt x="102" y="49"/>
                  </a:lnTo>
                  <a:lnTo>
                    <a:pt x="104" y="58"/>
                  </a:lnTo>
                  <a:lnTo>
                    <a:pt x="104" y="59"/>
                  </a:lnTo>
                  <a:lnTo>
                    <a:pt x="102" y="61"/>
                  </a:lnTo>
                  <a:lnTo>
                    <a:pt x="100" y="63"/>
                  </a:lnTo>
                  <a:lnTo>
                    <a:pt x="98" y="63"/>
                  </a:lnTo>
                  <a:lnTo>
                    <a:pt x="97" y="63"/>
                  </a:lnTo>
                  <a:lnTo>
                    <a:pt x="93" y="61"/>
                  </a:lnTo>
                  <a:lnTo>
                    <a:pt x="92" y="61"/>
                  </a:lnTo>
                  <a:lnTo>
                    <a:pt x="92" y="63"/>
                  </a:lnTo>
                  <a:lnTo>
                    <a:pt x="92" y="66"/>
                  </a:lnTo>
                  <a:lnTo>
                    <a:pt x="92" y="68"/>
                  </a:lnTo>
                  <a:lnTo>
                    <a:pt x="92" y="68"/>
                  </a:lnTo>
                  <a:lnTo>
                    <a:pt x="88" y="68"/>
                  </a:lnTo>
                  <a:lnTo>
                    <a:pt x="88" y="68"/>
                  </a:lnTo>
                  <a:lnTo>
                    <a:pt x="88" y="69"/>
                  </a:lnTo>
                  <a:lnTo>
                    <a:pt x="88" y="69"/>
                  </a:lnTo>
                  <a:lnTo>
                    <a:pt x="88" y="71"/>
                  </a:lnTo>
                  <a:close/>
                  <a:moveTo>
                    <a:pt x="672" y="244"/>
                  </a:moveTo>
                  <a:lnTo>
                    <a:pt x="672" y="244"/>
                  </a:lnTo>
                  <a:lnTo>
                    <a:pt x="672" y="246"/>
                  </a:lnTo>
                  <a:lnTo>
                    <a:pt x="672" y="244"/>
                  </a:lnTo>
                  <a:lnTo>
                    <a:pt x="672" y="244"/>
                  </a:lnTo>
                  <a:lnTo>
                    <a:pt x="674" y="244"/>
                  </a:lnTo>
                  <a:lnTo>
                    <a:pt x="672" y="244"/>
                  </a:lnTo>
                  <a:lnTo>
                    <a:pt x="672" y="244"/>
                  </a:lnTo>
                  <a:close/>
                  <a:moveTo>
                    <a:pt x="525" y="83"/>
                  </a:moveTo>
                  <a:lnTo>
                    <a:pt x="528" y="81"/>
                  </a:lnTo>
                  <a:lnTo>
                    <a:pt x="528" y="81"/>
                  </a:lnTo>
                  <a:lnTo>
                    <a:pt x="526" y="81"/>
                  </a:lnTo>
                  <a:lnTo>
                    <a:pt x="525" y="81"/>
                  </a:lnTo>
                  <a:lnTo>
                    <a:pt x="523" y="81"/>
                  </a:lnTo>
                  <a:lnTo>
                    <a:pt x="521" y="83"/>
                  </a:lnTo>
                  <a:lnTo>
                    <a:pt x="523" y="83"/>
                  </a:lnTo>
                  <a:lnTo>
                    <a:pt x="525" y="83"/>
                  </a:lnTo>
                  <a:close/>
                  <a:moveTo>
                    <a:pt x="511" y="93"/>
                  </a:moveTo>
                  <a:lnTo>
                    <a:pt x="513" y="93"/>
                  </a:lnTo>
                  <a:lnTo>
                    <a:pt x="514" y="92"/>
                  </a:lnTo>
                  <a:lnTo>
                    <a:pt x="516" y="92"/>
                  </a:lnTo>
                  <a:lnTo>
                    <a:pt x="514" y="90"/>
                  </a:lnTo>
                  <a:lnTo>
                    <a:pt x="513" y="90"/>
                  </a:lnTo>
                  <a:lnTo>
                    <a:pt x="509" y="90"/>
                  </a:lnTo>
                  <a:lnTo>
                    <a:pt x="509" y="90"/>
                  </a:lnTo>
                  <a:lnTo>
                    <a:pt x="511" y="92"/>
                  </a:lnTo>
                  <a:lnTo>
                    <a:pt x="511" y="93"/>
                  </a:lnTo>
                  <a:close/>
                  <a:moveTo>
                    <a:pt x="506" y="97"/>
                  </a:moveTo>
                  <a:lnTo>
                    <a:pt x="508" y="98"/>
                  </a:lnTo>
                  <a:lnTo>
                    <a:pt x="509" y="98"/>
                  </a:lnTo>
                  <a:lnTo>
                    <a:pt x="511" y="98"/>
                  </a:lnTo>
                  <a:lnTo>
                    <a:pt x="511" y="97"/>
                  </a:lnTo>
                  <a:lnTo>
                    <a:pt x="511" y="95"/>
                  </a:lnTo>
                  <a:lnTo>
                    <a:pt x="509" y="95"/>
                  </a:lnTo>
                  <a:lnTo>
                    <a:pt x="509" y="93"/>
                  </a:lnTo>
                  <a:lnTo>
                    <a:pt x="508" y="93"/>
                  </a:lnTo>
                  <a:lnTo>
                    <a:pt x="506" y="93"/>
                  </a:lnTo>
                  <a:lnTo>
                    <a:pt x="504" y="92"/>
                  </a:lnTo>
                  <a:lnTo>
                    <a:pt x="506" y="95"/>
                  </a:lnTo>
                  <a:lnTo>
                    <a:pt x="506" y="97"/>
                  </a:lnTo>
                  <a:close/>
                  <a:moveTo>
                    <a:pt x="647" y="42"/>
                  </a:moveTo>
                  <a:lnTo>
                    <a:pt x="649" y="41"/>
                  </a:lnTo>
                  <a:lnTo>
                    <a:pt x="649" y="41"/>
                  </a:lnTo>
                  <a:lnTo>
                    <a:pt x="649" y="41"/>
                  </a:lnTo>
                  <a:lnTo>
                    <a:pt x="649" y="41"/>
                  </a:lnTo>
                  <a:lnTo>
                    <a:pt x="650" y="42"/>
                  </a:lnTo>
                  <a:lnTo>
                    <a:pt x="650" y="41"/>
                  </a:lnTo>
                  <a:lnTo>
                    <a:pt x="655" y="34"/>
                  </a:lnTo>
                  <a:lnTo>
                    <a:pt x="657" y="30"/>
                  </a:lnTo>
                  <a:lnTo>
                    <a:pt x="659" y="27"/>
                  </a:lnTo>
                  <a:lnTo>
                    <a:pt x="661" y="25"/>
                  </a:lnTo>
                  <a:lnTo>
                    <a:pt x="662" y="24"/>
                  </a:lnTo>
                  <a:lnTo>
                    <a:pt x="664" y="20"/>
                  </a:lnTo>
                  <a:lnTo>
                    <a:pt x="664" y="20"/>
                  </a:lnTo>
                  <a:lnTo>
                    <a:pt x="664" y="20"/>
                  </a:lnTo>
                  <a:lnTo>
                    <a:pt x="664" y="20"/>
                  </a:lnTo>
                  <a:lnTo>
                    <a:pt x="666" y="20"/>
                  </a:lnTo>
                  <a:lnTo>
                    <a:pt x="666" y="20"/>
                  </a:lnTo>
                  <a:lnTo>
                    <a:pt x="666" y="19"/>
                  </a:lnTo>
                  <a:lnTo>
                    <a:pt x="666" y="15"/>
                  </a:lnTo>
                  <a:lnTo>
                    <a:pt x="667" y="13"/>
                  </a:lnTo>
                  <a:lnTo>
                    <a:pt x="669" y="8"/>
                  </a:lnTo>
                  <a:lnTo>
                    <a:pt x="669" y="7"/>
                  </a:lnTo>
                  <a:lnTo>
                    <a:pt x="671" y="7"/>
                  </a:lnTo>
                  <a:lnTo>
                    <a:pt x="671" y="5"/>
                  </a:lnTo>
                  <a:lnTo>
                    <a:pt x="671" y="5"/>
                  </a:lnTo>
                  <a:lnTo>
                    <a:pt x="669" y="5"/>
                  </a:lnTo>
                  <a:lnTo>
                    <a:pt x="669" y="5"/>
                  </a:lnTo>
                  <a:lnTo>
                    <a:pt x="667" y="5"/>
                  </a:lnTo>
                  <a:lnTo>
                    <a:pt x="667" y="7"/>
                  </a:lnTo>
                  <a:lnTo>
                    <a:pt x="667" y="5"/>
                  </a:lnTo>
                  <a:lnTo>
                    <a:pt x="667" y="5"/>
                  </a:lnTo>
                  <a:lnTo>
                    <a:pt x="667" y="5"/>
                  </a:lnTo>
                  <a:lnTo>
                    <a:pt x="667" y="5"/>
                  </a:lnTo>
                  <a:lnTo>
                    <a:pt x="666" y="7"/>
                  </a:lnTo>
                  <a:lnTo>
                    <a:pt x="667" y="10"/>
                  </a:lnTo>
                  <a:lnTo>
                    <a:pt x="667" y="10"/>
                  </a:lnTo>
                  <a:lnTo>
                    <a:pt x="666" y="10"/>
                  </a:lnTo>
                  <a:lnTo>
                    <a:pt x="666" y="10"/>
                  </a:lnTo>
                  <a:lnTo>
                    <a:pt x="666" y="13"/>
                  </a:lnTo>
                  <a:lnTo>
                    <a:pt x="664" y="19"/>
                  </a:lnTo>
                  <a:lnTo>
                    <a:pt x="664" y="19"/>
                  </a:lnTo>
                  <a:lnTo>
                    <a:pt x="661" y="20"/>
                  </a:lnTo>
                  <a:lnTo>
                    <a:pt x="655" y="25"/>
                  </a:lnTo>
                  <a:lnTo>
                    <a:pt x="655" y="25"/>
                  </a:lnTo>
                  <a:lnTo>
                    <a:pt x="654" y="30"/>
                  </a:lnTo>
                  <a:lnTo>
                    <a:pt x="654" y="30"/>
                  </a:lnTo>
                  <a:lnTo>
                    <a:pt x="652" y="32"/>
                  </a:lnTo>
                  <a:lnTo>
                    <a:pt x="652" y="34"/>
                  </a:lnTo>
                  <a:lnTo>
                    <a:pt x="650" y="36"/>
                  </a:lnTo>
                  <a:lnTo>
                    <a:pt x="647" y="37"/>
                  </a:lnTo>
                  <a:lnTo>
                    <a:pt x="647" y="39"/>
                  </a:lnTo>
                  <a:lnTo>
                    <a:pt x="647" y="39"/>
                  </a:lnTo>
                  <a:lnTo>
                    <a:pt x="647" y="41"/>
                  </a:lnTo>
                  <a:lnTo>
                    <a:pt x="645" y="41"/>
                  </a:lnTo>
                  <a:lnTo>
                    <a:pt x="647" y="42"/>
                  </a:lnTo>
                  <a:lnTo>
                    <a:pt x="647" y="42"/>
                  </a:lnTo>
                  <a:close/>
                  <a:moveTo>
                    <a:pt x="672" y="100"/>
                  </a:moveTo>
                  <a:lnTo>
                    <a:pt x="674" y="100"/>
                  </a:lnTo>
                  <a:lnTo>
                    <a:pt x="674" y="100"/>
                  </a:lnTo>
                  <a:lnTo>
                    <a:pt x="676" y="98"/>
                  </a:lnTo>
                  <a:lnTo>
                    <a:pt x="676" y="98"/>
                  </a:lnTo>
                  <a:lnTo>
                    <a:pt x="674" y="97"/>
                  </a:lnTo>
                  <a:lnTo>
                    <a:pt x="674" y="95"/>
                  </a:lnTo>
                  <a:lnTo>
                    <a:pt x="672" y="97"/>
                  </a:lnTo>
                  <a:lnTo>
                    <a:pt x="672" y="97"/>
                  </a:lnTo>
                  <a:lnTo>
                    <a:pt x="672" y="100"/>
                  </a:lnTo>
                  <a:lnTo>
                    <a:pt x="672" y="100"/>
                  </a:lnTo>
                  <a:close/>
                  <a:moveTo>
                    <a:pt x="654" y="68"/>
                  </a:moveTo>
                  <a:lnTo>
                    <a:pt x="652" y="69"/>
                  </a:lnTo>
                  <a:lnTo>
                    <a:pt x="650" y="69"/>
                  </a:lnTo>
                  <a:lnTo>
                    <a:pt x="649" y="69"/>
                  </a:lnTo>
                  <a:lnTo>
                    <a:pt x="649" y="69"/>
                  </a:lnTo>
                  <a:lnTo>
                    <a:pt x="647" y="71"/>
                  </a:lnTo>
                  <a:lnTo>
                    <a:pt x="649" y="71"/>
                  </a:lnTo>
                  <a:lnTo>
                    <a:pt x="652" y="71"/>
                  </a:lnTo>
                  <a:lnTo>
                    <a:pt x="654" y="71"/>
                  </a:lnTo>
                  <a:lnTo>
                    <a:pt x="654" y="69"/>
                  </a:lnTo>
                  <a:lnTo>
                    <a:pt x="654" y="69"/>
                  </a:lnTo>
                  <a:lnTo>
                    <a:pt x="655" y="68"/>
                  </a:lnTo>
                  <a:lnTo>
                    <a:pt x="657" y="66"/>
                  </a:lnTo>
                  <a:lnTo>
                    <a:pt x="657" y="66"/>
                  </a:lnTo>
                  <a:lnTo>
                    <a:pt x="657" y="66"/>
                  </a:lnTo>
                  <a:lnTo>
                    <a:pt x="655" y="68"/>
                  </a:lnTo>
                  <a:lnTo>
                    <a:pt x="654" y="68"/>
                  </a:lnTo>
                  <a:close/>
                  <a:moveTo>
                    <a:pt x="688" y="404"/>
                  </a:moveTo>
                  <a:lnTo>
                    <a:pt x="688" y="404"/>
                  </a:lnTo>
                  <a:lnTo>
                    <a:pt x="688" y="404"/>
                  </a:lnTo>
                  <a:lnTo>
                    <a:pt x="686" y="402"/>
                  </a:lnTo>
                  <a:lnTo>
                    <a:pt x="684" y="404"/>
                  </a:lnTo>
                  <a:lnTo>
                    <a:pt x="684" y="404"/>
                  </a:lnTo>
                  <a:lnTo>
                    <a:pt x="684" y="406"/>
                  </a:lnTo>
                  <a:lnTo>
                    <a:pt x="684" y="407"/>
                  </a:lnTo>
                  <a:lnTo>
                    <a:pt x="684" y="409"/>
                  </a:lnTo>
                  <a:lnTo>
                    <a:pt x="684" y="409"/>
                  </a:lnTo>
                  <a:lnTo>
                    <a:pt x="684" y="409"/>
                  </a:lnTo>
                  <a:lnTo>
                    <a:pt x="684" y="409"/>
                  </a:lnTo>
                  <a:lnTo>
                    <a:pt x="684" y="409"/>
                  </a:lnTo>
                  <a:lnTo>
                    <a:pt x="686" y="409"/>
                  </a:lnTo>
                  <a:lnTo>
                    <a:pt x="686" y="409"/>
                  </a:lnTo>
                  <a:lnTo>
                    <a:pt x="688" y="409"/>
                  </a:lnTo>
                  <a:lnTo>
                    <a:pt x="688" y="409"/>
                  </a:lnTo>
                  <a:lnTo>
                    <a:pt x="688" y="409"/>
                  </a:lnTo>
                  <a:lnTo>
                    <a:pt x="688" y="411"/>
                  </a:lnTo>
                  <a:lnTo>
                    <a:pt x="688" y="413"/>
                  </a:lnTo>
                  <a:lnTo>
                    <a:pt x="689" y="414"/>
                  </a:lnTo>
                  <a:lnTo>
                    <a:pt x="689" y="416"/>
                  </a:lnTo>
                  <a:lnTo>
                    <a:pt x="691" y="416"/>
                  </a:lnTo>
                  <a:lnTo>
                    <a:pt x="693" y="416"/>
                  </a:lnTo>
                  <a:lnTo>
                    <a:pt x="693" y="416"/>
                  </a:lnTo>
                  <a:lnTo>
                    <a:pt x="693" y="418"/>
                  </a:lnTo>
                  <a:lnTo>
                    <a:pt x="693" y="418"/>
                  </a:lnTo>
                  <a:lnTo>
                    <a:pt x="694" y="418"/>
                  </a:lnTo>
                  <a:lnTo>
                    <a:pt x="696" y="418"/>
                  </a:lnTo>
                  <a:lnTo>
                    <a:pt x="696" y="416"/>
                  </a:lnTo>
                  <a:lnTo>
                    <a:pt x="698" y="414"/>
                  </a:lnTo>
                  <a:lnTo>
                    <a:pt x="698" y="413"/>
                  </a:lnTo>
                  <a:lnTo>
                    <a:pt x="698" y="413"/>
                  </a:lnTo>
                  <a:lnTo>
                    <a:pt x="696" y="413"/>
                  </a:lnTo>
                  <a:lnTo>
                    <a:pt x="696" y="413"/>
                  </a:lnTo>
                  <a:lnTo>
                    <a:pt x="694" y="411"/>
                  </a:lnTo>
                  <a:lnTo>
                    <a:pt x="694" y="411"/>
                  </a:lnTo>
                  <a:lnTo>
                    <a:pt x="696" y="409"/>
                  </a:lnTo>
                  <a:lnTo>
                    <a:pt x="694" y="404"/>
                  </a:lnTo>
                  <a:lnTo>
                    <a:pt x="694" y="402"/>
                  </a:lnTo>
                  <a:lnTo>
                    <a:pt x="693" y="401"/>
                  </a:lnTo>
                  <a:lnTo>
                    <a:pt x="691" y="401"/>
                  </a:lnTo>
                  <a:lnTo>
                    <a:pt x="691" y="399"/>
                  </a:lnTo>
                  <a:lnTo>
                    <a:pt x="691" y="399"/>
                  </a:lnTo>
                  <a:lnTo>
                    <a:pt x="689" y="399"/>
                  </a:lnTo>
                  <a:lnTo>
                    <a:pt x="688" y="399"/>
                  </a:lnTo>
                  <a:lnTo>
                    <a:pt x="688" y="401"/>
                  </a:lnTo>
                  <a:lnTo>
                    <a:pt x="688" y="404"/>
                  </a:lnTo>
                  <a:lnTo>
                    <a:pt x="688" y="404"/>
                  </a:lnTo>
                  <a:close/>
                  <a:moveTo>
                    <a:pt x="645" y="71"/>
                  </a:moveTo>
                  <a:lnTo>
                    <a:pt x="644" y="73"/>
                  </a:lnTo>
                  <a:lnTo>
                    <a:pt x="644" y="75"/>
                  </a:lnTo>
                  <a:lnTo>
                    <a:pt x="644" y="78"/>
                  </a:lnTo>
                  <a:lnTo>
                    <a:pt x="644" y="80"/>
                  </a:lnTo>
                  <a:lnTo>
                    <a:pt x="644" y="80"/>
                  </a:lnTo>
                  <a:lnTo>
                    <a:pt x="644" y="81"/>
                  </a:lnTo>
                  <a:lnTo>
                    <a:pt x="644" y="81"/>
                  </a:lnTo>
                  <a:lnTo>
                    <a:pt x="644" y="80"/>
                  </a:lnTo>
                  <a:lnTo>
                    <a:pt x="645" y="80"/>
                  </a:lnTo>
                  <a:lnTo>
                    <a:pt x="645" y="78"/>
                  </a:lnTo>
                  <a:lnTo>
                    <a:pt x="644" y="78"/>
                  </a:lnTo>
                  <a:lnTo>
                    <a:pt x="644" y="78"/>
                  </a:lnTo>
                  <a:lnTo>
                    <a:pt x="645" y="73"/>
                  </a:lnTo>
                  <a:lnTo>
                    <a:pt x="645" y="71"/>
                  </a:lnTo>
                  <a:close/>
                  <a:moveTo>
                    <a:pt x="615" y="93"/>
                  </a:moveTo>
                  <a:lnTo>
                    <a:pt x="615" y="95"/>
                  </a:lnTo>
                  <a:lnTo>
                    <a:pt x="616" y="95"/>
                  </a:lnTo>
                  <a:lnTo>
                    <a:pt x="618" y="95"/>
                  </a:lnTo>
                  <a:lnTo>
                    <a:pt x="618" y="95"/>
                  </a:lnTo>
                  <a:lnTo>
                    <a:pt x="620" y="95"/>
                  </a:lnTo>
                  <a:lnTo>
                    <a:pt x="621" y="95"/>
                  </a:lnTo>
                  <a:lnTo>
                    <a:pt x="621" y="93"/>
                  </a:lnTo>
                  <a:lnTo>
                    <a:pt x="623" y="93"/>
                  </a:lnTo>
                  <a:lnTo>
                    <a:pt x="627" y="92"/>
                  </a:lnTo>
                  <a:lnTo>
                    <a:pt x="630" y="90"/>
                  </a:lnTo>
                  <a:lnTo>
                    <a:pt x="630" y="88"/>
                  </a:lnTo>
                  <a:lnTo>
                    <a:pt x="628" y="86"/>
                  </a:lnTo>
                  <a:lnTo>
                    <a:pt x="627" y="88"/>
                  </a:lnTo>
                  <a:lnTo>
                    <a:pt x="625" y="90"/>
                  </a:lnTo>
                  <a:lnTo>
                    <a:pt x="623" y="92"/>
                  </a:lnTo>
                  <a:lnTo>
                    <a:pt x="623" y="92"/>
                  </a:lnTo>
                  <a:lnTo>
                    <a:pt x="621" y="92"/>
                  </a:lnTo>
                  <a:lnTo>
                    <a:pt x="621" y="92"/>
                  </a:lnTo>
                  <a:lnTo>
                    <a:pt x="620" y="92"/>
                  </a:lnTo>
                  <a:lnTo>
                    <a:pt x="621" y="90"/>
                  </a:lnTo>
                  <a:lnTo>
                    <a:pt x="621" y="90"/>
                  </a:lnTo>
                  <a:lnTo>
                    <a:pt x="621" y="90"/>
                  </a:lnTo>
                  <a:lnTo>
                    <a:pt x="620" y="88"/>
                  </a:lnTo>
                  <a:lnTo>
                    <a:pt x="620" y="90"/>
                  </a:lnTo>
                  <a:lnTo>
                    <a:pt x="618" y="92"/>
                  </a:lnTo>
                  <a:lnTo>
                    <a:pt x="616" y="92"/>
                  </a:lnTo>
                  <a:lnTo>
                    <a:pt x="616" y="92"/>
                  </a:lnTo>
                  <a:lnTo>
                    <a:pt x="615" y="92"/>
                  </a:lnTo>
                  <a:lnTo>
                    <a:pt x="615" y="90"/>
                  </a:lnTo>
                  <a:lnTo>
                    <a:pt x="615" y="92"/>
                  </a:lnTo>
                  <a:lnTo>
                    <a:pt x="615" y="92"/>
                  </a:lnTo>
                  <a:lnTo>
                    <a:pt x="615" y="93"/>
                  </a:lnTo>
                  <a:lnTo>
                    <a:pt x="615" y="93"/>
                  </a:lnTo>
                  <a:close/>
                  <a:moveTo>
                    <a:pt x="603" y="64"/>
                  </a:moveTo>
                  <a:lnTo>
                    <a:pt x="604" y="63"/>
                  </a:lnTo>
                  <a:lnTo>
                    <a:pt x="606" y="61"/>
                  </a:lnTo>
                  <a:lnTo>
                    <a:pt x="608" y="59"/>
                  </a:lnTo>
                  <a:lnTo>
                    <a:pt x="606" y="59"/>
                  </a:lnTo>
                  <a:lnTo>
                    <a:pt x="603" y="61"/>
                  </a:lnTo>
                  <a:lnTo>
                    <a:pt x="599" y="63"/>
                  </a:lnTo>
                  <a:lnTo>
                    <a:pt x="601" y="64"/>
                  </a:lnTo>
                  <a:lnTo>
                    <a:pt x="603" y="64"/>
                  </a:lnTo>
                  <a:close/>
                  <a:moveTo>
                    <a:pt x="623" y="59"/>
                  </a:moveTo>
                  <a:lnTo>
                    <a:pt x="623" y="59"/>
                  </a:lnTo>
                  <a:lnTo>
                    <a:pt x="625" y="59"/>
                  </a:lnTo>
                  <a:lnTo>
                    <a:pt x="627" y="58"/>
                  </a:lnTo>
                  <a:lnTo>
                    <a:pt x="628" y="56"/>
                  </a:lnTo>
                  <a:lnTo>
                    <a:pt x="628" y="56"/>
                  </a:lnTo>
                  <a:lnTo>
                    <a:pt x="628" y="56"/>
                  </a:lnTo>
                  <a:lnTo>
                    <a:pt x="630" y="56"/>
                  </a:lnTo>
                  <a:lnTo>
                    <a:pt x="630" y="56"/>
                  </a:lnTo>
                  <a:lnTo>
                    <a:pt x="630" y="56"/>
                  </a:lnTo>
                  <a:lnTo>
                    <a:pt x="632" y="56"/>
                  </a:lnTo>
                  <a:lnTo>
                    <a:pt x="635" y="54"/>
                  </a:lnTo>
                  <a:lnTo>
                    <a:pt x="637" y="51"/>
                  </a:lnTo>
                  <a:lnTo>
                    <a:pt x="637" y="51"/>
                  </a:lnTo>
                  <a:lnTo>
                    <a:pt x="638" y="51"/>
                  </a:lnTo>
                  <a:lnTo>
                    <a:pt x="642" y="47"/>
                  </a:lnTo>
                  <a:lnTo>
                    <a:pt x="644" y="46"/>
                  </a:lnTo>
                  <a:lnTo>
                    <a:pt x="645" y="44"/>
                  </a:lnTo>
                  <a:lnTo>
                    <a:pt x="644" y="42"/>
                  </a:lnTo>
                  <a:lnTo>
                    <a:pt x="644" y="44"/>
                  </a:lnTo>
                  <a:lnTo>
                    <a:pt x="642" y="44"/>
                  </a:lnTo>
                  <a:lnTo>
                    <a:pt x="640" y="47"/>
                  </a:lnTo>
                  <a:lnTo>
                    <a:pt x="637" y="47"/>
                  </a:lnTo>
                  <a:lnTo>
                    <a:pt x="635" y="49"/>
                  </a:lnTo>
                  <a:lnTo>
                    <a:pt x="635" y="51"/>
                  </a:lnTo>
                  <a:lnTo>
                    <a:pt x="635" y="49"/>
                  </a:lnTo>
                  <a:lnTo>
                    <a:pt x="635" y="49"/>
                  </a:lnTo>
                  <a:lnTo>
                    <a:pt x="632" y="53"/>
                  </a:lnTo>
                  <a:lnTo>
                    <a:pt x="632" y="54"/>
                  </a:lnTo>
                  <a:lnTo>
                    <a:pt x="630" y="54"/>
                  </a:lnTo>
                  <a:lnTo>
                    <a:pt x="628" y="54"/>
                  </a:lnTo>
                  <a:lnTo>
                    <a:pt x="628" y="53"/>
                  </a:lnTo>
                  <a:lnTo>
                    <a:pt x="628" y="51"/>
                  </a:lnTo>
                  <a:lnTo>
                    <a:pt x="627" y="53"/>
                  </a:lnTo>
                  <a:lnTo>
                    <a:pt x="625" y="54"/>
                  </a:lnTo>
                  <a:lnTo>
                    <a:pt x="623" y="56"/>
                  </a:lnTo>
                  <a:lnTo>
                    <a:pt x="623" y="56"/>
                  </a:lnTo>
                  <a:lnTo>
                    <a:pt x="621" y="58"/>
                  </a:lnTo>
                  <a:lnTo>
                    <a:pt x="620" y="58"/>
                  </a:lnTo>
                  <a:lnTo>
                    <a:pt x="620" y="58"/>
                  </a:lnTo>
                  <a:lnTo>
                    <a:pt x="618" y="61"/>
                  </a:lnTo>
                  <a:lnTo>
                    <a:pt x="618" y="61"/>
                  </a:lnTo>
                  <a:lnTo>
                    <a:pt x="618" y="61"/>
                  </a:lnTo>
                  <a:lnTo>
                    <a:pt x="618" y="63"/>
                  </a:lnTo>
                  <a:lnTo>
                    <a:pt x="620" y="61"/>
                  </a:lnTo>
                  <a:lnTo>
                    <a:pt x="623" y="59"/>
                  </a:lnTo>
                  <a:close/>
                  <a:moveTo>
                    <a:pt x="294" y="100"/>
                  </a:moveTo>
                  <a:lnTo>
                    <a:pt x="294" y="98"/>
                  </a:lnTo>
                  <a:lnTo>
                    <a:pt x="294" y="97"/>
                  </a:lnTo>
                  <a:lnTo>
                    <a:pt x="292" y="95"/>
                  </a:lnTo>
                  <a:lnTo>
                    <a:pt x="290" y="95"/>
                  </a:lnTo>
                  <a:lnTo>
                    <a:pt x="289" y="95"/>
                  </a:lnTo>
                  <a:lnTo>
                    <a:pt x="289" y="97"/>
                  </a:lnTo>
                  <a:lnTo>
                    <a:pt x="289" y="97"/>
                  </a:lnTo>
                  <a:lnTo>
                    <a:pt x="292" y="100"/>
                  </a:lnTo>
                  <a:lnTo>
                    <a:pt x="294" y="100"/>
                  </a:lnTo>
                  <a:close/>
                  <a:moveTo>
                    <a:pt x="306" y="64"/>
                  </a:moveTo>
                  <a:lnTo>
                    <a:pt x="307" y="64"/>
                  </a:lnTo>
                  <a:lnTo>
                    <a:pt x="309" y="64"/>
                  </a:lnTo>
                  <a:lnTo>
                    <a:pt x="311" y="64"/>
                  </a:lnTo>
                  <a:lnTo>
                    <a:pt x="312" y="64"/>
                  </a:lnTo>
                  <a:lnTo>
                    <a:pt x="312" y="63"/>
                  </a:lnTo>
                  <a:lnTo>
                    <a:pt x="314" y="63"/>
                  </a:lnTo>
                  <a:lnTo>
                    <a:pt x="314" y="61"/>
                  </a:lnTo>
                  <a:lnTo>
                    <a:pt x="314" y="61"/>
                  </a:lnTo>
                  <a:lnTo>
                    <a:pt x="314" y="59"/>
                  </a:lnTo>
                  <a:lnTo>
                    <a:pt x="314" y="58"/>
                  </a:lnTo>
                  <a:lnTo>
                    <a:pt x="312" y="58"/>
                  </a:lnTo>
                  <a:lnTo>
                    <a:pt x="309" y="59"/>
                  </a:lnTo>
                  <a:lnTo>
                    <a:pt x="309" y="58"/>
                  </a:lnTo>
                  <a:lnTo>
                    <a:pt x="307" y="58"/>
                  </a:lnTo>
                  <a:lnTo>
                    <a:pt x="307" y="58"/>
                  </a:lnTo>
                  <a:lnTo>
                    <a:pt x="306" y="58"/>
                  </a:lnTo>
                  <a:lnTo>
                    <a:pt x="304" y="58"/>
                  </a:lnTo>
                  <a:lnTo>
                    <a:pt x="302" y="59"/>
                  </a:lnTo>
                  <a:lnTo>
                    <a:pt x="302" y="61"/>
                  </a:lnTo>
                  <a:lnTo>
                    <a:pt x="304" y="63"/>
                  </a:lnTo>
                  <a:lnTo>
                    <a:pt x="306" y="64"/>
                  </a:lnTo>
                  <a:close/>
                  <a:moveTo>
                    <a:pt x="53" y="334"/>
                  </a:moveTo>
                  <a:lnTo>
                    <a:pt x="53" y="336"/>
                  </a:lnTo>
                  <a:lnTo>
                    <a:pt x="54" y="336"/>
                  </a:lnTo>
                  <a:lnTo>
                    <a:pt x="54" y="336"/>
                  </a:lnTo>
                  <a:lnTo>
                    <a:pt x="54" y="334"/>
                  </a:lnTo>
                  <a:lnTo>
                    <a:pt x="54" y="334"/>
                  </a:lnTo>
                  <a:lnTo>
                    <a:pt x="54" y="333"/>
                  </a:lnTo>
                  <a:lnTo>
                    <a:pt x="53" y="333"/>
                  </a:lnTo>
                  <a:lnTo>
                    <a:pt x="53" y="331"/>
                  </a:lnTo>
                  <a:lnTo>
                    <a:pt x="51" y="331"/>
                  </a:lnTo>
                  <a:lnTo>
                    <a:pt x="51" y="331"/>
                  </a:lnTo>
                  <a:lnTo>
                    <a:pt x="51" y="331"/>
                  </a:lnTo>
                  <a:lnTo>
                    <a:pt x="51" y="333"/>
                  </a:lnTo>
                  <a:lnTo>
                    <a:pt x="51" y="333"/>
                  </a:lnTo>
                  <a:lnTo>
                    <a:pt x="53" y="334"/>
                  </a:lnTo>
                  <a:close/>
                  <a:moveTo>
                    <a:pt x="301" y="7"/>
                  </a:moveTo>
                  <a:lnTo>
                    <a:pt x="301" y="8"/>
                  </a:lnTo>
                  <a:lnTo>
                    <a:pt x="301" y="8"/>
                  </a:lnTo>
                  <a:lnTo>
                    <a:pt x="302" y="10"/>
                  </a:lnTo>
                  <a:lnTo>
                    <a:pt x="302" y="10"/>
                  </a:lnTo>
                  <a:lnTo>
                    <a:pt x="304" y="13"/>
                  </a:lnTo>
                  <a:lnTo>
                    <a:pt x="304" y="15"/>
                  </a:lnTo>
                  <a:lnTo>
                    <a:pt x="302" y="15"/>
                  </a:lnTo>
                  <a:lnTo>
                    <a:pt x="302" y="15"/>
                  </a:lnTo>
                  <a:lnTo>
                    <a:pt x="301" y="15"/>
                  </a:lnTo>
                  <a:lnTo>
                    <a:pt x="301" y="17"/>
                  </a:lnTo>
                  <a:lnTo>
                    <a:pt x="301" y="17"/>
                  </a:lnTo>
                  <a:lnTo>
                    <a:pt x="304" y="22"/>
                  </a:lnTo>
                  <a:lnTo>
                    <a:pt x="306" y="24"/>
                  </a:lnTo>
                  <a:lnTo>
                    <a:pt x="307" y="27"/>
                  </a:lnTo>
                  <a:lnTo>
                    <a:pt x="307" y="29"/>
                  </a:lnTo>
                  <a:lnTo>
                    <a:pt x="311" y="32"/>
                  </a:lnTo>
                  <a:lnTo>
                    <a:pt x="311" y="30"/>
                  </a:lnTo>
                  <a:lnTo>
                    <a:pt x="312" y="25"/>
                  </a:lnTo>
                  <a:lnTo>
                    <a:pt x="312" y="24"/>
                  </a:lnTo>
                  <a:lnTo>
                    <a:pt x="312" y="22"/>
                  </a:lnTo>
                  <a:lnTo>
                    <a:pt x="311" y="20"/>
                  </a:lnTo>
                  <a:lnTo>
                    <a:pt x="311" y="19"/>
                  </a:lnTo>
                  <a:lnTo>
                    <a:pt x="312" y="17"/>
                  </a:lnTo>
                  <a:lnTo>
                    <a:pt x="312" y="17"/>
                  </a:lnTo>
                  <a:lnTo>
                    <a:pt x="311" y="17"/>
                  </a:lnTo>
                  <a:lnTo>
                    <a:pt x="309" y="15"/>
                  </a:lnTo>
                  <a:lnTo>
                    <a:pt x="309" y="13"/>
                  </a:lnTo>
                  <a:lnTo>
                    <a:pt x="309" y="13"/>
                  </a:lnTo>
                  <a:lnTo>
                    <a:pt x="311" y="13"/>
                  </a:lnTo>
                  <a:lnTo>
                    <a:pt x="311" y="13"/>
                  </a:lnTo>
                  <a:lnTo>
                    <a:pt x="311" y="12"/>
                  </a:lnTo>
                  <a:lnTo>
                    <a:pt x="311" y="12"/>
                  </a:lnTo>
                  <a:lnTo>
                    <a:pt x="311" y="10"/>
                  </a:lnTo>
                  <a:lnTo>
                    <a:pt x="311" y="8"/>
                  </a:lnTo>
                  <a:lnTo>
                    <a:pt x="309" y="8"/>
                  </a:lnTo>
                  <a:lnTo>
                    <a:pt x="311" y="8"/>
                  </a:lnTo>
                  <a:lnTo>
                    <a:pt x="309" y="7"/>
                  </a:lnTo>
                  <a:lnTo>
                    <a:pt x="309" y="5"/>
                  </a:lnTo>
                  <a:lnTo>
                    <a:pt x="309" y="3"/>
                  </a:lnTo>
                  <a:lnTo>
                    <a:pt x="309" y="3"/>
                  </a:lnTo>
                  <a:lnTo>
                    <a:pt x="309" y="2"/>
                  </a:lnTo>
                  <a:lnTo>
                    <a:pt x="311" y="0"/>
                  </a:lnTo>
                  <a:lnTo>
                    <a:pt x="309" y="0"/>
                  </a:lnTo>
                  <a:lnTo>
                    <a:pt x="307" y="2"/>
                  </a:lnTo>
                  <a:lnTo>
                    <a:pt x="307" y="3"/>
                  </a:lnTo>
                  <a:lnTo>
                    <a:pt x="307" y="5"/>
                  </a:lnTo>
                  <a:lnTo>
                    <a:pt x="306" y="5"/>
                  </a:lnTo>
                  <a:lnTo>
                    <a:pt x="304" y="7"/>
                  </a:lnTo>
                  <a:lnTo>
                    <a:pt x="304" y="7"/>
                  </a:lnTo>
                  <a:lnTo>
                    <a:pt x="302" y="7"/>
                  </a:lnTo>
                  <a:lnTo>
                    <a:pt x="302" y="7"/>
                  </a:lnTo>
                  <a:lnTo>
                    <a:pt x="301" y="5"/>
                  </a:lnTo>
                  <a:lnTo>
                    <a:pt x="299" y="5"/>
                  </a:lnTo>
                  <a:lnTo>
                    <a:pt x="299" y="7"/>
                  </a:lnTo>
                  <a:lnTo>
                    <a:pt x="301" y="7"/>
                  </a:lnTo>
                  <a:close/>
                  <a:moveTo>
                    <a:pt x="46" y="329"/>
                  </a:moveTo>
                  <a:lnTo>
                    <a:pt x="46" y="329"/>
                  </a:lnTo>
                  <a:lnTo>
                    <a:pt x="44" y="329"/>
                  </a:lnTo>
                  <a:lnTo>
                    <a:pt x="44" y="329"/>
                  </a:lnTo>
                  <a:lnTo>
                    <a:pt x="44" y="329"/>
                  </a:lnTo>
                  <a:lnTo>
                    <a:pt x="44" y="331"/>
                  </a:lnTo>
                  <a:lnTo>
                    <a:pt x="46" y="333"/>
                  </a:lnTo>
                  <a:lnTo>
                    <a:pt x="46" y="334"/>
                  </a:lnTo>
                  <a:lnTo>
                    <a:pt x="48" y="339"/>
                  </a:lnTo>
                  <a:lnTo>
                    <a:pt x="49" y="341"/>
                  </a:lnTo>
                  <a:lnTo>
                    <a:pt x="51" y="341"/>
                  </a:lnTo>
                  <a:lnTo>
                    <a:pt x="51" y="343"/>
                  </a:lnTo>
                  <a:lnTo>
                    <a:pt x="51" y="343"/>
                  </a:lnTo>
                  <a:lnTo>
                    <a:pt x="51" y="345"/>
                  </a:lnTo>
                  <a:lnTo>
                    <a:pt x="51" y="339"/>
                  </a:lnTo>
                  <a:lnTo>
                    <a:pt x="51" y="338"/>
                  </a:lnTo>
                  <a:lnTo>
                    <a:pt x="49" y="334"/>
                  </a:lnTo>
                  <a:lnTo>
                    <a:pt x="46" y="329"/>
                  </a:lnTo>
                  <a:close/>
                  <a:moveTo>
                    <a:pt x="379" y="49"/>
                  </a:moveTo>
                  <a:lnTo>
                    <a:pt x="379" y="49"/>
                  </a:lnTo>
                  <a:lnTo>
                    <a:pt x="379" y="49"/>
                  </a:lnTo>
                  <a:lnTo>
                    <a:pt x="379" y="49"/>
                  </a:lnTo>
                  <a:lnTo>
                    <a:pt x="380" y="47"/>
                  </a:lnTo>
                  <a:lnTo>
                    <a:pt x="382" y="46"/>
                  </a:lnTo>
                  <a:lnTo>
                    <a:pt x="382" y="46"/>
                  </a:lnTo>
                  <a:lnTo>
                    <a:pt x="384" y="46"/>
                  </a:lnTo>
                  <a:lnTo>
                    <a:pt x="385" y="46"/>
                  </a:lnTo>
                  <a:lnTo>
                    <a:pt x="387" y="46"/>
                  </a:lnTo>
                  <a:lnTo>
                    <a:pt x="389" y="46"/>
                  </a:lnTo>
                  <a:lnTo>
                    <a:pt x="387" y="46"/>
                  </a:lnTo>
                  <a:lnTo>
                    <a:pt x="387" y="44"/>
                  </a:lnTo>
                  <a:lnTo>
                    <a:pt x="385" y="44"/>
                  </a:lnTo>
                  <a:lnTo>
                    <a:pt x="385" y="42"/>
                  </a:lnTo>
                  <a:lnTo>
                    <a:pt x="384" y="42"/>
                  </a:lnTo>
                  <a:lnTo>
                    <a:pt x="384" y="44"/>
                  </a:lnTo>
                  <a:lnTo>
                    <a:pt x="382" y="44"/>
                  </a:lnTo>
                  <a:lnTo>
                    <a:pt x="379" y="44"/>
                  </a:lnTo>
                  <a:lnTo>
                    <a:pt x="379" y="46"/>
                  </a:lnTo>
                  <a:lnTo>
                    <a:pt x="379" y="46"/>
                  </a:lnTo>
                  <a:lnTo>
                    <a:pt x="379" y="47"/>
                  </a:lnTo>
                  <a:lnTo>
                    <a:pt x="379" y="47"/>
                  </a:lnTo>
                  <a:lnTo>
                    <a:pt x="379" y="49"/>
                  </a:lnTo>
                  <a:close/>
                  <a:moveTo>
                    <a:pt x="375" y="59"/>
                  </a:moveTo>
                  <a:lnTo>
                    <a:pt x="377" y="59"/>
                  </a:lnTo>
                  <a:lnTo>
                    <a:pt x="379" y="59"/>
                  </a:lnTo>
                  <a:lnTo>
                    <a:pt x="379" y="59"/>
                  </a:lnTo>
                  <a:lnTo>
                    <a:pt x="380" y="59"/>
                  </a:lnTo>
                  <a:lnTo>
                    <a:pt x="380" y="58"/>
                  </a:lnTo>
                  <a:lnTo>
                    <a:pt x="379" y="58"/>
                  </a:lnTo>
                  <a:lnTo>
                    <a:pt x="379" y="56"/>
                  </a:lnTo>
                  <a:lnTo>
                    <a:pt x="380" y="56"/>
                  </a:lnTo>
                  <a:lnTo>
                    <a:pt x="384" y="56"/>
                  </a:lnTo>
                  <a:lnTo>
                    <a:pt x="385" y="56"/>
                  </a:lnTo>
                  <a:lnTo>
                    <a:pt x="387" y="54"/>
                  </a:lnTo>
                  <a:lnTo>
                    <a:pt x="385" y="53"/>
                  </a:lnTo>
                  <a:lnTo>
                    <a:pt x="384" y="53"/>
                  </a:lnTo>
                  <a:lnTo>
                    <a:pt x="382" y="53"/>
                  </a:lnTo>
                  <a:lnTo>
                    <a:pt x="380" y="54"/>
                  </a:lnTo>
                  <a:lnTo>
                    <a:pt x="377" y="56"/>
                  </a:lnTo>
                  <a:lnTo>
                    <a:pt x="377" y="56"/>
                  </a:lnTo>
                  <a:lnTo>
                    <a:pt x="375" y="56"/>
                  </a:lnTo>
                  <a:lnTo>
                    <a:pt x="375" y="58"/>
                  </a:lnTo>
                  <a:lnTo>
                    <a:pt x="377" y="59"/>
                  </a:lnTo>
                  <a:lnTo>
                    <a:pt x="375" y="59"/>
                  </a:lnTo>
                  <a:close/>
                  <a:moveTo>
                    <a:pt x="684" y="285"/>
                  </a:moveTo>
                  <a:lnTo>
                    <a:pt x="684" y="285"/>
                  </a:lnTo>
                  <a:lnTo>
                    <a:pt x="684" y="283"/>
                  </a:lnTo>
                  <a:lnTo>
                    <a:pt x="684" y="283"/>
                  </a:lnTo>
                  <a:lnTo>
                    <a:pt x="684" y="282"/>
                  </a:lnTo>
                  <a:lnTo>
                    <a:pt x="686" y="282"/>
                  </a:lnTo>
                  <a:lnTo>
                    <a:pt x="686" y="282"/>
                  </a:lnTo>
                  <a:lnTo>
                    <a:pt x="686" y="280"/>
                  </a:lnTo>
                  <a:lnTo>
                    <a:pt x="684" y="280"/>
                  </a:lnTo>
                  <a:lnTo>
                    <a:pt x="684" y="280"/>
                  </a:lnTo>
                  <a:lnTo>
                    <a:pt x="684" y="278"/>
                  </a:lnTo>
                  <a:lnTo>
                    <a:pt x="684" y="278"/>
                  </a:lnTo>
                  <a:lnTo>
                    <a:pt x="684" y="277"/>
                  </a:lnTo>
                  <a:lnTo>
                    <a:pt x="684" y="277"/>
                  </a:lnTo>
                  <a:lnTo>
                    <a:pt x="684" y="277"/>
                  </a:lnTo>
                  <a:lnTo>
                    <a:pt x="684" y="277"/>
                  </a:lnTo>
                  <a:lnTo>
                    <a:pt x="684" y="277"/>
                  </a:lnTo>
                  <a:lnTo>
                    <a:pt x="686" y="275"/>
                  </a:lnTo>
                  <a:lnTo>
                    <a:pt x="686" y="275"/>
                  </a:lnTo>
                  <a:lnTo>
                    <a:pt x="688" y="273"/>
                  </a:lnTo>
                  <a:lnTo>
                    <a:pt x="686" y="273"/>
                  </a:lnTo>
                  <a:lnTo>
                    <a:pt x="684" y="275"/>
                  </a:lnTo>
                  <a:lnTo>
                    <a:pt x="684" y="275"/>
                  </a:lnTo>
                  <a:lnTo>
                    <a:pt x="683" y="273"/>
                  </a:lnTo>
                  <a:lnTo>
                    <a:pt x="683" y="273"/>
                  </a:lnTo>
                  <a:lnTo>
                    <a:pt x="681" y="275"/>
                  </a:lnTo>
                  <a:lnTo>
                    <a:pt x="681" y="277"/>
                  </a:lnTo>
                  <a:lnTo>
                    <a:pt x="681" y="277"/>
                  </a:lnTo>
                  <a:lnTo>
                    <a:pt x="679" y="278"/>
                  </a:lnTo>
                  <a:lnTo>
                    <a:pt x="679" y="278"/>
                  </a:lnTo>
                  <a:lnTo>
                    <a:pt x="678" y="278"/>
                  </a:lnTo>
                  <a:lnTo>
                    <a:pt x="672" y="275"/>
                  </a:lnTo>
                  <a:lnTo>
                    <a:pt x="671" y="273"/>
                  </a:lnTo>
                  <a:lnTo>
                    <a:pt x="671" y="275"/>
                  </a:lnTo>
                  <a:lnTo>
                    <a:pt x="671" y="277"/>
                  </a:lnTo>
                  <a:lnTo>
                    <a:pt x="671" y="277"/>
                  </a:lnTo>
                  <a:lnTo>
                    <a:pt x="671" y="277"/>
                  </a:lnTo>
                  <a:lnTo>
                    <a:pt x="667" y="277"/>
                  </a:lnTo>
                  <a:lnTo>
                    <a:pt x="666" y="277"/>
                  </a:lnTo>
                  <a:lnTo>
                    <a:pt x="666" y="277"/>
                  </a:lnTo>
                  <a:lnTo>
                    <a:pt x="666" y="277"/>
                  </a:lnTo>
                  <a:lnTo>
                    <a:pt x="664" y="275"/>
                  </a:lnTo>
                  <a:lnTo>
                    <a:pt x="664" y="272"/>
                  </a:lnTo>
                  <a:lnTo>
                    <a:pt x="664" y="270"/>
                  </a:lnTo>
                  <a:lnTo>
                    <a:pt x="664" y="268"/>
                  </a:lnTo>
                  <a:lnTo>
                    <a:pt x="664" y="268"/>
                  </a:lnTo>
                  <a:lnTo>
                    <a:pt x="666" y="266"/>
                  </a:lnTo>
                  <a:lnTo>
                    <a:pt x="666" y="266"/>
                  </a:lnTo>
                  <a:lnTo>
                    <a:pt x="667" y="266"/>
                  </a:lnTo>
                  <a:lnTo>
                    <a:pt x="667" y="268"/>
                  </a:lnTo>
                  <a:lnTo>
                    <a:pt x="667" y="266"/>
                  </a:lnTo>
                  <a:lnTo>
                    <a:pt x="667" y="265"/>
                  </a:lnTo>
                  <a:lnTo>
                    <a:pt x="669" y="265"/>
                  </a:lnTo>
                  <a:lnTo>
                    <a:pt x="671" y="265"/>
                  </a:lnTo>
                  <a:lnTo>
                    <a:pt x="671" y="265"/>
                  </a:lnTo>
                  <a:lnTo>
                    <a:pt x="671" y="265"/>
                  </a:lnTo>
                  <a:lnTo>
                    <a:pt x="671" y="265"/>
                  </a:lnTo>
                  <a:lnTo>
                    <a:pt x="672" y="263"/>
                  </a:lnTo>
                  <a:lnTo>
                    <a:pt x="672" y="263"/>
                  </a:lnTo>
                  <a:lnTo>
                    <a:pt x="672" y="263"/>
                  </a:lnTo>
                  <a:lnTo>
                    <a:pt x="672" y="263"/>
                  </a:lnTo>
                  <a:lnTo>
                    <a:pt x="671" y="263"/>
                  </a:lnTo>
                  <a:lnTo>
                    <a:pt x="671" y="261"/>
                  </a:lnTo>
                  <a:lnTo>
                    <a:pt x="669" y="261"/>
                  </a:lnTo>
                  <a:lnTo>
                    <a:pt x="669" y="261"/>
                  </a:lnTo>
                  <a:lnTo>
                    <a:pt x="669" y="260"/>
                  </a:lnTo>
                  <a:lnTo>
                    <a:pt x="669" y="256"/>
                  </a:lnTo>
                  <a:lnTo>
                    <a:pt x="671" y="255"/>
                  </a:lnTo>
                  <a:lnTo>
                    <a:pt x="674" y="253"/>
                  </a:lnTo>
                  <a:lnTo>
                    <a:pt x="678" y="255"/>
                  </a:lnTo>
                  <a:lnTo>
                    <a:pt x="679" y="249"/>
                  </a:lnTo>
                  <a:lnTo>
                    <a:pt x="679" y="248"/>
                  </a:lnTo>
                  <a:lnTo>
                    <a:pt x="683" y="246"/>
                  </a:lnTo>
                  <a:lnTo>
                    <a:pt x="683" y="244"/>
                  </a:lnTo>
                  <a:lnTo>
                    <a:pt x="683" y="243"/>
                  </a:lnTo>
                  <a:lnTo>
                    <a:pt x="683" y="243"/>
                  </a:lnTo>
                  <a:lnTo>
                    <a:pt x="681" y="241"/>
                  </a:lnTo>
                  <a:lnTo>
                    <a:pt x="681" y="241"/>
                  </a:lnTo>
                  <a:lnTo>
                    <a:pt x="679" y="239"/>
                  </a:lnTo>
                  <a:lnTo>
                    <a:pt x="678" y="241"/>
                  </a:lnTo>
                  <a:lnTo>
                    <a:pt x="676" y="239"/>
                  </a:lnTo>
                  <a:lnTo>
                    <a:pt x="674" y="243"/>
                  </a:lnTo>
                  <a:lnTo>
                    <a:pt x="674" y="243"/>
                  </a:lnTo>
                  <a:lnTo>
                    <a:pt x="674" y="244"/>
                  </a:lnTo>
                  <a:lnTo>
                    <a:pt x="674" y="244"/>
                  </a:lnTo>
                  <a:lnTo>
                    <a:pt x="674" y="244"/>
                  </a:lnTo>
                  <a:lnTo>
                    <a:pt x="676" y="244"/>
                  </a:lnTo>
                  <a:lnTo>
                    <a:pt x="676" y="244"/>
                  </a:lnTo>
                  <a:lnTo>
                    <a:pt x="676" y="246"/>
                  </a:lnTo>
                  <a:lnTo>
                    <a:pt x="674" y="248"/>
                  </a:lnTo>
                  <a:lnTo>
                    <a:pt x="672" y="248"/>
                  </a:lnTo>
                  <a:lnTo>
                    <a:pt x="672" y="248"/>
                  </a:lnTo>
                  <a:lnTo>
                    <a:pt x="667" y="248"/>
                  </a:lnTo>
                  <a:lnTo>
                    <a:pt x="666" y="248"/>
                  </a:lnTo>
                  <a:lnTo>
                    <a:pt x="666" y="246"/>
                  </a:lnTo>
                  <a:lnTo>
                    <a:pt x="664" y="246"/>
                  </a:lnTo>
                  <a:lnTo>
                    <a:pt x="664" y="244"/>
                  </a:lnTo>
                  <a:lnTo>
                    <a:pt x="664" y="243"/>
                  </a:lnTo>
                  <a:lnTo>
                    <a:pt x="666" y="241"/>
                  </a:lnTo>
                  <a:lnTo>
                    <a:pt x="666" y="241"/>
                  </a:lnTo>
                  <a:lnTo>
                    <a:pt x="664" y="241"/>
                  </a:lnTo>
                  <a:lnTo>
                    <a:pt x="664" y="241"/>
                  </a:lnTo>
                  <a:lnTo>
                    <a:pt x="662" y="241"/>
                  </a:lnTo>
                  <a:lnTo>
                    <a:pt x="662" y="239"/>
                  </a:lnTo>
                  <a:lnTo>
                    <a:pt x="661" y="239"/>
                  </a:lnTo>
                  <a:lnTo>
                    <a:pt x="662" y="238"/>
                  </a:lnTo>
                  <a:lnTo>
                    <a:pt x="662" y="238"/>
                  </a:lnTo>
                  <a:lnTo>
                    <a:pt x="664" y="236"/>
                  </a:lnTo>
                  <a:lnTo>
                    <a:pt x="666" y="234"/>
                  </a:lnTo>
                  <a:lnTo>
                    <a:pt x="666" y="233"/>
                  </a:lnTo>
                  <a:lnTo>
                    <a:pt x="666" y="231"/>
                  </a:lnTo>
                  <a:lnTo>
                    <a:pt x="664" y="231"/>
                  </a:lnTo>
                  <a:lnTo>
                    <a:pt x="662" y="231"/>
                  </a:lnTo>
                  <a:lnTo>
                    <a:pt x="661" y="233"/>
                  </a:lnTo>
                  <a:lnTo>
                    <a:pt x="661" y="233"/>
                  </a:lnTo>
                  <a:lnTo>
                    <a:pt x="659" y="236"/>
                  </a:lnTo>
                  <a:lnTo>
                    <a:pt x="659" y="234"/>
                  </a:lnTo>
                  <a:lnTo>
                    <a:pt x="657" y="236"/>
                  </a:lnTo>
                  <a:lnTo>
                    <a:pt x="657" y="236"/>
                  </a:lnTo>
                  <a:lnTo>
                    <a:pt x="657" y="236"/>
                  </a:lnTo>
                  <a:lnTo>
                    <a:pt x="657" y="236"/>
                  </a:lnTo>
                  <a:lnTo>
                    <a:pt x="657" y="236"/>
                  </a:lnTo>
                  <a:lnTo>
                    <a:pt x="657" y="238"/>
                  </a:lnTo>
                  <a:lnTo>
                    <a:pt x="655" y="236"/>
                  </a:lnTo>
                  <a:lnTo>
                    <a:pt x="655" y="236"/>
                  </a:lnTo>
                  <a:lnTo>
                    <a:pt x="655" y="236"/>
                  </a:lnTo>
                  <a:lnTo>
                    <a:pt x="655" y="234"/>
                  </a:lnTo>
                  <a:lnTo>
                    <a:pt x="655" y="234"/>
                  </a:lnTo>
                  <a:lnTo>
                    <a:pt x="657" y="234"/>
                  </a:lnTo>
                  <a:lnTo>
                    <a:pt x="655" y="234"/>
                  </a:lnTo>
                  <a:lnTo>
                    <a:pt x="655" y="234"/>
                  </a:lnTo>
                  <a:lnTo>
                    <a:pt x="654" y="234"/>
                  </a:lnTo>
                  <a:lnTo>
                    <a:pt x="654" y="234"/>
                  </a:lnTo>
                  <a:lnTo>
                    <a:pt x="652" y="234"/>
                  </a:lnTo>
                  <a:lnTo>
                    <a:pt x="652" y="234"/>
                  </a:lnTo>
                  <a:lnTo>
                    <a:pt x="652" y="236"/>
                  </a:lnTo>
                  <a:lnTo>
                    <a:pt x="654" y="236"/>
                  </a:lnTo>
                  <a:lnTo>
                    <a:pt x="654" y="236"/>
                  </a:lnTo>
                  <a:lnTo>
                    <a:pt x="652" y="238"/>
                  </a:lnTo>
                  <a:lnTo>
                    <a:pt x="654" y="238"/>
                  </a:lnTo>
                  <a:lnTo>
                    <a:pt x="655" y="238"/>
                  </a:lnTo>
                  <a:lnTo>
                    <a:pt x="655" y="239"/>
                  </a:lnTo>
                  <a:lnTo>
                    <a:pt x="655" y="241"/>
                  </a:lnTo>
                  <a:lnTo>
                    <a:pt x="655" y="241"/>
                  </a:lnTo>
                  <a:lnTo>
                    <a:pt x="657" y="241"/>
                  </a:lnTo>
                  <a:lnTo>
                    <a:pt x="657" y="243"/>
                  </a:lnTo>
                  <a:lnTo>
                    <a:pt x="655" y="243"/>
                  </a:lnTo>
                  <a:lnTo>
                    <a:pt x="654" y="243"/>
                  </a:lnTo>
                  <a:lnTo>
                    <a:pt x="654" y="244"/>
                  </a:lnTo>
                  <a:lnTo>
                    <a:pt x="654" y="244"/>
                  </a:lnTo>
                  <a:lnTo>
                    <a:pt x="652" y="244"/>
                  </a:lnTo>
                  <a:lnTo>
                    <a:pt x="652" y="246"/>
                  </a:lnTo>
                  <a:lnTo>
                    <a:pt x="650" y="244"/>
                  </a:lnTo>
                  <a:lnTo>
                    <a:pt x="649" y="243"/>
                  </a:lnTo>
                  <a:lnTo>
                    <a:pt x="649" y="243"/>
                  </a:lnTo>
                  <a:lnTo>
                    <a:pt x="647" y="244"/>
                  </a:lnTo>
                  <a:lnTo>
                    <a:pt x="647" y="246"/>
                  </a:lnTo>
                  <a:lnTo>
                    <a:pt x="647" y="246"/>
                  </a:lnTo>
                  <a:lnTo>
                    <a:pt x="645" y="246"/>
                  </a:lnTo>
                  <a:lnTo>
                    <a:pt x="644" y="246"/>
                  </a:lnTo>
                  <a:lnTo>
                    <a:pt x="644" y="248"/>
                  </a:lnTo>
                  <a:lnTo>
                    <a:pt x="640" y="246"/>
                  </a:lnTo>
                  <a:lnTo>
                    <a:pt x="640" y="244"/>
                  </a:lnTo>
                  <a:lnTo>
                    <a:pt x="638" y="246"/>
                  </a:lnTo>
                  <a:lnTo>
                    <a:pt x="638" y="246"/>
                  </a:lnTo>
                  <a:lnTo>
                    <a:pt x="638" y="248"/>
                  </a:lnTo>
                  <a:lnTo>
                    <a:pt x="640" y="249"/>
                  </a:lnTo>
                  <a:lnTo>
                    <a:pt x="640" y="251"/>
                  </a:lnTo>
                  <a:lnTo>
                    <a:pt x="640" y="253"/>
                  </a:lnTo>
                  <a:lnTo>
                    <a:pt x="638" y="258"/>
                  </a:lnTo>
                  <a:lnTo>
                    <a:pt x="638" y="261"/>
                  </a:lnTo>
                  <a:lnTo>
                    <a:pt x="638" y="266"/>
                  </a:lnTo>
                  <a:lnTo>
                    <a:pt x="640" y="268"/>
                  </a:lnTo>
                  <a:lnTo>
                    <a:pt x="640" y="270"/>
                  </a:lnTo>
                  <a:lnTo>
                    <a:pt x="640" y="272"/>
                  </a:lnTo>
                  <a:lnTo>
                    <a:pt x="640" y="272"/>
                  </a:lnTo>
                  <a:lnTo>
                    <a:pt x="640" y="273"/>
                  </a:lnTo>
                  <a:lnTo>
                    <a:pt x="638" y="275"/>
                  </a:lnTo>
                  <a:lnTo>
                    <a:pt x="637" y="277"/>
                  </a:lnTo>
                  <a:lnTo>
                    <a:pt x="635" y="277"/>
                  </a:lnTo>
                  <a:lnTo>
                    <a:pt x="633" y="278"/>
                  </a:lnTo>
                  <a:lnTo>
                    <a:pt x="632" y="278"/>
                  </a:lnTo>
                  <a:lnTo>
                    <a:pt x="632" y="280"/>
                  </a:lnTo>
                  <a:lnTo>
                    <a:pt x="632" y="280"/>
                  </a:lnTo>
                  <a:lnTo>
                    <a:pt x="632" y="282"/>
                  </a:lnTo>
                  <a:lnTo>
                    <a:pt x="632" y="282"/>
                  </a:lnTo>
                  <a:lnTo>
                    <a:pt x="632" y="280"/>
                  </a:lnTo>
                  <a:lnTo>
                    <a:pt x="633" y="280"/>
                  </a:lnTo>
                  <a:lnTo>
                    <a:pt x="635" y="278"/>
                  </a:lnTo>
                  <a:lnTo>
                    <a:pt x="638" y="278"/>
                  </a:lnTo>
                  <a:lnTo>
                    <a:pt x="640" y="278"/>
                  </a:lnTo>
                  <a:lnTo>
                    <a:pt x="640" y="278"/>
                  </a:lnTo>
                  <a:lnTo>
                    <a:pt x="642" y="280"/>
                  </a:lnTo>
                  <a:lnTo>
                    <a:pt x="644" y="280"/>
                  </a:lnTo>
                  <a:lnTo>
                    <a:pt x="659" y="285"/>
                  </a:lnTo>
                  <a:lnTo>
                    <a:pt x="662" y="285"/>
                  </a:lnTo>
                  <a:lnTo>
                    <a:pt x="666" y="283"/>
                  </a:lnTo>
                  <a:lnTo>
                    <a:pt x="666" y="283"/>
                  </a:lnTo>
                  <a:lnTo>
                    <a:pt x="667" y="283"/>
                  </a:lnTo>
                  <a:lnTo>
                    <a:pt x="669" y="283"/>
                  </a:lnTo>
                  <a:lnTo>
                    <a:pt x="672" y="283"/>
                  </a:lnTo>
                  <a:lnTo>
                    <a:pt x="674" y="285"/>
                  </a:lnTo>
                  <a:lnTo>
                    <a:pt x="676" y="285"/>
                  </a:lnTo>
                  <a:lnTo>
                    <a:pt x="676" y="285"/>
                  </a:lnTo>
                  <a:lnTo>
                    <a:pt x="678" y="285"/>
                  </a:lnTo>
                  <a:lnTo>
                    <a:pt x="681" y="287"/>
                  </a:lnTo>
                  <a:lnTo>
                    <a:pt x="681" y="285"/>
                  </a:lnTo>
                  <a:lnTo>
                    <a:pt x="681" y="285"/>
                  </a:lnTo>
                  <a:lnTo>
                    <a:pt x="683" y="285"/>
                  </a:lnTo>
                  <a:lnTo>
                    <a:pt x="684" y="287"/>
                  </a:lnTo>
                  <a:lnTo>
                    <a:pt x="683" y="285"/>
                  </a:lnTo>
                  <a:lnTo>
                    <a:pt x="683" y="285"/>
                  </a:lnTo>
                  <a:lnTo>
                    <a:pt x="684" y="285"/>
                  </a:lnTo>
                  <a:close/>
                  <a:moveTo>
                    <a:pt x="657" y="413"/>
                  </a:moveTo>
                  <a:lnTo>
                    <a:pt x="659" y="413"/>
                  </a:lnTo>
                  <a:lnTo>
                    <a:pt x="659" y="414"/>
                  </a:lnTo>
                  <a:lnTo>
                    <a:pt x="661" y="414"/>
                  </a:lnTo>
                  <a:lnTo>
                    <a:pt x="662" y="411"/>
                  </a:lnTo>
                  <a:lnTo>
                    <a:pt x="664" y="409"/>
                  </a:lnTo>
                  <a:lnTo>
                    <a:pt x="664" y="407"/>
                  </a:lnTo>
                  <a:lnTo>
                    <a:pt x="664" y="407"/>
                  </a:lnTo>
                  <a:lnTo>
                    <a:pt x="662" y="406"/>
                  </a:lnTo>
                  <a:lnTo>
                    <a:pt x="661" y="406"/>
                  </a:lnTo>
                  <a:lnTo>
                    <a:pt x="661" y="404"/>
                  </a:lnTo>
                  <a:lnTo>
                    <a:pt x="659" y="406"/>
                  </a:lnTo>
                  <a:lnTo>
                    <a:pt x="657" y="406"/>
                  </a:lnTo>
                  <a:lnTo>
                    <a:pt x="657" y="407"/>
                  </a:lnTo>
                  <a:lnTo>
                    <a:pt x="655" y="409"/>
                  </a:lnTo>
                  <a:lnTo>
                    <a:pt x="657" y="411"/>
                  </a:lnTo>
                  <a:lnTo>
                    <a:pt x="657" y="413"/>
                  </a:lnTo>
                  <a:close/>
                  <a:moveTo>
                    <a:pt x="618" y="214"/>
                  </a:moveTo>
                  <a:lnTo>
                    <a:pt x="620" y="216"/>
                  </a:lnTo>
                  <a:lnTo>
                    <a:pt x="620" y="214"/>
                  </a:lnTo>
                  <a:lnTo>
                    <a:pt x="620" y="214"/>
                  </a:lnTo>
                  <a:lnTo>
                    <a:pt x="620" y="214"/>
                  </a:lnTo>
                  <a:lnTo>
                    <a:pt x="618" y="214"/>
                  </a:lnTo>
                  <a:lnTo>
                    <a:pt x="618" y="212"/>
                  </a:lnTo>
                  <a:lnTo>
                    <a:pt x="616" y="210"/>
                  </a:lnTo>
                  <a:lnTo>
                    <a:pt x="616" y="209"/>
                  </a:lnTo>
                  <a:lnTo>
                    <a:pt x="615" y="207"/>
                  </a:lnTo>
                  <a:lnTo>
                    <a:pt x="613" y="205"/>
                  </a:lnTo>
                  <a:lnTo>
                    <a:pt x="611" y="205"/>
                  </a:lnTo>
                  <a:lnTo>
                    <a:pt x="613" y="207"/>
                  </a:lnTo>
                  <a:lnTo>
                    <a:pt x="615" y="209"/>
                  </a:lnTo>
                  <a:lnTo>
                    <a:pt x="615" y="210"/>
                  </a:lnTo>
                  <a:lnTo>
                    <a:pt x="615" y="212"/>
                  </a:lnTo>
                  <a:lnTo>
                    <a:pt x="615" y="217"/>
                  </a:lnTo>
                  <a:lnTo>
                    <a:pt x="615" y="217"/>
                  </a:lnTo>
                  <a:lnTo>
                    <a:pt x="616" y="219"/>
                  </a:lnTo>
                  <a:lnTo>
                    <a:pt x="616" y="219"/>
                  </a:lnTo>
                  <a:lnTo>
                    <a:pt x="616" y="221"/>
                  </a:lnTo>
                  <a:lnTo>
                    <a:pt x="616" y="221"/>
                  </a:lnTo>
                  <a:lnTo>
                    <a:pt x="616" y="221"/>
                  </a:lnTo>
                  <a:lnTo>
                    <a:pt x="616" y="221"/>
                  </a:lnTo>
                  <a:lnTo>
                    <a:pt x="616" y="219"/>
                  </a:lnTo>
                  <a:lnTo>
                    <a:pt x="616" y="217"/>
                  </a:lnTo>
                  <a:lnTo>
                    <a:pt x="616" y="216"/>
                  </a:lnTo>
                  <a:lnTo>
                    <a:pt x="618" y="216"/>
                  </a:lnTo>
                  <a:lnTo>
                    <a:pt x="618" y="214"/>
                  </a:lnTo>
                  <a:close/>
                  <a:moveTo>
                    <a:pt x="577" y="338"/>
                  </a:moveTo>
                  <a:lnTo>
                    <a:pt x="577" y="338"/>
                  </a:lnTo>
                  <a:lnTo>
                    <a:pt x="577" y="338"/>
                  </a:lnTo>
                  <a:lnTo>
                    <a:pt x="577" y="339"/>
                  </a:lnTo>
                  <a:lnTo>
                    <a:pt x="579" y="339"/>
                  </a:lnTo>
                  <a:lnTo>
                    <a:pt x="581" y="338"/>
                  </a:lnTo>
                  <a:lnTo>
                    <a:pt x="582" y="338"/>
                  </a:lnTo>
                  <a:lnTo>
                    <a:pt x="582" y="338"/>
                  </a:lnTo>
                  <a:lnTo>
                    <a:pt x="584" y="338"/>
                  </a:lnTo>
                  <a:lnTo>
                    <a:pt x="584" y="336"/>
                  </a:lnTo>
                  <a:lnTo>
                    <a:pt x="582" y="334"/>
                  </a:lnTo>
                  <a:lnTo>
                    <a:pt x="582" y="333"/>
                  </a:lnTo>
                  <a:lnTo>
                    <a:pt x="581" y="333"/>
                  </a:lnTo>
                  <a:lnTo>
                    <a:pt x="579" y="334"/>
                  </a:lnTo>
                  <a:lnTo>
                    <a:pt x="579" y="334"/>
                  </a:lnTo>
                  <a:lnTo>
                    <a:pt x="579" y="336"/>
                  </a:lnTo>
                  <a:lnTo>
                    <a:pt x="579" y="336"/>
                  </a:lnTo>
                  <a:lnTo>
                    <a:pt x="577" y="338"/>
                  </a:lnTo>
                  <a:close/>
                  <a:moveTo>
                    <a:pt x="679" y="399"/>
                  </a:moveTo>
                  <a:lnTo>
                    <a:pt x="681" y="397"/>
                  </a:lnTo>
                  <a:lnTo>
                    <a:pt x="679" y="394"/>
                  </a:lnTo>
                  <a:lnTo>
                    <a:pt x="679" y="392"/>
                  </a:lnTo>
                  <a:lnTo>
                    <a:pt x="679" y="390"/>
                  </a:lnTo>
                  <a:lnTo>
                    <a:pt x="678" y="390"/>
                  </a:lnTo>
                  <a:lnTo>
                    <a:pt x="678" y="392"/>
                  </a:lnTo>
                  <a:lnTo>
                    <a:pt x="676" y="394"/>
                  </a:lnTo>
                  <a:lnTo>
                    <a:pt x="676" y="396"/>
                  </a:lnTo>
                  <a:lnTo>
                    <a:pt x="676" y="396"/>
                  </a:lnTo>
                  <a:lnTo>
                    <a:pt x="676" y="396"/>
                  </a:lnTo>
                  <a:lnTo>
                    <a:pt x="678" y="396"/>
                  </a:lnTo>
                  <a:lnTo>
                    <a:pt x="678" y="397"/>
                  </a:lnTo>
                  <a:lnTo>
                    <a:pt x="676" y="397"/>
                  </a:lnTo>
                  <a:lnTo>
                    <a:pt x="676" y="397"/>
                  </a:lnTo>
                  <a:lnTo>
                    <a:pt x="676" y="399"/>
                  </a:lnTo>
                  <a:lnTo>
                    <a:pt x="676" y="399"/>
                  </a:lnTo>
                  <a:lnTo>
                    <a:pt x="676" y="399"/>
                  </a:lnTo>
                  <a:lnTo>
                    <a:pt x="676" y="399"/>
                  </a:lnTo>
                  <a:lnTo>
                    <a:pt x="676" y="401"/>
                  </a:lnTo>
                  <a:lnTo>
                    <a:pt x="676" y="401"/>
                  </a:lnTo>
                  <a:lnTo>
                    <a:pt x="676" y="401"/>
                  </a:lnTo>
                  <a:lnTo>
                    <a:pt x="676" y="401"/>
                  </a:lnTo>
                  <a:lnTo>
                    <a:pt x="676" y="401"/>
                  </a:lnTo>
                  <a:lnTo>
                    <a:pt x="676" y="402"/>
                  </a:lnTo>
                  <a:lnTo>
                    <a:pt x="676" y="402"/>
                  </a:lnTo>
                  <a:lnTo>
                    <a:pt x="678" y="401"/>
                  </a:lnTo>
                  <a:lnTo>
                    <a:pt x="678" y="401"/>
                  </a:lnTo>
                  <a:lnTo>
                    <a:pt x="679" y="401"/>
                  </a:lnTo>
                  <a:lnTo>
                    <a:pt x="678" y="399"/>
                  </a:lnTo>
                  <a:lnTo>
                    <a:pt x="678" y="399"/>
                  </a:lnTo>
                  <a:lnTo>
                    <a:pt x="679" y="399"/>
                  </a:lnTo>
                  <a:close/>
                  <a:moveTo>
                    <a:pt x="671" y="404"/>
                  </a:moveTo>
                  <a:lnTo>
                    <a:pt x="672" y="406"/>
                  </a:lnTo>
                  <a:lnTo>
                    <a:pt x="672" y="406"/>
                  </a:lnTo>
                  <a:lnTo>
                    <a:pt x="674" y="407"/>
                  </a:lnTo>
                  <a:lnTo>
                    <a:pt x="674" y="406"/>
                  </a:lnTo>
                  <a:lnTo>
                    <a:pt x="674" y="404"/>
                  </a:lnTo>
                  <a:lnTo>
                    <a:pt x="674" y="404"/>
                  </a:lnTo>
                  <a:lnTo>
                    <a:pt x="672" y="402"/>
                  </a:lnTo>
                  <a:lnTo>
                    <a:pt x="671" y="402"/>
                  </a:lnTo>
                  <a:lnTo>
                    <a:pt x="667" y="402"/>
                  </a:lnTo>
                  <a:lnTo>
                    <a:pt x="666" y="402"/>
                  </a:lnTo>
                  <a:lnTo>
                    <a:pt x="667" y="406"/>
                  </a:lnTo>
                  <a:lnTo>
                    <a:pt x="667" y="407"/>
                  </a:lnTo>
                  <a:lnTo>
                    <a:pt x="666" y="409"/>
                  </a:lnTo>
                  <a:lnTo>
                    <a:pt x="666" y="411"/>
                  </a:lnTo>
                  <a:lnTo>
                    <a:pt x="667" y="413"/>
                  </a:lnTo>
                  <a:lnTo>
                    <a:pt x="667" y="411"/>
                  </a:lnTo>
                  <a:lnTo>
                    <a:pt x="669" y="411"/>
                  </a:lnTo>
                  <a:lnTo>
                    <a:pt x="671" y="409"/>
                  </a:lnTo>
                  <a:lnTo>
                    <a:pt x="671" y="409"/>
                  </a:lnTo>
                  <a:lnTo>
                    <a:pt x="671" y="409"/>
                  </a:lnTo>
                  <a:lnTo>
                    <a:pt x="671" y="409"/>
                  </a:lnTo>
                  <a:lnTo>
                    <a:pt x="671" y="407"/>
                  </a:lnTo>
                  <a:lnTo>
                    <a:pt x="671" y="407"/>
                  </a:lnTo>
                  <a:lnTo>
                    <a:pt x="671" y="406"/>
                  </a:lnTo>
                  <a:lnTo>
                    <a:pt x="671" y="406"/>
                  </a:lnTo>
                  <a:lnTo>
                    <a:pt x="671" y="404"/>
                  </a:lnTo>
                  <a:close/>
                  <a:moveTo>
                    <a:pt x="645" y="401"/>
                  </a:moveTo>
                  <a:lnTo>
                    <a:pt x="647" y="402"/>
                  </a:lnTo>
                  <a:lnTo>
                    <a:pt x="647" y="402"/>
                  </a:lnTo>
                  <a:lnTo>
                    <a:pt x="647" y="402"/>
                  </a:lnTo>
                  <a:lnTo>
                    <a:pt x="649" y="402"/>
                  </a:lnTo>
                  <a:lnTo>
                    <a:pt x="650" y="402"/>
                  </a:lnTo>
                  <a:lnTo>
                    <a:pt x="650" y="401"/>
                  </a:lnTo>
                  <a:lnTo>
                    <a:pt x="650" y="402"/>
                  </a:lnTo>
                  <a:lnTo>
                    <a:pt x="652" y="402"/>
                  </a:lnTo>
                  <a:lnTo>
                    <a:pt x="654" y="402"/>
                  </a:lnTo>
                  <a:lnTo>
                    <a:pt x="655" y="401"/>
                  </a:lnTo>
                  <a:lnTo>
                    <a:pt x="655" y="396"/>
                  </a:lnTo>
                  <a:lnTo>
                    <a:pt x="655" y="394"/>
                  </a:lnTo>
                  <a:lnTo>
                    <a:pt x="655" y="392"/>
                  </a:lnTo>
                  <a:lnTo>
                    <a:pt x="654" y="392"/>
                  </a:lnTo>
                  <a:lnTo>
                    <a:pt x="652" y="392"/>
                  </a:lnTo>
                  <a:lnTo>
                    <a:pt x="650" y="394"/>
                  </a:lnTo>
                  <a:lnTo>
                    <a:pt x="649" y="394"/>
                  </a:lnTo>
                  <a:lnTo>
                    <a:pt x="649" y="394"/>
                  </a:lnTo>
                  <a:lnTo>
                    <a:pt x="649" y="394"/>
                  </a:lnTo>
                  <a:lnTo>
                    <a:pt x="649" y="396"/>
                  </a:lnTo>
                  <a:lnTo>
                    <a:pt x="649" y="396"/>
                  </a:lnTo>
                  <a:lnTo>
                    <a:pt x="647" y="397"/>
                  </a:lnTo>
                  <a:lnTo>
                    <a:pt x="645" y="397"/>
                  </a:lnTo>
                  <a:lnTo>
                    <a:pt x="647" y="399"/>
                  </a:lnTo>
                  <a:lnTo>
                    <a:pt x="647" y="399"/>
                  </a:lnTo>
                  <a:lnTo>
                    <a:pt x="647" y="401"/>
                  </a:lnTo>
                  <a:lnTo>
                    <a:pt x="645" y="401"/>
                  </a:lnTo>
                  <a:close/>
                  <a:moveTo>
                    <a:pt x="625" y="239"/>
                  </a:moveTo>
                  <a:lnTo>
                    <a:pt x="627" y="239"/>
                  </a:lnTo>
                  <a:lnTo>
                    <a:pt x="627" y="238"/>
                  </a:lnTo>
                  <a:lnTo>
                    <a:pt x="628" y="238"/>
                  </a:lnTo>
                  <a:lnTo>
                    <a:pt x="628" y="238"/>
                  </a:lnTo>
                  <a:lnTo>
                    <a:pt x="628" y="238"/>
                  </a:lnTo>
                  <a:lnTo>
                    <a:pt x="628" y="236"/>
                  </a:lnTo>
                  <a:lnTo>
                    <a:pt x="627" y="236"/>
                  </a:lnTo>
                  <a:lnTo>
                    <a:pt x="627" y="234"/>
                  </a:lnTo>
                  <a:lnTo>
                    <a:pt x="625" y="234"/>
                  </a:lnTo>
                  <a:lnTo>
                    <a:pt x="625" y="234"/>
                  </a:lnTo>
                  <a:lnTo>
                    <a:pt x="625" y="233"/>
                  </a:lnTo>
                  <a:lnTo>
                    <a:pt x="623" y="233"/>
                  </a:lnTo>
                  <a:lnTo>
                    <a:pt x="621" y="233"/>
                  </a:lnTo>
                  <a:lnTo>
                    <a:pt x="621" y="233"/>
                  </a:lnTo>
                  <a:lnTo>
                    <a:pt x="620" y="233"/>
                  </a:lnTo>
                  <a:lnTo>
                    <a:pt x="618" y="234"/>
                  </a:lnTo>
                  <a:lnTo>
                    <a:pt x="618" y="236"/>
                  </a:lnTo>
                  <a:lnTo>
                    <a:pt x="618" y="238"/>
                  </a:lnTo>
                  <a:lnTo>
                    <a:pt x="618" y="239"/>
                  </a:lnTo>
                  <a:lnTo>
                    <a:pt x="616" y="239"/>
                  </a:lnTo>
                  <a:lnTo>
                    <a:pt x="613" y="238"/>
                  </a:lnTo>
                  <a:lnTo>
                    <a:pt x="613" y="246"/>
                  </a:lnTo>
                  <a:lnTo>
                    <a:pt x="613" y="246"/>
                  </a:lnTo>
                  <a:lnTo>
                    <a:pt x="616" y="248"/>
                  </a:lnTo>
                  <a:lnTo>
                    <a:pt x="616" y="246"/>
                  </a:lnTo>
                  <a:lnTo>
                    <a:pt x="616" y="243"/>
                  </a:lnTo>
                  <a:lnTo>
                    <a:pt x="616" y="241"/>
                  </a:lnTo>
                  <a:lnTo>
                    <a:pt x="618" y="241"/>
                  </a:lnTo>
                  <a:lnTo>
                    <a:pt x="620" y="241"/>
                  </a:lnTo>
                  <a:lnTo>
                    <a:pt x="620" y="244"/>
                  </a:lnTo>
                  <a:lnTo>
                    <a:pt x="621" y="246"/>
                  </a:lnTo>
                  <a:lnTo>
                    <a:pt x="621" y="246"/>
                  </a:lnTo>
                  <a:lnTo>
                    <a:pt x="621" y="246"/>
                  </a:lnTo>
                  <a:lnTo>
                    <a:pt x="621" y="248"/>
                  </a:lnTo>
                  <a:lnTo>
                    <a:pt x="621" y="248"/>
                  </a:lnTo>
                  <a:lnTo>
                    <a:pt x="620" y="248"/>
                  </a:lnTo>
                  <a:lnTo>
                    <a:pt x="621" y="249"/>
                  </a:lnTo>
                  <a:lnTo>
                    <a:pt x="621" y="248"/>
                  </a:lnTo>
                  <a:lnTo>
                    <a:pt x="623" y="248"/>
                  </a:lnTo>
                  <a:lnTo>
                    <a:pt x="625" y="248"/>
                  </a:lnTo>
                  <a:lnTo>
                    <a:pt x="625" y="246"/>
                  </a:lnTo>
                  <a:lnTo>
                    <a:pt x="625" y="244"/>
                  </a:lnTo>
                  <a:lnTo>
                    <a:pt x="625" y="243"/>
                  </a:lnTo>
                  <a:lnTo>
                    <a:pt x="627" y="243"/>
                  </a:lnTo>
                  <a:lnTo>
                    <a:pt x="627" y="243"/>
                  </a:lnTo>
                  <a:lnTo>
                    <a:pt x="627" y="241"/>
                  </a:lnTo>
                  <a:lnTo>
                    <a:pt x="625" y="241"/>
                  </a:lnTo>
                  <a:lnTo>
                    <a:pt x="625" y="241"/>
                  </a:lnTo>
                  <a:lnTo>
                    <a:pt x="625" y="239"/>
                  </a:lnTo>
                  <a:lnTo>
                    <a:pt x="625" y="239"/>
                  </a:lnTo>
                  <a:close/>
                  <a:moveTo>
                    <a:pt x="771" y="477"/>
                  </a:moveTo>
                  <a:lnTo>
                    <a:pt x="767" y="474"/>
                  </a:lnTo>
                  <a:lnTo>
                    <a:pt x="764" y="470"/>
                  </a:lnTo>
                  <a:lnTo>
                    <a:pt x="762" y="469"/>
                  </a:lnTo>
                  <a:lnTo>
                    <a:pt x="762" y="469"/>
                  </a:lnTo>
                  <a:lnTo>
                    <a:pt x="757" y="460"/>
                  </a:lnTo>
                  <a:lnTo>
                    <a:pt x="756" y="460"/>
                  </a:lnTo>
                  <a:lnTo>
                    <a:pt x="754" y="455"/>
                  </a:lnTo>
                  <a:lnTo>
                    <a:pt x="752" y="455"/>
                  </a:lnTo>
                  <a:lnTo>
                    <a:pt x="749" y="453"/>
                  </a:lnTo>
                  <a:lnTo>
                    <a:pt x="745" y="452"/>
                  </a:lnTo>
                  <a:lnTo>
                    <a:pt x="737" y="448"/>
                  </a:lnTo>
                  <a:lnTo>
                    <a:pt x="735" y="448"/>
                  </a:lnTo>
                  <a:lnTo>
                    <a:pt x="734" y="448"/>
                  </a:lnTo>
                  <a:lnTo>
                    <a:pt x="732" y="448"/>
                  </a:lnTo>
                  <a:lnTo>
                    <a:pt x="730" y="448"/>
                  </a:lnTo>
                  <a:lnTo>
                    <a:pt x="730" y="448"/>
                  </a:lnTo>
                  <a:lnTo>
                    <a:pt x="728" y="446"/>
                  </a:lnTo>
                  <a:lnTo>
                    <a:pt x="727" y="446"/>
                  </a:lnTo>
                  <a:lnTo>
                    <a:pt x="727" y="446"/>
                  </a:lnTo>
                  <a:lnTo>
                    <a:pt x="725" y="446"/>
                  </a:lnTo>
                  <a:lnTo>
                    <a:pt x="725" y="445"/>
                  </a:lnTo>
                  <a:lnTo>
                    <a:pt x="725" y="445"/>
                  </a:lnTo>
                  <a:lnTo>
                    <a:pt x="723" y="445"/>
                  </a:lnTo>
                  <a:lnTo>
                    <a:pt x="722" y="445"/>
                  </a:lnTo>
                  <a:lnTo>
                    <a:pt x="720" y="443"/>
                  </a:lnTo>
                  <a:lnTo>
                    <a:pt x="715" y="440"/>
                  </a:lnTo>
                  <a:lnTo>
                    <a:pt x="711" y="436"/>
                  </a:lnTo>
                  <a:lnTo>
                    <a:pt x="711" y="436"/>
                  </a:lnTo>
                  <a:lnTo>
                    <a:pt x="711" y="435"/>
                  </a:lnTo>
                  <a:lnTo>
                    <a:pt x="706" y="431"/>
                  </a:lnTo>
                  <a:lnTo>
                    <a:pt x="705" y="431"/>
                  </a:lnTo>
                  <a:lnTo>
                    <a:pt x="705" y="431"/>
                  </a:lnTo>
                  <a:lnTo>
                    <a:pt x="703" y="431"/>
                  </a:lnTo>
                  <a:lnTo>
                    <a:pt x="703" y="431"/>
                  </a:lnTo>
                  <a:lnTo>
                    <a:pt x="701" y="429"/>
                  </a:lnTo>
                  <a:lnTo>
                    <a:pt x="696" y="429"/>
                  </a:lnTo>
                  <a:lnTo>
                    <a:pt x="693" y="426"/>
                  </a:lnTo>
                  <a:lnTo>
                    <a:pt x="689" y="424"/>
                  </a:lnTo>
                  <a:lnTo>
                    <a:pt x="688" y="421"/>
                  </a:lnTo>
                  <a:lnTo>
                    <a:pt x="688" y="421"/>
                  </a:lnTo>
                  <a:lnTo>
                    <a:pt x="684" y="423"/>
                  </a:lnTo>
                  <a:lnTo>
                    <a:pt x="683" y="424"/>
                  </a:lnTo>
                  <a:lnTo>
                    <a:pt x="683" y="426"/>
                  </a:lnTo>
                  <a:lnTo>
                    <a:pt x="683" y="428"/>
                  </a:lnTo>
                  <a:lnTo>
                    <a:pt x="683" y="428"/>
                  </a:lnTo>
                  <a:lnTo>
                    <a:pt x="681" y="428"/>
                  </a:lnTo>
                  <a:lnTo>
                    <a:pt x="681" y="428"/>
                  </a:lnTo>
                  <a:lnTo>
                    <a:pt x="679" y="426"/>
                  </a:lnTo>
                  <a:lnTo>
                    <a:pt x="678" y="426"/>
                  </a:lnTo>
                  <a:lnTo>
                    <a:pt x="678" y="426"/>
                  </a:lnTo>
                  <a:lnTo>
                    <a:pt x="674" y="426"/>
                  </a:lnTo>
                  <a:lnTo>
                    <a:pt x="671" y="424"/>
                  </a:lnTo>
                  <a:lnTo>
                    <a:pt x="669" y="424"/>
                  </a:lnTo>
                  <a:lnTo>
                    <a:pt x="669" y="426"/>
                  </a:lnTo>
                  <a:lnTo>
                    <a:pt x="667" y="428"/>
                  </a:lnTo>
                  <a:lnTo>
                    <a:pt x="666" y="428"/>
                  </a:lnTo>
                  <a:lnTo>
                    <a:pt x="664" y="428"/>
                  </a:lnTo>
                  <a:lnTo>
                    <a:pt x="664" y="426"/>
                  </a:lnTo>
                  <a:lnTo>
                    <a:pt x="664" y="424"/>
                  </a:lnTo>
                  <a:lnTo>
                    <a:pt x="666" y="423"/>
                  </a:lnTo>
                  <a:lnTo>
                    <a:pt x="666" y="421"/>
                  </a:lnTo>
                  <a:lnTo>
                    <a:pt x="664" y="421"/>
                  </a:lnTo>
                  <a:lnTo>
                    <a:pt x="664" y="421"/>
                  </a:lnTo>
                  <a:lnTo>
                    <a:pt x="661" y="416"/>
                  </a:lnTo>
                  <a:lnTo>
                    <a:pt x="661" y="414"/>
                  </a:lnTo>
                  <a:lnTo>
                    <a:pt x="655" y="413"/>
                  </a:lnTo>
                  <a:lnTo>
                    <a:pt x="655" y="411"/>
                  </a:lnTo>
                  <a:lnTo>
                    <a:pt x="654" y="409"/>
                  </a:lnTo>
                  <a:lnTo>
                    <a:pt x="654" y="409"/>
                  </a:lnTo>
                  <a:lnTo>
                    <a:pt x="654" y="407"/>
                  </a:lnTo>
                  <a:lnTo>
                    <a:pt x="652" y="409"/>
                  </a:lnTo>
                  <a:lnTo>
                    <a:pt x="652" y="409"/>
                  </a:lnTo>
                  <a:lnTo>
                    <a:pt x="650" y="409"/>
                  </a:lnTo>
                  <a:lnTo>
                    <a:pt x="649" y="409"/>
                  </a:lnTo>
                  <a:lnTo>
                    <a:pt x="647" y="407"/>
                  </a:lnTo>
                  <a:lnTo>
                    <a:pt x="645" y="407"/>
                  </a:lnTo>
                  <a:lnTo>
                    <a:pt x="644" y="406"/>
                  </a:lnTo>
                  <a:lnTo>
                    <a:pt x="638" y="401"/>
                  </a:lnTo>
                  <a:lnTo>
                    <a:pt x="637" y="401"/>
                  </a:lnTo>
                  <a:lnTo>
                    <a:pt x="633" y="401"/>
                  </a:lnTo>
                  <a:lnTo>
                    <a:pt x="632" y="399"/>
                  </a:lnTo>
                  <a:lnTo>
                    <a:pt x="628" y="396"/>
                  </a:lnTo>
                  <a:lnTo>
                    <a:pt x="627" y="396"/>
                  </a:lnTo>
                  <a:lnTo>
                    <a:pt x="627" y="394"/>
                  </a:lnTo>
                  <a:lnTo>
                    <a:pt x="625" y="387"/>
                  </a:lnTo>
                  <a:lnTo>
                    <a:pt x="623" y="384"/>
                  </a:lnTo>
                  <a:lnTo>
                    <a:pt x="623" y="384"/>
                  </a:lnTo>
                  <a:lnTo>
                    <a:pt x="623" y="382"/>
                  </a:lnTo>
                  <a:lnTo>
                    <a:pt x="621" y="382"/>
                  </a:lnTo>
                  <a:lnTo>
                    <a:pt x="618" y="380"/>
                  </a:lnTo>
                  <a:lnTo>
                    <a:pt x="615" y="379"/>
                  </a:lnTo>
                  <a:lnTo>
                    <a:pt x="613" y="377"/>
                  </a:lnTo>
                  <a:lnTo>
                    <a:pt x="611" y="377"/>
                  </a:lnTo>
                  <a:lnTo>
                    <a:pt x="611" y="377"/>
                  </a:lnTo>
                  <a:lnTo>
                    <a:pt x="608" y="373"/>
                  </a:lnTo>
                  <a:lnTo>
                    <a:pt x="606" y="373"/>
                  </a:lnTo>
                  <a:lnTo>
                    <a:pt x="603" y="372"/>
                  </a:lnTo>
                  <a:lnTo>
                    <a:pt x="603" y="372"/>
                  </a:lnTo>
                  <a:lnTo>
                    <a:pt x="599" y="370"/>
                  </a:lnTo>
                  <a:lnTo>
                    <a:pt x="596" y="367"/>
                  </a:lnTo>
                  <a:lnTo>
                    <a:pt x="593" y="365"/>
                  </a:lnTo>
                  <a:lnTo>
                    <a:pt x="591" y="362"/>
                  </a:lnTo>
                  <a:lnTo>
                    <a:pt x="586" y="360"/>
                  </a:lnTo>
                  <a:lnTo>
                    <a:pt x="584" y="360"/>
                  </a:lnTo>
                  <a:lnTo>
                    <a:pt x="584" y="358"/>
                  </a:lnTo>
                  <a:lnTo>
                    <a:pt x="582" y="356"/>
                  </a:lnTo>
                  <a:lnTo>
                    <a:pt x="581" y="356"/>
                  </a:lnTo>
                  <a:lnTo>
                    <a:pt x="579" y="356"/>
                  </a:lnTo>
                  <a:lnTo>
                    <a:pt x="577" y="355"/>
                  </a:lnTo>
                  <a:lnTo>
                    <a:pt x="577" y="355"/>
                  </a:lnTo>
                  <a:lnTo>
                    <a:pt x="574" y="353"/>
                  </a:lnTo>
                  <a:lnTo>
                    <a:pt x="574" y="351"/>
                  </a:lnTo>
                  <a:lnTo>
                    <a:pt x="572" y="351"/>
                  </a:lnTo>
                  <a:lnTo>
                    <a:pt x="571" y="351"/>
                  </a:lnTo>
                  <a:lnTo>
                    <a:pt x="571" y="351"/>
                  </a:lnTo>
                  <a:lnTo>
                    <a:pt x="567" y="350"/>
                  </a:lnTo>
                  <a:lnTo>
                    <a:pt x="564" y="350"/>
                  </a:lnTo>
                  <a:lnTo>
                    <a:pt x="557" y="343"/>
                  </a:lnTo>
                  <a:lnTo>
                    <a:pt x="555" y="339"/>
                  </a:lnTo>
                  <a:lnTo>
                    <a:pt x="552" y="331"/>
                  </a:lnTo>
                  <a:lnTo>
                    <a:pt x="550" y="328"/>
                  </a:lnTo>
                  <a:lnTo>
                    <a:pt x="550" y="324"/>
                  </a:lnTo>
                  <a:lnTo>
                    <a:pt x="550" y="324"/>
                  </a:lnTo>
                  <a:lnTo>
                    <a:pt x="548" y="323"/>
                  </a:lnTo>
                  <a:lnTo>
                    <a:pt x="550" y="323"/>
                  </a:lnTo>
                  <a:lnTo>
                    <a:pt x="550" y="323"/>
                  </a:lnTo>
                  <a:lnTo>
                    <a:pt x="552" y="323"/>
                  </a:lnTo>
                  <a:lnTo>
                    <a:pt x="554" y="323"/>
                  </a:lnTo>
                  <a:lnTo>
                    <a:pt x="554" y="323"/>
                  </a:lnTo>
                  <a:lnTo>
                    <a:pt x="555" y="323"/>
                  </a:lnTo>
                  <a:lnTo>
                    <a:pt x="555" y="321"/>
                  </a:lnTo>
                  <a:lnTo>
                    <a:pt x="555" y="321"/>
                  </a:lnTo>
                  <a:lnTo>
                    <a:pt x="559" y="319"/>
                  </a:lnTo>
                  <a:lnTo>
                    <a:pt x="560" y="317"/>
                  </a:lnTo>
                  <a:lnTo>
                    <a:pt x="562" y="317"/>
                  </a:lnTo>
                  <a:lnTo>
                    <a:pt x="562" y="316"/>
                  </a:lnTo>
                  <a:lnTo>
                    <a:pt x="564" y="311"/>
                  </a:lnTo>
                  <a:lnTo>
                    <a:pt x="565" y="309"/>
                  </a:lnTo>
                  <a:lnTo>
                    <a:pt x="569" y="300"/>
                  </a:lnTo>
                  <a:lnTo>
                    <a:pt x="571" y="299"/>
                  </a:lnTo>
                  <a:lnTo>
                    <a:pt x="572" y="297"/>
                  </a:lnTo>
                  <a:lnTo>
                    <a:pt x="574" y="297"/>
                  </a:lnTo>
                  <a:lnTo>
                    <a:pt x="576" y="295"/>
                  </a:lnTo>
                  <a:lnTo>
                    <a:pt x="581" y="287"/>
                  </a:lnTo>
                  <a:lnTo>
                    <a:pt x="582" y="283"/>
                  </a:lnTo>
                  <a:lnTo>
                    <a:pt x="584" y="282"/>
                  </a:lnTo>
                  <a:lnTo>
                    <a:pt x="584" y="282"/>
                  </a:lnTo>
                  <a:lnTo>
                    <a:pt x="586" y="280"/>
                  </a:lnTo>
                  <a:lnTo>
                    <a:pt x="588" y="280"/>
                  </a:lnTo>
                  <a:lnTo>
                    <a:pt x="588" y="280"/>
                  </a:lnTo>
                  <a:lnTo>
                    <a:pt x="589" y="280"/>
                  </a:lnTo>
                  <a:lnTo>
                    <a:pt x="589" y="280"/>
                  </a:lnTo>
                  <a:lnTo>
                    <a:pt x="591" y="278"/>
                  </a:lnTo>
                  <a:lnTo>
                    <a:pt x="593" y="278"/>
                  </a:lnTo>
                  <a:lnTo>
                    <a:pt x="594" y="277"/>
                  </a:lnTo>
                  <a:lnTo>
                    <a:pt x="596" y="278"/>
                  </a:lnTo>
                  <a:lnTo>
                    <a:pt x="594" y="273"/>
                  </a:lnTo>
                  <a:lnTo>
                    <a:pt x="596" y="258"/>
                  </a:lnTo>
                  <a:lnTo>
                    <a:pt x="599" y="256"/>
                  </a:lnTo>
                  <a:lnTo>
                    <a:pt x="603" y="253"/>
                  </a:lnTo>
                  <a:lnTo>
                    <a:pt x="603" y="251"/>
                  </a:lnTo>
                  <a:lnTo>
                    <a:pt x="603" y="249"/>
                  </a:lnTo>
                  <a:lnTo>
                    <a:pt x="603" y="249"/>
                  </a:lnTo>
                  <a:lnTo>
                    <a:pt x="603" y="248"/>
                  </a:lnTo>
                  <a:lnTo>
                    <a:pt x="603" y="248"/>
                  </a:lnTo>
                  <a:lnTo>
                    <a:pt x="603" y="248"/>
                  </a:lnTo>
                  <a:lnTo>
                    <a:pt x="604" y="246"/>
                  </a:lnTo>
                  <a:lnTo>
                    <a:pt x="604" y="244"/>
                  </a:lnTo>
                  <a:lnTo>
                    <a:pt x="603" y="244"/>
                  </a:lnTo>
                  <a:lnTo>
                    <a:pt x="606" y="239"/>
                  </a:lnTo>
                  <a:lnTo>
                    <a:pt x="608" y="236"/>
                  </a:lnTo>
                  <a:lnTo>
                    <a:pt x="608" y="234"/>
                  </a:lnTo>
                  <a:lnTo>
                    <a:pt x="610" y="233"/>
                  </a:lnTo>
                  <a:lnTo>
                    <a:pt x="610" y="233"/>
                  </a:lnTo>
                  <a:lnTo>
                    <a:pt x="610" y="231"/>
                  </a:lnTo>
                  <a:lnTo>
                    <a:pt x="610" y="231"/>
                  </a:lnTo>
                  <a:lnTo>
                    <a:pt x="608" y="231"/>
                  </a:lnTo>
                  <a:lnTo>
                    <a:pt x="608" y="231"/>
                  </a:lnTo>
                  <a:lnTo>
                    <a:pt x="608" y="231"/>
                  </a:lnTo>
                  <a:lnTo>
                    <a:pt x="606" y="231"/>
                  </a:lnTo>
                  <a:lnTo>
                    <a:pt x="606" y="233"/>
                  </a:lnTo>
                  <a:lnTo>
                    <a:pt x="606" y="233"/>
                  </a:lnTo>
                  <a:lnTo>
                    <a:pt x="606" y="233"/>
                  </a:lnTo>
                  <a:lnTo>
                    <a:pt x="603" y="238"/>
                  </a:lnTo>
                  <a:lnTo>
                    <a:pt x="601" y="239"/>
                  </a:lnTo>
                  <a:lnTo>
                    <a:pt x="598" y="239"/>
                  </a:lnTo>
                  <a:lnTo>
                    <a:pt x="594" y="239"/>
                  </a:lnTo>
                  <a:lnTo>
                    <a:pt x="593" y="236"/>
                  </a:lnTo>
                  <a:lnTo>
                    <a:pt x="594" y="234"/>
                  </a:lnTo>
                  <a:lnTo>
                    <a:pt x="596" y="233"/>
                  </a:lnTo>
                  <a:lnTo>
                    <a:pt x="596" y="233"/>
                  </a:lnTo>
                  <a:lnTo>
                    <a:pt x="596" y="233"/>
                  </a:lnTo>
                  <a:lnTo>
                    <a:pt x="596" y="231"/>
                  </a:lnTo>
                  <a:lnTo>
                    <a:pt x="594" y="233"/>
                  </a:lnTo>
                  <a:lnTo>
                    <a:pt x="593" y="231"/>
                  </a:lnTo>
                  <a:lnTo>
                    <a:pt x="591" y="227"/>
                  </a:lnTo>
                  <a:lnTo>
                    <a:pt x="589" y="226"/>
                  </a:lnTo>
                  <a:lnTo>
                    <a:pt x="589" y="224"/>
                  </a:lnTo>
                  <a:lnTo>
                    <a:pt x="591" y="224"/>
                  </a:lnTo>
                  <a:lnTo>
                    <a:pt x="591" y="224"/>
                  </a:lnTo>
                  <a:lnTo>
                    <a:pt x="591" y="222"/>
                  </a:lnTo>
                  <a:lnTo>
                    <a:pt x="591" y="222"/>
                  </a:lnTo>
                  <a:lnTo>
                    <a:pt x="593" y="221"/>
                  </a:lnTo>
                  <a:lnTo>
                    <a:pt x="591" y="219"/>
                  </a:lnTo>
                  <a:lnTo>
                    <a:pt x="591" y="216"/>
                  </a:lnTo>
                  <a:lnTo>
                    <a:pt x="591" y="214"/>
                  </a:lnTo>
                  <a:lnTo>
                    <a:pt x="593" y="212"/>
                  </a:lnTo>
                  <a:lnTo>
                    <a:pt x="594" y="212"/>
                  </a:lnTo>
                  <a:lnTo>
                    <a:pt x="598" y="216"/>
                  </a:lnTo>
                  <a:lnTo>
                    <a:pt x="598" y="214"/>
                  </a:lnTo>
                  <a:lnTo>
                    <a:pt x="598" y="214"/>
                  </a:lnTo>
                  <a:lnTo>
                    <a:pt x="599" y="214"/>
                  </a:lnTo>
                  <a:lnTo>
                    <a:pt x="601" y="212"/>
                  </a:lnTo>
                  <a:lnTo>
                    <a:pt x="601" y="212"/>
                  </a:lnTo>
                  <a:lnTo>
                    <a:pt x="601" y="212"/>
                  </a:lnTo>
                  <a:lnTo>
                    <a:pt x="599" y="210"/>
                  </a:lnTo>
                  <a:lnTo>
                    <a:pt x="599" y="210"/>
                  </a:lnTo>
                  <a:lnTo>
                    <a:pt x="599" y="210"/>
                  </a:lnTo>
                  <a:lnTo>
                    <a:pt x="599" y="212"/>
                  </a:lnTo>
                  <a:lnTo>
                    <a:pt x="598" y="212"/>
                  </a:lnTo>
                  <a:lnTo>
                    <a:pt x="598" y="210"/>
                  </a:lnTo>
                  <a:lnTo>
                    <a:pt x="598" y="210"/>
                  </a:lnTo>
                  <a:lnTo>
                    <a:pt x="598" y="210"/>
                  </a:lnTo>
                  <a:lnTo>
                    <a:pt x="598" y="210"/>
                  </a:lnTo>
                  <a:lnTo>
                    <a:pt x="598" y="209"/>
                  </a:lnTo>
                  <a:lnTo>
                    <a:pt x="598" y="209"/>
                  </a:lnTo>
                  <a:lnTo>
                    <a:pt x="596" y="207"/>
                  </a:lnTo>
                  <a:lnTo>
                    <a:pt x="596" y="207"/>
                  </a:lnTo>
                  <a:lnTo>
                    <a:pt x="594" y="207"/>
                  </a:lnTo>
                  <a:lnTo>
                    <a:pt x="594" y="204"/>
                  </a:lnTo>
                  <a:lnTo>
                    <a:pt x="596" y="200"/>
                  </a:lnTo>
                  <a:lnTo>
                    <a:pt x="596" y="200"/>
                  </a:lnTo>
                  <a:lnTo>
                    <a:pt x="596" y="199"/>
                  </a:lnTo>
                  <a:lnTo>
                    <a:pt x="598" y="199"/>
                  </a:lnTo>
                  <a:lnTo>
                    <a:pt x="599" y="197"/>
                  </a:lnTo>
                  <a:lnTo>
                    <a:pt x="599" y="199"/>
                  </a:lnTo>
                  <a:lnTo>
                    <a:pt x="601" y="200"/>
                  </a:lnTo>
                  <a:lnTo>
                    <a:pt x="601" y="197"/>
                  </a:lnTo>
                  <a:lnTo>
                    <a:pt x="603" y="195"/>
                  </a:lnTo>
                  <a:lnTo>
                    <a:pt x="604" y="193"/>
                  </a:lnTo>
                  <a:lnTo>
                    <a:pt x="606" y="195"/>
                  </a:lnTo>
                  <a:lnTo>
                    <a:pt x="606" y="197"/>
                  </a:lnTo>
                  <a:lnTo>
                    <a:pt x="606" y="200"/>
                  </a:lnTo>
                  <a:lnTo>
                    <a:pt x="608" y="202"/>
                  </a:lnTo>
                  <a:lnTo>
                    <a:pt x="608" y="202"/>
                  </a:lnTo>
                  <a:lnTo>
                    <a:pt x="608" y="200"/>
                  </a:lnTo>
                  <a:lnTo>
                    <a:pt x="608" y="197"/>
                  </a:lnTo>
                  <a:lnTo>
                    <a:pt x="608" y="195"/>
                  </a:lnTo>
                  <a:lnTo>
                    <a:pt x="608" y="195"/>
                  </a:lnTo>
                  <a:lnTo>
                    <a:pt x="608" y="193"/>
                  </a:lnTo>
                  <a:lnTo>
                    <a:pt x="610" y="193"/>
                  </a:lnTo>
                  <a:lnTo>
                    <a:pt x="611" y="193"/>
                  </a:lnTo>
                  <a:lnTo>
                    <a:pt x="611" y="193"/>
                  </a:lnTo>
                  <a:lnTo>
                    <a:pt x="610" y="193"/>
                  </a:lnTo>
                  <a:lnTo>
                    <a:pt x="615" y="185"/>
                  </a:lnTo>
                  <a:lnTo>
                    <a:pt x="616" y="185"/>
                  </a:lnTo>
                  <a:lnTo>
                    <a:pt x="616" y="188"/>
                  </a:lnTo>
                  <a:lnTo>
                    <a:pt x="616" y="190"/>
                  </a:lnTo>
                  <a:lnTo>
                    <a:pt x="616" y="192"/>
                  </a:lnTo>
                  <a:lnTo>
                    <a:pt x="616" y="193"/>
                  </a:lnTo>
                  <a:lnTo>
                    <a:pt x="616" y="195"/>
                  </a:lnTo>
                  <a:lnTo>
                    <a:pt x="618" y="195"/>
                  </a:lnTo>
                  <a:lnTo>
                    <a:pt x="620" y="195"/>
                  </a:lnTo>
                  <a:lnTo>
                    <a:pt x="621" y="195"/>
                  </a:lnTo>
                  <a:lnTo>
                    <a:pt x="621" y="193"/>
                  </a:lnTo>
                  <a:lnTo>
                    <a:pt x="621" y="193"/>
                  </a:lnTo>
                  <a:lnTo>
                    <a:pt x="621" y="193"/>
                  </a:lnTo>
                  <a:lnTo>
                    <a:pt x="621" y="192"/>
                  </a:lnTo>
                  <a:lnTo>
                    <a:pt x="623" y="192"/>
                  </a:lnTo>
                  <a:lnTo>
                    <a:pt x="623" y="193"/>
                  </a:lnTo>
                  <a:lnTo>
                    <a:pt x="625" y="192"/>
                  </a:lnTo>
                  <a:lnTo>
                    <a:pt x="625" y="190"/>
                  </a:lnTo>
                  <a:lnTo>
                    <a:pt x="623" y="190"/>
                  </a:lnTo>
                  <a:lnTo>
                    <a:pt x="623" y="188"/>
                  </a:lnTo>
                  <a:lnTo>
                    <a:pt x="623" y="187"/>
                  </a:lnTo>
                  <a:lnTo>
                    <a:pt x="625" y="187"/>
                  </a:lnTo>
                  <a:lnTo>
                    <a:pt x="625" y="187"/>
                  </a:lnTo>
                  <a:lnTo>
                    <a:pt x="627" y="188"/>
                  </a:lnTo>
                  <a:lnTo>
                    <a:pt x="628" y="190"/>
                  </a:lnTo>
                  <a:lnTo>
                    <a:pt x="630" y="188"/>
                  </a:lnTo>
                  <a:lnTo>
                    <a:pt x="630" y="188"/>
                  </a:lnTo>
                  <a:lnTo>
                    <a:pt x="632" y="187"/>
                  </a:lnTo>
                  <a:lnTo>
                    <a:pt x="630" y="185"/>
                  </a:lnTo>
                  <a:lnTo>
                    <a:pt x="630" y="185"/>
                  </a:lnTo>
                  <a:lnTo>
                    <a:pt x="630" y="183"/>
                  </a:lnTo>
                  <a:lnTo>
                    <a:pt x="630" y="182"/>
                  </a:lnTo>
                  <a:lnTo>
                    <a:pt x="630" y="180"/>
                  </a:lnTo>
                  <a:lnTo>
                    <a:pt x="632" y="180"/>
                  </a:lnTo>
                  <a:lnTo>
                    <a:pt x="633" y="180"/>
                  </a:lnTo>
                  <a:lnTo>
                    <a:pt x="635" y="180"/>
                  </a:lnTo>
                  <a:lnTo>
                    <a:pt x="635" y="180"/>
                  </a:lnTo>
                  <a:lnTo>
                    <a:pt x="635" y="183"/>
                  </a:lnTo>
                  <a:lnTo>
                    <a:pt x="635" y="187"/>
                  </a:lnTo>
                  <a:lnTo>
                    <a:pt x="635" y="188"/>
                  </a:lnTo>
                  <a:lnTo>
                    <a:pt x="637" y="190"/>
                  </a:lnTo>
                  <a:lnTo>
                    <a:pt x="637" y="193"/>
                  </a:lnTo>
                  <a:lnTo>
                    <a:pt x="637" y="195"/>
                  </a:lnTo>
                  <a:lnTo>
                    <a:pt x="637" y="195"/>
                  </a:lnTo>
                  <a:lnTo>
                    <a:pt x="635" y="195"/>
                  </a:lnTo>
                  <a:lnTo>
                    <a:pt x="633" y="195"/>
                  </a:lnTo>
                  <a:lnTo>
                    <a:pt x="633" y="195"/>
                  </a:lnTo>
                  <a:lnTo>
                    <a:pt x="633" y="197"/>
                  </a:lnTo>
                  <a:lnTo>
                    <a:pt x="633" y="199"/>
                  </a:lnTo>
                  <a:lnTo>
                    <a:pt x="633" y="199"/>
                  </a:lnTo>
                  <a:lnTo>
                    <a:pt x="632" y="200"/>
                  </a:lnTo>
                  <a:lnTo>
                    <a:pt x="632" y="200"/>
                  </a:lnTo>
                  <a:lnTo>
                    <a:pt x="632" y="200"/>
                  </a:lnTo>
                  <a:lnTo>
                    <a:pt x="633" y="202"/>
                  </a:lnTo>
                  <a:lnTo>
                    <a:pt x="632" y="202"/>
                  </a:lnTo>
                  <a:lnTo>
                    <a:pt x="633" y="202"/>
                  </a:lnTo>
                  <a:lnTo>
                    <a:pt x="635" y="200"/>
                  </a:lnTo>
                  <a:lnTo>
                    <a:pt x="637" y="199"/>
                  </a:lnTo>
                  <a:lnTo>
                    <a:pt x="638" y="197"/>
                  </a:lnTo>
                  <a:lnTo>
                    <a:pt x="640" y="195"/>
                  </a:lnTo>
                  <a:lnTo>
                    <a:pt x="642" y="193"/>
                  </a:lnTo>
                  <a:lnTo>
                    <a:pt x="642" y="193"/>
                  </a:lnTo>
                  <a:lnTo>
                    <a:pt x="642" y="195"/>
                  </a:lnTo>
                  <a:lnTo>
                    <a:pt x="642" y="195"/>
                  </a:lnTo>
                  <a:lnTo>
                    <a:pt x="642" y="197"/>
                  </a:lnTo>
                  <a:lnTo>
                    <a:pt x="644" y="195"/>
                  </a:lnTo>
                  <a:lnTo>
                    <a:pt x="644" y="195"/>
                  </a:lnTo>
                  <a:lnTo>
                    <a:pt x="644" y="192"/>
                  </a:lnTo>
                  <a:lnTo>
                    <a:pt x="645" y="190"/>
                  </a:lnTo>
                  <a:lnTo>
                    <a:pt x="647" y="187"/>
                  </a:lnTo>
                  <a:lnTo>
                    <a:pt x="649" y="187"/>
                  </a:lnTo>
                  <a:lnTo>
                    <a:pt x="650" y="185"/>
                  </a:lnTo>
                  <a:lnTo>
                    <a:pt x="652" y="180"/>
                  </a:lnTo>
                  <a:lnTo>
                    <a:pt x="649" y="178"/>
                  </a:lnTo>
                  <a:lnTo>
                    <a:pt x="649" y="178"/>
                  </a:lnTo>
                  <a:lnTo>
                    <a:pt x="649" y="176"/>
                  </a:lnTo>
                  <a:lnTo>
                    <a:pt x="649" y="176"/>
                  </a:lnTo>
                  <a:lnTo>
                    <a:pt x="647" y="176"/>
                  </a:lnTo>
                  <a:lnTo>
                    <a:pt x="647" y="176"/>
                  </a:lnTo>
                  <a:lnTo>
                    <a:pt x="645" y="176"/>
                  </a:lnTo>
                  <a:lnTo>
                    <a:pt x="645" y="175"/>
                  </a:lnTo>
                  <a:lnTo>
                    <a:pt x="645" y="175"/>
                  </a:lnTo>
                  <a:lnTo>
                    <a:pt x="645" y="173"/>
                  </a:lnTo>
                  <a:lnTo>
                    <a:pt x="645" y="173"/>
                  </a:lnTo>
                  <a:lnTo>
                    <a:pt x="647" y="173"/>
                  </a:lnTo>
                  <a:lnTo>
                    <a:pt x="647" y="171"/>
                  </a:lnTo>
                  <a:lnTo>
                    <a:pt x="649" y="173"/>
                  </a:lnTo>
                  <a:lnTo>
                    <a:pt x="649" y="173"/>
                  </a:lnTo>
                  <a:lnTo>
                    <a:pt x="649" y="173"/>
                  </a:lnTo>
                  <a:lnTo>
                    <a:pt x="650" y="171"/>
                  </a:lnTo>
                  <a:lnTo>
                    <a:pt x="650" y="171"/>
                  </a:lnTo>
                  <a:lnTo>
                    <a:pt x="650" y="171"/>
                  </a:lnTo>
                  <a:lnTo>
                    <a:pt x="652" y="171"/>
                  </a:lnTo>
                  <a:lnTo>
                    <a:pt x="652" y="175"/>
                  </a:lnTo>
                  <a:lnTo>
                    <a:pt x="654" y="175"/>
                  </a:lnTo>
                  <a:lnTo>
                    <a:pt x="655" y="173"/>
                  </a:lnTo>
                  <a:lnTo>
                    <a:pt x="655" y="173"/>
                  </a:lnTo>
                  <a:lnTo>
                    <a:pt x="657" y="173"/>
                  </a:lnTo>
                  <a:lnTo>
                    <a:pt x="657" y="175"/>
                  </a:lnTo>
                  <a:lnTo>
                    <a:pt x="657" y="175"/>
                  </a:lnTo>
                  <a:lnTo>
                    <a:pt x="657" y="175"/>
                  </a:lnTo>
                  <a:lnTo>
                    <a:pt x="659" y="176"/>
                  </a:lnTo>
                  <a:lnTo>
                    <a:pt x="659" y="176"/>
                  </a:lnTo>
                  <a:lnTo>
                    <a:pt x="659" y="175"/>
                  </a:lnTo>
                  <a:lnTo>
                    <a:pt x="659" y="173"/>
                  </a:lnTo>
                  <a:lnTo>
                    <a:pt x="659" y="171"/>
                  </a:lnTo>
                  <a:lnTo>
                    <a:pt x="659" y="171"/>
                  </a:lnTo>
                  <a:lnTo>
                    <a:pt x="657" y="170"/>
                  </a:lnTo>
                  <a:lnTo>
                    <a:pt x="652" y="168"/>
                  </a:lnTo>
                  <a:lnTo>
                    <a:pt x="650" y="168"/>
                  </a:lnTo>
                  <a:lnTo>
                    <a:pt x="650" y="168"/>
                  </a:lnTo>
                  <a:lnTo>
                    <a:pt x="650" y="166"/>
                  </a:lnTo>
                  <a:lnTo>
                    <a:pt x="650" y="165"/>
                  </a:lnTo>
                  <a:lnTo>
                    <a:pt x="649" y="165"/>
                  </a:lnTo>
                  <a:lnTo>
                    <a:pt x="645" y="163"/>
                  </a:lnTo>
                  <a:lnTo>
                    <a:pt x="645" y="161"/>
                  </a:lnTo>
                  <a:lnTo>
                    <a:pt x="645" y="159"/>
                  </a:lnTo>
                  <a:lnTo>
                    <a:pt x="644" y="158"/>
                  </a:lnTo>
                  <a:lnTo>
                    <a:pt x="644" y="156"/>
                  </a:lnTo>
                  <a:lnTo>
                    <a:pt x="644" y="154"/>
                  </a:lnTo>
                  <a:lnTo>
                    <a:pt x="645" y="156"/>
                  </a:lnTo>
                  <a:lnTo>
                    <a:pt x="649" y="159"/>
                  </a:lnTo>
                  <a:lnTo>
                    <a:pt x="650" y="159"/>
                  </a:lnTo>
                  <a:lnTo>
                    <a:pt x="650" y="158"/>
                  </a:lnTo>
                  <a:lnTo>
                    <a:pt x="650" y="158"/>
                  </a:lnTo>
                  <a:lnTo>
                    <a:pt x="650" y="156"/>
                  </a:lnTo>
                  <a:lnTo>
                    <a:pt x="650" y="154"/>
                  </a:lnTo>
                  <a:lnTo>
                    <a:pt x="649" y="153"/>
                  </a:lnTo>
                  <a:lnTo>
                    <a:pt x="650" y="153"/>
                  </a:lnTo>
                  <a:lnTo>
                    <a:pt x="650" y="153"/>
                  </a:lnTo>
                  <a:lnTo>
                    <a:pt x="652" y="153"/>
                  </a:lnTo>
                  <a:lnTo>
                    <a:pt x="652" y="153"/>
                  </a:lnTo>
                  <a:lnTo>
                    <a:pt x="652" y="154"/>
                  </a:lnTo>
                  <a:lnTo>
                    <a:pt x="652" y="154"/>
                  </a:lnTo>
                  <a:lnTo>
                    <a:pt x="654" y="158"/>
                  </a:lnTo>
                  <a:lnTo>
                    <a:pt x="654" y="158"/>
                  </a:lnTo>
                  <a:lnTo>
                    <a:pt x="654" y="159"/>
                  </a:lnTo>
                  <a:lnTo>
                    <a:pt x="654" y="161"/>
                  </a:lnTo>
                  <a:lnTo>
                    <a:pt x="655" y="161"/>
                  </a:lnTo>
                  <a:lnTo>
                    <a:pt x="657" y="159"/>
                  </a:lnTo>
                  <a:lnTo>
                    <a:pt x="657" y="158"/>
                  </a:lnTo>
                  <a:lnTo>
                    <a:pt x="657" y="158"/>
                  </a:lnTo>
                  <a:lnTo>
                    <a:pt x="657" y="156"/>
                  </a:lnTo>
                  <a:lnTo>
                    <a:pt x="657" y="156"/>
                  </a:lnTo>
                  <a:lnTo>
                    <a:pt x="655" y="153"/>
                  </a:lnTo>
                  <a:lnTo>
                    <a:pt x="655" y="153"/>
                  </a:lnTo>
                  <a:lnTo>
                    <a:pt x="655" y="151"/>
                  </a:lnTo>
                  <a:lnTo>
                    <a:pt x="657" y="149"/>
                  </a:lnTo>
                  <a:lnTo>
                    <a:pt x="661" y="149"/>
                  </a:lnTo>
                  <a:lnTo>
                    <a:pt x="662" y="149"/>
                  </a:lnTo>
                  <a:lnTo>
                    <a:pt x="662" y="148"/>
                  </a:lnTo>
                  <a:lnTo>
                    <a:pt x="662" y="144"/>
                  </a:lnTo>
                  <a:lnTo>
                    <a:pt x="664" y="143"/>
                  </a:lnTo>
                  <a:lnTo>
                    <a:pt x="666" y="139"/>
                  </a:lnTo>
                  <a:lnTo>
                    <a:pt x="667" y="137"/>
                  </a:lnTo>
                  <a:lnTo>
                    <a:pt x="669" y="137"/>
                  </a:lnTo>
                  <a:lnTo>
                    <a:pt x="667" y="136"/>
                  </a:lnTo>
                  <a:lnTo>
                    <a:pt x="667" y="132"/>
                  </a:lnTo>
                  <a:lnTo>
                    <a:pt x="667" y="131"/>
                  </a:lnTo>
                  <a:lnTo>
                    <a:pt x="669" y="129"/>
                  </a:lnTo>
                  <a:lnTo>
                    <a:pt x="669" y="129"/>
                  </a:lnTo>
                  <a:lnTo>
                    <a:pt x="671" y="127"/>
                  </a:lnTo>
                  <a:lnTo>
                    <a:pt x="671" y="127"/>
                  </a:lnTo>
                  <a:lnTo>
                    <a:pt x="672" y="127"/>
                  </a:lnTo>
                  <a:lnTo>
                    <a:pt x="672" y="129"/>
                  </a:lnTo>
                  <a:lnTo>
                    <a:pt x="672" y="129"/>
                  </a:lnTo>
                  <a:lnTo>
                    <a:pt x="672" y="131"/>
                  </a:lnTo>
                  <a:lnTo>
                    <a:pt x="672" y="131"/>
                  </a:lnTo>
                  <a:lnTo>
                    <a:pt x="671" y="132"/>
                  </a:lnTo>
                  <a:lnTo>
                    <a:pt x="669" y="134"/>
                  </a:lnTo>
                  <a:lnTo>
                    <a:pt x="671" y="136"/>
                  </a:lnTo>
                  <a:lnTo>
                    <a:pt x="671" y="136"/>
                  </a:lnTo>
                  <a:lnTo>
                    <a:pt x="671" y="134"/>
                  </a:lnTo>
                  <a:lnTo>
                    <a:pt x="683" y="122"/>
                  </a:lnTo>
                  <a:lnTo>
                    <a:pt x="683" y="122"/>
                  </a:lnTo>
                  <a:lnTo>
                    <a:pt x="684" y="122"/>
                  </a:lnTo>
                  <a:lnTo>
                    <a:pt x="684" y="120"/>
                  </a:lnTo>
                  <a:lnTo>
                    <a:pt x="686" y="120"/>
                  </a:lnTo>
                  <a:lnTo>
                    <a:pt x="686" y="120"/>
                  </a:lnTo>
                  <a:lnTo>
                    <a:pt x="686" y="120"/>
                  </a:lnTo>
                  <a:lnTo>
                    <a:pt x="688" y="119"/>
                  </a:lnTo>
                  <a:lnTo>
                    <a:pt x="686" y="119"/>
                  </a:lnTo>
                  <a:lnTo>
                    <a:pt x="684" y="119"/>
                  </a:lnTo>
                  <a:lnTo>
                    <a:pt x="684" y="119"/>
                  </a:lnTo>
                  <a:lnTo>
                    <a:pt x="684" y="115"/>
                  </a:lnTo>
                  <a:lnTo>
                    <a:pt x="684" y="114"/>
                  </a:lnTo>
                  <a:lnTo>
                    <a:pt x="679" y="109"/>
                  </a:lnTo>
                  <a:lnTo>
                    <a:pt x="679" y="109"/>
                  </a:lnTo>
                  <a:lnTo>
                    <a:pt x="672" y="105"/>
                  </a:lnTo>
                  <a:lnTo>
                    <a:pt x="671" y="103"/>
                  </a:lnTo>
                  <a:lnTo>
                    <a:pt x="669" y="103"/>
                  </a:lnTo>
                  <a:lnTo>
                    <a:pt x="667" y="103"/>
                  </a:lnTo>
                  <a:lnTo>
                    <a:pt x="662" y="105"/>
                  </a:lnTo>
                  <a:lnTo>
                    <a:pt x="662" y="107"/>
                  </a:lnTo>
                  <a:lnTo>
                    <a:pt x="662" y="107"/>
                  </a:lnTo>
                  <a:lnTo>
                    <a:pt x="664" y="107"/>
                  </a:lnTo>
                  <a:lnTo>
                    <a:pt x="666" y="107"/>
                  </a:lnTo>
                  <a:lnTo>
                    <a:pt x="667" y="109"/>
                  </a:lnTo>
                  <a:lnTo>
                    <a:pt x="667" y="109"/>
                  </a:lnTo>
                  <a:lnTo>
                    <a:pt x="669" y="109"/>
                  </a:lnTo>
                  <a:lnTo>
                    <a:pt x="669" y="110"/>
                  </a:lnTo>
                  <a:lnTo>
                    <a:pt x="667" y="112"/>
                  </a:lnTo>
                  <a:lnTo>
                    <a:pt x="666" y="114"/>
                  </a:lnTo>
                  <a:lnTo>
                    <a:pt x="662" y="114"/>
                  </a:lnTo>
                  <a:lnTo>
                    <a:pt x="661" y="112"/>
                  </a:lnTo>
                  <a:lnTo>
                    <a:pt x="661" y="110"/>
                  </a:lnTo>
                  <a:lnTo>
                    <a:pt x="659" y="109"/>
                  </a:lnTo>
                  <a:lnTo>
                    <a:pt x="657" y="107"/>
                  </a:lnTo>
                  <a:lnTo>
                    <a:pt x="655" y="105"/>
                  </a:lnTo>
                  <a:lnTo>
                    <a:pt x="654" y="102"/>
                  </a:lnTo>
                  <a:lnTo>
                    <a:pt x="654" y="102"/>
                  </a:lnTo>
                  <a:lnTo>
                    <a:pt x="655" y="100"/>
                  </a:lnTo>
                  <a:lnTo>
                    <a:pt x="654" y="97"/>
                  </a:lnTo>
                  <a:lnTo>
                    <a:pt x="654" y="95"/>
                  </a:lnTo>
                  <a:lnTo>
                    <a:pt x="652" y="93"/>
                  </a:lnTo>
                  <a:lnTo>
                    <a:pt x="649" y="90"/>
                  </a:lnTo>
                  <a:lnTo>
                    <a:pt x="649" y="88"/>
                  </a:lnTo>
                  <a:lnTo>
                    <a:pt x="647" y="90"/>
                  </a:lnTo>
                  <a:lnTo>
                    <a:pt x="645" y="90"/>
                  </a:lnTo>
                  <a:lnTo>
                    <a:pt x="645" y="88"/>
                  </a:lnTo>
                  <a:lnTo>
                    <a:pt x="644" y="86"/>
                  </a:lnTo>
                  <a:lnTo>
                    <a:pt x="645" y="86"/>
                  </a:lnTo>
                  <a:lnTo>
                    <a:pt x="645" y="86"/>
                  </a:lnTo>
                  <a:lnTo>
                    <a:pt x="647" y="86"/>
                  </a:lnTo>
                  <a:lnTo>
                    <a:pt x="650" y="85"/>
                  </a:lnTo>
                  <a:lnTo>
                    <a:pt x="652" y="85"/>
                  </a:lnTo>
                  <a:lnTo>
                    <a:pt x="652" y="85"/>
                  </a:lnTo>
                  <a:lnTo>
                    <a:pt x="654" y="83"/>
                  </a:lnTo>
                  <a:lnTo>
                    <a:pt x="654" y="81"/>
                  </a:lnTo>
                  <a:lnTo>
                    <a:pt x="655" y="81"/>
                  </a:lnTo>
                  <a:lnTo>
                    <a:pt x="654" y="80"/>
                  </a:lnTo>
                  <a:lnTo>
                    <a:pt x="654" y="80"/>
                  </a:lnTo>
                  <a:lnTo>
                    <a:pt x="654" y="78"/>
                  </a:lnTo>
                  <a:lnTo>
                    <a:pt x="652" y="81"/>
                  </a:lnTo>
                  <a:lnTo>
                    <a:pt x="650" y="83"/>
                  </a:lnTo>
                  <a:lnTo>
                    <a:pt x="649" y="85"/>
                  </a:lnTo>
                  <a:lnTo>
                    <a:pt x="645" y="85"/>
                  </a:lnTo>
                  <a:lnTo>
                    <a:pt x="644" y="83"/>
                  </a:lnTo>
                  <a:lnTo>
                    <a:pt x="644" y="83"/>
                  </a:lnTo>
                  <a:lnTo>
                    <a:pt x="640" y="85"/>
                  </a:lnTo>
                  <a:lnTo>
                    <a:pt x="640" y="86"/>
                  </a:lnTo>
                  <a:lnTo>
                    <a:pt x="638" y="86"/>
                  </a:lnTo>
                  <a:lnTo>
                    <a:pt x="637" y="90"/>
                  </a:lnTo>
                  <a:lnTo>
                    <a:pt x="633" y="92"/>
                  </a:lnTo>
                  <a:lnTo>
                    <a:pt x="632" y="93"/>
                  </a:lnTo>
                  <a:lnTo>
                    <a:pt x="632" y="93"/>
                  </a:lnTo>
                  <a:lnTo>
                    <a:pt x="630" y="93"/>
                  </a:lnTo>
                  <a:lnTo>
                    <a:pt x="628" y="93"/>
                  </a:lnTo>
                  <a:lnTo>
                    <a:pt x="628" y="95"/>
                  </a:lnTo>
                  <a:lnTo>
                    <a:pt x="623" y="100"/>
                  </a:lnTo>
                  <a:lnTo>
                    <a:pt x="623" y="102"/>
                  </a:lnTo>
                  <a:lnTo>
                    <a:pt x="620" y="102"/>
                  </a:lnTo>
                  <a:lnTo>
                    <a:pt x="618" y="103"/>
                  </a:lnTo>
                  <a:lnTo>
                    <a:pt x="618" y="103"/>
                  </a:lnTo>
                  <a:lnTo>
                    <a:pt x="618" y="105"/>
                  </a:lnTo>
                  <a:lnTo>
                    <a:pt x="620" y="105"/>
                  </a:lnTo>
                  <a:lnTo>
                    <a:pt x="621" y="105"/>
                  </a:lnTo>
                  <a:lnTo>
                    <a:pt x="623" y="105"/>
                  </a:lnTo>
                  <a:lnTo>
                    <a:pt x="625" y="107"/>
                  </a:lnTo>
                  <a:lnTo>
                    <a:pt x="625" y="107"/>
                  </a:lnTo>
                  <a:lnTo>
                    <a:pt x="627" y="107"/>
                  </a:lnTo>
                  <a:lnTo>
                    <a:pt x="628" y="107"/>
                  </a:lnTo>
                  <a:lnTo>
                    <a:pt x="630" y="107"/>
                  </a:lnTo>
                  <a:lnTo>
                    <a:pt x="632" y="107"/>
                  </a:lnTo>
                  <a:lnTo>
                    <a:pt x="633" y="107"/>
                  </a:lnTo>
                  <a:lnTo>
                    <a:pt x="635" y="109"/>
                  </a:lnTo>
                  <a:lnTo>
                    <a:pt x="635" y="110"/>
                  </a:lnTo>
                  <a:lnTo>
                    <a:pt x="635" y="110"/>
                  </a:lnTo>
                  <a:lnTo>
                    <a:pt x="632" y="115"/>
                  </a:lnTo>
                  <a:lnTo>
                    <a:pt x="630" y="122"/>
                  </a:lnTo>
                  <a:lnTo>
                    <a:pt x="628" y="124"/>
                  </a:lnTo>
                  <a:lnTo>
                    <a:pt x="625" y="127"/>
                  </a:lnTo>
                  <a:lnTo>
                    <a:pt x="621" y="127"/>
                  </a:lnTo>
                  <a:lnTo>
                    <a:pt x="620" y="129"/>
                  </a:lnTo>
                  <a:lnTo>
                    <a:pt x="618" y="129"/>
                  </a:lnTo>
                  <a:lnTo>
                    <a:pt x="618" y="129"/>
                  </a:lnTo>
                  <a:lnTo>
                    <a:pt x="616" y="127"/>
                  </a:lnTo>
                  <a:lnTo>
                    <a:pt x="616" y="126"/>
                  </a:lnTo>
                  <a:lnTo>
                    <a:pt x="615" y="126"/>
                  </a:lnTo>
                  <a:lnTo>
                    <a:pt x="611" y="127"/>
                  </a:lnTo>
                  <a:lnTo>
                    <a:pt x="611" y="127"/>
                  </a:lnTo>
                  <a:lnTo>
                    <a:pt x="611" y="127"/>
                  </a:lnTo>
                  <a:lnTo>
                    <a:pt x="610" y="127"/>
                  </a:lnTo>
                  <a:lnTo>
                    <a:pt x="610" y="127"/>
                  </a:lnTo>
                  <a:lnTo>
                    <a:pt x="610" y="126"/>
                  </a:lnTo>
                  <a:lnTo>
                    <a:pt x="610" y="126"/>
                  </a:lnTo>
                  <a:lnTo>
                    <a:pt x="610" y="126"/>
                  </a:lnTo>
                  <a:lnTo>
                    <a:pt x="608" y="126"/>
                  </a:lnTo>
                  <a:lnTo>
                    <a:pt x="608" y="127"/>
                  </a:lnTo>
                  <a:lnTo>
                    <a:pt x="608" y="127"/>
                  </a:lnTo>
                  <a:lnTo>
                    <a:pt x="608" y="129"/>
                  </a:lnTo>
                  <a:lnTo>
                    <a:pt x="606" y="129"/>
                  </a:lnTo>
                  <a:lnTo>
                    <a:pt x="604" y="129"/>
                  </a:lnTo>
                  <a:lnTo>
                    <a:pt x="604" y="126"/>
                  </a:lnTo>
                  <a:lnTo>
                    <a:pt x="604" y="124"/>
                  </a:lnTo>
                  <a:lnTo>
                    <a:pt x="604" y="122"/>
                  </a:lnTo>
                  <a:lnTo>
                    <a:pt x="604" y="122"/>
                  </a:lnTo>
                  <a:lnTo>
                    <a:pt x="603" y="122"/>
                  </a:lnTo>
                  <a:lnTo>
                    <a:pt x="603" y="122"/>
                  </a:lnTo>
                  <a:lnTo>
                    <a:pt x="603" y="122"/>
                  </a:lnTo>
                  <a:lnTo>
                    <a:pt x="601" y="120"/>
                  </a:lnTo>
                  <a:lnTo>
                    <a:pt x="601" y="120"/>
                  </a:lnTo>
                  <a:lnTo>
                    <a:pt x="603" y="119"/>
                  </a:lnTo>
                  <a:lnTo>
                    <a:pt x="604" y="115"/>
                  </a:lnTo>
                  <a:lnTo>
                    <a:pt x="606" y="114"/>
                  </a:lnTo>
                  <a:lnTo>
                    <a:pt x="606" y="112"/>
                  </a:lnTo>
                  <a:lnTo>
                    <a:pt x="606" y="112"/>
                  </a:lnTo>
                  <a:lnTo>
                    <a:pt x="608" y="112"/>
                  </a:lnTo>
                  <a:lnTo>
                    <a:pt x="608" y="112"/>
                  </a:lnTo>
                  <a:lnTo>
                    <a:pt x="610" y="110"/>
                  </a:lnTo>
                  <a:lnTo>
                    <a:pt x="608" y="109"/>
                  </a:lnTo>
                  <a:lnTo>
                    <a:pt x="606" y="109"/>
                  </a:lnTo>
                  <a:lnTo>
                    <a:pt x="604" y="110"/>
                  </a:lnTo>
                  <a:lnTo>
                    <a:pt x="604" y="110"/>
                  </a:lnTo>
                  <a:lnTo>
                    <a:pt x="603" y="112"/>
                  </a:lnTo>
                  <a:lnTo>
                    <a:pt x="601" y="112"/>
                  </a:lnTo>
                  <a:lnTo>
                    <a:pt x="599" y="110"/>
                  </a:lnTo>
                  <a:lnTo>
                    <a:pt x="599" y="109"/>
                  </a:lnTo>
                  <a:lnTo>
                    <a:pt x="598" y="109"/>
                  </a:lnTo>
                  <a:lnTo>
                    <a:pt x="598" y="109"/>
                  </a:lnTo>
                  <a:lnTo>
                    <a:pt x="598" y="107"/>
                  </a:lnTo>
                  <a:lnTo>
                    <a:pt x="598" y="107"/>
                  </a:lnTo>
                  <a:lnTo>
                    <a:pt x="598" y="105"/>
                  </a:lnTo>
                  <a:lnTo>
                    <a:pt x="599" y="105"/>
                  </a:lnTo>
                  <a:lnTo>
                    <a:pt x="601" y="103"/>
                  </a:lnTo>
                  <a:lnTo>
                    <a:pt x="603" y="103"/>
                  </a:lnTo>
                  <a:lnTo>
                    <a:pt x="603" y="102"/>
                  </a:lnTo>
                  <a:lnTo>
                    <a:pt x="603" y="102"/>
                  </a:lnTo>
                  <a:lnTo>
                    <a:pt x="603" y="100"/>
                  </a:lnTo>
                  <a:lnTo>
                    <a:pt x="604" y="100"/>
                  </a:lnTo>
                  <a:lnTo>
                    <a:pt x="604" y="98"/>
                  </a:lnTo>
                  <a:lnTo>
                    <a:pt x="606" y="98"/>
                  </a:lnTo>
                  <a:lnTo>
                    <a:pt x="608" y="97"/>
                  </a:lnTo>
                  <a:lnTo>
                    <a:pt x="608" y="95"/>
                  </a:lnTo>
                  <a:lnTo>
                    <a:pt x="606" y="97"/>
                  </a:lnTo>
                  <a:lnTo>
                    <a:pt x="601" y="102"/>
                  </a:lnTo>
                  <a:lnTo>
                    <a:pt x="599" y="102"/>
                  </a:lnTo>
                  <a:lnTo>
                    <a:pt x="598" y="102"/>
                  </a:lnTo>
                  <a:lnTo>
                    <a:pt x="598" y="102"/>
                  </a:lnTo>
                  <a:lnTo>
                    <a:pt x="598" y="102"/>
                  </a:lnTo>
                  <a:lnTo>
                    <a:pt x="596" y="103"/>
                  </a:lnTo>
                  <a:lnTo>
                    <a:pt x="596" y="105"/>
                  </a:lnTo>
                  <a:lnTo>
                    <a:pt x="596" y="103"/>
                  </a:lnTo>
                  <a:lnTo>
                    <a:pt x="594" y="103"/>
                  </a:lnTo>
                  <a:lnTo>
                    <a:pt x="594" y="103"/>
                  </a:lnTo>
                  <a:lnTo>
                    <a:pt x="594" y="102"/>
                  </a:lnTo>
                  <a:lnTo>
                    <a:pt x="594" y="102"/>
                  </a:lnTo>
                  <a:lnTo>
                    <a:pt x="593" y="102"/>
                  </a:lnTo>
                  <a:lnTo>
                    <a:pt x="589" y="105"/>
                  </a:lnTo>
                  <a:lnTo>
                    <a:pt x="586" y="107"/>
                  </a:lnTo>
                  <a:lnTo>
                    <a:pt x="586" y="109"/>
                  </a:lnTo>
                  <a:lnTo>
                    <a:pt x="584" y="112"/>
                  </a:lnTo>
                  <a:lnTo>
                    <a:pt x="584" y="112"/>
                  </a:lnTo>
                  <a:lnTo>
                    <a:pt x="582" y="110"/>
                  </a:lnTo>
                  <a:lnTo>
                    <a:pt x="582" y="112"/>
                  </a:lnTo>
                  <a:lnTo>
                    <a:pt x="581" y="115"/>
                  </a:lnTo>
                  <a:lnTo>
                    <a:pt x="581" y="112"/>
                  </a:lnTo>
                  <a:lnTo>
                    <a:pt x="579" y="110"/>
                  </a:lnTo>
                  <a:lnTo>
                    <a:pt x="576" y="109"/>
                  </a:lnTo>
                  <a:lnTo>
                    <a:pt x="576" y="107"/>
                  </a:lnTo>
                  <a:lnTo>
                    <a:pt x="574" y="103"/>
                  </a:lnTo>
                  <a:lnTo>
                    <a:pt x="574" y="102"/>
                  </a:lnTo>
                  <a:lnTo>
                    <a:pt x="576" y="102"/>
                  </a:lnTo>
                  <a:lnTo>
                    <a:pt x="576" y="102"/>
                  </a:lnTo>
                  <a:lnTo>
                    <a:pt x="579" y="98"/>
                  </a:lnTo>
                  <a:lnTo>
                    <a:pt x="579" y="98"/>
                  </a:lnTo>
                  <a:lnTo>
                    <a:pt x="582" y="95"/>
                  </a:lnTo>
                  <a:lnTo>
                    <a:pt x="586" y="92"/>
                  </a:lnTo>
                  <a:lnTo>
                    <a:pt x="588" y="90"/>
                  </a:lnTo>
                  <a:lnTo>
                    <a:pt x="591" y="88"/>
                  </a:lnTo>
                  <a:lnTo>
                    <a:pt x="594" y="86"/>
                  </a:lnTo>
                  <a:lnTo>
                    <a:pt x="596" y="86"/>
                  </a:lnTo>
                  <a:lnTo>
                    <a:pt x="596" y="85"/>
                  </a:lnTo>
                  <a:lnTo>
                    <a:pt x="594" y="85"/>
                  </a:lnTo>
                  <a:lnTo>
                    <a:pt x="591" y="86"/>
                  </a:lnTo>
                  <a:lnTo>
                    <a:pt x="591" y="88"/>
                  </a:lnTo>
                  <a:lnTo>
                    <a:pt x="584" y="88"/>
                  </a:lnTo>
                  <a:lnTo>
                    <a:pt x="582" y="88"/>
                  </a:lnTo>
                  <a:lnTo>
                    <a:pt x="582" y="88"/>
                  </a:lnTo>
                  <a:lnTo>
                    <a:pt x="581" y="88"/>
                  </a:lnTo>
                  <a:lnTo>
                    <a:pt x="581" y="88"/>
                  </a:lnTo>
                  <a:lnTo>
                    <a:pt x="582" y="86"/>
                  </a:lnTo>
                  <a:lnTo>
                    <a:pt x="582" y="86"/>
                  </a:lnTo>
                  <a:lnTo>
                    <a:pt x="586" y="86"/>
                  </a:lnTo>
                  <a:lnTo>
                    <a:pt x="588" y="85"/>
                  </a:lnTo>
                  <a:lnTo>
                    <a:pt x="589" y="81"/>
                  </a:lnTo>
                  <a:lnTo>
                    <a:pt x="596" y="76"/>
                  </a:lnTo>
                  <a:lnTo>
                    <a:pt x="598" y="73"/>
                  </a:lnTo>
                  <a:lnTo>
                    <a:pt x="598" y="69"/>
                  </a:lnTo>
                  <a:lnTo>
                    <a:pt x="596" y="69"/>
                  </a:lnTo>
                  <a:lnTo>
                    <a:pt x="594" y="68"/>
                  </a:lnTo>
                  <a:lnTo>
                    <a:pt x="593" y="68"/>
                  </a:lnTo>
                  <a:lnTo>
                    <a:pt x="591" y="69"/>
                  </a:lnTo>
                  <a:lnTo>
                    <a:pt x="593" y="71"/>
                  </a:lnTo>
                  <a:lnTo>
                    <a:pt x="593" y="73"/>
                  </a:lnTo>
                  <a:lnTo>
                    <a:pt x="593" y="73"/>
                  </a:lnTo>
                  <a:lnTo>
                    <a:pt x="593" y="76"/>
                  </a:lnTo>
                  <a:lnTo>
                    <a:pt x="591" y="76"/>
                  </a:lnTo>
                  <a:lnTo>
                    <a:pt x="591" y="76"/>
                  </a:lnTo>
                  <a:lnTo>
                    <a:pt x="589" y="76"/>
                  </a:lnTo>
                  <a:lnTo>
                    <a:pt x="589" y="78"/>
                  </a:lnTo>
                  <a:lnTo>
                    <a:pt x="589" y="78"/>
                  </a:lnTo>
                  <a:lnTo>
                    <a:pt x="588" y="80"/>
                  </a:lnTo>
                  <a:lnTo>
                    <a:pt x="584" y="81"/>
                  </a:lnTo>
                  <a:lnTo>
                    <a:pt x="581" y="83"/>
                  </a:lnTo>
                  <a:lnTo>
                    <a:pt x="579" y="83"/>
                  </a:lnTo>
                  <a:lnTo>
                    <a:pt x="577" y="83"/>
                  </a:lnTo>
                  <a:lnTo>
                    <a:pt x="576" y="83"/>
                  </a:lnTo>
                  <a:lnTo>
                    <a:pt x="574" y="85"/>
                  </a:lnTo>
                  <a:lnTo>
                    <a:pt x="574" y="85"/>
                  </a:lnTo>
                  <a:lnTo>
                    <a:pt x="574" y="85"/>
                  </a:lnTo>
                  <a:lnTo>
                    <a:pt x="574" y="86"/>
                  </a:lnTo>
                  <a:lnTo>
                    <a:pt x="572" y="86"/>
                  </a:lnTo>
                  <a:lnTo>
                    <a:pt x="572" y="86"/>
                  </a:lnTo>
                  <a:lnTo>
                    <a:pt x="571" y="85"/>
                  </a:lnTo>
                  <a:lnTo>
                    <a:pt x="571" y="85"/>
                  </a:lnTo>
                  <a:lnTo>
                    <a:pt x="571" y="85"/>
                  </a:lnTo>
                  <a:lnTo>
                    <a:pt x="569" y="85"/>
                  </a:lnTo>
                  <a:lnTo>
                    <a:pt x="567" y="86"/>
                  </a:lnTo>
                  <a:lnTo>
                    <a:pt x="567" y="88"/>
                  </a:lnTo>
                  <a:lnTo>
                    <a:pt x="567" y="92"/>
                  </a:lnTo>
                  <a:lnTo>
                    <a:pt x="565" y="93"/>
                  </a:lnTo>
                  <a:lnTo>
                    <a:pt x="567" y="93"/>
                  </a:lnTo>
                  <a:lnTo>
                    <a:pt x="569" y="93"/>
                  </a:lnTo>
                  <a:lnTo>
                    <a:pt x="572" y="92"/>
                  </a:lnTo>
                  <a:lnTo>
                    <a:pt x="572" y="90"/>
                  </a:lnTo>
                  <a:lnTo>
                    <a:pt x="574" y="92"/>
                  </a:lnTo>
                  <a:lnTo>
                    <a:pt x="574" y="92"/>
                  </a:lnTo>
                  <a:lnTo>
                    <a:pt x="574" y="93"/>
                  </a:lnTo>
                  <a:lnTo>
                    <a:pt x="572" y="93"/>
                  </a:lnTo>
                  <a:lnTo>
                    <a:pt x="571" y="95"/>
                  </a:lnTo>
                  <a:lnTo>
                    <a:pt x="571" y="95"/>
                  </a:lnTo>
                  <a:lnTo>
                    <a:pt x="567" y="97"/>
                  </a:lnTo>
                  <a:lnTo>
                    <a:pt x="565" y="97"/>
                  </a:lnTo>
                  <a:lnTo>
                    <a:pt x="565" y="97"/>
                  </a:lnTo>
                  <a:lnTo>
                    <a:pt x="564" y="93"/>
                  </a:lnTo>
                  <a:lnTo>
                    <a:pt x="562" y="97"/>
                  </a:lnTo>
                  <a:lnTo>
                    <a:pt x="560" y="97"/>
                  </a:lnTo>
                  <a:lnTo>
                    <a:pt x="559" y="98"/>
                  </a:lnTo>
                  <a:lnTo>
                    <a:pt x="557" y="98"/>
                  </a:lnTo>
                  <a:lnTo>
                    <a:pt x="555" y="98"/>
                  </a:lnTo>
                  <a:lnTo>
                    <a:pt x="554" y="98"/>
                  </a:lnTo>
                  <a:lnTo>
                    <a:pt x="555" y="97"/>
                  </a:lnTo>
                  <a:lnTo>
                    <a:pt x="552" y="97"/>
                  </a:lnTo>
                  <a:lnTo>
                    <a:pt x="548" y="97"/>
                  </a:lnTo>
                  <a:lnTo>
                    <a:pt x="547" y="98"/>
                  </a:lnTo>
                  <a:lnTo>
                    <a:pt x="545" y="100"/>
                  </a:lnTo>
                  <a:lnTo>
                    <a:pt x="545" y="100"/>
                  </a:lnTo>
                  <a:lnTo>
                    <a:pt x="545" y="100"/>
                  </a:lnTo>
                  <a:lnTo>
                    <a:pt x="545" y="102"/>
                  </a:lnTo>
                  <a:lnTo>
                    <a:pt x="543" y="102"/>
                  </a:lnTo>
                  <a:lnTo>
                    <a:pt x="543" y="102"/>
                  </a:lnTo>
                  <a:lnTo>
                    <a:pt x="540" y="103"/>
                  </a:lnTo>
                  <a:lnTo>
                    <a:pt x="538" y="105"/>
                  </a:lnTo>
                  <a:lnTo>
                    <a:pt x="540" y="105"/>
                  </a:lnTo>
                  <a:lnTo>
                    <a:pt x="543" y="107"/>
                  </a:lnTo>
                  <a:lnTo>
                    <a:pt x="543" y="109"/>
                  </a:lnTo>
                  <a:lnTo>
                    <a:pt x="545" y="109"/>
                  </a:lnTo>
                  <a:lnTo>
                    <a:pt x="547" y="109"/>
                  </a:lnTo>
                  <a:lnTo>
                    <a:pt x="547" y="109"/>
                  </a:lnTo>
                  <a:lnTo>
                    <a:pt x="547" y="110"/>
                  </a:lnTo>
                  <a:lnTo>
                    <a:pt x="545" y="110"/>
                  </a:lnTo>
                  <a:lnTo>
                    <a:pt x="543" y="110"/>
                  </a:lnTo>
                  <a:lnTo>
                    <a:pt x="542" y="109"/>
                  </a:lnTo>
                  <a:lnTo>
                    <a:pt x="540" y="109"/>
                  </a:lnTo>
                  <a:lnTo>
                    <a:pt x="540" y="109"/>
                  </a:lnTo>
                  <a:lnTo>
                    <a:pt x="538" y="109"/>
                  </a:lnTo>
                  <a:lnTo>
                    <a:pt x="535" y="109"/>
                  </a:lnTo>
                  <a:lnTo>
                    <a:pt x="533" y="109"/>
                  </a:lnTo>
                  <a:lnTo>
                    <a:pt x="535" y="110"/>
                  </a:lnTo>
                  <a:lnTo>
                    <a:pt x="537" y="112"/>
                  </a:lnTo>
                  <a:lnTo>
                    <a:pt x="537" y="114"/>
                  </a:lnTo>
                  <a:lnTo>
                    <a:pt x="535" y="114"/>
                  </a:lnTo>
                  <a:lnTo>
                    <a:pt x="535" y="112"/>
                  </a:lnTo>
                  <a:lnTo>
                    <a:pt x="533" y="112"/>
                  </a:lnTo>
                  <a:lnTo>
                    <a:pt x="531" y="110"/>
                  </a:lnTo>
                  <a:lnTo>
                    <a:pt x="531" y="110"/>
                  </a:lnTo>
                  <a:lnTo>
                    <a:pt x="530" y="110"/>
                  </a:lnTo>
                  <a:lnTo>
                    <a:pt x="528" y="110"/>
                  </a:lnTo>
                  <a:lnTo>
                    <a:pt x="526" y="110"/>
                  </a:lnTo>
                  <a:lnTo>
                    <a:pt x="525" y="112"/>
                  </a:lnTo>
                  <a:lnTo>
                    <a:pt x="525" y="112"/>
                  </a:lnTo>
                  <a:lnTo>
                    <a:pt x="523" y="112"/>
                  </a:lnTo>
                  <a:lnTo>
                    <a:pt x="521" y="109"/>
                  </a:lnTo>
                  <a:lnTo>
                    <a:pt x="521" y="109"/>
                  </a:lnTo>
                  <a:lnTo>
                    <a:pt x="520" y="109"/>
                  </a:lnTo>
                  <a:lnTo>
                    <a:pt x="518" y="107"/>
                  </a:lnTo>
                  <a:lnTo>
                    <a:pt x="516" y="107"/>
                  </a:lnTo>
                  <a:lnTo>
                    <a:pt x="516" y="105"/>
                  </a:lnTo>
                  <a:lnTo>
                    <a:pt x="514" y="102"/>
                  </a:lnTo>
                  <a:lnTo>
                    <a:pt x="514" y="102"/>
                  </a:lnTo>
                  <a:lnTo>
                    <a:pt x="514" y="102"/>
                  </a:lnTo>
                  <a:lnTo>
                    <a:pt x="513" y="102"/>
                  </a:lnTo>
                  <a:lnTo>
                    <a:pt x="511" y="100"/>
                  </a:lnTo>
                  <a:lnTo>
                    <a:pt x="511" y="100"/>
                  </a:lnTo>
                  <a:lnTo>
                    <a:pt x="506" y="100"/>
                  </a:lnTo>
                  <a:lnTo>
                    <a:pt x="504" y="100"/>
                  </a:lnTo>
                  <a:lnTo>
                    <a:pt x="504" y="98"/>
                  </a:lnTo>
                  <a:lnTo>
                    <a:pt x="504" y="97"/>
                  </a:lnTo>
                  <a:lnTo>
                    <a:pt x="503" y="93"/>
                  </a:lnTo>
                  <a:lnTo>
                    <a:pt x="503" y="92"/>
                  </a:lnTo>
                  <a:lnTo>
                    <a:pt x="503" y="92"/>
                  </a:lnTo>
                  <a:lnTo>
                    <a:pt x="501" y="93"/>
                  </a:lnTo>
                  <a:lnTo>
                    <a:pt x="501" y="93"/>
                  </a:lnTo>
                  <a:lnTo>
                    <a:pt x="499" y="92"/>
                  </a:lnTo>
                  <a:lnTo>
                    <a:pt x="499" y="92"/>
                  </a:lnTo>
                  <a:lnTo>
                    <a:pt x="499" y="90"/>
                  </a:lnTo>
                  <a:lnTo>
                    <a:pt x="498" y="90"/>
                  </a:lnTo>
                  <a:lnTo>
                    <a:pt x="498" y="88"/>
                  </a:lnTo>
                  <a:lnTo>
                    <a:pt x="498" y="88"/>
                  </a:lnTo>
                  <a:lnTo>
                    <a:pt x="498" y="86"/>
                  </a:lnTo>
                  <a:lnTo>
                    <a:pt x="498" y="85"/>
                  </a:lnTo>
                  <a:lnTo>
                    <a:pt x="498" y="85"/>
                  </a:lnTo>
                  <a:lnTo>
                    <a:pt x="496" y="85"/>
                  </a:lnTo>
                  <a:lnTo>
                    <a:pt x="492" y="85"/>
                  </a:lnTo>
                  <a:lnTo>
                    <a:pt x="491" y="85"/>
                  </a:lnTo>
                  <a:lnTo>
                    <a:pt x="491" y="86"/>
                  </a:lnTo>
                  <a:lnTo>
                    <a:pt x="486" y="92"/>
                  </a:lnTo>
                  <a:lnTo>
                    <a:pt x="482" y="93"/>
                  </a:lnTo>
                  <a:lnTo>
                    <a:pt x="482" y="95"/>
                  </a:lnTo>
                  <a:lnTo>
                    <a:pt x="481" y="93"/>
                  </a:lnTo>
                  <a:lnTo>
                    <a:pt x="479" y="93"/>
                  </a:lnTo>
                  <a:lnTo>
                    <a:pt x="475" y="95"/>
                  </a:lnTo>
                  <a:lnTo>
                    <a:pt x="467" y="93"/>
                  </a:lnTo>
                  <a:lnTo>
                    <a:pt x="464" y="93"/>
                  </a:lnTo>
                  <a:lnTo>
                    <a:pt x="460" y="90"/>
                  </a:lnTo>
                  <a:lnTo>
                    <a:pt x="455" y="86"/>
                  </a:lnTo>
                  <a:lnTo>
                    <a:pt x="453" y="86"/>
                  </a:lnTo>
                  <a:lnTo>
                    <a:pt x="453" y="88"/>
                  </a:lnTo>
                  <a:lnTo>
                    <a:pt x="453" y="88"/>
                  </a:lnTo>
                  <a:lnTo>
                    <a:pt x="453" y="90"/>
                  </a:lnTo>
                  <a:lnTo>
                    <a:pt x="452" y="92"/>
                  </a:lnTo>
                  <a:lnTo>
                    <a:pt x="448" y="93"/>
                  </a:lnTo>
                  <a:lnTo>
                    <a:pt x="448" y="95"/>
                  </a:lnTo>
                  <a:lnTo>
                    <a:pt x="447" y="95"/>
                  </a:lnTo>
                  <a:lnTo>
                    <a:pt x="447" y="95"/>
                  </a:lnTo>
                  <a:lnTo>
                    <a:pt x="447" y="95"/>
                  </a:lnTo>
                  <a:lnTo>
                    <a:pt x="447" y="93"/>
                  </a:lnTo>
                  <a:lnTo>
                    <a:pt x="447" y="93"/>
                  </a:lnTo>
                  <a:lnTo>
                    <a:pt x="447" y="92"/>
                  </a:lnTo>
                  <a:lnTo>
                    <a:pt x="447" y="90"/>
                  </a:lnTo>
                  <a:lnTo>
                    <a:pt x="447" y="90"/>
                  </a:lnTo>
                  <a:lnTo>
                    <a:pt x="447" y="88"/>
                  </a:lnTo>
                  <a:lnTo>
                    <a:pt x="447" y="88"/>
                  </a:lnTo>
                  <a:lnTo>
                    <a:pt x="445" y="88"/>
                  </a:lnTo>
                  <a:lnTo>
                    <a:pt x="445" y="86"/>
                  </a:lnTo>
                  <a:lnTo>
                    <a:pt x="445" y="86"/>
                  </a:lnTo>
                  <a:lnTo>
                    <a:pt x="447" y="86"/>
                  </a:lnTo>
                  <a:lnTo>
                    <a:pt x="447" y="86"/>
                  </a:lnTo>
                  <a:lnTo>
                    <a:pt x="448" y="85"/>
                  </a:lnTo>
                  <a:lnTo>
                    <a:pt x="448" y="85"/>
                  </a:lnTo>
                  <a:lnTo>
                    <a:pt x="447" y="83"/>
                  </a:lnTo>
                  <a:lnTo>
                    <a:pt x="445" y="83"/>
                  </a:lnTo>
                  <a:lnTo>
                    <a:pt x="445" y="83"/>
                  </a:lnTo>
                  <a:lnTo>
                    <a:pt x="445" y="81"/>
                  </a:lnTo>
                  <a:lnTo>
                    <a:pt x="443" y="80"/>
                  </a:lnTo>
                  <a:lnTo>
                    <a:pt x="443" y="78"/>
                  </a:lnTo>
                  <a:lnTo>
                    <a:pt x="441" y="80"/>
                  </a:lnTo>
                  <a:lnTo>
                    <a:pt x="438" y="83"/>
                  </a:lnTo>
                  <a:lnTo>
                    <a:pt x="438" y="81"/>
                  </a:lnTo>
                  <a:lnTo>
                    <a:pt x="438" y="81"/>
                  </a:lnTo>
                  <a:lnTo>
                    <a:pt x="438" y="80"/>
                  </a:lnTo>
                  <a:lnTo>
                    <a:pt x="438" y="80"/>
                  </a:lnTo>
                  <a:lnTo>
                    <a:pt x="438" y="78"/>
                  </a:lnTo>
                  <a:lnTo>
                    <a:pt x="438" y="78"/>
                  </a:lnTo>
                  <a:lnTo>
                    <a:pt x="438" y="78"/>
                  </a:lnTo>
                  <a:lnTo>
                    <a:pt x="436" y="78"/>
                  </a:lnTo>
                  <a:lnTo>
                    <a:pt x="436" y="76"/>
                  </a:lnTo>
                  <a:lnTo>
                    <a:pt x="436" y="76"/>
                  </a:lnTo>
                  <a:lnTo>
                    <a:pt x="435" y="75"/>
                  </a:lnTo>
                  <a:lnTo>
                    <a:pt x="433" y="76"/>
                  </a:lnTo>
                  <a:lnTo>
                    <a:pt x="433" y="76"/>
                  </a:lnTo>
                  <a:lnTo>
                    <a:pt x="431" y="78"/>
                  </a:lnTo>
                  <a:lnTo>
                    <a:pt x="431" y="78"/>
                  </a:lnTo>
                  <a:lnTo>
                    <a:pt x="430" y="80"/>
                  </a:lnTo>
                  <a:lnTo>
                    <a:pt x="426" y="81"/>
                  </a:lnTo>
                  <a:lnTo>
                    <a:pt x="421" y="80"/>
                  </a:lnTo>
                  <a:lnTo>
                    <a:pt x="418" y="76"/>
                  </a:lnTo>
                  <a:lnTo>
                    <a:pt x="416" y="75"/>
                  </a:lnTo>
                  <a:lnTo>
                    <a:pt x="418" y="73"/>
                  </a:lnTo>
                  <a:lnTo>
                    <a:pt x="419" y="71"/>
                  </a:lnTo>
                  <a:lnTo>
                    <a:pt x="421" y="71"/>
                  </a:lnTo>
                  <a:lnTo>
                    <a:pt x="423" y="69"/>
                  </a:lnTo>
                  <a:lnTo>
                    <a:pt x="423" y="69"/>
                  </a:lnTo>
                  <a:lnTo>
                    <a:pt x="425" y="69"/>
                  </a:lnTo>
                  <a:lnTo>
                    <a:pt x="425" y="68"/>
                  </a:lnTo>
                  <a:lnTo>
                    <a:pt x="426" y="68"/>
                  </a:lnTo>
                  <a:lnTo>
                    <a:pt x="425" y="66"/>
                  </a:lnTo>
                  <a:lnTo>
                    <a:pt x="423" y="64"/>
                  </a:lnTo>
                  <a:lnTo>
                    <a:pt x="423" y="66"/>
                  </a:lnTo>
                  <a:lnTo>
                    <a:pt x="421" y="66"/>
                  </a:lnTo>
                  <a:lnTo>
                    <a:pt x="419" y="66"/>
                  </a:lnTo>
                  <a:lnTo>
                    <a:pt x="418" y="66"/>
                  </a:lnTo>
                  <a:lnTo>
                    <a:pt x="418" y="66"/>
                  </a:lnTo>
                  <a:lnTo>
                    <a:pt x="418" y="64"/>
                  </a:lnTo>
                  <a:lnTo>
                    <a:pt x="416" y="64"/>
                  </a:lnTo>
                  <a:lnTo>
                    <a:pt x="416" y="64"/>
                  </a:lnTo>
                  <a:lnTo>
                    <a:pt x="414" y="64"/>
                  </a:lnTo>
                  <a:lnTo>
                    <a:pt x="411" y="68"/>
                  </a:lnTo>
                  <a:lnTo>
                    <a:pt x="409" y="69"/>
                  </a:lnTo>
                  <a:lnTo>
                    <a:pt x="408" y="69"/>
                  </a:lnTo>
                  <a:lnTo>
                    <a:pt x="406" y="69"/>
                  </a:lnTo>
                  <a:lnTo>
                    <a:pt x="404" y="69"/>
                  </a:lnTo>
                  <a:lnTo>
                    <a:pt x="404" y="69"/>
                  </a:lnTo>
                  <a:lnTo>
                    <a:pt x="402" y="73"/>
                  </a:lnTo>
                  <a:lnTo>
                    <a:pt x="402" y="73"/>
                  </a:lnTo>
                  <a:lnTo>
                    <a:pt x="401" y="73"/>
                  </a:lnTo>
                  <a:lnTo>
                    <a:pt x="399" y="73"/>
                  </a:lnTo>
                  <a:lnTo>
                    <a:pt x="399" y="75"/>
                  </a:lnTo>
                  <a:lnTo>
                    <a:pt x="397" y="75"/>
                  </a:lnTo>
                  <a:lnTo>
                    <a:pt x="397" y="73"/>
                  </a:lnTo>
                  <a:lnTo>
                    <a:pt x="397" y="73"/>
                  </a:lnTo>
                  <a:lnTo>
                    <a:pt x="397" y="73"/>
                  </a:lnTo>
                  <a:lnTo>
                    <a:pt x="396" y="71"/>
                  </a:lnTo>
                  <a:lnTo>
                    <a:pt x="396" y="71"/>
                  </a:lnTo>
                  <a:lnTo>
                    <a:pt x="396" y="71"/>
                  </a:lnTo>
                  <a:lnTo>
                    <a:pt x="392" y="73"/>
                  </a:lnTo>
                  <a:lnTo>
                    <a:pt x="392" y="73"/>
                  </a:lnTo>
                  <a:lnTo>
                    <a:pt x="391" y="76"/>
                  </a:lnTo>
                  <a:lnTo>
                    <a:pt x="391" y="78"/>
                  </a:lnTo>
                  <a:lnTo>
                    <a:pt x="391" y="76"/>
                  </a:lnTo>
                  <a:lnTo>
                    <a:pt x="391" y="75"/>
                  </a:lnTo>
                  <a:lnTo>
                    <a:pt x="391" y="71"/>
                  </a:lnTo>
                  <a:lnTo>
                    <a:pt x="392" y="69"/>
                  </a:lnTo>
                  <a:lnTo>
                    <a:pt x="391" y="68"/>
                  </a:lnTo>
                  <a:lnTo>
                    <a:pt x="391" y="68"/>
                  </a:lnTo>
                  <a:lnTo>
                    <a:pt x="389" y="69"/>
                  </a:lnTo>
                  <a:lnTo>
                    <a:pt x="387" y="69"/>
                  </a:lnTo>
                  <a:lnTo>
                    <a:pt x="387" y="69"/>
                  </a:lnTo>
                  <a:lnTo>
                    <a:pt x="385" y="71"/>
                  </a:lnTo>
                  <a:lnTo>
                    <a:pt x="385" y="71"/>
                  </a:lnTo>
                  <a:lnTo>
                    <a:pt x="382" y="69"/>
                  </a:lnTo>
                  <a:lnTo>
                    <a:pt x="380" y="69"/>
                  </a:lnTo>
                  <a:lnTo>
                    <a:pt x="380" y="69"/>
                  </a:lnTo>
                  <a:lnTo>
                    <a:pt x="380" y="69"/>
                  </a:lnTo>
                  <a:lnTo>
                    <a:pt x="379" y="68"/>
                  </a:lnTo>
                  <a:lnTo>
                    <a:pt x="380" y="68"/>
                  </a:lnTo>
                  <a:lnTo>
                    <a:pt x="380" y="68"/>
                  </a:lnTo>
                  <a:lnTo>
                    <a:pt x="380" y="66"/>
                  </a:lnTo>
                  <a:lnTo>
                    <a:pt x="380" y="66"/>
                  </a:lnTo>
                  <a:lnTo>
                    <a:pt x="380" y="64"/>
                  </a:lnTo>
                  <a:lnTo>
                    <a:pt x="379" y="66"/>
                  </a:lnTo>
                  <a:lnTo>
                    <a:pt x="379" y="66"/>
                  </a:lnTo>
                  <a:lnTo>
                    <a:pt x="377" y="68"/>
                  </a:lnTo>
                  <a:lnTo>
                    <a:pt x="377" y="68"/>
                  </a:lnTo>
                  <a:lnTo>
                    <a:pt x="377" y="68"/>
                  </a:lnTo>
                  <a:lnTo>
                    <a:pt x="374" y="68"/>
                  </a:lnTo>
                  <a:lnTo>
                    <a:pt x="372" y="68"/>
                  </a:lnTo>
                  <a:lnTo>
                    <a:pt x="372" y="68"/>
                  </a:lnTo>
                  <a:lnTo>
                    <a:pt x="372" y="66"/>
                  </a:lnTo>
                  <a:lnTo>
                    <a:pt x="374" y="64"/>
                  </a:lnTo>
                  <a:lnTo>
                    <a:pt x="374" y="64"/>
                  </a:lnTo>
                  <a:lnTo>
                    <a:pt x="375" y="63"/>
                  </a:lnTo>
                  <a:lnTo>
                    <a:pt x="375" y="63"/>
                  </a:lnTo>
                  <a:lnTo>
                    <a:pt x="375" y="63"/>
                  </a:lnTo>
                  <a:lnTo>
                    <a:pt x="374" y="63"/>
                  </a:lnTo>
                  <a:lnTo>
                    <a:pt x="372" y="63"/>
                  </a:lnTo>
                  <a:lnTo>
                    <a:pt x="370" y="63"/>
                  </a:lnTo>
                  <a:lnTo>
                    <a:pt x="368" y="64"/>
                  </a:lnTo>
                  <a:lnTo>
                    <a:pt x="367" y="66"/>
                  </a:lnTo>
                  <a:lnTo>
                    <a:pt x="362" y="64"/>
                  </a:lnTo>
                  <a:lnTo>
                    <a:pt x="360" y="64"/>
                  </a:lnTo>
                  <a:lnTo>
                    <a:pt x="358" y="63"/>
                  </a:lnTo>
                  <a:lnTo>
                    <a:pt x="358" y="63"/>
                  </a:lnTo>
                  <a:lnTo>
                    <a:pt x="357" y="61"/>
                  </a:lnTo>
                  <a:lnTo>
                    <a:pt x="353" y="54"/>
                  </a:lnTo>
                  <a:lnTo>
                    <a:pt x="351" y="51"/>
                  </a:lnTo>
                  <a:lnTo>
                    <a:pt x="351" y="49"/>
                  </a:lnTo>
                  <a:lnTo>
                    <a:pt x="351" y="47"/>
                  </a:lnTo>
                  <a:lnTo>
                    <a:pt x="351" y="47"/>
                  </a:lnTo>
                  <a:lnTo>
                    <a:pt x="350" y="46"/>
                  </a:lnTo>
                  <a:lnTo>
                    <a:pt x="350" y="46"/>
                  </a:lnTo>
                  <a:lnTo>
                    <a:pt x="350" y="46"/>
                  </a:lnTo>
                  <a:lnTo>
                    <a:pt x="348" y="46"/>
                  </a:lnTo>
                  <a:lnTo>
                    <a:pt x="348" y="42"/>
                  </a:lnTo>
                  <a:lnTo>
                    <a:pt x="346" y="41"/>
                  </a:lnTo>
                  <a:lnTo>
                    <a:pt x="343" y="37"/>
                  </a:lnTo>
                  <a:lnTo>
                    <a:pt x="341" y="37"/>
                  </a:lnTo>
                  <a:lnTo>
                    <a:pt x="341" y="36"/>
                  </a:lnTo>
                  <a:lnTo>
                    <a:pt x="340" y="34"/>
                  </a:lnTo>
                  <a:lnTo>
                    <a:pt x="340" y="34"/>
                  </a:lnTo>
                  <a:lnTo>
                    <a:pt x="340" y="32"/>
                  </a:lnTo>
                  <a:lnTo>
                    <a:pt x="338" y="32"/>
                  </a:lnTo>
                  <a:lnTo>
                    <a:pt x="338" y="32"/>
                  </a:lnTo>
                  <a:lnTo>
                    <a:pt x="338" y="32"/>
                  </a:lnTo>
                  <a:lnTo>
                    <a:pt x="338" y="32"/>
                  </a:lnTo>
                  <a:lnTo>
                    <a:pt x="336" y="32"/>
                  </a:lnTo>
                  <a:lnTo>
                    <a:pt x="335" y="30"/>
                  </a:lnTo>
                  <a:lnTo>
                    <a:pt x="335" y="30"/>
                  </a:lnTo>
                  <a:lnTo>
                    <a:pt x="335" y="30"/>
                  </a:lnTo>
                  <a:lnTo>
                    <a:pt x="333" y="32"/>
                  </a:lnTo>
                  <a:lnTo>
                    <a:pt x="336" y="34"/>
                  </a:lnTo>
                  <a:lnTo>
                    <a:pt x="336" y="36"/>
                  </a:lnTo>
                  <a:lnTo>
                    <a:pt x="336" y="37"/>
                  </a:lnTo>
                  <a:lnTo>
                    <a:pt x="336" y="39"/>
                  </a:lnTo>
                  <a:lnTo>
                    <a:pt x="335" y="39"/>
                  </a:lnTo>
                  <a:lnTo>
                    <a:pt x="333" y="37"/>
                  </a:lnTo>
                  <a:lnTo>
                    <a:pt x="331" y="37"/>
                  </a:lnTo>
                  <a:lnTo>
                    <a:pt x="329" y="37"/>
                  </a:lnTo>
                  <a:lnTo>
                    <a:pt x="331" y="39"/>
                  </a:lnTo>
                  <a:lnTo>
                    <a:pt x="331" y="39"/>
                  </a:lnTo>
                  <a:lnTo>
                    <a:pt x="329" y="39"/>
                  </a:lnTo>
                  <a:lnTo>
                    <a:pt x="329" y="39"/>
                  </a:lnTo>
                  <a:lnTo>
                    <a:pt x="329" y="41"/>
                  </a:lnTo>
                  <a:lnTo>
                    <a:pt x="328" y="41"/>
                  </a:lnTo>
                  <a:lnTo>
                    <a:pt x="328" y="41"/>
                  </a:lnTo>
                  <a:lnTo>
                    <a:pt x="326" y="41"/>
                  </a:lnTo>
                  <a:lnTo>
                    <a:pt x="326" y="44"/>
                  </a:lnTo>
                  <a:lnTo>
                    <a:pt x="324" y="46"/>
                  </a:lnTo>
                  <a:lnTo>
                    <a:pt x="323" y="46"/>
                  </a:lnTo>
                  <a:lnTo>
                    <a:pt x="321" y="47"/>
                  </a:lnTo>
                  <a:lnTo>
                    <a:pt x="316" y="46"/>
                  </a:lnTo>
                  <a:lnTo>
                    <a:pt x="314" y="44"/>
                  </a:lnTo>
                  <a:lnTo>
                    <a:pt x="312" y="41"/>
                  </a:lnTo>
                  <a:lnTo>
                    <a:pt x="311" y="37"/>
                  </a:lnTo>
                  <a:lnTo>
                    <a:pt x="307" y="36"/>
                  </a:lnTo>
                  <a:lnTo>
                    <a:pt x="307" y="34"/>
                  </a:lnTo>
                  <a:lnTo>
                    <a:pt x="306" y="32"/>
                  </a:lnTo>
                  <a:lnTo>
                    <a:pt x="306" y="32"/>
                  </a:lnTo>
                  <a:lnTo>
                    <a:pt x="306" y="30"/>
                  </a:lnTo>
                  <a:lnTo>
                    <a:pt x="304" y="32"/>
                  </a:lnTo>
                  <a:lnTo>
                    <a:pt x="304" y="32"/>
                  </a:lnTo>
                  <a:lnTo>
                    <a:pt x="304" y="32"/>
                  </a:lnTo>
                  <a:lnTo>
                    <a:pt x="304" y="32"/>
                  </a:lnTo>
                  <a:lnTo>
                    <a:pt x="302" y="30"/>
                  </a:lnTo>
                  <a:lnTo>
                    <a:pt x="302" y="30"/>
                  </a:lnTo>
                  <a:lnTo>
                    <a:pt x="304" y="29"/>
                  </a:lnTo>
                  <a:lnTo>
                    <a:pt x="302" y="27"/>
                  </a:lnTo>
                  <a:lnTo>
                    <a:pt x="299" y="24"/>
                  </a:lnTo>
                  <a:lnTo>
                    <a:pt x="297" y="20"/>
                  </a:lnTo>
                  <a:lnTo>
                    <a:pt x="295" y="22"/>
                  </a:lnTo>
                  <a:lnTo>
                    <a:pt x="294" y="25"/>
                  </a:lnTo>
                  <a:lnTo>
                    <a:pt x="294" y="27"/>
                  </a:lnTo>
                  <a:lnTo>
                    <a:pt x="292" y="27"/>
                  </a:lnTo>
                  <a:lnTo>
                    <a:pt x="290" y="27"/>
                  </a:lnTo>
                  <a:lnTo>
                    <a:pt x="292" y="24"/>
                  </a:lnTo>
                  <a:lnTo>
                    <a:pt x="292" y="22"/>
                  </a:lnTo>
                  <a:lnTo>
                    <a:pt x="292" y="22"/>
                  </a:lnTo>
                  <a:lnTo>
                    <a:pt x="292" y="22"/>
                  </a:lnTo>
                  <a:lnTo>
                    <a:pt x="292" y="22"/>
                  </a:lnTo>
                  <a:lnTo>
                    <a:pt x="289" y="15"/>
                  </a:lnTo>
                  <a:lnTo>
                    <a:pt x="289" y="13"/>
                  </a:lnTo>
                  <a:lnTo>
                    <a:pt x="289" y="13"/>
                  </a:lnTo>
                  <a:lnTo>
                    <a:pt x="287" y="13"/>
                  </a:lnTo>
                  <a:lnTo>
                    <a:pt x="287" y="15"/>
                  </a:lnTo>
                  <a:lnTo>
                    <a:pt x="287" y="15"/>
                  </a:lnTo>
                  <a:lnTo>
                    <a:pt x="285" y="17"/>
                  </a:lnTo>
                  <a:lnTo>
                    <a:pt x="285" y="17"/>
                  </a:lnTo>
                  <a:lnTo>
                    <a:pt x="285" y="17"/>
                  </a:lnTo>
                  <a:lnTo>
                    <a:pt x="284" y="15"/>
                  </a:lnTo>
                  <a:lnTo>
                    <a:pt x="282" y="17"/>
                  </a:lnTo>
                  <a:lnTo>
                    <a:pt x="282" y="19"/>
                  </a:lnTo>
                  <a:lnTo>
                    <a:pt x="282" y="22"/>
                  </a:lnTo>
                  <a:lnTo>
                    <a:pt x="284" y="25"/>
                  </a:lnTo>
                  <a:lnTo>
                    <a:pt x="284" y="25"/>
                  </a:lnTo>
                  <a:lnTo>
                    <a:pt x="282" y="25"/>
                  </a:lnTo>
                  <a:lnTo>
                    <a:pt x="280" y="24"/>
                  </a:lnTo>
                  <a:lnTo>
                    <a:pt x="280" y="20"/>
                  </a:lnTo>
                  <a:lnTo>
                    <a:pt x="278" y="19"/>
                  </a:lnTo>
                  <a:lnTo>
                    <a:pt x="277" y="19"/>
                  </a:lnTo>
                  <a:lnTo>
                    <a:pt x="277" y="17"/>
                  </a:lnTo>
                  <a:lnTo>
                    <a:pt x="275" y="15"/>
                  </a:lnTo>
                  <a:lnTo>
                    <a:pt x="275" y="13"/>
                  </a:lnTo>
                  <a:lnTo>
                    <a:pt x="272" y="13"/>
                  </a:lnTo>
                  <a:lnTo>
                    <a:pt x="272" y="15"/>
                  </a:lnTo>
                  <a:lnTo>
                    <a:pt x="272" y="17"/>
                  </a:lnTo>
                  <a:lnTo>
                    <a:pt x="272" y="17"/>
                  </a:lnTo>
                  <a:lnTo>
                    <a:pt x="273" y="19"/>
                  </a:lnTo>
                  <a:lnTo>
                    <a:pt x="275" y="20"/>
                  </a:lnTo>
                  <a:lnTo>
                    <a:pt x="275" y="22"/>
                  </a:lnTo>
                  <a:lnTo>
                    <a:pt x="273" y="22"/>
                  </a:lnTo>
                  <a:lnTo>
                    <a:pt x="275" y="24"/>
                  </a:lnTo>
                  <a:lnTo>
                    <a:pt x="275" y="25"/>
                  </a:lnTo>
                  <a:lnTo>
                    <a:pt x="275" y="25"/>
                  </a:lnTo>
                  <a:lnTo>
                    <a:pt x="275" y="27"/>
                  </a:lnTo>
                  <a:lnTo>
                    <a:pt x="275" y="27"/>
                  </a:lnTo>
                  <a:lnTo>
                    <a:pt x="275" y="29"/>
                  </a:lnTo>
                  <a:lnTo>
                    <a:pt x="275" y="29"/>
                  </a:lnTo>
                  <a:lnTo>
                    <a:pt x="275" y="29"/>
                  </a:lnTo>
                  <a:lnTo>
                    <a:pt x="275" y="29"/>
                  </a:lnTo>
                  <a:lnTo>
                    <a:pt x="277" y="29"/>
                  </a:lnTo>
                  <a:lnTo>
                    <a:pt x="277" y="29"/>
                  </a:lnTo>
                  <a:lnTo>
                    <a:pt x="278" y="30"/>
                  </a:lnTo>
                  <a:lnTo>
                    <a:pt x="278" y="32"/>
                  </a:lnTo>
                  <a:lnTo>
                    <a:pt x="278" y="32"/>
                  </a:lnTo>
                  <a:lnTo>
                    <a:pt x="278" y="34"/>
                  </a:lnTo>
                  <a:lnTo>
                    <a:pt x="277" y="34"/>
                  </a:lnTo>
                  <a:lnTo>
                    <a:pt x="277" y="32"/>
                  </a:lnTo>
                  <a:lnTo>
                    <a:pt x="275" y="32"/>
                  </a:lnTo>
                  <a:lnTo>
                    <a:pt x="275" y="34"/>
                  </a:lnTo>
                  <a:lnTo>
                    <a:pt x="277" y="37"/>
                  </a:lnTo>
                  <a:lnTo>
                    <a:pt x="277" y="37"/>
                  </a:lnTo>
                  <a:lnTo>
                    <a:pt x="273" y="37"/>
                  </a:lnTo>
                  <a:lnTo>
                    <a:pt x="272" y="36"/>
                  </a:lnTo>
                  <a:lnTo>
                    <a:pt x="272" y="34"/>
                  </a:lnTo>
                  <a:lnTo>
                    <a:pt x="272" y="30"/>
                  </a:lnTo>
                  <a:lnTo>
                    <a:pt x="270" y="29"/>
                  </a:lnTo>
                  <a:lnTo>
                    <a:pt x="270" y="30"/>
                  </a:lnTo>
                  <a:lnTo>
                    <a:pt x="270" y="30"/>
                  </a:lnTo>
                  <a:lnTo>
                    <a:pt x="270" y="30"/>
                  </a:lnTo>
                  <a:lnTo>
                    <a:pt x="270" y="32"/>
                  </a:lnTo>
                  <a:lnTo>
                    <a:pt x="270" y="32"/>
                  </a:lnTo>
                  <a:lnTo>
                    <a:pt x="270" y="32"/>
                  </a:lnTo>
                  <a:lnTo>
                    <a:pt x="268" y="32"/>
                  </a:lnTo>
                  <a:lnTo>
                    <a:pt x="268" y="32"/>
                  </a:lnTo>
                  <a:lnTo>
                    <a:pt x="268" y="32"/>
                  </a:lnTo>
                  <a:lnTo>
                    <a:pt x="268" y="30"/>
                  </a:lnTo>
                  <a:lnTo>
                    <a:pt x="268" y="27"/>
                  </a:lnTo>
                  <a:lnTo>
                    <a:pt x="268" y="27"/>
                  </a:lnTo>
                  <a:lnTo>
                    <a:pt x="268" y="25"/>
                  </a:lnTo>
                  <a:lnTo>
                    <a:pt x="268" y="24"/>
                  </a:lnTo>
                  <a:lnTo>
                    <a:pt x="268" y="24"/>
                  </a:lnTo>
                  <a:lnTo>
                    <a:pt x="268" y="22"/>
                  </a:lnTo>
                  <a:lnTo>
                    <a:pt x="268" y="22"/>
                  </a:lnTo>
                  <a:lnTo>
                    <a:pt x="268" y="20"/>
                  </a:lnTo>
                  <a:lnTo>
                    <a:pt x="268" y="22"/>
                  </a:lnTo>
                  <a:lnTo>
                    <a:pt x="267" y="22"/>
                  </a:lnTo>
                  <a:lnTo>
                    <a:pt x="267" y="22"/>
                  </a:lnTo>
                  <a:lnTo>
                    <a:pt x="265" y="22"/>
                  </a:lnTo>
                  <a:lnTo>
                    <a:pt x="265" y="19"/>
                  </a:lnTo>
                  <a:lnTo>
                    <a:pt x="263" y="19"/>
                  </a:lnTo>
                  <a:lnTo>
                    <a:pt x="261" y="17"/>
                  </a:lnTo>
                  <a:lnTo>
                    <a:pt x="260" y="15"/>
                  </a:lnTo>
                  <a:lnTo>
                    <a:pt x="260" y="15"/>
                  </a:lnTo>
                  <a:lnTo>
                    <a:pt x="258" y="15"/>
                  </a:lnTo>
                  <a:lnTo>
                    <a:pt x="258" y="13"/>
                  </a:lnTo>
                  <a:lnTo>
                    <a:pt x="256" y="13"/>
                  </a:lnTo>
                  <a:lnTo>
                    <a:pt x="256" y="15"/>
                  </a:lnTo>
                  <a:lnTo>
                    <a:pt x="258" y="17"/>
                  </a:lnTo>
                  <a:lnTo>
                    <a:pt x="258" y="19"/>
                  </a:lnTo>
                  <a:lnTo>
                    <a:pt x="256" y="17"/>
                  </a:lnTo>
                  <a:lnTo>
                    <a:pt x="256" y="19"/>
                  </a:lnTo>
                  <a:lnTo>
                    <a:pt x="256" y="20"/>
                  </a:lnTo>
                  <a:lnTo>
                    <a:pt x="256" y="22"/>
                  </a:lnTo>
                  <a:lnTo>
                    <a:pt x="255" y="24"/>
                  </a:lnTo>
                  <a:lnTo>
                    <a:pt x="255" y="24"/>
                  </a:lnTo>
                  <a:lnTo>
                    <a:pt x="253" y="24"/>
                  </a:lnTo>
                  <a:lnTo>
                    <a:pt x="253" y="24"/>
                  </a:lnTo>
                  <a:lnTo>
                    <a:pt x="250" y="20"/>
                  </a:lnTo>
                  <a:lnTo>
                    <a:pt x="250" y="19"/>
                  </a:lnTo>
                  <a:lnTo>
                    <a:pt x="250" y="19"/>
                  </a:lnTo>
                  <a:lnTo>
                    <a:pt x="248" y="17"/>
                  </a:lnTo>
                  <a:lnTo>
                    <a:pt x="248" y="19"/>
                  </a:lnTo>
                  <a:lnTo>
                    <a:pt x="248" y="20"/>
                  </a:lnTo>
                  <a:lnTo>
                    <a:pt x="248" y="20"/>
                  </a:lnTo>
                  <a:lnTo>
                    <a:pt x="248" y="20"/>
                  </a:lnTo>
                  <a:lnTo>
                    <a:pt x="248" y="22"/>
                  </a:lnTo>
                  <a:lnTo>
                    <a:pt x="248" y="22"/>
                  </a:lnTo>
                  <a:lnTo>
                    <a:pt x="246" y="20"/>
                  </a:lnTo>
                  <a:lnTo>
                    <a:pt x="246" y="20"/>
                  </a:lnTo>
                  <a:lnTo>
                    <a:pt x="245" y="20"/>
                  </a:lnTo>
                  <a:lnTo>
                    <a:pt x="243" y="20"/>
                  </a:lnTo>
                  <a:lnTo>
                    <a:pt x="243" y="22"/>
                  </a:lnTo>
                  <a:lnTo>
                    <a:pt x="245" y="24"/>
                  </a:lnTo>
                  <a:lnTo>
                    <a:pt x="246" y="25"/>
                  </a:lnTo>
                  <a:lnTo>
                    <a:pt x="245" y="27"/>
                  </a:lnTo>
                  <a:lnTo>
                    <a:pt x="243" y="27"/>
                  </a:lnTo>
                  <a:lnTo>
                    <a:pt x="241" y="25"/>
                  </a:lnTo>
                  <a:lnTo>
                    <a:pt x="241" y="25"/>
                  </a:lnTo>
                  <a:lnTo>
                    <a:pt x="241" y="27"/>
                  </a:lnTo>
                  <a:lnTo>
                    <a:pt x="241" y="29"/>
                  </a:lnTo>
                  <a:lnTo>
                    <a:pt x="239" y="29"/>
                  </a:lnTo>
                  <a:lnTo>
                    <a:pt x="238" y="29"/>
                  </a:lnTo>
                  <a:lnTo>
                    <a:pt x="239" y="29"/>
                  </a:lnTo>
                  <a:lnTo>
                    <a:pt x="243" y="30"/>
                  </a:lnTo>
                  <a:lnTo>
                    <a:pt x="243" y="30"/>
                  </a:lnTo>
                  <a:lnTo>
                    <a:pt x="246" y="29"/>
                  </a:lnTo>
                  <a:lnTo>
                    <a:pt x="246" y="29"/>
                  </a:lnTo>
                  <a:lnTo>
                    <a:pt x="248" y="29"/>
                  </a:lnTo>
                  <a:lnTo>
                    <a:pt x="250" y="30"/>
                  </a:lnTo>
                  <a:lnTo>
                    <a:pt x="251" y="30"/>
                  </a:lnTo>
                  <a:lnTo>
                    <a:pt x="253" y="30"/>
                  </a:lnTo>
                  <a:lnTo>
                    <a:pt x="253" y="30"/>
                  </a:lnTo>
                  <a:lnTo>
                    <a:pt x="251" y="32"/>
                  </a:lnTo>
                  <a:lnTo>
                    <a:pt x="253" y="32"/>
                  </a:lnTo>
                  <a:lnTo>
                    <a:pt x="253" y="34"/>
                  </a:lnTo>
                  <a:lnTo>
                    <a:pt x="256" y="32"/>
                  </a:lnTo>
                  <a:lnTo>
                    <a:pt x="256" y="32"/>
                  </a:lnTo>
                  <a:lnTo>
                    <a:pt x="256" y="34"/>
                  </a:lnTo>
                  <a:lnTo>
                    <a:pt x="256" y="36"/>
                  </a:lnTo>
                  <a:lnTo>
                    <a:pt x="255" y="36"/>
                  </a:lnTo>
                  <a:lnTo>
                    <a:pt x="255" y="37"/>
                  </a:lnTo>
                  <a:lnTo>
                    <a:pt x="255" y="37"/>
                  </a:lnTo>
                  <a:lnTo>
                    <a:pt x="256" y="37"/>
                  </a:lnTo>
                  <a:lnTo>
                    <a:pt x="256" y="37"/>
                  </a:lnTo>
                  <a:lnTo>
                    <a:pt x="256" y="37"/>
                  </a:lnTo>
                  <a:lnTo>
                    <a:pt x="258" y="39"/>
                  </a:lnTo>
                  <a:lnTo>
                    <a:pt x="260" y="39"/>
                  </a:lnTo>
                  <a:lnTo>
                    <a:pt x="261" y="39"/>
                  </a:lnTo>
                  <a:lnTo>
                    <a:pt x="263" y="41"/>
                  </a:lnTo>
                  <a:lnTo>
                    <a:pt x="263" y="41"/>
                  </a:lnTo>
                  <a:lnTo>
                    <a:pt x="263" y="41"/>
                  </a:lnTo>
                  <a:lnTo>
                    <a:pt x="261" y="41"/>
                  </a:lnTo>
                  <a:lnTo>
                    <a:pt x="261" y="42"/>
                  </a:lnTo>
                  <a:lnTo>
                    <a:pt x="261" y="42"/>
                  </a:lnTo>
                  <a:lnTo>
                    <a:pt x="261" y="44"/>
                  </a:lnTo>
                  <a:lnTo>
                    <a:pt x="261" y="44"/>
                  </a:lnTo>
                  <a:lnTo>
                    <a:pt x="263" y="44"/>
                  </a:lnTo>
                  <a:lnTo>
                    <a:pt x="263" y="46"/>
                  </a:lnTo>
                  <a:lnTo>
                    <a:pt x="265" y="46"/>
                  </a:lnTo>
                  <a:lnTo>
                    <a:pt x="267" y="47"/>
                  </a:lnTo>
                  <a:lnTo>
                    <a:pt x="268" y="47"/>
                  </a:lnTo>
                  <a:lnTo>
                    <a:pt x="270" y="47"/>
                  </a:lnTo>
                  <a:lnTo>
                    <a:pt x="272" y="47"/>
                  </a:lnTo>
                  <a:lnTo>
                    <a:pt x="273" y="44"/>
                  </a:lnTo>
                  <a:lnTo>
                    <a:pt x="273" y="44"/>
                  </a:lnTo>
                  <a:lnTo>
                    <a:pt x="275" y="44"/>
                  </a:lnTo>
                  <a:lnTo>
                    <a:pt x="275" y="44"/>
                  </a:lnTo>
                  <a:lnTo>
                    <a:pt x="275" y="44"/>
                  </a:lnTo>
                  <a:lnTo>
                    <a:pt x="275" y="44"/>
                  </a:lnTo>
                  <a:lnTo>
                    <a:pt x="277" y="44"/>
                  </a:lnTo>
                  <a:lnTo>
                    <a:pt x="277" y="42"/>
                  </a:lnTo>
                  <a:lnTo>
                    <a:pt x="278" y="42"/>
                  </a:lnTo>
                  <a:lnTo>
                    <a:pt x="278" y="42"/>
                  </a:lnTo>
                  <a:lnTo>
                    <a:pt x="280" y="42"/>
                  </a:lnTo>
                  <a:lnTo>
                    <a:pt x="282" y="42"/>
                  </a:lnTo>
                  <a:lnTo>
                    <a:pt x="284" y="42"/>
                  </a:lnTo>
                  <a:lnTo>
                    <a:pt x="285" y="42"/>
                  </a:lnTo>
                  <a:lnTo>
                    <a:pt x="289" y="41"/>
                  </a:lnTo>
                  <a:lnTo>
                    <a:pt x="290" y="41"/>
                  </a:lnTo>
                  <a:lnTo>
                    <a:pt x="294" y="41"/>
                  </a:lnTo>
                  <a:lnTo>
                    <a:pt x="295" y="41"/>
                  </a:lnTo>
                  <a:lnTo>
                    <a:pt x="301" y="44"/>
                  </a:lnTo>
                  <a:lnTo>
                    <a:pt x="302" y="46"/>
                  </a:lnTo>
                  <a:lnTo>
                    <a:pt x="304" y="47"/>
                  </a:lnTo>
                  <a:lnTo>
                    <a:pt x="304" y="47"/>
                  </a:lnTo>
                  <a:lnTo>
                    <a:pt x="304" y="49"/>
                  </a:lnTo>
                  <a:lnTo>
                    <a:pt x="306" y="49"/>
                  </a:lnTo>
                  <a:lnTo>
                    <a:pt x="307" y="51"/>
                  </a:lnTo>
                  <a:lnTo>
                    <a:pt x="306" y="51"/>
                  </a:lnTo>
                  <a:lnTo>
                    <a:pt x="306" y="53"/>
                  </a:lnTo>
                  <a:lnTo>
                    <a:pt x="306" y="53"/>
                  </a:lnTo>
                  <a:lnTo>
                    <a:pt x="307" y="54"/>
                  </a:lnTo>
                  <a:lnTo>
                    <a:pt x="309" y="56"/>
                  </a:lnTo>
                  <a:lnTo>
                    <a:pt x="309" y="56"/>
                  </a:lnTo>
                  <a:lnTo>
                    <a:pt x="311" y="58"/>
                  </a:lnTo>
                  <a:lnTo>
                    <a:pt x="314" y="58"/>
                  </a:lnTo>
                  <a:lnTo>
                    <a:pt x="319" y="59"/>
                  </a:lnTo>
                  <a:lnTo>
                    <a:pt x="319" y="59"/>
                  </a:lnTo>
                  <a:lnTo>
                    <a:pt x="318" y="59"/>
                  </a:lnTo>
                  <a:lnTo>
                    <a:pt x="316" y="61"/>
                  </a:lnTo>
                  <a:lnTo>
                    <a:pt x="314" y="64"/>
                  </a:lnTo>
                  <a:lnTo>
                    <a:pt x="314" y="66"/>
                  </a:lnTo>
                  <a:lnTo>
                    <a:pt x="311" y="69"/>
                  </a:lnTo>
                  <a:lnTo>
                    <a:pt x="309" y="69"/>
                  </a:lnTo>
                  <a:lnTo>
                    <a:pt x="311" y="71"/>
                  </a:lnTo>
                  <a:lnTo>
                    <a:pt x="314" y="73"/>
                  </a:lnTo>
                  <a:lnTo>
                    <a:pt x="314" y="75"/>
                  </a:lnTo>
                  <a:lnTo>
                    <a:pt x="314" y="76"/>
                  </a:lnTo>
                  <a:lnTo>
                    <a:pt x="314" y="78"/>
                  </a:lnTo>
                  <a:lnTo>
                    <a:pt x="312" y="90"/>
                  </a:lnTo>
                  <a:lnTo>
                    <a:pt x="312" y="93"/>
                  </a:lnTo>
                  <a:lnTo>
                    <a:pt x="312" y="95"/>
                  </a:lnTo>
                  <a:lnTo>
                    <a:pt x="314" y="97"/>
                  </a:lnTo>
                  <a:lnTo>
                    <a:pt x="318" y="98"/>
                  </a:lnTo>
                  <a:lnTo>
                    <a:pt x="319" y="98"/>
                  </a:lnTo>
                  <a:lnTo>
                    <a:pt x="319" y="100"/>
                  </a:lnTo>
                  <a:lnTo>
                    <a:pt x="321" y="100"/>
                  </a:lnTo>
                  <a:lnTo>
                    <a:pt x="321" y="100"/>
                  </a:lnTo>
                  <a:lnTo>
                    <a:pt x="323" y="100"/>
                  </a:lnTo>
                  <a:lnTo>
                    <a:pt x="324" y="100"/>
                  </a:lnTo>
                  <a:lnTo>
                    <a:pt x="321" y="102"/>
                  </a:lnTo>
                  <a:lnTo>
                    <a:pt x="318" y="100"/>
                  </a:lnTo>
                  <a:lnTo>
                    <a:pt x="314" y="100"/>
                  </a:lnTo>
                  <a:lnTo>
                    <a:pt x="311" y="98"/>
                  </a:lnTo>
                  <a:lnTo>
                    <a:pt x="309" y="97"/>
                  </a:lnTo>
                  <a:lnTo>
                    <a:pt x="307" y="97"/>
                  </a:lnTo>
                  <a:lnTo>
                    <a:pt x="306" y="97"/>
                  </a:lnTo>
                  <a:lnTo>
                    <a:pt x="301" y="100"/>
                  </a:lnTo>
                  <a:lnTo>
                    <a:pt x="299" y="102"/>
                  </a:lnTo>
                  <a:lnTo>
                    <a:pt x="297" y="102"/>
                  </a:lnTo>
                  <a:lnTo>
                    <a:pt x="295" y="105"/>
                  </a:lnTo>
                  <a:lnTo>
                    <a:pt x="295" y="109"/>
                  </a:lnTo>
                  <a:lnTo>
                    <a:pt x="297" y="115"/>
                  </a:lnTo>
                  <a:lnTo>
                    <a:pt x="295" y="117"/>
                  </a:lnTo>
                  <a:lnTo>
                    <a:pt x="294" y="120"/>
                  </a:lnTo>
                  <a:lnTo>
                    <a:pt x="292" y="122"/>
                  </a:lnTo>
                  <a:lnTo>
                    <a:pt x="292" y="119"/>
                  </a:lnTo>
                  <a:lnTo>
                    <a:pt x="292" y="119"/>
                  </a:lnTo>
                  <a:lnTo>
                    <a:pt x="292" y="119"/>
                  </a:lnTo>
                  <a:lnTo>
                    <a:pt x="294" y="117"/>
                  </a:lnTo>
                  <a:lnTo>
                    <a:pt x="294" y="117"/>
                  </a:lnTo>
                  <a:lnTo>
                    <a:pt x="294" y="115"/>
                  </a:lnTo>
                  <a:lnTo>
                    <a:pt x="295" y="115"/>
                  </a:lnTo>
                  <a:lnTo>
                    <a:pt x="295" y="115"/>
                  </a:lnTo>
                  <a:lnTo>
                    <a:pt x="295" y="115"/>
                  </a:lnTo>
                  <a:lnTo>
                    <a:pt x="294" y="114"/>
                  </a:lnTo>
                  <a:lnTo>
                    <a:pt x="294" y="112"/>
                  </a:lnTo>
                  <a:lnTo>
                    <a:pt x="292" y="107"/>
                  </a:lnTo>
                  <a:lnTo>
                    <a:pt x="290" y="107"/>
                  </a:lnTo>
                  <a:lnTo>
                    <a:pt x="290" y="107"/>
                  </a:lnTo>
                  <a:lnTo>
                    <a:pt x="289" y="107"/>
                  </a:lnTo>
                  <a:lnTo>
                    <a:pt x="287" y="107"/>
                  </a:lnTo>
                  <a:lnTo>
                    <a:pt x="284" y="109"/>
                  </a:lnTo>
                  <a:lnTo>
                    <a:pt x="282" y="109"/>
                  </a:lnTo>
                  <a:lnTo>
                    <a:pt x="282" y="105"/>
                  </a:lnTo>
                  <a:lnTo>
                    <a:pt x="282" y="105"/>
                  </a:lnTo>
                  <a:lnTo>
                    <a:pt x="282" y="103"/>
                  </a:lnTo>
                  <a:lnTo>
                    <a:pt x="280" y="102"/>
                  </a:lnTo>
                  <a:lnTo>
                    <a:pt x="278" y="103"/>
                  </a:lnTo>
                  <a:lnTo>
                    <a:pt x="278" y="103"/>
                  </a:lnTo>
                  <a:lnTo>
                    <a:pt x="278" y="105"/>
                  </a:lnTo>
                  <a:lnTo>
                    <a:pt x="277" y="107"/>
                  </a:lnTo>
                  <a:lnTo>
                    <a:pt x="273" y="109"/>
                  </a:lnTo>
                  <a:lnTo>
                    <a:pt x="273" y="109"/>
                  </a:lnTo>
                  <a:lnTo>
                    <a:pt x="272" y="110"/>
                  </a:lnTo>
                  <a:lnTo>
                    <a:pt x="268" y="112"/>
                  </a:lnTo>
                  <a:lnTo>
                    <a:pt x="265" y="114"/>
                  </a:lnTo>
                  <a:lnTo>
                    <a:pt x="263" y="115"/>
                  </a:lnTo>
                  <a:lnTo>
                    <a:pt x="263" y="115"/>
                  </a:lnTo>
                  <a:lnTo>
                    <a:pt x="261" y="114"/>
                  </a:lnTo>
                  <a:lnTo>
                    <a:pt x="258" y="114"/>
                  </a:lnTo>
                  <a:lnTo>
                    <a:pt x="256" y="112"/>
                  </a:lnTo>
                  <a:lnTo>
                    <a:pt x="253" y="112"/>
                  </a:lnTo>
                  <a:lnTo>
                    <a:pt x="251" y="110"/>
                  </a:lnTo>
                  <a:lnTo>
                    <a:pt x="251" y="110"/>
                  </a:lnTo>
                  <a:lnTo>
                    <a:pt x="251" y="109"/>
                  </a:lnTo>
                  <a:lnTo>
                    <a:pt x="250" y="109"/>
                  </a:lnTo>
                  <a:lnTo>
                    <a:pt x="250" y="107"/>
                  </a:lnTo>
                  <a:lnTo>
                    <a:pt x="248" y="107"/>
                  </a:lnTo>
                  <a:lnTo>
                    <a:pt x="248" y="109"/>
                  </a:lnTo>
                  <a:lnTo>
                    <a:pt x="246" y="109"/>
                  </a:lnTo>
                  <a:lnTo>
                    <a:pt x="245" y="110"/>
                  </a:lnTo>
                  <a:lnTo>
                    <a:pt x="243" y="110"/>
                  </a:lnTo>
                  <a:lnTo>
                    <a:pt x="239" y="112"/>
                  </a:lnTo>
                  <a:lnTo>
                    <a:pt x="233" y="114"/>
                  </a:lnTo>
                  <a:lnTo>
                    <a:pt x="226" y="114"/>
                  </a:lnTo>
                  <a:lnTo>
                    <a:pt x="226" y="114"/>
                  </a:lnTo>
                  <a:lnTo>
                    <a:pt x="224" y="114"/>
                  </a:lnTo>
                  <a:lnTo>
                    <a:pt x="222" y="114"/>
                  </a:lnTo>
                  <a:lnTo>
                    <a:pt x="221" y="114"/>
                  </a:lnTo>
                  <a:lnTo>
                    <a:pt x="217" y="114"/>
                  </a:lnTo>
                  <a:lnTo>
                    <a:pt x="216" y="114"/>
                  </a:lnTo>
                  <a:lnTo>
                    <a:pt x="212" y="114"/>
                  </a:lnTo>
                  <a:lnTo>
                    <a:pt x="211" y="114"/>
                  </a:lnTo>
                  <a:lnTo>
                    <a:pt x="209" y="114"/>
                  </a:lnTo>
                  <a:lnTo>
                    <a:pt x="207" y="112"/>
                  </a:lnTo>
                  <a:lnTo>
                    <a:pt x="205" y="110"/>
                  </a:lnTo>
                  <a:lnTo>
                    <a:pt x="202" y="109"/>
                  </a:lnTo>
                  <a:lnTo>
                    <a:pt x="200" y="105"/>
                  </a:lnTo>
                  <a:lnTo>
                    <a:pt x="200" y="102"/>
                  </a:lnTo>
                  <a:lnTo>
                    <a:pt x="200" y="97"/>
                  </a:lnTo>
                  <a:lnTo>
                    <a:pt x="200" y="97"/>
                  </a:lnTo>
                  <a:lnTo>
                    <a:pt x="199" y="95"/>
                  </a:lnTo>
                  <a:lnTo>
                    <a:pt x="199" y="93"/>
                  </a:lnTo>
                  <a:lnTo>
                    <a:pt x="199" y="93"/>
                  </a:lnTo>
                  <a:lnTo>
                    <a:pt x="197" y="93"/>
                  </a:lnTo>
                  <a:lnTo>
                    <a:pt x="197" y="93"/>
                  </a:lnTo>
                  <a:lnTo>
                    <a:pt x="195" y="95"/>
                  </a:lnTo>
                  <a:lnTo>
                    <a:pt x="195" y="97"/>
                  </a:lnTo>
                  <a:lnTo>
                    <a:pt x="195" y="100"/>
                  </a:lnTo>
                  <a:lnTo>
                    <a:pt x="195" y="102"/>
                  </a:lnTo>
                  <a:lnTo>
                    <a:pt x="195" y="103"/>
                  </a:lnTo>
                  <a:lnTo>
                    <a:pt x="194" y="103"/>
                  </a:lnTo>
                  <a:lnTo>
                    <a:pt x="194" y="105"/>
                  </a:lnTo>
                  <a:lnTo>
                    <a:pt x="194" y="107"/>
                  </a:lnTo>
                  <a:lnTo>
                    <a:pt x="194" y="107"/>
                  </a:lnTo>
                  <a:lnTo>
                    <a:pt x="195" y="109"/>
                  </a:lnTo>
                  <a:lnTo>
                    <a:pt x="192" y="109"/>
                  </a:lnTo>
                  <a:lnTo>
                    <a:pt x="192" y="109"/>
                  </a:lnTo>
                  <a:lnTo>
                    <a:pt x="192" y="107"/>
                  </a:lnTo>
                  <a:lnTo>
                    <a:pt x="190" y="107"/>
                  </a:lnTo>
                  <a:lnTo>
                    <a:pt x="188" y="107"/>
                  </a:lnTo>
                  <a:lnTo>
                    <a:pt x="187" y="103"/>
                  </a:lnTo>
                  <a:lnTo>
                    <a:pt x="185" y="105"/>
                  </a:lnTo>
                  <a:lnTo>
                    <a:pt x="183" y="103"/>
                  </a:lnTo>
                  <a:lnTo>
                    <a:pt x="182" y="102"/>
                  </a:lnTo>
                  <a:lnTo>
                    <a:pt x="182" y="102"/>
                  </a:lnTo>
                  <a:lnTo>
                    <a:pt x="180" y="102"/>
                  </a:lnTo>
                  <a:lnTo>
                    <a:pt x="180" y="103"/>
                  </a:lnTo>
                  <a:lnTo>
                    <a:pt x="180" y="103"/>
                  </a:lnTo>
                  <a:lnTo>
                    <a:pt x="178" y="103"/>
                  </a:lnTo>
                  <a:lnTo>
                    <a:pt x="177" y="102"/>
                  </a:lnTo>
                  <a:lnTo>
                    <a:pt x="177" y="102"/>
                  </a:lnTo>
                  <a:lnTo>
                    <a:pt x="175" y="102"/>
                  </a:lnTo>
                  <a:lnTo>
                    <a:pt x="173" y="102"/>
                  </a:lnTo>
                  <a:lnTo>
                    <a:pt x="173" y="103"/>
                  </a:lnTo>
                  <a:lnTo>
                    <a:pt x="172" y="105"/>
                  </a:lnTo>
                  <a:lnTo>
                    <a:pt x="173" y="107"/>
                  </a:lnTo>
                  <a:lnTo>
                    <a:pt x="175" y="109"/>
                  </a:lnTo>
                  <a:lnTo>
                    <a:pt x="175" y="110"/>
                  </a:lnTo>
                  <a:lnTo>
                    <a:pt x="175" y="115"/>
                  </a:lnTo>
                  <a:lnTo>
                    <a:pt x="175" y="117"/>
                  </a:lnTo>
                  <a:lnTo>
                    <a:pt x="177" y="119"/>
                  </a:lnTo>
                  <a:lnTo>
                    <a:pt x="177" y="119"/>
                  </a:lnTo>
                  <a:lnTo>
                    <a:pt x="177" y="120"/>
                  </a:lnTo>
                  <a:lnTo>
                    <a:pt x="175" y="120"/>
                  </a:lnTo>
                  <a:lnTo>
                    <a:pt x="166" y="119"/>
                  </a:lnTo>
                  <a:lnTo>
                    <a:pt x="166" y="119"/>
                  </a:lnTo>
                  <a:lnTo>
                    <a:pt x="166" y="117"/>
                  </a:lnTo>
                  <a:lnTo>
                    <a:pt x="165" y="117"/>
                  </a:lnTo>
                  <a:lnTo>
                    <a:pt x="165" y="117"/>
                  </a:lnTo>
                  <a:lnTo>
                    <a:pt x="163" y="117"/>
                  </a:lnTo>
                  <a:lnTo>
                    <a:pt x="163" y="119"/>
                  </a:lnTo>
                  <a:lnTo>
                    <a:pt x="163" y="119"/>
                  </a:lnTo>
                  <a:lnTo>
                    <a:pt x="163" y="119"/>
                  </a:lnTo>
                  <a:lnTo>
                    <a:pt x="160" y="120"/>
                  </a:lnTo>
                  <a:lnTo>
                    <a:pt x="160" y="122"/>
                  </a:lnTo>
                  <a:lnTo>
                    <a:pt x="160" y="122"/>
                  </a:lnTo>
                  <a:lnTo>
                    <a:pt x="158" y="124"/>
                  </a:lnTo>
                  <a:lnTo>
                    <a:pt x="158" y="126"/>
                  </a:lnTo>
                  <a:lnTo>
                    <a:pt x="158" y="126"/>
                  </a:lnTo>
                  <a:lnTo>
                    <a:pt x="158" y="127"/>
                  </a:lnTo>
                  <a:lnTo>
                    <a:pt x="158" y="127"/>
                  </a:lnTo>
                  <a:lnTo>
                    <a:pt x="160" y="129"/>
                  </a:lnTo>
                  <a:lnTo>
                    <a:pt x="160" y="127"/>
                  </a:lnTo>
                  <a:lnTo>
                    <a:pt x="161" y="127"/>
                  </a:lnTo>
                  <a:lnTo>
                    <a:pt x="163" y="127"/>
                  </a:lnTo>
                  <a:lnTo>
                    <a:pt x="163" y="129"/>
                  </a:lnTo>
                  <a:lnTo>
                    <a:pt x="163" y="129"/>
                  </a:lnTo>
                  <a:lnTo>
                    <a:pt x="163" y="131"/>
                  </a:lnTo>
                  <a:lnTo>
                    <a:pt x="165" y="131"/>
                  </a:lnTo>
                  <a:lnTo>
                    <a:pt x="166" y="131"/>
                  </a:lnTo>
                  <a:lnTo>
                    <a:pt x="166" y="131"/>
                  </a:lnTo>
                  <a:lnTo>
                    <a:pt x="168" y="132"/>
                  </a:lnTo>
                  <a:lnTo>
                    <a:pt x="170" y="134"/>
                  </a:lnTo>
                  <a:lnTo>
                    <a:pt x="170" y="136"/>
                  </a:lnTo>
                  <a:lnTo>
                    <a:pt x="168" y="134"/>
                  </a:lnTo>
                  <a:lnTo>
                    <a:pt x="166" y="132"/>
                  </a:lnTo>
                  <a:lnTo>
                    <a:pt x="163" y="132"/>
                  </a:lnTo>
                  <a:lnTo>
                    <a:pt x="163" y="132"/>
                  </a:lnTo>
                  <a:lnTo>
                    <a:pt x="161" y="132"/>
                  </a:lnTo>
                  <a:lnTo>
                    <a:pt x="161" y="134"/>
                  </a:lnTo>
                  <a:lnTo>
                    <a:pt x="163" y="136"/>
                  </a:lnTo>
                  <a:lnTo>
                    <a:pt x="165" y="137"/>
                  </a:lnTo>
                  <a:lnTo>
                    <a:pt x="166" y="139"/>
                  </a:lnTo>
                  <a:lnTo>
                    <a:pt x="168" y="141"/>
                  </a:lnTo>
                  <a:lnTo>
                    <a:pt x="170" y="143"/>
                  </a:lnTo>
                  <a:lnTo>
                    <a:pt x="166" y="141"/>
                  </a:lnTo>
                  <a:lnTo>
                    <a:pt x="165" y="141"/>
                  </a:lnTo>
                  <a:lnTo>
                    <a:pt x="163" y="141"/>
                  </a:lnTo>
                  <a:lnTo>
                    <a:pt x="163" y="143"/>
                  </a:lnTo>
                  <a:lnTo>
                    <a:pt x="163" y="143"/>
                  </a:lnTo>
                  <a:lnTo>
                    <a:pt x="163" y="144"/>
                  </a:lnTo>
                  <a:lnTo>
                    <a:pt x="161" y="143"/>
                  </a:lnTo>
                  <a:lnTo>
                    <a:pt x="160" y="137"/>
                  </a:lnTo>
                  <a:lnTo>
                    <a:pt x="156" y="136"/>
                  </a:lnTo>
                  <a:lnTo>
                    <a:pt x="155" y="136"/>
                  </a:lnTo>
                  <a:lnTo>
                    <a:pt x="155" y="137"/>
                  </a:lnTo>
                  <a:lnTo>
                    <a:pt x="155" y="137"/>
                  </a:lnTo>
                  <a:lnTo>
                    <a:pt x="155" y="139"/>
                  </a:lnTo>
                  <a:lnTo>
                    <a:pt x="155" y="137"/>
                  </a:lnTo>
                  <a:lnTo>
                    <a:pt x="155" y="132"/>
                  </a:lnTo>
                  <a:lnTo>
                    <a:pt x="153" y="129"/>
                  </a:lnTo>
                  <a:lnTo>
                    <a:pt x="153" y="127"/>
                  </a:lnTo>
                  <a:lnTo>
                    <a:pt x="155" y="126"/>
                  </a:lnTo>
                  <a:lnTo>
                    <a:pt x="153" y="126"/>
                  </a:lnTo>
                  <a:lnTo>
                    <a:pt x="149" y="124"/>
                  </a:lnTo>
                  <a:lnTo>
                    <a:pt x="148" y="124"/>
                  </a:lnTo>
                  <a:lnTo>
                    <a:pt x="146" y="124"/>
                  </a:lnTo>
                  <a:lnTo>
                    <a:pt x="144" y="122"/>
                  </a:lnTo>
                  <a:lnTo>
                    <a:pt x="141" y="122"/>
                  </a:lnTo>
                  <a:lnTo>
                    <a:pt x="139" y="122"/>
                  </a:lnTo>
                  <a:lnTo>
                    <a:pt x="136" y="124"/>
                  </a:lnTo>
                  <a:lnTo>
                    <a:pt x="136" y="124"/>
                  </a:lnTo>
                  <a:lnTo>
                    <a:pt x="138" y="124"/>
                  </a:lnTo>
                  <a:lnTo>
                    <a:pt x="138" y="124"/>
                  </a:lnTo>
                  <a:lnTo>
                    <a:pt x="139" y="126"/>
                  </a:lnTo>
                  <a:lnTo>
                    <a:pt x="139" y="127"/>
                  </a:lnTo>
                  <a:lnTo>
                    <a:pt x="138" y="127"/>
                  </a:lnTo>
                  <a:lnTo>
                    <a:pt x="138" y="127"/>
                  </a:lnTo>
                  <a:lnTo>
                    <a:pt x="138" y="129"/>
                  </a:lnTo>
                  <a:lnTo>
                    <a:pt x="139" y="131"/>
                  </a:lnTo>
                  <a:lnTo>
                    <a:pt x="138" y="132"/>
                  </a:lnTo>
                  <a:lnTo>
                    <a:pt x="136" y="137"/>
                  </a:lnTo>
                  <a:lnTo>
                    <a:pt x="136" y="139"/>
                  </a:lnTo>
                  <a:lnTo>
                    <a:pt x="136" y="139"/>
                  </a:lnTo>
                  <a:lnTo>
                    <a:pt x="139" y="139"/>
                  </a:lnTo>
                  <a:lnTo>
                    <a:pt x="139" y="139"/>
                  </a:lnTo>
                  <a:lnTo>
                    <a:pt x="139" y="141"/>
                  </a:lnTo>
                  <a:lnTo>
                    <a:pt x="139" y="141"/>
                  </a:lnTo>
                  <a:lnTo>
                    <a:pt x="139" y="141"/>
                  </a:lnTo>
                  <a:lnTo>
                    <a:pt x="139" y="143"/>
                  </a:lnTo>
                  <a:lnTo>
                    <a:pt x="138" y="143"/>
                  </a:lnTo>
                  <a:lnTo>
                    <a:pt x="138" y="143"/>
                  </a:lnTo>
                  <a:lnTo>
                    <a:pt x="136" y="143"/>
                  </a:lnTo>
                  <a:lnTo>
                    <a:pt x="136" y="143"/>
                  </a:lnTo>
                  <a:lnTo>
                    <a:pt x="134" y="143"/>
                  </a:lnTo>
                  <a:lnTo>
                    <a:pt x="134" y="143"/>
                  </a:lnTo>
                  <a:lnTo>
                    <a:pt x="136" y="143"/>
                  </a:lnTo>
                  <a:lnTo>
                    <a:pt x="136" y="144"/>
                  </a:lnTo>
                  <a:lnTo>
                    <a:pt x="136" y="144"/>
                  </a:lnTo>
                  <a:lnTo>
                    <a:pt x="138" y="146"/>
                  </a:lnTo>
                  <a:lnTo>
                    <a:pt x="138" y="146"/>
                  </a:lnTo>
                  <a:lnTo>
                    <a:pt x="138" y="146"/>
                  </a:lnTo>
                  <a:lnTo>
                    <a:pt x="138" y="146"/>
                  </a:lnTo>
                  <a:lnTo>
                    <a:pt x="138" y="148"/>
                  </a:lnTo>
                  <a:lnTo>
                    <a:pt x="139" y="148"/>
                  </a:lnTo>
                  <a:lnTo>
                    <a:pt x="139" y="148"/>
                  </a:lnTo>
                  <a:lnTo>
                    <a:pt x="139" y="146"/>
                  </a:lnTo>
                  <a:lnTo>
                    <a:pt x="139" y="146"/>
                  </a:lnTo>
                  <a:lnTo>
                    <a:pt x="146" y="148"/>
                  </a:lnTo>
                  <a:lnTo>
                    <a:pt x="146" y="149"/>
                  </a:lnTo>
                  <a:lnTo>
                    <a:pt x="146" y="149"/>
                  </a:lnTo>
                  <a:lnTo>
                    <a:pt x="144" y="149"/>
                  </a:lnTo>
                  <a:lnTo>
                    <a:pt x="144" y="149"/>
                  </a:lnTo>
                  <a:lnTo>
                    <a:pt x="143" y="149"/>
                  </a:lnTo>
                  <a:lnTo>
                    <a:pt x="143" y="149"/>
                  </a:lnTo>
                  <a:lnTo>
                    <a:pt x="141" y="149"/>
                  </a:lnTo>
                  <a:lnTo>
                    <a:pt x="141" y="149"/>
                  </a:lnTo>
                  <a:lnTo>
                    <a:pt x="141" y="149"/>
                  </a:lnTo>
                  <a:lnTo>
                    <a:pt x="141" y="151"/>
                  </a:lnTo>
                  <a:lnTo>
                    <a:pt x="141" y="151"/>
                  </a:lnTo>
                  <a:lnTo>
                    <a:pt x="139" y="149"/>
                  </a:lnTo>
                  <a:lnTo>
                    <a:pt x="139" y="149"/>
                  </a:lnTo>
                  <a:lnTo>
                    <a:pt x="138" y="149"/>
                  </a:lnTo>
                  <a:lnTo>
                    <a:pt x="138" y="149"/>
                  </a:lnTo>
                  <a:lnTo>
                    <a:pt x="138" y="149"/>
                  </a:lnTo>
                  <a:lnTo>
                    <a:pt x="136" y="148"/>
                  </a:lnTo>
                  <a:lnTo>
                    <a:pt x="136" y="148"/>
                  </a:lnTo>
                  <a:lnTo>
                    <a:pt x="134" y="148"/>
                  </a:lnTo>
                  <a:lnTo>
                    <a:pt x="131" y="141"/>
                  </a:lnTo>
                  <a:lnTo>
                    <a:pt x="131" y="141"/>
                  </a:lnTo>
                  <a:lnTo>
                    <a:pt x="129" y="141"/>
                  </a:lnTo>
                  <a:lnTo>
                    <a:pt x="129" y="143"/>
                  </a:lnTo>
                  <a:lnTo>
                    <a:pt x="129" y="143"/>
                  </a:lnTo>
                  <a:lnTo>
                    <a:pt x="131" y="146"/>
                  </a:lnTo>
                  <a:lnTo>
                    <a:pt x="129" y="144"/>
                  </a:lnTo>
                  <a:lnTo>
                    <a:pt x="126" y="143"/>
                  </a:lnTo>
                  <a:lnTo>
                    <a:pt x="126" y="143"/>
                  </a:lnTo>
                  <a:lnTo>
                    <a:pt x="124" y="143"/>
                  </a:lnTo>
                  <a:lnTo>
                    <a:pt x="122" y="144"/>
                  </a:lnTo>
                  <a:lnTo>
                    <a:pt x="122" y="144"/>
                  </a:lnTo>
                  <a:lnTo>
                    <a:pt x="121" y="144"/>
                  </a:lnTo>
                  <a:lnTo>
                    <a:pt x="121" y="146"/>
                  </a:lnTo>
                  <a:lnTo>
                    <a:pt x="121" y="148"/>
                  </a:lnTo>
                  <a:lnTo>
                    <a:pt x="121" y="148"/>
                  </a:lnTo>
                  <a:lnTo>
                    <a:pt x="119" y="148"/>
                  </a:lnTo>
                  <a:lnTo>
                    <a:pt x="117" y="148"/>
                  </a:lnTo>
                  <a:lnTo>
                    <a:pt x="117" y="146"/>
                  </a:lnTo>
                  <a:lnTo>
                    <a:pt x="115" y="149"/>
                  </a:lnTo>
                  <a:lnTo>
                    <a:pt x="115" y="151"/>
                  </a:lnTo>
                  <a:lnTo>
                    <a:pt x="117" y="153"/>
                  </a:lnTo>
                  <a:lnTo>
                    <a:pt x="117" y="153"/>
                  </a:lnTo>
                  <a:lnTo>
                    <a:pt x="117" y="156"/>
                  </a:lnTo>
                  <a:lnTo>
                    <a:pt x="117" y="161"/>
                  </a:lnTo>
                  <a:lnTo>
                    <a:pt x="115" y="163"/>
                  </a:lnTo>
                  <a:lnTo>
                    <a:pt x="115" y="165"/>
                  </a:lnTo>
                  <a:lnTo>
                    <a:pt x="114" y="166"/>
                  </a:lnTo>
                  <a:lnTo>
                    <a:pt x="112" y="168"/>
                  </a:lnTo>
                  <a:lnTo>
                    <a:pt x="110" y="168"/>
                  </a:lnTo>
                  <a:lnTo>
                    <a:pt x="107" y="170"/>
                  </a:lnTo>
                  <a:lnTo>
                    <a:pt x="105" y="170"/>
                  </a:lnTo>
                  <a:lnTo>
                    <a:pt x="104" y="170"/>
                  </a:lnTo>
                  <a:lnTo>
                    <a:pt x="104" y="168"/>
                  </a:lnTo>
                  <a:lnTo>
                    <a:pt x="104" y="168"/>
                  </a:lnTo>
                  <a:lnTo>
                    <a:pt x="102" y="166"/>
                  </a:lnTo>
                  <a:lnTo>
                    <a:pt x="102" y="168"/>
                  </a:lnTo>
                  <a:lnTo>
                    <a:pt x="100" y="168"/>
                  </a:lnTo>
                  <a:lnTo>
                    <a:pt x="100" y="168"/>
                  </a:lnTo>
                  <a:lnTo>
                    <a:pt x="98" y="168"/>
                  </a:lnTo>
                  <a:lnTo>
                    <a:pt x="97" y="170"/>
                  </a:lnTo>
                  <a:lnTo>
                    <a:pt x="97" y="173"/>
                  </a:lnTo>
                  <a:lnTo>
                    <a:pt x="98" y="175"/>
                  </a:lnTo>
                  <a:lnTo>
                    <a:pt x="97" y="176"/>
                  </a:lnTo>
                  <a:lnTo>
                    <a:pt x="97" y="178"/>
                  </a:lnTo>
                  <a:lnTo>
                    <a:pt x="97" y="178"/>
                  </a:lnTo>
                  <a:lnTo>
                    <a:pt x="97" y="188"/>
                  </a:lnTo>
                  <a:lnTo>
                    <a:pt x="97" y="188"/>
                  </a:lnTo>
                  <a:lnTo>
                    <a:pt x="98" y="190"/>
                  </a:lnTo>
                  <a:lnTo>
                    <a:pt x="100" y="190"/>
                  </a:lnTo>
                  <a:lnTo>
                    <a:pt x="100" y="190"/>
                  </a:lnTo>
                  <a:lnTo>
                    <a:pt x="105" y="195"/>
                  </a:lnTo>
                  <a:lnTo>
                    <a:pt x="107" y="197"/>
                  </a:lnTo>
                  <a:lnTo>
                    <a:pt x="107" y="199"/>
                  </a:lnTo>
                  <a:lnTo>
                    <a:pt x="109" y="200"/>
                  </a:lnTo>
                  <a:lnTo>
                    <a:pt x="110" y="200"/>
                  </a:lnTo>
                  <a:lnTo>
                    <a:pt x="112" y="200"/>
                  </a:lnTo>
                  <a:lnTo>
                    <a:pt x="114" y="202"/>
                  </a:lnTo>
                  <a:lnTo>
                    <a:pt x="114" y="202"/>
                  </a:lnTo>
                  <a:lnTo>
                    <a:pt x="115" y="205"/>
                  </a:lnTo>
                  <a:lnTo>
                    <a:pt x="114" y="205"/>
                  </a:lnTo>
                  <a:lnTo>
                    <a:pt x="112" y="204"/>
                  </a:lnTo>
                  <a:lnTo>
                    <a:pt x="110" y="202"/>
                  </a:lnTo>
                  <a:lnTo>
                    <a:pt x="109" y="204"/>
                  </a:lnTo>
                  <a:lnTo>
                    <a:pt x="107" y="204"/>
                  </a:lnTo>
                  <a:lnTo>
                    <a:pt x="105" y="205"/>
                  </a:lnTo>
                  <a:lnTo>
                    <a:pt x="100" y="212"/>
                  </a:lnTo>
                  <a:lnTo>
                    <a:pt x="98" y="214"/>
                  </a:lnTo>
                  <a:lnTo>
                    <a:pt x="97" y="214"/>
                  </a:lnTo>
                  <a:lnTo>
                    <a:pt x="92" y="217"/>
                  </a:lnTo>
                  <a:lnTo>
                    <a:pt x="90" y="219"/>
                  </a:lnTo>
                  <a:lnTo>
                    <a:pt x="85" y="221"/>
                  </a:lnTo>
                  <a:lnTo>
                    <a:pt x="83" y="221"/>
                  </a:lnTo>
                  <a:lnTo>
                    <a:pt x="80" y="219"/>
                  </a:lnTo>
                  <a:lnTo>
                    <a:pt x="80" y="219"/>
                  </a:lnTo>
                  <a:lnTo>
                    <a:pt x="78" y="217"/>
                  </a:lnTo>
                  <a:lnTo>
                    <a:pt x="78" y="216"/>
                  </a:lnTo>
                  <a:lnTo>
                    <a:pt x="78" y="214"/>
                  </a:lnTo>
                  <a:lnTo>
                    <a:pt x="78" y="212"/>
                  </a:lnTo>
                  <a:lnTo>
                    <a:pt x="76" y="212"/>
                  </a:lnTo>
                  <a:lnTo>
                    <a:pt x="76" y="214"/>
                  </a:lnTo>
                  <a:lnTo>
                    <a:pt x="76" y="216"/>
                  </a:lnTo>
                  <a:lnTo>
                    <a:pt x="75" y="217"/>
                  </a:lnTo>
                  <a:lnTo>
                    <a:pt x="75" y="217"/>
                  </a:lnTo>
                  <a:lnTo>
                    <a:pt x="73" y="219"/>
                  </a:lnTo>
                  <a:lnTo>
                    <a:pt x="73" y="219"/>
                  </a:lnTo>
                  <a:lnTo>
                    <a:pt x="71" y="221"/>
                  </a:lnTo>
                  <a:lnTo>
                    <a:pt x="71" y="221"/>
                  </a:lnTo>
                  <a:lnTo>
                    <a:pt x="71" y="224"/>
                  </a:lnTo>
                  <a:lnTo>
                    <a:pt x="71" y="226"/>
                  </a:lnTo>
                  <a:lnTo>
                    <a:pt x="70" y="227"/>
                  </a:lnTo>
                  <a:lnTo>
                    <a:pt x="68" y="233"/>
                  </a:lnTo>
                  <a:lnTo>
                    <a:pt x="68" y="234"/>
                  </a:lnTo>
                  <a:lnTo>
                    <a:pt x="68" y="238"/>
                  </a:lnTo>
                  <a:lnTo>
                    <a:pt x="68" y="239"/>
                  </a:lnTo>
                  <a:lnTo>
                    <a:pt x="68" y="241"/>
                  </a:lnTo>
                  <a:lnTo>
                    <a:pt x="68" y="241"/>
                  </a:lnTo>
                  <a:lnTo>
                    <a:pt x="68" y="241"/>
                  </a:lnTo>
                  <a:lnTo>
                    <a:pt x="70" y="239"/>
                  </a:lnTo>
                  <a:lnTo>
                    <a:pt x="70" y="239"/>
                  </a:lnTo>
                  <a:lnTo>
                    <a:pt x="71" y="241"/>
                  </a:lnTo>
                  <a:lnTo>
                    <a:pt x="70" y="243"/>
                  </a:lnTo>
                  <a:lnTo>
                    <a:pt x="65" y="246"/>
                  </a:lnTo>
                  <a:lnTo>
                    <a:pt x="63" y="248"/>
                  </a:lnTo>
                  <a:lnTo>
                    <a:pt x="61" y="249"/>
                  </a:lnTo>
                  <a:lnTo>
                    <a:pt x="61" y="251"/>
                  </a:lnTo>
                  <a:lnTo>
                    <a:pt x="63" y="251"/>
                  </a:lnTo>
                  <a:lnTo>
                    <a:pt x="63" y="253"/>
                  </a:lnTo>
                  <a:lnTo>
                    <a:pt x="65" y="253"/>
                  </a:lnTo>
                  <a:lnTo>
                    <a:pt x="65" y="255"/>
                  </a:lnTo>
                  <a:lnTo>
                    <a:pt x="65" y="258"/>
                  </a:lnTo>
                  <a:lnTo>
                    <a:pt x="63" y="260"/>
                  </a:lnTo>
                  <a:lnTo>
                    <a:pt x="63" y="263"/>
                  </a:lnTo>
                  <a:lnTo>
                    <a:pt x="59" y="263"/>
                  </a:lnTo>
                  <a:lnTo>
                    <a:pt x="54" y="265"/>
                  </a:lnTo>
                  <a:lnTo>
                    <a:pt x="53" y="263"/>
                  </a:lnTo>
                  <a:lnTo>
                    <a:pt x="53" y="261"/>
                  </a:lnTo>
                  <a:lnTo>
                    <a:pt x="51" y="261"/>
                  </a:lnTo>
                  <a:lnTo>
                    <a:pt x="53" y="265"/>
                  </a:lnTo>
                  <a:lnTo>
                    <a:pt x="53" y="266"/>
                  </a:lnTo>
                  <a:lnTo>
                    <a:pt x="51" y="270"/>
                  </a:lnTo>
                  <a:lnTo>
                    <a:pt x="51" y="268"/>
                  </a:lnTo>
                  <a:lnTo>
                    <a:pt x="49" y="268"/>
                  </a:lnTo>
                  <a:lnTo>
                    <a:pt x="49" y="268"/>
                  </a:lnTo>
                  <a:lnTo>
                    <a:pt x="48" y="268"/>
                  </a:lnTo>
                  <a:lnTo>
                    <a:pt x="46" y="268"/>
                  </a:lnTo>
                  <a:lnTo>
                    <a:pt x="46" y="266"/>
                  </a:lnTo>
                  <a:lnTo>
                    <a:pt x="46" y="266"/>
                  </a:lnTo>
                  <a:lnTo>
                    <a:pt x="46" y="265"/>
                  </a:lnTo>
                  <a:lnTo>
                    <a:pt x="44" y="266"/>
                  </a:lnTo>
                  <a:lnTo>
                    <a:pt x="44" y="266"/>
                  </a:lnTo>
                  <a:lnTo>
                    <a:pt x="42" y="265"/>
                  </a:lnTo>
                  <a:lnTo>
                    <a:pt x="42" y="265"/>
                  </a:lnTo>
                  <a:lnTo>
                    <a:pt x="42" y="266"/>
                  </a:lnTo>
                  <a:lnTo>
                    <a:pt x="42" y="268"/>
                  </a:lnTo>
                  <a:lnTo>
                    <a:pt x="42" y="268"/>
                  </a:lnTo>
                  <a:lnTo>
                    <a:pt x="42" y="272"/>
                  </a:lnTo>
                  <a:lnTo>
                    <a:pt x="42" y="273"/>
                  </a:lnTo>
                  <a:lnTo>
                    <a:pt x="42" y="275"/>
                  </a:lnTo>
                  <a:lnTo>
                    <a:pt x="41" y="277"/>
                  </a:lnTo>
                  <a:lnTo>
                    <a:pt x="37" y="280"/>
                  </a:lnTo>
                  <a:lnTo>
                    <a:pt x="36" y="282"/>
                  </a:lnTo>
                  <a:lnTo>
                    <a:pt x="36" y="283"/>
                  </a:lnTo>
                  <a:lnTo>
                    <a:pt x="36" y="283"/>
                  </a:lnTo>
                  <a:lnTo>
                    <a:pt x="36" y="285"/>
                  </a:lnTo>
                  <a:lnTo>
                    <a:pt x="36" y="285"/>
                  </a:lnTo>
                  <a:lnTo>
                    <a:pt x="36" y="287"/>
                  </a:lnTo>
                  <a:lnTo>
                    <a:pt x="32" y="289"/>
                  </a:lnTo>
                  <a:lnTo>
                    <a:pt x="32" y="290"/>
                  </a:lnTo>
                  <a:lnTo>
                    <a:pt x="31" y="297"/>
                  </a:lnTo>
                  <a:lnTo>
                    <a:pt x="32" y="297"/>
                  </a:lnTo>
                  <a:lnTo>
                    <a:pt x="36" y="299"/>
                  </a:lnTo>
                  <a:lnTo>
                    <a:pt x="36" y="300"/>
                  </a:lnTo>
                  <a:lnTo>
                    <a:pt x="37" y="300"/>
                  </a:lnTo>
                  <a:lnTo>
                    <a:pt x="37" y="302"/>
                  </a:lnTo>
                  <a:lnTo>
                    <a:pt x="37" y="302"/>
                  </a:lnTo>
                  <a:lnTo>
                    <a:pt x="39" y="302"/>
                  </a:lnTo>
                  <a:lnTo>
                    <a:pt x="39" y="302"/>
                  </a:lnTo>
                  <a:lnTo>
                    <a:pt x="39" y="302"/>
                  </a:lnTo>
                  <a:lnTo>
                    <a:pt x="39" y="304"/>
                  </a:lnTo>
                  <a:lnTo>
                    <a:pt x="39" y="304"/>
                  </a:lnTo>
                  <a:lnTo>
                    <a:pt x="39" y="304"/>
                  </a:lnTo>
                  <a:lnTo>
                    <a:pt x="41" y="304"/>
                  </a:lnTo>
                  <a:lnTo>
                    <a:pt x="41" y="304"/>
                  </a:lnTo>
                  <a:lnTo>
                    <a:pt x="46" y="307"/>
                  </a:lnTo>
                  <a:lnTo>
                    <a:pt x="48" y="309"/>
                  </a:lnTo>
                  <a:lnTo>
                    <a:pt x="49" y="309"/>
                  </a:lnTo>
                  <a:lnTo>
                    <a:pt x="49" y="309"/>
                  </a:lnTo>
                  <a:lnTo>
                    <a:pt x="51" y="309"/>
                  </a:lnTo>
                  <a:lnTo>
                    <a:pt x="51" y="311"/>
                  </a:lnTo>
                  <a:lnTo>
                    <a:pt x="51" y="311"/>
                  </a:lnTo>
                  <a:lnTo>
                    <a:pt x="53" y="311"/>
                  </a:lnTo>
                  <a:lnTo>
                    <a:pt x="54" y="311"/>
                  </a:lnTo>
                  <a:lnTo>
                    <a:pt x="58" y="311"/>
                  </a:lnTo>
                  <a:lnTo>
                    <a:pt x="59" y="311"/>
                  </a:lnTo>
                  <a:lnTo>
                    <a:pt x="63" y="309"/>
                  </a:lnTo>
                  <a:lnTo>
                    <a:pt x="65" y="307"/>
                  </a:lnTo>
                  <a:lnTo>
                    <a:pt x="66" y="307"/>
                  </a:lnTo>
                  <a:lnTo>
                    <a:pt x="68" y="307"/>
                  </a:lnTo>
                  <a:lnTo>
                    <a:pt x="68" y="307"/>
                  </a:lnTo>
                  <a:lnTo>
                    <a:pt x="65" y="311"/>
                  </a:lnTo>
                  <a:lnTo>
                    <a:pt x="63" y="311"/>
                  </a:lnTo>
                  <a:lnTo>
                    <a:pt x="63" y="312"/>
                  </a:lnTo>
                  <a:lnTo>
                    <a:pt x="59" y="312"/>
                  </a:lnTo>
                  <a:lnTo>
                    <a:pt x="56" y="312"/>
                  </a:lnTo>
                  <a:lnTo>
                    <a:pt x="53" y="314"/>
                  </a:lnTo>
                  <a:lnTo>
                    <a:pt x="51" y="314"/>
                  </a:lnTo>
                  <a:lnTo>
                    <a:pt x="51" y="314"/>
                  </a:lnTo>
                  <a:lnTo>
                    <a:pt x="51" y="316"/>
                  </a:lnTo>
                  <a:lnTo>
                    <a:pt x="53" y="319"/>
                  </a:lnTo>
                  <a:lnTo>
                    <a:pt x="54" y="321"/>
                  </a:lnTo>
                  <a:lnTo>
                    <a:pt x="56" y="323"/>
                  </a:lnTo>
                  <a:lnTo>
                    <a:pt x="58" y="323"/>
                  </a:lnTo>
                  <a:lnTo>
                    <a:pt x="58" y="324"/>
                  </a:lnTo>
                  <a:lnTo>
                    <a:pt x="58" y="326"/>
                  </a:lnTo>
                  <a:lnTo>
                    <a:pt x="61" y="329"/>
                  </a:lnTo>
                  <a:lnTo>
                    <a:pt x="63" y="329"/>
                  </a:lnTo>
                  <a:lnTo>
                    <a:pt x="65" y="329"/>
                  </a:lnTo>
                  <a:lnTo>
                    <a:pt x="65" y="329"/>
                  </a:lnTo>
                  <a:lnTo>
                    <a:pt x="68" y="328"/>
                  </a:lnTo>
                  <a:lnTo>
                    <a:pt x="70" y="328"/>
                  </a:lnTo>
                  <a:lnTo>
                    <a:pt x="68" y="328"/>
                  </a:lnTo>
                  <a:lnTo>
                    <a:pt x="66" y="331"/>
                  </a:lnTo>
                  <a:lnTo>
                    <a:pt x="70" y="331"/>
                  </a:lnTo>
                  <a:lnTo>
                    <a:pt x="76" y="328"/>
                  </a:lnTo>
                  <a:lnTo>
                    <a:pt x="83" y="326"/>
                  </a:lnTo>
                  <a:lnTo>
                    <a:pt x="85" y="324"/>
                  </a:lnTo>
                  <a:lnTo>
                    <a:pt x="85" y="323"/>
                  </a:lnTo>
                  <a:lnTo>
                    <a:pt x="87" y="324"/>
                  </a:lnTo>
                  <a:lnTo>
                    <a:pt x="85" y="328"/>
                  </a:lnTo>
                  <a:lnTo>
                    <a:pt x="85" y="331"/>
                  </a:lnTo>
                  <a:lnTo>
                    <a:pt x="83" y="329"/>
                  </a:lnTo>
                  <a:lnTo>
                    <a:pt x="82" y="329"/>
                  </a:lnTo>
                  <a:lnTo>
                    <a:pt x="80" y="329"/>
                  </a:lnTo>
                  <a:lnTo>
                    <a:pt x="80" y="329"/>
                  </a:lnTo>
                  <a:lnTo>
                    <a:pt x="76" y="333"/>
                  </a:lnTo>
                  <a:lnTo>
                    <a:pt x="75" y="333"/>
                  </a:lnTo>
                  <a:lnTo>
                    <a:pt x="75" y="333"/>
                  </a:lnTo>
                  <a:lnTo>
                    <a:pt x="75" y="333"/>
                  </a:lnTo>
                  <a:lnTo>
                    <a:pt x="75" y="333"/>
                  </a:lnTo>
                  <a:lnTo>
                    <a:pt x="73" y="334"/>
                  </a:lnTo>
                  <a:lnTo>
                    <a:pt x="71" y="334"/>
                  </a:lnTo>
                  <a:lnTo>
                    <a:pt x="70" y="334"/>
                  </a:lnTo>
                  <a:lnTo>
                    <a:pt x="68" y="336"/>
                  </a:lnTo>
                  <a:lnTo>
                    <a:pt x="66" y="334"/>
                  </a:lnTo>
                  <a:lnTo>
                    <a:pt x="63" y="334"/>
                  </a:lnTo>
                  <a:lnTo>
                    <a:pt x="61" y="334"/>
                  </a:lnTo>
                  <a:lnTo>
                    <a:pt x="59" y="334"/>
                  </a:lnTo>
                  <a:lnTo>
                    <a:pt x="58" y="333"/>
                  </a:lnTo>
                  <a:lnTo>
                    <a:pt x="56" y="333"/>
                  </a:lnTo>
                  <a:lnTo>
                    <a:pt x="56" y="333"/>
                  </a:lnTo>
                  <a:lnTo>
                    <a:pt x="56" y="338"/>
                  </a:lnTo>
                  <a:lnTo>
                    <a:pt x="54" y="339"/>
                  </a:lnTo>
                  <a:lnTo>
                    <a:pt x="54" y="341"/>
                  </a:lnTo>
                  <a:lnTo>
                    <a:pt x="53" y="343"/>
                  </a:lnTo>
                  <a:lnTo>
                    <a:pt x="54" y="343"/>
                  </a:lnTo>
                  <a:lnTo>
                    <a:pt x="54" y="350"/>
                  </a:lnTo>
                  <a:lnTo>
                    <a:pt x="56" y="353"/>
                  </a:lnTo>
                  <a:lnTo>
                    <a:pt x="58" y="355"/>
                  </a:lnTo>
                  <a:lnTo>
                    <a:pt x="63" y="362"/>
                  </a:lnTo>
                  <a:lnTo>
                    <a:pt x="63" y="362"/>
                  </a:lnTo>
                  <a:lnTo>
                    <a:pt x="63" y="363"/>
                  </a:lnTo>
                  <a:lnTo>
                    <a:pt x="63" y="363"/>
                  </a:lnTo>
                  <a:lnTo>
                    <a:pt x="61" y="363"/>
                  </a:lnTo>
                  <a:lnTo>
                    <a:pt x="61" y="363"/>
                  </a:lnTo>
                  <a:lnTo>
                    <a:pt x="58" y="365"/>
                  </a:lnTo>
                  <a:lnTo>
                    <a:pt x="58" y="363"/>
                  </a:lnTo>
                  <a:lnTo>
                    <a:pt x="58" y="362"/>
                  </a:lnTo>
                  <a:lnTo>
                    <a:pt x="58" y="360"/>
                  </a:lnTo>
                  <a:lnTo>
                    <a:pt x="58" y="360"/>
                  </a:lnTo>
                  <a:lnTo>
                    <a:pt x="56" y="358"/>
                  </a:lnTo>
                  <a:lnTo>
                    <a:pt x="54" y="360"/>
                  </a:lnTo>
                  <a:lnTo>
                    <a:pt x="51" y="362"/>
                  </a:lnTo>
                  <a:lnTo>
                    <a:pt x="51" y="360"/>
                  </a:lnTo>
                  <a:lnTo>
                    <a:pt x="51" y="356"/>
                  </a:lnTo>
                  <a:lnTo>
                    <a:pt x="51" y="356"/>
                  </a:lnTo>
                  <a:lnTo>
                    <a:pt x="51" y="355"/>
                  </a:lnTo>
                  <a:lnTo>
                    <a:pt x="49" y="351"/>
                  </a:lnTo>
                  <a:lnTo>
                    <a:pt x="49" y="351"/>
                  </a:lnTo>
                  <a:lnTo>
                    <a:pt x="48" y="350"/>
                  </a:lnTo>
                  <a:lnTo>
                    <a:pt x="46" y="348"/>
                  </a:lnTo>
                  <a:lnTo>
                    <a:pt x="44" y="348"/>
                  </a:lnTo>
                  <a:lnTo>
                    <a:pt x="42" y="343"/>
                  </a:lnTo>
                  <a:lnTo>
                    <a:pt x="42" y="343"/>
                  </a:lnTo>
                  <a:lnTo>
                    <a:pt x="41" y="341"/>
                  </a:lnTo>
                  <a:lnTo>
                    <a:pt x="32" y="339"/>
                  </a:lnTo>
                  <a:lnTo>
                    <a:pt x="31" y="336"/>
                  </a:lnTo>
                  <a:lnTo>
                    <a:pt x="29" y="336"/>
                  </a:lnTo>
                  <a:lnTo>
                    <a:pt x="25" y="336"/>
                  </a:lnTo>
                  <a:lnTo>
                    <a:pt x="24" y="338"/>
                  </a:lnTo>
                  <a:lnTo>
                    <a:pt x="22" y="338"/>
                  </a:lnTo>
                  <a:lnTo>
                    <a:pt x="22" y="336"/>
                  </a:lnTo>
                  <a:lnTo>
                    <a:pt x="22" y="334"/>
                  </a:lnTo>
                  <a:lnTo>
                    <a:pt x="20" y="333"/>
                  </a:lnTo>
                  <a:lnTo>
                    <a:pt x="19" y="334"/>
                  </a:lnTo>
                  <a:lnTo>
                    <a:pt x="19" y="336"/>
                  </a:lnTo>
                  <a:lnTo>
                    <a:pt x="20" y="341"/>
                  </a:lnTo>
                  <a:lnTo>
                    <a:pt x="20" y="346"/>
                  </a:lnTo>
                  <a:lnTo>
                    <a:pt x="20" y="348"/>
                  </a:lnTo>
                  <a:lnTo>
                    <a:pt x="22" y="348"/>
                  </a:lnTo>
                  <a:lnTo>
                    <a:pt x="22" y="350"/>
                  </a:lnTo>
                  <a:lnTo>
                    <a:pt x="24" y="355"/>
                  </a:lnTo>
                  <a:lnTo>
                    <a:pt x="22" y="356"/>
                  </a:lnTo>
                  <a:lnTo>
                    <a:pt x="20" y="356"/>
                  </a:lnTo>
                  <a:lnTo>
                    <a:pt x="19" y="368"/>
                  </a:lnTo>
                  <a:lnTo>
                    <a:pt x="19" y="367"/>
                  </a:lnTo>
                  <a:lnTo>
                    <a:pt x="19" y="365"/>
                  </a:lnTo>
                  <a:lnTo>
                    <a:pt x="19" y="363"/>
                  </a:lnTo>
                  <a:lnTo>
                    <a:pt x="19" y="362"/>
                  </a:lnTo>
                  <a:lnTo>
                    <a:pt x="17" y="362"/>
                  </a:lnTo>
                  <a:lnTo>
                    <a:pt x="15" y="367"/>
                  </a:lnTo>
                  <a:lnTo>
                    <a:pt x="14" y="367"/>
                  </a:lnTo>
                  <a:lnTo>
                    <a:pt x="15" y="362"/>
                  </a:lnTo>
                  <a:lnTo>
                    <a:pt x="17" y="358"/>
                  </a:lnTo>
                  <a:lnTo>
                    <a:pt x="17" y="356"/>
                  </a:lnTo>
                  <a:lnTo>
                    <a:pt x="17" y="356"/>
                  </a:lnTo>
                  <a:lnTo>
                    <a:pt x="15" y="353"/>
                  </a:lnTo>
                  <a:lnTo>
                    <a:pt x="15" y="353"/>
                  </a:lnTo>
                  <a:lnTo>
                    <a:pt x="15" y="351"/>
                  </a:lnTo>
                  <a:lnTo>
                    <a:pt x="15" y="350"/>
                  </a:lnTo>
                  <a:lnTo>
                    <a:pt x="17" y="348"/>
                  </a:lnTo>
                  <a:lnTo>
                    <a:pt x="15" y="346"/>
                  </a:lnTo>
                  <a:lnTo>
                    <a:pt x="15" y="345"/>
                  </a:lnTo>
                  <a:lnTo>
                    <a:pt x="14" y="343"/>
                  </a:lnTo>
                  <a:lnTo>
                    <a:pt x="12" y="343"/>
                  </a:lnTo>
                  <a:lnTo>
                    <a:pt x="10" y="343"/>
                  </a:lnTo>
                  <a:lnTo>
                    <a:pt x="10" y="341"/>
                  </a:lnTo>
                  <a:lnTo>
                    <a:pt x="10" y="341"/>
                  </a:lnTo>
                  <a:lnTo>
                    <a:pt x="10" y="339"/>
                  </a:lnTo>
                  <a:lnTo>
                    <a:pt x="8" y="339"/>
                  </a:lnTo>
                  <a:lnTo>
                    <a:pt x="8" y="338"/>
                  </a:lnTo>
                  <a:lnTo>
                    <a:pt x="5" y="336"/>
                  </a:lnTo>
                  <a:lnTo>
                    <a:pt x="2" y="336"/>
                  </a:lnTo>
                  <a:lnTo>
                    <a:pt x="0" y="336"/>
                  </a:lnTo>
                  <a:lnTo>
                    <a:pt x="0" y="443"/>
                  </a:lnTo>
                  <a:lnTo>
                    <a:pt x="2" y="443"/>
                  </a:lnTo>
                  <a:lnTo>
                    <a:pt x="3" y="443"/>
                  </a:lnTo>
                  <a:lnTo>
                    <a:pt x="5" y="445"/>
                  </a:lnTo>
                  <a:lnTo>
                    <a:pt x="3" y="446"/>
                  </a:lnTo>
                  <a:lnTo>
                    <a:pt x="2" y="448"/>
                  </a:lnTo>
                  <a:lnTo>
                    <a:pt x="0" y="448"/>
                  </a:lnTo>
                  <a:lnTo>
                    <a:pt x="0" y="448"/>
                  </a:lnTo>
                  <a:lnTo>
                    <a:pt x="0" y="450"/>
                  </a:lnTo>
                  <a:lnTo>
                    <a:pt x="0" y="448"/>
                  </a:lnTo>
                  <a:lnTo>
                    <a:pt x="2" y="448"/>
                  </a:lnTo>
                  <a:lnTo>
                    <a:pt x="2" y="450"/>
                  </a:lnTo>
                  <a:lnTo>
                    <a:pt x="2" y="450"/>
                  </a:lnTo>
                  <a:lnTo>
                    <a:pt x="2" y="452"/>
                  </a:lnTo>
                  <a:lnTo>
                    <a:pt x="2" y="452"/>
                  </a:lnTo>
                  <a:lnTo>
                    <a:pt x="2" y="452"/>
                  </a:lnTo>
                  <a:lnTo>
                    <a:pt x="2" y="452"/>
                  </a:lnTo>
                  <a:lnTo>
                    <a:pt x="0" y="452"/>
                  </a:lnTo>
                  <a:lnTo>
                    <a:pt x="0" y="452"/>
                  </a:lnTo>
                  <a:lnTo>
                    <a:pt x="0" y="1294"/>
                  </a:lnTo>
                  <a:lnTo>
                    <a:pt x="776" y="1294"/>
                  </a:lnTo>
                  <a:lnTo>
                    <a:pt x="776" y="480"/>
                  </a:lnTo>
                  <a:lnTo>
                    <a:pt x="771" y="477"/>
                  </a:lnTo>
                  <a:close/>
                </a:path>
              </a:pathLst>
            </a:custGeom>
            <a:grpFill/>
            <a:ln w="3175"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80" name="Freeform 10"/>
            <p:cNvSpPr>
              <a:spLocks noEditPoints="1"/>
            </p:cNvSpPr>
            <p:nvPr/>
          </p:nvSpPr>
          <p:spPr bwMode="auto">
            <a:xfrm>
              <a:off x="9716927" y="4167887"/>
              <a:ext cx="1566024" cy="1162632"/>
            </a:xfrm>
            <a:custGeom>
              <a:avLst/>
              <a:gdLst>
                <a:gd name="T0" fmla="*/ 1046 w 1087"/>
                <a:gd name="T1" fmla="*/ 14 h 807"/>
                <a:gd name="T2" fmla="*/ 1012 w 1087"/>
                <a:gd name="T3" fmla="*/ 19 h 807"/>
                <a:gd name="T4" fmla="*/ 990 w 1087"/>
                <a:gd name="T5" fmla="*/ 10 h 807"/>
                <a:gd name="T6" fmla="*/ 949 w 1087"/>
                <a:gd name="T7" fmla="*/ 32 h 807"/>
                <a:gd name="T8" fmla="*/ 951 w 1087"/>
                <a:gd name="T9" fmla="*/ 53 h 807"/>
                <a:gd name="T10" fmla="*/ 936 w 1087"/>
                <a:gd name="T11" fmla="*/ 66 h 807"/>
                <a:gd name="T12" fmla="*/ 915 w 1087"/>
                <a:gd name="T13" fmla="*/ 68 h 807"/>
                <a:gd name="T14" fmla="*/ 895 w 1087"/>
                <a:gd name="T15" fmla="*/ 88 h 807"/>
                <a:gd name="T16" fmla="*/ 866 w 1087"/>
                <a:gd name="T17" fmla="*/ 56 h 807"/>
                <a:gd name="T18" fmla="*/ 788 w 1087"/>
                <a:gd name="T19" fmla="*/ 36 h 807"/>
                <a:gd name="T20" fmla="*/ 722 w 1087"/>
                <a:gd name="T21" fmla="*/ 47 h 807"/>
                <a:gd name="T22" fmla="*/ 3 w 1087"/>
                <a:gd name="T23" fmla="*/ 509 h 807"/>
                <a:gd name="T24" fmla="*/ 39 w 1087"/>
                <a:gd name="T25" fmla="*/ 520 h 807"/>
                <a:gd name="T26" fmla="*/ 92 w 1087"/>
                <a:gd name="T27" fmla="*/ 516 h 807"/>
                <a:gd name="T28" fmla="*/ 121 w 1087"/>
                <a:gd name="T29" fmla="*/ 535 h 807"/>
                <a:gd name="T30" fmla="*/ 141 w 1087"/>
                <a:gd name="T31" fmla="*/ 572 h 807"/>
                <a:gd name="T32" fmla="*/ 156 w 1087"/>
                <a:gd name="T33" fmla="*/ 557 h 807"/>
                <a:gd name="T34" fmla="*/ 197 w 1087"/>
                <a:gd name="T35" fmla="*/ 572 h 807"/>
                <a:gd name="T36" fmla="*/ 207 w 1087"/>
                <a:gd name="T37" fmla="*/ 606 h 807"/>
                <a:gd name="T38" fmla="*/ 250 w 1087"/>
                <a:gd name="T39" fmla="*/ 633 h 807"/>
                <a:gd name="T40" fmla="*/ 301 w 1087"/>
                <a:gd name="T41" fmla="*/ 672 h 807"/>
                <a:gd name="T42" fmla="*/ 338 w 1087"/>
                <a:gd name="T43" fmla="*/ 676 h 807"/>
                <a:gd name="T44" fmla="*/ 428 w 1087"/>
                <a:gd name="T45" fmla="*/ 677 h 807"/>
                <a:gd name="T46" fmla="*/ 464 w 1087"/>
                <a:gd name="T47" fmla="*/ 681 h 807"/>
                <a:gd name="T48" fmla="*/ 508 w 1087"/>
                <a:gd name="T49" fmla="*/ 686 h 807"/>
                <a:gd name="T50" fmla="*/ 535 w 1087"/>
                <a:gd name="T51" fmla="*/ 683 h 807"/>
                <a:gd name="T52" fmla="*/ 574 w 1087"/>
                <a:gd name="T53" fmla="*/ 672 h 807"/>
                <a:gd name="T54" fmla="*/ 606 w 1087"/>
                <a:gd name="T55" fmla="*/ 700 h 807"/>
                <a:gd name="T56" fmla="*/ 622 w 1087"/>
                <a:gd name="T57" fmla="*/ 730 h 807"/>
                <a:gd name="T58" fmla="*/ 778 w 1087"/>
                <a:gd name="T59" fmla="*/ 786 h 807"/>
                <a:gd name="T60" fmla="*/ 769 w 1087"/>
                <a:gd name="T61" fmla="*/ 766 h 807"/>
                <a:gd name="T62" fmla="*/ 779 w 1087"/>
                <a:gd name="T63" fmla="*/ 718 h 807"/>
                <a:gd name="T64" fmla="*/ 783 w 1087"/>
                <a:gd name="T65" fmla="*/ 684 h 807"/>
                <a:gd name="T66" fmla="*/ 795 w 1087"/>
                <a:gd name="T67" fmla="*/ 652 h 807"/>
                <a:gd name="T68" fmla="*/ 820 w 1087"/>
                <a:gd name="T69" fmla="*/ 613 h 807"/>
                <a:gd name="T70" fmla="*/ 835 w 1087"/>
                <a:gd name="T71" fmla="*/ 601 h 807"/>
                <a:gd name="T72" fmla="*/ 842 w 1087"/>
                <a:gd name="T73" fmla="*/ 587 h 807"/>
                <a:gd name="T74" fmla="*/ 846 w 1087"/>
                <a:gd name="T75" fmla="*/ 554 h 807"/>
                <a:gd name="T76" fmla="*/ 875 w 1087"/>
                <a:gd name="T77" fmla="*/ 514 h 807"/>
                <a:gd name="T78" fmla="*/ 875 w 1087"/>
                <a:gd name="T79" fmla="*/ 504 h 807"/>
                <a:gd name="T80" fmla="*/ 888 w 1087"/>
                <a:gd name="T81" fmla="*/ 486 h 807"/>
                <a:gd name="T82" fmla="*/ 880 w 1087"/>
                <a:gd name="T83" fmla="*/ 467 h 807"/>
                <a:gd name="T84" fmla="*/ 900 w 1087"/>
                <a:gd name="T85" fmla="*/ 457 h 807"/>
                <a:gd name="T86" fmla="*/ 907 w 1087"/>
                <a:gd name="T87" fmla="*/ 447 h 807"/>
                <a:gd name="T88" fmla="*/ 931 w 1087"/>
                <a:gd name="T89" fmla="*/ 411 h 807"/>
                <a:gd name="T90" fmla="*/ 956 w 1087"/>
                <a:gd name="T91" fmla="*/ 390 h 807"/>
                <a:gd name="T92" fmla="*/ 993 w 1087"/>
                <a:gd name="T93" fmla="*/ 365 h 807"/>
                <a:gd name="T94" fmla="*/ 995 w 1087"/>
                <a:gd name="T95" fmla="*/ 336 h 807"/>
                <a:gd name="T96" fmla="*/ 1029 w 1087"/>
                <a:gd name="T97" fmla="*/ 285 h 807"/>
                <a:gd name="T98" fmla="*/ 1039 w 1087"/>
                <a:gd name="T99" fmla="*/ 236 h 807"/>
                <a:gd name="T100" fmla="*/ 1049 w 1087"/>
                <a:gd name="T101" fmla="*/ 165 h 807"/>
                <a:gd name="T102" fmla="*/ 1061 w 1087"/>
                <a:gd name="T103" fmla="*/ 126 h 807"/>
                <a:gd name="T104" fmla="*/ 1073 w 1087"/>
                <a:gd name="T105" fmla="*/ 75 h 807"/>
                <a:gd name="T106" fmla="*/ 710 w 1087"/>
                <a:gd name="T107" fmla="*/ 384 h 807"/>
                <a:gd name="T108" fmla="*/ 708 w 1087"/>
                <a:gd name="T109" fmla="*/ 397 h 807"/>
                <a:gd name="T110" fmla="*/ 703 w 1087"/>
                <a:gd name="T111" fmla="*/ 397 h 807"/>
                <a:gd name="T112" fmla="*/ 691 w 1087"/>
                <a:gd name="T113" fmla="*/ 504 h 807"/>
                <a:gd name="T114" fmla="*/ 705 w 1087"/>
                <a:gd name="T115" fmla="*/ 623 h 807"/>
                <a:gd name="T116" fmla="*/ 696 w 1087"/>
                <a:gd name="T117" fmla="*/ 642 h 807"/>
                <a:gd name="T118" fmla="*/ 693 w 1087"/>
                <a:gd name="T119" fmla="*/ 669 h 807"/>
                <a:gd name="T120" fmla="*/ 671 w 1087"/>
                <a:gd name="T121" fmla="*/ 652 h 807"/>
                <a:gd name="T122" fmla="*/ 672 w 1087"/>
                <a:gd name="T123" fmla="*/ 620 h 807"/>
                <a:gd name="T124" fmla="*/ 710 w 1087"/>
                <a:gd name="T125" fmla="*/ 613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7" h="807">
                  <a:moveTo>
                    <a:pt x="1087" y="44"/>
                  </a:moveTo>
                  <a:lnTo>
                    <a:pt x="1083" y="41"/>
                  </a:lnTo>
                  <a:lnTo>
                    <a:pt x="1083" y="39"/>
                  </a:lnTo>
                  <a:lnTo>
                    <a:pt x="1082" y="30"/>
                  </a:lnTo>
                  <a:lnTo>
                    <a:pt x="1082" y="27"/>
                  </a:lnTo>
                  <a:lnTo>
                    <a:pt x="1083" y="15"/>
                  </a:lnTo>
                  <a:lnTo>
                    <a:pt x="1083" y="10"/>
                  </a:lnTo>
                  <a:lnTo>
                    <a:pt x="1083" y="8"/>
                  </a:lnTo>
                  <a:lnTo>
                    <a:pt x="1082" y="5"/>
                  </a:lnTo>
                  <a:lnTo>
                    <a:pt x="1082" y="3"/>
                  </a:lnTo>
                  <a:lnTo>
                    <a:pt x="1078" y="3"/>
                  </a:lnTo>
                  <a:lnTo>
                    <a:pt x="1077" y="0"/>
                  </a:lnTo>
                  <a:lnTo>
                    <a:pt x="1073" y="3"/>
                  </a:lnTo>
                  <a:lnTo>
                    <a:pt x="1066" y="8"/>
                  </a:lnTo>
                  <a:lnTo>
                    <a:pt x="1063" y="10"/>
                  </a:lnTo>
                  <a:lnTo>
                    <a:pt x="1061" y="8"/>
                  </a:lnTo>
                  <a:lnTo>
                    <a:pt x="1060" y="8"/>
                  </a:lnTo>
                  <a:lnTo>
                    <a:pt x="1053" y="10"/>
                  </a:lnTo>
                  <a:lnTo>
                    <a:pt x="1051" y="10"/>
                  </a:lnTo>
                  <a:lnTo>
                    <a:pt x="1049" y="10"/>
                  </a:lnTo>
                  <a:lnTo>
                    <a:pt x="1048" y="12"/>
                  </a:lnTo>
                  <a:lnTo>
                    <a:pt x="1048" y="12"/>
                  </a:lnTo>
                  <a:lnTo>
                    <a:pt x="1048" y="14"/>
                  </a:lnTo>
                  <a:lnTo>
                    <a:pt x="1048" y="14"/>
                  </a:lnTo>
                  <a:lnTo>
                    <a:pt x="1048" y="14"/>
                  </a:lnTo>
                  <a:lnTo>
                    <a:pt x="1046" y="14"/>
                  </a:lnTo>
                  <a:lnTo>
                    <a:pt x="1044" y="17"/>
                  </a:lnTo>
                  <a:lnTo>
                    <a:pt x="1043" y="19"/>
                  </a:lnTo>
                  <a:lnTo>
                    <a:pt x="1043" y="19"/>
                  </a:lnTo>
                  <a:lnTo>
                    <a:pt x="1041" y="19"/>
                  </a:lnTo>
                  <a:lnTo>
                    <a:pt x="1041" y="19"/>
                  </a:lnTo>
                  <a:lnTo>
                    <a:pt x="1039" y="17"/>
                  </a:lnTo>
                  <a:lnTo>
                    <a:pt x="1039" y="17"/>
                  </a:lnTo>
                  <a:lnTo>
                    <a:pt x="1039" y="17"/>
                  </a:lnTo>
                  <a:lnTo>
                    <a:pt x="1034" y="17"/>
                  </a:lnTo>
                  <a:lnTo>
                    <a:pt x="1034" y="17"/>
                  </a:lnTo>
                  <a:lnTo>
                    <a:pt x="1032" y="17"/>
                  </a:lnTo>
                  <a:lnTo>
                    <a:pt x="1027" y="17"/>
                  </a:lnTo>
                  <a:lnTo>
                    <a:pt x="1027" y="17"/>
                  </a:lnTo>
                  <a:lnTo>
                    <a:pt x="1026" y="15"/>
                  </a:lnTo>
                  <a:lnTo>
                    <a:pt x="1024" y="15"/>
                  </a:lnTo>
                  <a:lnTo>
                    <a:pt x="1021" y="15"/>
                  </a:lnTo>
                  <a:lnTo>
                    <a:pt x="1021" y="15"/>
                  </a:lnTo>
                  <a:lnTo>
                    <a:pt x="1021" y="15"/>
                  </a:lnTo>
                  <a:lnTo>
                    <a:pt x="1019" y="17"/>
                  </a:lnTo>
                  <a:lnTo>
                    <a:pt x="1019" y="17"/>
                  </a:lnTo>
                  <a:lnTo>
                    <a:pt x="1017" y="17"/>
                  </a:lnTo>
                  <a:lnTo>
                    <a:pt x="1015" y="19"/>
                  </a:lnTo>
                  <a:lnTo>
                    <a:pt x="1014" y="19"/>
                  </a:lnTo>
                  <a:lnTo>
                    <a:pt x="1012" y="19"/>
                  </a:lnTo>
                  <a:lnTo>
                    <a:pt x="1012" y="19"/>
                  </a:lnTo>
                  <a:lnTo>
                    <a:pt x="1012" y="19"/>
                  </a:lnTo>
                  <a:lnTo>
                    <a:pt x="1004" y="15"/>
                  </a:lnTo>
                  <a:lnTo>
                    <a:pt x="1002" y="15"/>
                  </a:lnTo>
                  <a:lnTo>
                    <a:pt x="1000" y="14"/>
                  </a:lnTo>
                  <a:lnTo>
                    <a:pt x="1000" y="14"/>
                  </a:lnTo>
                  <a:lnTo>
                    <a:pt x="1000" y="14"/>
                  </a:lnTo>
                  <a:lnTo>
                    <a:pt x="998" y="14"/>
                  </a:lnTo>
                  <a:lnTo>
                    <a:pt x="998" y="14"/>
                  </a:lnTo>
                  <a:lnTo>
                    <a:pt x="998" y="14"/>
                  </a:lnTo>
                  <a:lnTo>
                    <a:pt x="998" y="15"/>
                  </a:lnTo>
                  <a:lnTo>
                    <a:pt x="998" y="15"/>
                  </a:lnTo>
                  <a:lnTo>
                    <a:pt x="998" y="15"/>
                  </a:lnTo>
                  <a:lnTo>
                    <a:pt x="997" y="17"/>
                  </a:lnTo>
                  <a:lnTo>
                    <a:pt x="997" y="17"/>
                  </a:lnTo>
                  <a:lnTo>
                    <a:pt x="995" y="17"/>
                  </a:lnTo>
                  <a:lnTo>
                    <a:pt x="995" y="15"/>
                  </a:lnTo>
                  <a:lnTo>
                    <a:pt x="993" y="15"/>
                  </a:lnTo>
                  <a:lnTo>
                    <a:pt x="993" y="15"/>
                  </a:lnTo>
                  <a:lnTo>
                    <a:pt x="993" y="15"/>
                  </a:lnTo>
                  <a:lnTo>
                    <a:pt x="993" y="15"/>
                  </a:lnTo>
                  <a:lnTo>
                    <a:pt x="993" y="14"/>
                  </a:lnTo>
                  <a:lnTo>
                    <a:pt x="993" y="14"/>
                  </a:lnTo>
                  <a:lnTo>
                    <a:pt x="993" y="12"/>
                  </a:lnTo>
                  <a:lnTo>
                    <a:pt x="992" y="12"/>
                  </a:lnTo>
                  <a:lnTo>
                    <a:pt x="990" y="10"/>
                  </a:lnTo>
                  <a:lnTo>
                    <a:pt x="990" y="10"/>
                  </a:lnTo>
                  <a:lnTo>
                    <a:pt x="990" y="10"/>
                  </a:lnTo>
                  <a:lnTo>
                    <a:pt x="988" y="10"/>
                  </a:lnTo>
                  <a:lnTo>
                    <a:pt x="988" y="10"/>
                  </a:lnTo>
                  <a:lnTo>
                    <a:pt x="985" y="14"/>
                  </a:lnTo>
                  <a:lnTo>
                    <a:pt x="985" y="14"/>
                  </a:lnTo>
                  <a:lnTo>
                    <a:pt x="983" y="14"/>
                  </a:lnTo>
                  <a:lnTo>
                    <a:pt x="983" y="17"/>
                  </a:lnTo>
                  <a:lnTo>
                    <a:pt x="982" y="17"/>
                  </a:lnTo>
                  <a:lnTo>
                    <a:pt x="982" y="19"/>
                  </a:lnTo>
                  <a:lnTo>
                    <a:pt x="982" y="19"/>
                  </a:lnTo>
                  <a:lnTo>
                    <a:pt x="980" y="19"/>
                  </a:lnTo>
                  <a:lnTo>
                    <a:pt x="978" y="20"/>
                  </a:lnTo>
                  <a:lnTo>
                    <a:pt x="973" y="20"/>
                  </a:lnTo>
                  <a:lnTo>
                    <a:pt x="973" y="20"/>
                  </a:lnTo>
                  <a:lnTo>
                    <a:pt x="971" y="20"/>
                  </a:lnTo>
                  <a:lnTo>
                    <a:pt x="970" y="22"/>
                  </a:lnTo>
                  <a:lnTo>
                    <a:pt x="968" y="24"/>
                  </a:lnTo>
                  <a:lnTo>
                    <a:pt x="968" y="25"/>
                  </a:lnTo>
                  <a:lnTo>
                    <a:pt x="966" y="25"/>
                  </a:lnTo>
                  <a:lnTo>
                    <a:pt x="966" y="25"/>
                  </a:lnTo>
                  <a:lnTo>
                    <a:pt x="966" y="25"/>
                  </a:lnTo>
                  <a:lnTo>
                    <a:pt x="963" y="25"/>
                  </a:lnTo>
                  <a:lnTo>
                    <a:pt x="961" y="25"/>
                  </a:lnTo>
                  <a:lnTo>
                    <a:pt x="961" y="25"/>
                  </a:lnTo>
                  <a:lnTo>
                    <a:pt x="951" y="30"/>
                  </a:lnTo>
                  <a:lnTo>
                    <a:pt x="951" y="30"/>
                  </a:lnTo>
                  <a:lnTo>
                    <a:pt x="949" y="32"/>
                  </a:lnTo>
                  <a:lnTo>
                    <a:pt x="948" y="32"/>
                  </a:lnTo>
                  <a:lnTo>
                    <a:pt x="948" y="34"/>
                  </a:lnTo>
                  <a:lnTo>
                    <a:pt x="946" y="34"/>
                  </a:lnTo>
                  <a:lnTo>
                    <a:pt x="946" y="34"/>
                  </a:lnTo>
                  <a:lnTo>
                    <a:pt x="944" y="34"/>
                  </a:lnTo>
                  <a:lnTo>
                    <a:pt x="944" y="34"/>
                  </a:lnTo>
                  <a:lnTo>
                    <a:pt x="944" y="34"/>
                  </a:lnTo>
                  <a:lnTo>
                    <a:pt x="944" y="34"/>
                  </a:lnTo>
                  <a:lnTo>
                    <a:pt x="944" y="36"/>
                  </a:lnTo>
                  <a:lnTo>
                    <a:pt x="942" y="36"/>
                  </a:lnTo>
                  <a:lnTo>
                    <a:pt x="946" y="39"/>
                  </a:lnTo>
                  <a:lnTo>
                    <a:pt x="946" y="39"/>
                  </a:lnTo>
                  <a:lnTo>
                    <a:pt x="946" y="41"/>
                  </a:lnTo>
                  <a:lnTo>
                    <a:pt x="948" y="42"/>
                  </a:lnTo>
                  <a:lnTo>
                    <a:pt x="948" y="42"/>
                  </a:lnTo>
                  <a:lnTo>
                    <a:pt x="948" y="42"/>
                  </a:lnTo>
                  <a:lnTo>
                    <a:pt x="949" y="44"/>
                  </a:lnTo>
                  <a:lnTo>
                    <a:pt x="953" y="47"/>
                  </a:lnTo>
                  <a:lnTo>
                    <a:pt x="953" y="47"/>
                  </a:lnTo>
                  <a:lnTo>
                    <a:pt x="953" y="47"/>
                  </a:lnTo>
                  <a:lnTo>
                    <a:pt x="953" y="49"/>
                  </a:lnTo>
                  <a:lnTo>
                    <a:pt x="953" y="49"/>
                  </a:lnTo>
                  <a:lnTo>
                    <a:pt x="951" y="51"/>
                  </a:lnTo>
                  <a:lnTo>
                    <a:pt x="951" y="51"/>
                  </a:lnTo>
                  <a:lnTo>
                    <a:pt x="951" y="51"/>
                  </a:lnTo>
                  <a:lnTo>
                    <a:pt x="951" y="53"/>
                  </a:lnTo>
                  <a:lnTo>
                    <a:pt x="951" y="54"/>
                  </a:lnTo>
                  <a:lnTo>
                    <a:pt x="951" y="56"/>
                  </a:lnTo>
                  <a:lnTo>
                    <a:pt x="951" y="58"/>
                  </a:lnTo>
                  <a:lnTo>
                    <a:pt x="951" y="58"/>
                  </a:lnTo>
                  <a:lnTo>
                    <a:pt x="949" y="61"/>
                  </a:lnTo>
                  <a:lnTo>
                    <a:pt x="949" y="61"/>
                  </a:lnTo>
                  <a:lnTo>
                    <a:pt x="949" y="63"/>
                  </a:lnTo>
                  <a:lnTo>
                    <a:pt x="949" y="64"/>
                  </a:lnTo>
                  <a:lnTo>
                    <a:pt x="949" y="64"/>
                  </a:lnTo>
                  <a:lnTo>
                    <a:pt x="948" y="64"/>
                  </a:lnTo>
                  <a:lnTo>
                    <a:pt x="948" y="64"/>
                  </a:lnTo>
                  <a:lnTo>
                    <a:pt x="948" y="66"/>
                  </a:lnTo>
                  <a:lnTo>
                    <a:pt x="948" y="66"/>
                  </a:lnTo>
                  <a:lnTo>
                    <a:pt x="948" y="66"/>
                  </a:lnTo>
                  <a:lnTo>
                    <a:pt x="946" y="66"/>
                  </a:lnTo>
                  <a:lnTo>
                    <a:pt x="946" y="66"/>
                  </a:lnTo>
                  <a:lnTo>
                    <a:pt x="944" y="66"/>
                  </a:lnTo>
                  <a:lnTo>
                    <a:pt x="944" y="66"/>
                  </a:lnTo>
                  <a:lnTo>
                    <a:pt x="941" y="68"/>
                  </a:lnTo>
                  <a:lnTo>
                    <a:pt x="941" y="68"/>
                  </a:lnTo>
                  <a:lnTo>
                    <a:pt x="941" y="68"/>
                  </a:lnTo>
                  <a:lnTo>
                    <a:pt x="941" y="68"/>
                  </a:lnTo>
                  <a:lnTo>
                    <a:pt x="937" y="66"/>
                  </a:lnTo>
                  <a:lnTo>
                    <a:pt x="936" y="66"/>
                  </a:lnTo>
                  <a:lnTo>
                    <a:pt x="936" y="66"/>
                  </a:lnTo>
                  <a:lnTo>
                    <a:pt x="936" y="66"/>
                  </a:lnTo>
                  <a:lnTo>
                    <a:pt x="934" y="66"/>
                  </a:lnTo>
                  <a:lnTo>
                    <a:pt x="934" y="66"/>
                  </a:lnTo>
                  <a:lnTo>
                    <a:pt x="934" y="68"/>
                  </a:lnTo>
                  <a:lnTo>
                    <a:pt x="934" y="68"/>
                  </a:lnTo>
                  <a:lnTo>
                    <a:pt x="932" y="71"/>
                  </a:lnTo>
                  <a:lnTo>
                    <a:pt x="932" y="71"/>
                  </a:lnTo>
                  <a:lnTo>
                    <a:pt x="932" y="71"/>
                  </a:lnTo>
                  <a:lnTo>
                    <a:pt x="931" y="71"/>
                  </a:lnTo>
                  <a:lnTo>
                    <a:pt x="931" y="71"/>
                  </a:lnTo>
                  <a:lnTo>
                    <a:pt x="931" y="71"/>
                  </a:lnTo>
                  <a:lnTo>
                    <a:pt x="931" y="70"/>
                  </a:lnTo>
                  <a:lnTo>
                    <a:pt x="929" y="70"/>
                  </a:lnTo>
                  <a:lnTo>
                    <a:pt x="929" y="70"/>
                  </a:lnTo>
                  <a:lnTo>
                    <a:pt x="927" y="70"/>
                  </a:lnTo>
                  <a:lnTo>
                    <a:pt x="927" y="70"/>
                  </a:lnTo>
                  <a:lnTo>
                    <a:pt x="927" y="70"/>
                  </a:lnTo>
                  <a:lnTo>
                    <a:pt x="927" y="70"/>
                  </a:lnTo>
                  <a:lnTo>
                    <a:pt x="924" y="64"/>
                  </a:lnTo>
                  <a:lnTo>
                    <a:pt x="924" y="64"/>
                  </a:lnTo>
                  <a:lnTo>
                    <a:pt x="922" y="64"/>
                  </a:lnTo>
                  <a:lnTo>
                    <a:pt x="922" y="64"/>
                  </a:lnTo>
                  <a:lnTo>
                    <a:pt x="920" y="64"/>
                  </a:lnTo>
                  <a:lnTo>
                    <a:pt x="919" y="66"/>
                  </a:lnTo>
                  <a:lnTo>
                    <a:pt x="917" y="68"/>
                  </a:lnTo>
                  <a:lnTo>
                    <a:pt x="917" y="68"/>
                  </a:lnTo>
                  <a:lnTo>
                    <a:pt x="915" y="68"/>
                  </a:lnTo>
                  <a:lnTo>
                    <a:pt x="915" y="68"/>
                  </a:lnTo>
                  <a:lnTo>
                    <a:pt x="914" y="68"/>
                  </a:lnTo>
                  <a:lnTo>
                    <a:pt x="914" y="68"/>
                  </a:lnTo>
                  <a:lnTo>
                    <a:pt x="912" y="70"/>
                  </a:lnTo>
                  <a:lnTo>
                    <a:pt x="912" y="70"/>
                  </a:lnTo>
                  <a:lnTo>
                    <a:pt x="910" y="70"/>
                  </a:lnTo>
                  <a:lnTo>
                    <a:pt x="910" y="70"/>
                  </a:lnTo>
                  <a:lnTo>
                    <a:pt x="909" y="70"/>
                  </a:lnTo>
                  <a:lnTo>
                    <a:pt x="909" y="70"/>
                  </a:lnTo>
                  <a:lnTo>
                    <a:pt x="909" y="70"/>
                  </a:lnTo>
                  <a:lnTo>
                    <a:pt x="909" y="71"/>
                  </a:lnTo>
                  <a:lnTo>
                    <a:pt x="907" y="75"/>
                  </a:lnTo>
                  <a:lnTo>
                    <a:pt x="905" y="76"/>
                  </a:lnTo>
                  <a:lnTo>
                    <a:pt x="905" y="78"/>
                  </a:lnTo>
                  <a:lnTo>
                    <a:pt x="905" y="80"/>
                  </a:lnTo>
                  <a:lnTo>
                    <a:pt x="905" y="80"/>
                  </a:lnTo>
                  <a:lnTo>
                    <a:pt x="903" y="81"/>
                  </a:lnTo>
                  <a:lnTo>
                    <a:pt x="902" y="81"/>
                  </a:lnTo>
                  <a:lnTo>
                    <a:pt x="902" y="83"/>
                  </a:lnTo>
                  <a:lnTo>
                    <a:pt x="900" y="85"/>
                  </a:lnTo>
                  <a:lnTo>
                    <a:pt x="900" y="85"/>
                  </a:lnTo>
                  <a:lnTo>
                    <a:pt x="898" y="85"/>
                  </a:lnTo>
                  <a:lnTo>
                    <a:pt x="898" y="87"/>
                  </a:lnTo>
                  <a:lnTo>
                    <a:pt x="897" y="87"/>
                  </a:lnTo>
                  <a:lnTo>
                    <a:pt x="897" y="87"/>
                  </a:lnTo>
                  <a:lnTo>
                    <a:pt x="895" y="88"/>
                  </a:lnTo>
                  <a:lnTo>
                    <a:pt x="893" y="88"/>
                  </a:lnTo>
                  <a:lnTo>
                    <a:pt x="893" y="88"/>
                  </a:lnTo>
                  <a:lnTo>
                    <a:pt x="892" y="88"/>
                  </a:lnTo>
                  <a:lnTo>
                    <a:pt x="890" y="87"/>
                  </a:lnTo>
                  <a:lnTo>
                    <a:pt x="890" y="87"/>
                  </a:lnTo>
                  <a:lnTo>
                    <a:pt x="890" y="85"/>
                  </a:lnTo>
                  <a:lnTo>
                    <a:pt x="890" y="83"/>
                  </a:lnTo>
                  <a:lnTo>
                    <a:pt x="888" y="83"/>
                  </a:lnTo>
                  <a:lnTo>
                    <a:pt x="888" y="83"/>
                  </a:lnTo>
                  <a:lnTo>
                    <a:pt x="888" y="80"/>
                  </a:lnTo>
                  <a:lnTo>
                    <a:pt x="888" y="76"/>
                  </a:lnTo>
                  <a:lnTo>
                    <a:pt x="886" y="76"/>
                  </a:lnTo>
                  <a:lnTo>
                    <a:pt x="886" y="75"/>
                  </a:lnTo>
                  <a:lnTo>
                    <a:pt x="886" y="75"/>
                  </a:lnTo>
                  <a:lnTo>
                    <a:pt x="888" y="75"/>
                  </a:lnTo>
                  <a:lnTo>
                    <a:pt x="886" y="73"/>
                  </a:lnTo>
                  <a:lnTo>
                    <a:pt x="885" y="68"/>
                  </a:lnTo>
                  <a:lnTo>
                    <a:pt x="880" y="64"/>
                  </a:lnTo>
                  <a:lnTo>
                    <a:pt x="876" y="61"/>
                  </a:lnTo>
                  <a:lnTo>
                    <a:pt x="875" y="61"/>
                  </a:lnTo>
                  <a:lnTo>
                    <a:pt x="873" y="61"/>
                  </a:lnTo>
                  <a:lnTo>
                    <a:pt x="869" y="59"/>
                  </a:lnTo>
                  <a:lnTo>
                    <a:pt x="868" y="59"/>
                  </a:lnTo>
                  <a:lnTo>
                    <a:pt x="866" y="59"/>
                  </a:lnTo>
                  <a:lnTo>
                    <a:pt x="866" y="58"/>
                  </a:lnTo>
                  <a:lnTo>
                    <a:pt x="866" y="56"/>
                  </a:lnTo>
                  <a:lnTo>
                    <a:pt x="866" y="53"/>
                  </a:lnTo>
                  <a:lnTo>
                    <a:pt x="864" y="51"/>
                  </a:lnTo>
                  <a:lnTo>
                    <a:pt x="863" y="51"/>
                  </a:lnTo>
                  <a:lnTo>
                    <a:pt x="861" y="51"/>
                  </a:lnTo>
                  <a:lnTo>
                    <a:pt x="859" y="51"/>
                  </a:lnTo>
                  <a:lnTo>
                    <a:pt x="858" y="49"/>
                  </a:lnTo>
                  <a:lnTo>
                    <a:pt x="856" y="47"/>
                  </a:lnTo>
                  <a:lnTo>
                    <a:pt x="856" y="47"/>
                  </a:lnTo>
                  <a:lnTo>
                    <a:pt x="851" y="46"/>
                  </a:lnTo>
                  <a:lnTo>
                    <a:pt x="849" y="46"/>
                  </a:lnTo>
                  <a:lnTo>
                    <a:pt x="846" y="44"/>
                  </a:lnTo>
                  <a:lnTo>
                    <a:pt x="842" y="42"/>
                  </a:lnTo>
                  <a:lnTo>
                    <a:pt x="839" y="42"/>
                  </a:lnTo>
                  <a:lnTo>
                    <a:pt x="832" y="44"/>
                  </a:lnTo>
                  <a:lnTo>
                    <a:pt x="829" y="44"/>
                  </a:lnTo>
                  <a:lnTo>
                    <a:pt x="817" y="44"/>
                  </a:lnTo>
                  <a:lnTo>
                    <a:pt x="813" y="44"/>
                  </a:lnTo>
                  <a:lnTo>
                    <a:pt x="810" y="42"/>
                  </a:lnTo>
                  <a:lnTo>
                    <a:pt x="805" y="37"/>
                  </a:lnTo>
                  <a:lnTo>
                    <a:pt x="803" y="34"/>
                  </a:lnTo>
                  <a:lnTo>
                    <a:pt x="800" y="34"/>
                  </a:lnTo>
                  <a:lnTo>
                    <a:pt x="798" y="34"/>
                  </a:lnTo>
                  <a:lnTo>
                    <a:pt x="796" y="36"/>
                  </a:lnTo>
                  <a:lnTo>
                    <a:pt x="795" y="36"/>
                  </a:lnTo>
                  <a:lnTo>
                    <a:pt x="790" y="36"/>
                  </a:lnTo>
                  <a:lnTo>
                    <a:pt x="788" y="36"/>
                  </a:lnTo>
                  <a:lnTo>
                    <a:pt x="783" y="37"/>
                  </a:lnTo>
                  <a:lnTo>
                    <a:pt x="779" y="37"/>
                  </a:lnTo>
                  <a:lnTo>
                    <a:pt x="776" y="39"/>
                  </a:lnTo>
                  <a:lnTo>
                    <a:pt x="774" y="39"/>
                  </a:lnTo>
                  <a:lnTo>
                    <a:pt x="773" y="39"/>
                  </a:lnTo>
                  <a:lnTo>
                    <a:pt x="771" y="39"/>
                  </a:lnTo>
                  <a:lnTo>
                    <a:pt x="766" y="41"/>
                  </a:lnTo>
                  <a:lnTo>
                    <a:pt x="764" y="39"/>
                  </a:lnTo>
                  <a:lnTo>
                    <a:pt x="754" y="41"/>
                  </a:lnTo>
                  <a:lnTo>
                    <a:pt x="752" y="41"/>
                  </a:lnTo>
                  <a:lnTo>
                    <a:pt x="751" y="41"/>
                  </a:lnTo>
                  <a:lnTo>
                    <a:pt x="749" y="42"/>
                  </a:lnTo>
                  <a:lnTo>
                    <a:pt x="747" y="41"/>
                  </a:lnTo>
                  <a:lnTo>
                    <a:pt x="747" y="41"/>
                  </a:lnTo>
                  <a:lnTo>
                    <a:pt x="744" y="41"/>
                  </a:lnTo>
                  <a:lnTo>
                    <a:pt x="742" y="41"/>
                  </a:lnTo>
                  <a:lnTo>
                    <a:pt x="742" y="39"/>
                  </a:lnTo>
                  <a:lnTo>
                    <a:pt x="740" y="37"/>
                  </a:lnTo>
                  <a:lnTo>
                    <a:pt x="740" y="37"/>
                  </a:lnTo>
                  <a:lnTo>
                    <a:pt x="739" y="37"/>
                  </a:lnTo>
                  <a:lnTo>
                    <a:pt x="730" y="37"/>
                  </a:lnTo>
                  <a:lnTo>
                    <a:pt x="729" y="39"/>
                  </a:lnTo>
                  <a:lnTo>
                    <a:pt x="725" y="44"/>
                  </a:lnTo>
                  <a:lnTo>
                    <a:pt x="725" y="46"/>
                  </a:lnTo>
                  <a:lnTo>
                    <a:pt x="723" y="47"/>
                  </a:lnTo>
                  <a:lnTo>
                    <a:pt x="722" y="47"/>
                  </a:lnTo>
                  <a:lnTo>
                    <a:pt x="712" y="51"/>
                  </a:lnTo>
                  <a:lnTo>
                    <a:pt x="712" y="51"/>
                  </a:lnTo>
                  <a:lnTo>
                    <a:pt x="712" y="53"/>
                  </a:lnTo>
                  <a:lnTo>
                    <a:pt x="710" y="53"/>
                  </a:lnTo>
                  <a:lnTo>
                    <a:pt x="708" y="54"/>
                  </a:lnTo>
                  <a:lnTo>
                    <a:pt x="706" y="54"/>
                  </a:lnTo>
                  <a:lnTo>
                    <a:pt x="706" y="56"/>
                  </a:lnTo>
                  <a:lnTo>
                    <a:pt x="706" y="56"/>
                  </a:lnTo>
                  <a:lnTo>
                    <a:pt x="705" y="58"/>
                  </a:lnTo>
                  <a:lnTo>
                    <a:pt x="703" y="58"/>
                  </a:lnTo>
                  <a:lnTo>
                    <a:pt x="701" y="59"/>
                  </a:lnTo>
                  <a:lnTo>
                    <a:pt x="700" y="59"/>
                  </a:lnTo>
                  <a:lnTo>
                    <a:pt x="698" y="59"/>
                  </a:lnTo>
                  <a:lnTo>
                    <a:pt x="696" y="61"/>
                  </a:lnTo>
                  <a:lnTo>
                    <a:pt x="696" y="63"/>
                  </a:lnTo>
                  <a:lnTo>
                    <a:pt x="695" y="66"/>
                  </a:lnTo>
                  <a:lnTo>
                    <a:pt x="695" y="68"/>
                  </a:lnTo>
                  <a:lnTo>
                    <a:pt x="693" y="70"/>
                  </a:lnTo>
                  <a:lnTo>
                    <a:pt x="691" y="71"/>
                  </a:lnTo>
                  <a:lnTo>
                    <a:pt x="688" y="71"/>
                  </a:lnTo>
                  <a:lnTo>
                    <a:pt x="686" y="75"/>
                  </a:lnTo>
                  <a:lnTo>
                    <a:pt x="686" y="75"/>
                  </a:lnTo>
                  <a:lnTo>
                    <a:pt x="0" y="75"/>
                  </a:lnTo>
                  <a:lnTo>
                    <a:pt x="0" y="506"/>
                  </a:lnTo>
                  <a:lnTo>
                    <a:pt x="2" y="509"/>
                  </a:lnTo>
                  <a:lnTo>
                    <a:pt x="3" y="509"/>
                  </a:lnTo>
                  <a:lnTo>
                    <a:pt x="12" y="509"/>
                  </a:lnTo>
                  <a:lnTo>
                    <a:pt x="14" y="511"/>
                  </a:lnTo>
                  <a:lnTo>
                    <a:pt x="14" y="511"/>
                  </a:lnTo>
                  <a:lnTo>
                    <a:pt x="15" y="511"/>
                  </a:lnTo>
                  <a:lnTo>
                    <a:pt x="15" y="513"/>
                  </a:lnTo>
                  <a:lnTo>
                    <a:pt x="17" y="513"/>
                  </a:lnTo>
                  <a:lnTo>
                    <a:pt x="19" y="513"/>
                  </a:lnTo>
                  <a:lnTo>
                    <a:pt x="19" y="511"/>
                  </a:lnTo>
                  <a:lnTo>
                    <a:pt x="20" y="511"/>
                  </a:lnTo>
                  <a:lnTo>
                    <a:pt x="20" y="511"/>
                  </a:lnTo>
                  <a:lnTo>
                    <a:pt x="22" y="511"/>
                  </a:lnTo>
                  <a:lnTo>
                    <a:pt x="22" y="511"/>
                  </a:lnTo>
                  <a:lnTo>
                    <a:pt x="22" y="513"/>
                  </a:lnTo>
                  <a:lnTo>
                    <a:pt x="24" y="513"/>
                  </a:lnTo>
                  <a:lnTo>
                    <a:pt x="24" y="513"/>
                  </a:lnTo>
                  <a:lnTo>
                    <a:pt x="26" y="514"/>
                  </a:lnTo>
                  <a:lnTo>
                    <a:pt x="26" y="514"/>
                  </a:lnTo>
                  <a:lnTo>
                    <a:pt x="27" y="516"/>
                  </a:lnTo>
                  <a:lnTo>
                    <a:pt x="27" y="516"/>
                  </a:lnTo>
                  <a:lnTo>
                    <a:pt x="29" y="516"/>
                  </a:lnTo>
                  <a:lnTo>
                    <a:pt x="31" y="516"/>
                  </a:lnTo>
                  <a:lnTo>
                    <a:pt x="34" y="516"/>
                  </a:lnTo>
                  <a:lnTo>
                    <a:pt x="34" y="516"/>
                  </a:lnTo>
                  <a:lnTo>
                    <a:pt x="36" y="518"/>
                  </a:lnTo>
                  <a:lnTo>
                    <a:pt x="37" y="518"/>
                  </a:lnTo>
                  <a:lnTo>
                    <a:pt x="39" y="520"/>
                  </a:lnTo>
                  <a:lnTo>
                    <a:pt x="44" y="520"/>
                  </a:lnTo>
                  <a:lnTo>
                    <a:pt x="44" y="520"/>
                  </a:lnTo>
                  <a:lnTo>
                    <a:pt x="44" y="521"/>
                  </a:lnTo>
                  <a:lnTo>
                    <a:pt x="46" y="523"/>
                  </a:lnTo>
                  <a:lnTo>
                    <a:pt x="46" y="523"/>
                  </a:lnTo>
                  <a:lnTo>
                    <a:pt x="46" y="523"/>
                  </a:lnTo>
                  <a:lnTo>
                    <a:pt x="49" y="523"/>
                  </a:lnTo>
                  <a:lnTo>
                    <a:pt x="49" y="521"/>
                  </a:lnTo>
                  <a:lnTo>
                    <a:pt x="51" y="520"/>
                  </a:lnTo>
                  <a:lnTo>
                    <a:pt x="54" y="518"/>
                  </a:lnTo>
                  <a:lnTo>
                    <a:pt x="56" y="516"/>
                  </a:lnTo>
                  <a:lnTo>
                    <a:pt x="61" y="514"/>
                  </a:lnTo>
                  <a:lnTo>
                    <a:pt x="65" y="513"/>
                  </a:lnTo>
                  <a:lnTo>
                    <a:pt x="66" y="514"/>
                  </a:lnTo>
                  <a:lnTo>
                    <a:pt x="70" y="516"/>
                  </a:lnTo>
                  <a:lnTo>
                    <a:pt x="71" y="516"/>
                  </a:lnTo>
                  <a:lnTo>
                    <a:pt x="76" y="516"/>
                  </a:lnTo>
                  <a:lnTo>
                    <a:pt x="78" y="516"/>
                  </a:lnTo>
                  <a:lnTo>
                    <a:pt x="80" y="514"/>
                  </a:lnTo>
                  <a:lnTo>
                    <a:pt x="80" y="514"/>
                  </a:lnTo>
                  <a:lnTo>
                    <a:pt x="82" y="514"/>
                  </a:lnTo>
                  <a:lnTo>
                    <a:pt x="82" y="514"/>
                  </a:lnTo>
                  <a:lnTo>
                    <a:pt x="83" y="514"/>
                  </a:lnTo>
                  <a:lnTo>
                    <a:pt x="88" y="514"/>
                  </a:lnTo>
                  <a:lnTo>
                    <a:pt x="90" y="514"/>
                  </a:lnTo>
                  <a:lnTo>
                    <a:pt x="92" y="516"/>
                  </a:lnTo>
                  <a:lnTo>
                    <a:pt x="93" y="520"/>
                  </a:lnTo>
                  <a:lnTo>
                    <a:pt x="95" y="520"/>
                  </a:lnTo>
                  <a:lnTo>
                    <a:pt x="97" y="518"/>
                  </a:lnTo>
                  <a:lnTo>
                    <a:pt x="97" y="518"/>
                  </a:lnTo>
                  <a:lnTo>
                    <a:pt x="99" y="518"/>
                  </a:lnTo>
                  <a:lnTo>
                    <a:pt x="100" y="518"/>
                  </a:lnTo>
                  <a:lnTo>
                    <a:pt x="100" y="520"/>
                  </a:lnTo>
                  <a:lnTo>
                    <a:pt x="102" y="521"/>
                  </a:lnTo>
                  <a:lnTo>
                    <a:pt x="104" y="521"/>
                  </a:lnTo>
                  <a:lnTo>
                    <a:pt x="105" y="521"/>
                  </a:lnTo>
                  <a:lnTo>
                    <a:pt x="105" y="521"/>
                  </a:lnTo>
                  <a:lnTo>
                    <a:pt x="107" y="521"/>
                  </a:lnTo>
                  <a:lnTo>
                    <a:pt x="107" y="523"/>
                  </a:lnTo>
                  <a:lnTo>
                    <a:pt x="107" y="525"/>
                  </a:lnTo>
                  <a:lnTo>
                    <a:pt x="107" y="528"/>
                  </a:lnTo>
                  <a:lnTo>
                    <a:pt x="109" y="528"/>
                  </a:lnTo>
                  <a:lnTo>
                    <a:pt x="109" y="528"/>
                  </a:lnTo>
                  <a:lnTo>
                    <a:pt x="109" y="528"/>
                  </a:lnTo>
                  <a:lnTo>
                    <a:pt x="110" y="530"/>
                  </a:lnTo>
                  <a:lnTo>
                    <a:pt x="112" y="531"/>
                  </a:lnTo>
                  <a:lnTo>
                    <a:pt x="114" y="533"/>
                  </a:lnTo>
                  <a:lnTo>
                    <a:pt x="116" y="533"/>
                  </a:lnTo>
                  <a:lnTo>
                    <a:pt x="117" y="533"/>
                  </a:lnTo>
                  <a:lnTo>
                    <a:pt x="119" y="533"/>
                  </a:lnTo>
                  <a:lnTo>
                    <a:pt x="121" y="533"/>
                  </a:lnTo>
                  <a:lnTo>
                    <a:pt x="121" y="535"/>
                  </a:lnTo>
                  <a:lnTo>
                    <a:pt x="121" y="537"/>
                  </a:lnTo>
                  <a:lnTo>
                    <a:pt x="119" y="540"/>
                  </a:lnTo>
                  <a:lnTo>
                    <a:pt x="117" y="542"/>
                  </a:lnTo>
                  <a:lnTo>
                    <a:pt x="117" y="543"/>
                  </a:lnTo>
                  <a:lnTo>
                    <a:pt x="119" y="550"/>
                  </a:lnTo>
                  <a:lnTo>
                    <a:pt x="119" y="552"/>
                  </a:lnTo>
                  <a:lnTo>
                    <a:pt x="126" y="555"/>
                  </a:lnTo>
                  <a:lnTo>
                    <a:pt x="126" y="557"/>
                  </a:lnTo>
                  <a:lnTo>
                    <a:pt x="126" y="557"/>
                  </a:lnTo>
                  <a:lnTo>
                    <a:pt x="126" y="557"/>
                  </a:lnTo>
                  <a:lnTo>
                    <a:pt x="126" y="559"/>
                  </a:lnTo>
                  <a:lnTo>
                    <a:pt x="126" y="559"/>
                  </a:lnTo>
                  <a:lnTo>
                    <a:pt x="126" y="560"/>
                  </a:lnTo>
                  <a:lnTo>
                    <a:pt x="129" y="562"/>
                  </a:lnTo>
                  <a:lnTo>
                    <a:pt x="131" y="567"/>
                  </a:lnTo>
                  <a:lnTo>
                    <a:pt x="131" y="567"/>
                  </a:lnTo>
                  <a:lnTo>
                    <a:pt x="131" y="569"/>
                  </a:lnTo>
                  <a:lnTo>
                    <a:pt x="131" y="570"/>
                  </a:lnTo>
                  <a:lnTo>
                    <a:pt x="133" y="570"/>
                  </a:lnTo>
                  <a:lnTo>
                    <a:pt x="133" y="570"/>
                  </a:lnTo>
                  <a:lnTo>
                    <a:pt x="134" y="570"/>
                  </a:lnTo>
                  <a:lnTo>
                    <a:pt x="136" y="572"/>
                  </a:lnTo>
                  <a:lnTo>
                    <a:pt x="138" y="572"/>
                  </a:lnTo>
                  <a:lnTo>
                    <a:pt x="138" y="572"/>
                  </a:lnTo>
                  <a:lnTo>
                    <a:pt x="139" y="572"/>
                  </a:lnTo>
                  <a:lnTo>
                    <a:pt x="141" y="572"/>
                  </a:lnTo>
                  <a:lnTo>
                    <a:pt x="141" y="572"/>
                  </a:lnTo>
                  <a:lnTo>
                    <a:pt x="141" y="570"/>
                  </a:lnTo>
                  <a:lnTo>
                    <a:pt x="139" y="569"/>
                  </a:lnTo>
                  <a:lnTo>
                    <a:pt x="139" y="567"/>
                  </a:lnTo>
                  <a:lnTo>
                    <a:pt x="141" y="567"/>
                  </a:lnTo>
                  <a:lnTo>
                    <a:pt x="143" y="567"/>
                  </a:lnTo>
                  <a:lnTo>
                    <a:pt x="144" y="567"/>
                  </a:lnTo>
                  <a:lnTo>
                    <a:pt x="144" y="567"/>
                  </a:lnTo>
                  <a:lnTo>
                    <a:pt x="146" y="567"/>
                  </a:lnTo>
                  <a:lnTo>
                    <a:pt x="146" y="565"/>
                  </a:lnTo>
                  <a:lnTo>
                    <a:pt x="146" y="565"/>
                  </a:lnTo>
                  <a:lnTo>
                    <a:pt x="146" y="565"/>
                  </a:lnTo>
                  <a:lnTo>
                    <a:pt x="146" y="564"/>
                  </a:lnTo>
                  <a:lnTo>
                    <a:pt x="146" y="564"/>
                  </a:lnTo>
                  <a:lnTo>
                    <a:pt x="146" y="562"/>
                  </a:lnTo>
                  <a:lnTo>
                    <a:pt x="146" y="562"/>
                  </a:lnTo>
                  <a:lnTo>
                    <a:pt x="146" y="562"/>
                  </a:lnTo>
                  <a:lnTo>
                    <a:pt x="148" y="559"/>
                  </a:lnTo>
                  <a:lnTo>
                    <a:pt x="148" y="557"/>
                  </a:lnTo>
                  <a:lnTo>
                    <a:pt x="150" y="555"/>
                  </a:lnTo>
                  <a:lnTo>
                    <a:pt x="151" y="555"/>
                  </a:lnTo>
                  <a:lnTo>
                    <a:pt x="153" y="555"/>
                  </a:lnTo>
                  <a:lnTo>
                    <a:pt x="155" y="555"/>
                  </a:lnTo>
                  <a:lnTo>
                    <a:pt x="155" y="555"/>
                  </a:lnTo>
                  <a:lnTo>
                    <a:pt x="155" y="555"/>
                  </a:lnTo>
                  <a:lnTo>
                    <a:pt x="156" y="557"/>
                  </a:lnTo>
                  <a:lnTo>
                    <a:pt x="158" y="557"/>
                  </a:lnTo>
                  <a:lnTo>
                    <a:pt x="160" y="559"/>
                  </a:lnTo>
                  <a:lnTo>
                    <a:pt x="160" y="559"/>
                  </a:lnTo>
                  <a:lnTo>
                    <a:pt x="160" y="560"/>
                  </a:lnTo>
                  <a:lnTo>
                    <a:pt x="161" y="562"/>
                  </a:lnTo>
                  <a:lnTo>
                    <a:pt x="161" y="562"/>
                  </a:lnTo>
                  <a:lnTo>
                    <a:pt x="161" y="564"/>
                  </a:lnTo>
                  <a:lnTo>
                    <a:pt x="165" y="562"/>
                  </a:lnTo>
                  <a:lnTo>
                    <a:pt x="165" y="562"/>
                  </a:lnTo>
                  <a:lnTo>
                    <a:pt x="165" y="560"/>
                  </a:lnTo>
                  <a:lnTo>
                    <a:pt x="166" y="560"/>
                  </a:lnTo>
                  <a:lnTo>
                    <a:pt x="168" y="564"/>
                  </a:lnTo>
                  <a:lnTo>
                    <a:pt x="170" y="564"/>
                  </a:lnTo>
                  <a:lnTo>
                    <a:pt x="172" y="564"/>
                  </a:lnTo>
                  <a:lnTo>
                    <a:pt x="172" y="562"/>
                  </a:lnTo>
                  <a:lnTo>
                    <a:pt x="173" y="562"/>
                  </a:lnTo>
                  <a:lnTo>
                    <a:pt x="177" y="564"/>
                  </a:lnTo>
                  <a:lnTo>
                    <a:pt x="183" y="565"/>
                  </a:lnTo>
                  <a:lnTo>
                    <a:pt x="185" y="565"/>
                  </a:lnTo>
                  <a:lnTo>
                    <a:pt x="190" y="567"/>
                  </a:lnTo>
                  <a:lnTo>
                    <a:pt x="192" y="569"/>
                  </a:lnTo>
                  <a:lnTo>
                    <a:pt x="194" y="569"/>
                  </a:lnTo>
                  <a:lnTo>
                    <a:pt x="195" y="569"/>
                  </a:lnTo>
                  <a:lnTo>
                    <a:pt x="195" y="570"/>
                  </a:lnTo>
                  <a:lnTo>
                    <a:pt x="195" y="572"/>
                  </a:lnTo>
                  <a:lnTo>
                    <a:pt x="197" y="572"/>
                  </a:lnTo>
                  <a:lnTo>
                    <a:pt x="199" y="572"/>
                  </a:lnTo>
                  <a:lnTo>
                    <a:pt x="200" y="572"/>
                  </a:lnTo>
                  <a:lnTo>
                    <a:pt x="202" y="574"/>
                  </a:lnTo>
                  <a:lnTo>
                    <a:pt x="202" y="574"/>
                  </a:lnTo>
                  <a:lnTo>
                    <a:pt x="202" y="576"/>
                  </a:lnTo>
                  <a:lnTo>
                    <a:pt x="202" y="576"/>
                  </a:lnTo>
                  <a:lnTo>
                    <a:pt x="202" y="577"/>
                  </a:lnTo>
                  <a:lnTo>
                    <a:pt x="202" y="579"/>
                  </a:lnTo>
                  <a:lnTo>
                    <a:pt x="202" y="579"/>
                  </a:lnTo>
                  <a:lnTo>
                    <a:pt x="202" y="581"/>
                  </a:lnTo>
                  <a:lnTo>
                    <a:pt x="202" y="581"/>
                  </a:lnTo>
                  <a:lnTo>
                    <a:pt x="200" y="581"/>
                  </a:lnTo>
                  <a:lnTo>
                    <a:pt x="200" y="581"/>
                  </a:lnTo>
                  <a:lnTo>
                    <a:pt x="200" y="582"/>
                  </a:lnTo>
                  <a:lnTo>
                    <a:pt x="200" y="582"/>
                  </a:lnTo>
                  <a:lnTo>
                    <a:pt x="202" y="584"/>
                  </a:lnTo>
                  <a:lnTo>
                    <a:pt x="202" y="584"/>
                  </a:lnTo>
                  <a:lnTo>
                    <a:pt x="202" y="586"/>
                  </a:lnTo>
                  <a:lnTo>
                    <a:pt x="200" y="587"/>
                  </a:lnTo>
                  <a:lnTo>
                    <a:pt x="200" y="587"/>
                  </a:lnTo>
                  <a:lnTo>
                    <a:pt x="200" y="589"/>
                  </a:lnTo>
                  <a:lnTo>
                    <a:pt x="202" y="591"/>
                  </a:lnTo>
                  <a:lnTo>
                    <a:pt x="202" y="596"/>
                  </a:lnTo>
                  <a:lnTo>
                    <a:pt x="204" y="599"/>
                  </a:lnTo>
                  <a:lnTo>
                    <a:pt x="206" y="603"/>
                  </a:lnTo>
                  <a:lnTo>
                    <a:pt x="207" y="606"/>
                  </a:lnTo>
                  <a:lnTo>
                    <a:pt x="207" y="606"/>
                  </a:lnTo>
                  <a:lnTo>
                    <a:pt x="209" y="608"/>
                  </a:lnTo>
                  <a:lnTo>
                    <a:pt x="211" y="608"/>
                  </a:lnTo>
                  <a:lnTo>
                    <a:pt x="219" y="610"/>
                  </a:lnTo>
                  <a:lnTo>
                    <a:pt x="221" y="611"/>
                  </a:lnTo>
                  <a:lnTo>
                    <a:pt x="223" y="611"/>
                  </a:lnTo>
                  <a:lnTo>
                    <a:pt x="223" y="613"/>
                  </a:lnTo>
                  <a:lnTo>
                    <a:pt x="223" y="615"/>
                  </a:lnTo>
                  <a:lnTo>
                    <a:pt x="223" y="616"/>
                  </a:lnTo>
                  <a:lnTo>
                    <a:pt x="223" y="618"/>
                  </a:lnTo>
                  <a:lnTo>
                    <a:pt x="223" y="618"/>
                  </a:lnTo>
                  <a:lnTo>
                    <a:pt x="221" y="620"/>
                  </a:lnTo>
                  <a:lnTo>
                    <a:pt x="223" y="620"/>
                  </a:lnTo>
                  <a:lnTo>
                    <a:pt x="223" y="621"/>
                  </a:lnTo>
                  <a:lnTo>
                    <a:pt x="223" y="621"/>
                  </a:lnTo>
                  <a:lnTo>
                    <a:pt x="228" y="625"/>
                  </a:lnTo>
                  <a:lnTo>
                    <a:pt x="234" y="625"/>
                  </a:lnTo>
                  <a:lnTo>
                    <a:pt x="239" y="627"/>
                  </a:lnTo>
                  <a:lnTo>
                    <a:pt x="239" y="627"/>
                  </a:lnTo>
                  <a:lnTo>
                    <a:pt x="239" y="628"/>
                  </a:lnTo>
                  <a:lnTo>
                    <a:pt x="239" y="628"/>
                  </a:lnTo>
                  <a:lnTo>
                    <a:pt x="243" y="628"/>
                  </a:lnTo>
                  <a:lnTo>
                    <a:pt x="243" y="628"/>
                  </a:lnTo>
                  <a:lnTo>
                    <a:pt x="245" y="630"/>
                  </a:lnTo>
                  <a:lnTo>
                    <a:pt x="246" y="632"/>
                  </a:lnTo>
                  <a:lnTo>
                    <a:pt x="250" y="633"/>
                  </a:lnTo>
                  <a:lnTo>
                    <a:pt x="255" y="635"/>
                  </a:lnTo>
                  <a:lnTo>
                    <a:pt x="256" y="635"/>
                  </a:lnTo>
                  <a:lnTo>
                    <a:pt x="258" y="638"/>
                  </a:lnTo>
                  <a:lnTo>
                    <a:pt x="260" y="638"/>
                  </a:lnTo>
                  <a:lnTo>
                    <a:pt x="263" y="640"/>
                  </a:lnTo>
                  <a:lnTo>
                    <a:pt x="267" y="642"/>
                  </a:lnTo>
                  <a:lnTo>
                    <a:pt x="272" y="647"/>
                  </a:lnTo>
                  <a:lnTo>
                    <a:pt x="273" y="649"/>
                  </a:lnTo>
                  <a:lnTo>
                    <a:pt x="273" y="649"/>
                  </a:lnTo>
                  <a:lnTo>
                    <a:pt x="275" y="650"/>
                  </a:lnTo>
                  <a:lnTo>
                    <a:pt x="277" y="650"/>
                  </a:lnTo>
                  <a:lnTo>
                    <a:pt x="277" y="650"/>
                  </a:lnTo>
                  <a:lnTo>
                    <a:pt x="277" y="650"/>
                  </a:lnTo>
                  <a:lnTo>
                    <a:pt x="279" y="652"/>
                  </a:lnTo>
                  <a:lnTo>
                    <a:pt x="280" y="654"/>
                  </a:lnTo>
                  <a:lnTo>
                    <a:pt x="280" y="654"/>
                  </a:lnTo>
                  <a:lnTo>
                    <a:pt x="282" y="655"/>
                  </a:lnTo>
                  <a:lnTo>
                    <a:pt x="282" y="655"/>
                  </a:lnTo>
                  <a:lnTo>
                    <a:pt x="285" y="655"/>
                  </a:lnTo>
                  <a:lnTo>
                    <a:pt x="285" y="655"/>
                  </a:lnTo>
                  <a:lnTo>
                    <a:pt x="289" y="657"/>
                  </a:lnTo>
                  <a:lnTo>
                    <a:pt x="290" y="660"/>
                  </a:lnTo>
                  <a:lnTo>
                    <a:pt x="294" y="669"/>
                  </a:lnTo>
                  <a:lnTo>
                    <a:pt x="296" y="671"/>
                  </a:lnTo>
                  <a:lnTo>
                    <a:pt x="297" y="672"/>
                  </a:lnTo>
                  <a:lnTo>
                    <a:pt x="301" y="672"/>
                  </a:lnTo>
                  <a:lnTo>
                    <a:pt x="309" y="683"/>
                  </a:lnTo>
                  <a:lnTo>
                    <a:pt x="311" y="683"/>
                  </a:lnTo>
                  <a:lnTo>
                    <a:pt x="314" y="684"/>
                  </a:lnTo>
                  <a:lnTo>
                    <a:pt x="316" y="684"/>
                  </a:lnTo>
                  <a:lnTo>
                    <a:pt x="318" y="686"/>
                  </a:lnTo>
                  <a:lnTo>
                    <a:pt x="319" y="686"/>
                  </a:lnTo>
                  <a:lnTo>
                    <a:pt x="319" y="686"/>
                  </a:lnTo>
                  <a:lnTo>
                    <a:pt x="319" y="686"/>
                  </a:lnTo>
                  <a:lnTo>
                    <a:pt x="321" y="686"/>
                  </a:lnTo>
                  <a:lnTo>
                    <a:pt x="321" y="686"/>
                  </a:lnTo>
                  <a:lnTo>
                    <a:pt x="321" y="688"/>
                  </a:lnTo>
                  <a:lnTo>
                    <a:pt x="321" y="688"/>
                  </a:lnTo>
                  <a:lnTo>
                    <a:pt x="324" y="688"/>
                  </a:lnTo>
                  <a:lnTo>
                    <a:pt x="328" y="688"/>
                  </a:lnTo>
                  <a:lnTo>
                    <a:pt x="329" y="688"/>
                  </a:lnTo>
                  <a:lnTo>
                    <a:pt x="333" y="684"/>
                  </a:lnTo>
                  <a:lnTo>
                    <a:pt x="335" y="683"/>
                  </a:lnTo>
                  <a:lnTo>
                    <a:pt x="336" y="684"/>
                  </a:lnTo>
                  <a:lnTo>
                    <a:pt x="340" y="686"/>
                  </a:lnTo>
                  <a:lnTo>
                    <a:pt x="341" y="684"/>
                  </a:lnTo>
                  <a:lnTo>
                    <a:pt x="343" y="684"/>
                  </a:lnTo>
                  <a:lnTo>
                    <a:pt x="341" y="683"/>
                  </a:lnTo>
                  <a:lnTo>
                    <a:pt x="341" y="681"/>
                  </a:lnTo>
                  <a:lnTo>
                    <a:pt x="340" y="679"/>
                  </a:lnTo>
                  <a:lnTo>
                    <a:pt x="338" y="677"/>
                  </a:lnTo>
                  <a:lnTo>
                    <a:pt x="338" y="676"/>
                  </a:lnTo>
                  <a:lnTo>
                    <a:pt x="341" y="672"/>
                  </a:lnTo>
                  <a:lnTo>
                    <a:pt x="341" y="667"/>
                  </a:lnTo>
                  <a:lnTo>
                    <a:pt x="341" y="667"/>
                  </a:lnTo>
                  <a:lnTo>
                    <a:pt x="343" y="666"/>
                  </a:lnTo>
                  <a:lnTo>
                    <a:pt x="345" y="666"/>
                  </a:lnTo>
                  <a:lnTo>
                    <a:pt x="355" y="664"/>
                  </a:lnTo>
                  <a:lnTo>
                    <a:pt x="363" y="664"/>
                  </a:lnTo>
                  <a:lnTo>
                    <a:pt x="365" y="664"/>
                  </a:lnTo>
                  <a:lnTo>
                    <a:pt x="369" y="666"/>
                  </a:lnTo>
                  <a:lnTo>
                    <a:pt x="374" y="666"/>
                  </a:lnTo>
                  <a:lnTo>
                    <a:pt x="377" y="666"/>
                  </a:lnTo>
                  <a:lnTo>
                    <a:pt x="382" y="662"/>
                  </a:lnTo>
                  <a:lnTo>
                    <a:pt x="387" y="662"/>
                  </a:lnTo>
                  <a:lnTo>
                    <a:pt x="391" y="662"/>
                  </a:lnTo>
                  <a:lnTo>
                    <a:pt x="394" y="664"/>
                  </a:lnTo>
                  <a:lnTo>
                    <a:pt x="408" y="674"/>
                  </a:lnTo>
                  <a:lnTo>
                    <a:pt x="411" y="676"/>
                  </a:lnTo>
                  <a:lnTo>
                    <a:pt x="416" y="676"/>
                  </a:lnTo>
                  <a:lnTo>
                    <a:pt x="421" y="674"/>
                  </a:lnTo>
                  <a:lnTo>
                    <a:pt x="423" y="674"/>
                  </a:lnTo>
                  <a:lnTo>
                    <a:pt x="425" y="674"/>
                  </a:lnTo>
                  <a:lnTo>
                    <a:pt x="426" y="674"/>
                  </a:lnTo>
                  <a:lnTo>
                    <a:pt x="428" y="676"/>
                  </a:lnTo>
                  <a:lnTo>
                    <a:pt x="428" y="676"/>
                  </a:lnTo>
                  <a:lnTo>
                    <a:pt x="428" y="677"/>
                  </a:lnTo>
                  <a:lnTo>
                    <a:pt x="428" y="677"/>
                  </a:lnTo>
                  <a:lnTo>
                    <a:pt x="430" y="677"/>
                  </a:lnTo>
                  <a:lnTo>
                    <a:pt x="433" y="677"/>
                  </a:lnTo>
                  <a:lnTo>
                    <a:pt x="433" y="677"/>
                  </a:lnTo>
                  <a:lnTo>
                    <a:pt x="431" y="677"/>
                  </a:lnTo>
                  <a:lnTo>
                    <a:pt x="431" y="676"/>
                  </a:lnTo>
                  <a:lnTo>
                    <a:pt x="431" y="676"/>
                  </a:lnTo>
                  <a:lnTo>
                    <a:pt x="431" y="674"/>
                  </a:lnTo>
                  <a:lnTo>
                    <a:pt x="433" y="674"/>
                  </a:lnTo>
                  <a:lnTo>
                    <a:pt x="435" y="674"/>
                  </a:lnTo>
                  <a:lnTo>
                    <a:pt x="436" y="674"/>
                  </a:lnTo>
                  <a:lnTo>
                    <a:pt x="436" y="676"/>
                  </a:lnTo>
                  <a:lnTo>
                    <a:pt x="438" y="677"/>
                  </a:lnTo>
                  <a:lnTo>
                    <a:pt x="438" y="677"/>
                  </a:lnTo>
                  <a:lnTo>
                    <a:pt x="442" y="676"/>
                  </a:lnTo>
                  <a:lnTo>
                    <a:pt x="443" y="677"/>
                  </a:lnTo>
                  <a:lnTo>
                    <a:pt x="445" y="677"/>
                  </a:lnTo>
                  <a:lnTo>
                    <a:pt x="447" y="679"/>
                  </a:lnTo>
                  <a:lnTo>
                    <a:pt x="448" y="681"/>
                  </a:lnTo>
                  <a:lnTo>
                    <a:pt x="448" y="681"/>
                  </a:lnTo>
                  <a:lnTo>
                    <a:pt x="450" y="681"/>
                  </a:lnTo>
                  <a:lnTo>
                    <a:pt x="450" y="679"/>
                  </a:lnTo>
                  <a:lnTo>
                    <a:pt x="452" y="679"/>
                  </a:lnTo>
                  <a:lnTo>
                    <a:pt x="453" y="679"/>
                  </a:lnTo>
                  <a:lnTo>
                    <a:pt x="457" y="681"/>
                  </a:lnTo>
                  <a:lnTo>
                    <a:pt x="462" y="681"/>
                  </a:lnTo>
                  <a:lnTo>
                    <a:pt x="464" y="681"/>
                  </a:lnTo>
                  <a:lnTo>
                    <a:pt x="467" y="676"/>
                  </a:lnTo>
                  <a:lnTo>
                    <a:pt x="469" y="674"/>
                  </a:lnTo>
                  <a:lnTo>
                    <a:pt x="469" y="676"/>
                  </a:lnTo>
                  <a:lnTo>
                    <a:pt x="470" y="676"/>
                  </a:lnTo>
                  <a:lnTo>
                    <a:pt x="470" y="676"/>
                  </a:lnTo>
                  <a:lnTo>
                    <a:pt x="472" y="676"/>
                  </a:lnTo>
                  <a:lnTo>
                    <a:pt x="472" y="674"/>
                  </a:lnTo>
                  <a:lnTo>
                    <a:pt x="474" y="674"/>
                  </a:lnTo>
                  <a:lnTo>
                    <a:pt x="474" y="674"/>
                  </a:lnTo>
                  <a:lnTo>
                    <a:pt x="476" y="676"/>
                  </a:lnTo>
                  <a:lnTo>
                    <a:pt x="477" y="676"/>
                  </a:lnTo>
                  <a:lnTo>
                    <a:pt x="484" y="676"/>
                  </a:lnTo>
                  <a:lnTo>
                    <a:pt x="486" y="677"/>
                  </a:lnTo>
                  <a:lnTo>
                    <a:pt x="487" y="679"/>
                  </a:lnTo>
                  <a:lnTo>
                    <a:pt x="489" y="681"/>
                  </a:lnTo>
                  <a:lnTo>
                    <a:pt x="491" y="681"/>
                  </a:lnTo>
                  <a:lnTo>
                    <a:pt x="494" y="681"/>
                  </a:lnTo>
                  <a:lnTo>
                    <a:pt x="496" y="681"/>
                  </a:lnTo>
                  <a:lnTo>
                    <a:pt x="496" y="683"/>
                  </a:lnTo>
                  <a:lnTo>
                    <a:pt x="498" y="683"/>
                  </a:lnTo>
                  <a:lnTo>
                    <a:pt x="501" y="683"/>
                  </a:lnTo>
                  <a:lnTo>
                    <a:pt x="501" y="683"/>
                  </a:lnTo>
                  <a:lnTo>
                    <a:pt x="501" y="684"/>
                  </a:lnTo>
                  <a:lnTo>
                    <a:pt x="503" y="684"/>
                  </a:lnTo>
                  <a:lnTo>
                    <a:pt x="506" y="684"/>
                  </a:lnTo>
                  <a:lnTo>
                    <a:pt x="508" y="686"/>
                  </a:lnTo>
                  <a:lnTo>
                    <a:pt x="511" y="686"/>
                  </a:lnTo>
                  <a:lnTo>
                    <a:pt x="513" y="688"/>
                  </a:lnTo>
                  <a:lnTo>
                    <a:pt x="513" y="686"/>
                  </a:lnTo>
                  <a:lnTo>
                    <a:pt x="513" y="686"/>
                  </a:lnTo>
                  <a:lnTo>
                    <a:pt x="515" y="684"/>
                  </a:lnTo>
                  <a:lnTo>
                    <a:pt x="516" y="684"/>
                  </a:lnTo>
                  <a:lnTo>
                    <a:pt x="516" y="684"/>
                  </a:lnTo>
                  <a:lnTo>
                    <a:pt x="518" y="684"/>
                  </a:lnTo>
                  <a:lnTo>
                    <a:pt x="520" y="686"/>
                  </a:lnTo>
                  <a:lnTo>
                    <a:pt x="525" y="679"/>
                  </a:lnTo>
                  <a:lnTo>
                    <a:pt x="521" y="676"/>
                  </a:lnTo>
                  <a:lnTo>
                    <a:pt x="521" y="674"/>
                  </a:lnTo>
                  <a:lnTo>
                    <a:pt x="521" y="674"/>
                  </a:lnTo>
                  <a:lnTo>
                    <a:pt x="523" y="674"/>
                  </a:lnTo>
                  <a:lnTo>
                    <a:pt x="525" y="676"/>
                  </a:lnTo>
                  <a:lnTo>
                    <a:pt x="526" y="676"/>
                  </a:lnTo>
                  <a:lnTo>
                    <a:pt x="526" y="676"/>
                  </a:lnTo>
                  <a:lnTo>
                    <a:pt x="528" y="676"/>
                  </a:lnTo>
                  <a:lnTo>
                    <a:pt x="530" y="677"/>
                  </a:lnTo>
                  <a:lnTo>
                    <a:pt x="532" y="679"/>
                  </a:lnTo>
                  <a:lnTo>
                    <a:pt x="533" y="679"/>
                  </a:lnTo>
                  <a:lnTo>
                    <a:pt x="535" y="679"/>
                  </a:lnTo>
                  <a:lnTo>
                    <a:pt x="537" y="679"/>
                  </a:lnTo>
                  <a:lnTo>
                    <a:pt x="538" y="681"/>
                  </a:lnTo>
                  <a:lnTo>
                    <a:pt x="540" y="681"/>
                  </a:lnTo>
                  <a:lnTo>
                    <a:pt x="535" y="683"/>
                  </a:lnTo>
                  <a:lnTo>
                    <a:pt x="532" y="683"/>
                  </a:lnTo>
                  <a:lnTo>
                    <a:pt x="532" y="683"/>
                  </a:lnTo>
                  <a:lnTo>
                    <a:pt x="535" y="683"/>
                  </a:lnTo>
                  <a:lnTo>
                    <a:pt x="540" y="681"/>
                  </a:lnTo>
                  <a:lnTo>
                    <a:pt x="540" y="681"/>
                  </a:lnTo>
                  <a:lnTo>
                    <a:pt x="542" y="681"/>
                  </a:lnTo>
                  <a:lnTo>
                    <a:pt x="543" y="681"/>
                  </a:lnTo>
                  <a:lnTo>
                    <a:pt x="543" y="683"/>
                  </a:lnTo>
                  <a:lnTo>
                    <a:pt x="545" y="683"/>
                  </a:lnTo>
                  <a:lnTo>
                    <a:pt x="547" y="683"/>
                  </a:lnTo>
                  <a:lnTo>
                    <a:pt x="547" y="677"/>
                  </a:lnTo>
                  <a:lnTo>
                    <a:pt x="549" y="676"/>
                  </a:lnTo>
                  <a:lnTo>
                    <a:pt x="549" y="676"/>
                  </a:lnTo>
                  <a:lnTo>
                    <a:pt x="550" y="674"/>
                  </a:lnTo>
                  <a:lnTo>
                    <a:pt x="552" y="672"/>
                  </a:lnTo>
                  <a:lnTo>
                    <a:pt x="552" y="672"/>
                  </a:lnTo>
                  <a:lnTo>
                    <a:pt x="555" y="672"/>
                  </a:lnTo>
                  <a:lnTo>
                    <a:pt x="555" y="672"/>
                  </a:lnTo>
                  <a:lnTo>
                    <a:pt x="557" y="672"/>
                  </a:lnTo>
                  <a:lnTo>
                    <a:pt x="559" y="672"/>
                  </a:lnTo>
                  <a:lnTo>
                    <a:pt x="559" y="672"/>
                  </a:lnTo>
                  <a:lnTo>
                    <a:pt x="560" y="672"/>
                  </a:lnTo>
                  <a:lnTo>
                    <a:pt x="562" y="674"/>
                  </a:lnTo>
                  <a:lnTo>
                    <a:pt x="562" y="676"/>
                  </a:lnTo>
                  <a:lnTo>
                    <a:pt x="564" y="676"/>
                  </a:lnTo>
                  <a:lnTo>
                    <a:pt x="574" y="672"/>
                  </a:lnTo>
                  <a:lnTo>
                    <a:pt x="574" y="672"/>
                  </a:lnTo>
                  <a:lnTo>
                    <a:pt x="576" y="672"/>
                  </a:lnTo>
                  <a:lnTo>
                    <a:pt x="577" y="671"/>
                  </a:lnTo>
                  <a:lnTo>
                    <a:pt x="577" y="671"/>
                  </a:lnTo>
                  <a:lnTo>
                    <a:pt x="579" y="672"/>
                  </a:lnTo>
                  <a:lnTo>
                    <a:pt x="581" y="672"/>
                  </a:lnTo>
                  <a:lnTo>
                    <a:pt x="591" y="676"/>
                  </a:lnTo>
                  <a:lnTo>
                    <a:pt x="594" y="677"/>
                  </a:lnTo>
                  <a:lnTo>
                    <a:pt x="594" y="677"/>
                  </a:lnTo>
                  <a:lnTo>
                    <a:pt x="594" y="677"/>
                  </a:lnTo>
                  <a:lnTo>
                    <a:pt x="596" y="679"/>
                  </a:lnTo>
                  <a:lnTo>
                    <a:pt x="596" y="679"/>
                  </a:lnTo>
                  <a:lnTo>
                    <a:pt x="598" y="681"/>
                  </a:lnTo>
                  <a:lnTo>
                    <a:pt x="598" y="681"/>
                  </a:lnTo>
                  <a:lnTo>
                    <a:pt x="599" y="681"/>
                  </a:lnTo>
                  <a:lnTo>
                    <a:pt x="603" y="683"/>
                  </a:lnTo>
                  <a:lnTo>
                    <a:pt x="603" y="683"/>
                  </a:lnTo>
                  <a:lnTo>
                    <a:pt x="603" y="684"/>
                  </a:lnTo>
                  <a:lnTo>
                    <a:pt x="601" y="686"/>
                  </a:lnTo>
                  <a:lnTo>
                    <a:pt x="603" y="688"/>
                  </a:lnTo>
                  <a:lnTo>
                    <a:pt x="606" y="689"/>
                  </a:lnTo>
                  <a:lnTo>
                    <a:pt x="606" y="691"/>
                  </a:lnTo>
                  <a:lnTo>
                    <a:pt x="605" y="694"/>
                  </a:lnTo>
                  <a:lnTo>
                    <a:pt x="605" y="698"/>
                  </a:lnTo>
                  <a:lnTo>
                    <a:pt x="606" y="698"/>
                  </a:lnTo>
                  <a:lnTo>
                    <a:pt x="606" y="700"/>
                  </a:lnTo>
                  <a:lnTo>
                    <a:pt x="608" y="705"/>
                  </a:lnTo>
                  <a:lnTo>
                    <a:pt x="608" y="705"/>
                  </a:lnTo>
                  <a:lnTo>
                    <a:pt x="610" y="706"/>
                  </a:lnTo>
                  <a:lnTo>
                    <a:pt x="610" y="708"/>
                  </a:lnTo>
                  <a:lnTo>
                    <a:pt x="610" y="708"/>
                  </a:lnTo>
                  <a:lnTo>
                    <a:pt x="608" y="710"/>
                  </a:lnTo>
                  <a:lnTo>
                    <a:pt x="608" y="710"/>
                  </a:lnTo>
                  <a:lnTo>
                    <a:pt x="608" y="711"/>
                  </a:lnTo>
                  <a:lnTo>
                    <a:pt x="610" y="713"/>
                  </a:lnTo>
                  <a:lnTo>
                    <a:pt x="613" y="715"/>
                  </a:lnTo>
                  <a:lnTo>
                    <a:pt x="613" y="717"/>
                  </a:lnTo>
                  <a:lnTo>
                    <a:pt x="615" y="717"/>
                  </a:lnTo>
                  <a:lnTo>
                    <a:pt x="615" y="718"/>
                  </a:lnTo>
                  <a:lnTo>
                    <a:pt x="615" y="720"/>
                  </a:lnTo>
                  <a:lnTo>
                    <a:pt x="615" y="720"/>
                  </a:lnTo>
                  <a:lnTo>
                    <a:pt x="615" y="720"/>
                  </a:lnTo>
                  <a:lnTo>
                    <a:pt x="615" y="723"/>
                  </a:lnTo>
                  <a:lnTo>
                    <a:pt x="615" y="725"/>
                  </a:lnTo>
                  <a:lnTo>
                    <a:pt x="615" y="725"/>
                  </a:lnTo>
                  <a:lnTo>
                    <a:pt x="616" y="725"/>
                  </a:lnTo>
                  <a:lnTo>
                    <a:pt x="616" y="727"/>
                  </a:lnTo>
                  <a:lnTo>
                    <a:pt x="616" y="727"/>
                  </a:lnTo>
                  <a:lnTo>
                    <a:pt x="618" y="727"/>
                  </a:lnTo>
                  <a:lnTo>
                    <a:pt x="620" y="727"/>
                  </a:lnTo>
                  <a:lnTo>
                    <a:pt x="622" y="730"/>
                  </a:lnTo>
                  <a:lnTo>
                    <a:pt x="622" y="730"/>
                  </a:lnTo>
                  <a:lnTo>
                    <a:pt x="622" y="734"/>
                  </a:lnTo>
                  <a:lnTo>
                    <a:pt x="620" y="735"/>
                  </a:lnTo>
                  <a:lnTo>
                    <a:pt x="620" y="737"/>
                  </a:lnTo>
                  <a:lnTo>
                    <a:pt x="613" y="744"/>
                  </a:lnTo>
                  <a:lnTo>
                    <a:pt x="613" y="745"/>
                  </a:lnTo>
                  <a:lnTo>
                    <a:pt x="615" y="745"/>
                  </a:lnTo>
                  <a:lnTo>
                    <a:pt x="616" y="745"/>
                  </a:lnTo>
                  <a:lnTo>
                    <a:pt x="622" y="745"/>
                  </a:lnTo>
                  <a:lnTo>
                    <a:pt x="623" y="747"/>
                  </a:lnTo>
                  <a:lnTo>
                    <a:pt x="642" y="754"/>
                  </a:lnTo>
                  <a:lnTo>
                    <a:pt x="661" y="762"/>
                  </a:lnTo>
                  <a:lnTo>
                    <a:pt x="698" y="776"/>
                  </a:lnTo>
                  <a:lnTo>
                    <a:pt x="717" y="784"/>
                  </a:lnTo>
                  <a:lnTo>
                    <a:pt x="754" y="800"/>
                  </a:lnTo>
                  <a:lnTo>
                    <a:pt x="773" y="807"/>
                  </a:lnTo>
                  <a:lnTo>
                    <a:pt x="773" y="805"/>
                  </a:lnTo>
                  <a:lnTo>
                    <a:pt x="771" y="801"/>
                  </a:lnTo>
                  <a:lnTo>
                    <a:pt x="771" y="798"/>
                  </a:lnTo>
                  <a:lnTo>
                    <a:pt x="771" y="795"/>
                  </a:lnTo>
                  <a:lnTo>
                    <a:pt x="773" y="791"/>
                  </a:lnTo>
                  <a:lnTo>
                    <a:pt x="771" y="788"/>
                  </a:lnTo>
                  <a:lnTo>
                    <a:pt x="771" y="788"/>
                  </a:lnTo>
                  <a:lnTo>
                    <a:pt x="771" y="786"/>
                  </a:lnTo>
                  <a:lnTo>
                    <a:pt x="773" y="784"/>
                  </a:lnTo>
                  <a:lnTo>
                    <a:pt x="776" y="784"/>
                  </a:lnTo>
                  <a:lnTo>
                    <a:pt x="778" y="786"/>
                  </a:lnTo>
                  <a:lnTo>
                    <a:pt x="779" y="786"/>
                  </a:lnTo>
                  <a:lnTo>
                    <a:pt x="779" y="786"/>
                  </a:lnTo>
                  <a:lnTo>
                    <a:pt x="776" y="781"/>
                  </a:lnTo>
                  <a:lnTo>
                    <a:pt x="776" y="781"/>
                  </a:lnTo>
                  <a:lnTo>
                    <a:pt x="776" y="778"/>
                  </a:lnTo>
                  <a:lnTo>
                    <a:pt x="774" y="776"/>
                  </a:lnTo>
                  <a:lnTo>
                    <a:pt x="774" y="776"/>
                  </a:lnTo>
                  <a:lnTo>
                    <a:pt x="771" y="774"/>
                  </a:lnTo>
                  <a:lnTo>
                    <a:pt x="769" y="773"/>
                  </a:lnTo>
                  <a:lnTo>
                    <a:pt x="769" y="773"/>
                  </a:lnTo>
                  <a:lnTo>
                    <a:pt x="769" y="773"/>
                  </a:lnTo>
                  <a:lnTo>
                    <a:pt x="768" y="774"/>
                  </a:lnTo>
                  <a:lnTo>
                    <a:pt x="766" y="773"/>
                  </a:lnTo>
                  <a:lnTo>
                    <a:pt x="764" y="773"/>
                  </a:lnTo>
                  <a:lnTo>
                    <a:pt x="764" y="771"/>
                  </a:lnTo>
                  <a:lnTo>
                    <a:pt x="764" y="771"/>
                  </a:lnTo>
                  <a:lnTo>
                    <a:pt x="766" y="771"/>
                  </a:lnTo>
                  <a:lnTo>
                    <a:pt x="766" y="769"/>
                  </a:lnTo>
                  <a:lnTo>
                    <a:pt x="768" y="767"/>
                  </a:lnTo>
                  <a:lnTo>
                    <a:pt x="769" y="769"/>
                  </a:lnTo>
                  <a:lnTo>
                    <a:pt x="769" y="769"/>
                  </a:lnTo>
                  <a:lnTo>
                    <a:pt x="769" y="769"/>
                  </a:lnTo>
                  <a:lnTo>
                    <a:pt x="769" y="767"/>
                  </a:lnTo>
                  <a:lnTo>
                    <a:pt x="769" y="767"/>
                  </a:lnTo>
                  <a:lnTo>
                    <a:pt x="769" y="766"/>
                  </a:lnTo>
                  <a:lnTo>
                    <a:pt x="769" y="766"/>
                  </a:lnTo>
                  <a:lnTo>
                    <a:pt x="769" y="766"/>
                  </a:lnTo>
                  <a:lnTo>
                    <a:pt x="768" y="764"/>
                  </a:lnTo>
                  <a:lnTo>
                    <a:pt x="768" y="762"/>
                  </a:lnTo>
                  <a:lnTo>
                    <a:pt x="768" y="761"/>
                  </a:lnTo>
                  <a:lnTo>
                    <a:pt x="769" y="761"/>
                  </a:lnTo>
                  <a:lnTo>
                    <a:pt x="769" y="759"/>
                  </a:lnTo>
                  <a:lnTo>
                    <a:pt x="768" y="757"/>
                  </a:lnTo>
                  <a:lnTo>
                    <a:pt x="768" y="757"/>
                  </a:lnTo>
                  <a:lnTo>
                    <a:pt x="766" y="757"/>
                  </a:lnTo>
                  <a:lnTo>
                    <a:pt x="768" y="754"/>
                  </a:lnTo>
                  <a:lnTo>
                    <a:pt x="769" y="752"/>
                  </a:lnTo>
                  <a:lnTo>
                    <a:pt x="769" y="750"/>
                  </a:lnTo>
                  <a:lnTo>
                    <a:pt x="769" y="749"/>
                  </a:lnTo>
                  <a:lnTo>
                    <a:pt x="769" y="747"/>
                  </a:lnTo>
                  <a:lnTo>
                    <a:pt x="771" y="745"/>
                  </a:lnTo>
                  <a:lnTo>
                    <a:pt x="773" y="744"/>
                  </a:lnTo>
                  <a:lnTo>
                    <a:pt x="773" y="740"/>
                  </a:lnTo>
                  <a:lnTo>
                    <a:pt x="773" y="739"/>
                  </a:lnTo>
                  <a:lnTo>
                    <a:pt x="774" y="737"/>
                  </a:lnTo>
                  <a:lnTo>
                    <a:pt x="774" y="735"/>
                  </a:lnTo>
                  <a:lnTo>
                    <a:pt x="778" y="730"/>
                  </a:lnTo>
                  <a:lnTo>
                    <a:pt x="779" y="727"/>
                  </a:lnTo>
                  <a:lnTo>
                    <a:pt x="779" y="725"/>
                  </a:lnTo>
                  <a:lnTo>
                    <a:pt x="779" y="723"/>
                  </a:lnTo>
                  <a:lnTo>
                    <a:pt x="779" y="720"/>
                  </a:lnTo>
                  <a:lnTo>
                    <a:pt x="779" y="718"/>
                  </a:lnTo>
                  <a:lnTo>
                    <a:pt x="781" y="717"/>
                  </a:lnTo>
                  <a:lnTo>
                    <a:pt x="781" y="717"/>
                  </a:lnTo>
                  <a:lnTo>
                    <a:pt x="781" y="717"/>
                  </a:lnTo>
                  <a:lnTo>
                    <a:pt x="781" y="713"/>
                  </a:lnTo>
                  <a:lnTo>
                    <a:pt x="781" y="711"/>
                  </a:lnTo>
                  <a:lnTo>
                    <a:pt x="781" y="710"/>
                  </a:lnTo>
                  <a:lnTo>
                    <a:pt x="783" y="708"/>
                  </a:lnTo>
                  <a:lnTo>
                    <a:pt x="785" y="706"/>
                  </a:lnTo>
                  <a:lnTo>
                    <a:pt x="786" y="706"/>
                  </a:lnTo>
                  <a:lnTo>
                    <a:pt x="786" y="705"/>
                  </a:lnTo>
                  <a:lnTo>
                    <a:pt x="786" y="705"/>
                  </a:lnTo>
                  <a:lnTo>
                    <a:pt x="786" y="703"/>
                  </a:lnTo>
                  <a:lnTo>
                    <a:pt x="786" y="701"/>
                  </a:lnTo>
                  <a:lnTo>
                    <a:pt x="786" y="701"/>
                  </a:lnTo>
                  <a:lnTo>
                    <a:pt x="788" y="700"/>
                  </a:lnTo>
                  <a:lnTo>
                    <a:pt x="786" y="698"/>
                  </a:lnTo>
                  <a:lnTo>
                    <a:pt x="785" y="693"/>
                  </a:lnTo>
                  <a:lnTo>
                    <a:pt x="785" y="691"/>
                  </a:lnTo>
                  <a:lnTo>
                    <a:pt x="785" y="689"/>
                  </a:lnTo>
                  <a:lnTo>
                    <a:pt x="786" y="686"/>
                  </a:lnTo>
                  <a:lnTo>
                    <a:pt x="786" y="684"/>
                  </a:lnTo>
                  <a:lnTo>
                    <a:pt x="785" y="684"/>
                  </a:lnTo>
                  <a:lnTo>
                    <a:pt x="783" y="683"/>
                  </a:lnTo>
                  <a:lnTo>
                    <a:pt x="783" y="684"/>
                  </a:lnTo>
                  <a:lnTo>
                    <a:pt x="783" y="684"/>
                  </a:lnTo>
                  <a:lnTo>
                    <a:pt x="783" y="684"/>
                  </a:lnTo>
                  <a:lnTo>
                    <a:pt x="781" y="684"/>
                  </a:lnTo>
                  <a:lnTo>
                    <a:pt x="783" y="683"/>
                  </a:lnTo>
                  <a:lnTo>
                    <a:pt x="783" y="683"/>
                  </a:lnTo>
                  <a:lnTo>
                    <a:pt x="783" y="683"/>
                  </a:lnTo>
                  <a:lnTo>
                    <a:pt x="785" y="681"/>
                  </a:lnTo>
                  <a:lnTo>
                    <a:pt x="786" y="683"/>
                  </a:lnTo>
                  <a:lnTo>
                    <a:pt x="788" y="683"/>
                  </a:lnTo>
                  <a:lnTo>
                    <a:pt x="788" y="679"/>
                  </a:lnTo>
                  <a:lnTo>
                    <a:pt x="788" y="672"/>
                  </a:lnTo>
                  <a:lnTo>
                    <a:pt x="788" y="671"/>
                  </a:lnTo>
                  <a:lnTo>
                    <a:pt x="788" y="669"/>
                  </a:lnTo>
                  <a:lnTo>
                    <a:pt x="788" y="667"/>
                  </a:lnTo>
                  <a:lnTo>
                    <a:pt x="788" y="667"/>
                  </a:lnTo>
                  <a:lnTo>
                    <a:pt x="791" y="664"/>
                  </a:lnTo>
                  <a:lnTo>
                    <a:pt x="791" y="664"/>
                  </a:lnTo>
                  <a:lnTo>
                    <a:pt x="793" y="664"/>
                  </a:lnTo>
                  <a:lnTo>
                    <a:pt x="795" y="664"/>
                  </a:lnTo>
                  <a:lnTo>
                    <a:pt x="795" y="662"/>
                  </a:lnTo>
                  <a:lnTo>
                    <a:pt x="795" y="660"/>
                  </a:lnTo>
                  <a:lnTo>
                    <a:pt x="795" y="659"/>
                  </a:lnTo>
                  <a:lnTo>
                    <a:pt x="795" y="659"/>
                  </a:lnTo>
                  <a:lnTo>
                    <a:pt x="795" y="657"/>
                  </a:lnTo>
                  <a:lnTo>
                    <a:pt x="793" y="655"/>
                  </a:lnTo>
                  <a:lnTo>
                    <a:pt x="791" y="654"/>
                  </a:lnTo>
                  <a:lnTo>
                    <a:pt x="793" y="652"/>
                  </a:lnTo>
                  <a:lnTo>
                    <a:pt x="795" y="652"/>
                  </a:lnTo>
                  <a:lnTo>
                    <a:pt x="796" y="654"/>
                  </a:lnTo>
                  <a:lnTo>
                    <a:pt x="798" y="654"/>
                  </a:lnTo>
                  <a:lnTo>
                    <a:pt x="800" y="652"/>
                  </a:lnTo>
                  <a:lnTo>
                    <a:pt x="802" y="650"/>
                  </a:lnTo>
                  <a:lnTo>
                    <a:pt x="803" y="645"/>
                  </a:lnTo>
                  <a:lnTo>
                    <a:pt x="807" y="640"/>
                  </a:lnTo>
                  <a:lnTo>
                    <a:pt x="808" y="638"/>
                  </a:lnTo>
                  <a:lnTo>
                    <a:pt x="810" y="638"/>
                  </a:lnTo>
                  <a:lnTo>
                    <a:pt x="810" y="637"/>
                  </a:lnTo>
                  <a:lnTo>
                    <a:pt x="810" y="633"/>
                  </a:lnTo>
                  <a:lnTo>
                    <a:pt x="810" y="630"/>
                  </a:lnTo>
                  <a:lnTo>
                    <a:pt x="810" y="630"/>
                  </a:lnTo>
                  <a:lnTo>
                    <a:pt x="812" y="628"/>
                  </a:lnTo>
                  <a:lnTo>
                    <a:pt x="813" y="627"/>
                  </a:lnTo>
                  <a:lnTo>
                    <a:pt x="813" y="627"/>
                  </a:lnTo>
                  <a:lnTo>
                    <a:pt x="813" y="625"/>
                  </a:lnTo>
                  <a:lnTo>
                    <a:pt x="817" y="623"/>
                  </a:lnTo>
                  <a:lnTo>
                    <a:pt x="817" y="623"/>
                  </a:lnTo>
                  <a:lnTo>
                    <a:pt x="817" y="623"/>
                  </a:lnTo>
                  <a:lnTo>
                    <a:pt x="817" y="621"/>
                  </a:lnTo>
                  <a:lnTo>
                    <a:pt x="817" y="621"/>
                  </a:lnTo>
                  <a:lnTo>
                    <a:pt x="817" y="618"/>
                  </a:lnTo>
                  <a:lnTo>
                    <a:pt x="817" y="616"/>
                  </a:lnTo>
                  <a:lnTo>
                    <a:pt x="817" y="616"/>
                  </a:lnTo>
                  <a:lnTo>
                    <a:pt x="820" y="613"/>
                  </a:lnTo>
                  <a:lnTo>
                    <a:pt x="820" y="613"/>
                  </a:lnTo>
                  <a:lnTo>
                    <a:pt x="822" y="611"/>
                  </a:lnTo>
                  <a:lnTo>
                    <a:pt x="822" y="611"/>
                  </a:lnTo>
                  <a:lnTo>
                    <a:pt x="822" y="610"/>
                  </a:lnTo>
                  <a:lnTo>
                    <a:pt x="822" y="610"/>
                  </a:lnTo>
                  <a:lnTo>
                    <a:pt x="825" y="608"/>
                  </a:lnTo>
                  <a:lnTo>
                    <a:pt x="827" y="606"/>
                  </a:lnTo>
                  <a:lnTo>
                    <a:pt x="829" y="606"/>
                  </a:lnTo>
                  <a:lnTo>
                    <a:pt x="834" y="606"/>
                  </a:lnTo>
                  <a:lnTo>
                    <a:pt x="835" y="608"/>
                  </a:lnTo>
                  <a:lnTo>
                    <a:pt x="835" y="608"/>
                  </a:lnTo>
                  <a:lnTo>
                    <a:pt x="837" y="608"/>
                  </a:lnTo>
                  <a:lnTo>
                    <a:pt x="837" y="606"/>
                  </a:lnTo>
                  <a:lnTo>
                    <a:pt x="837" y="606"/>
                  </a:lnTo>
                  <a:lnTo>
                    <a:pt x="837" y="606"/>
                  </a:lnTo>
                  <a:lnTo>
                    <a:pt x="839" y="606"/>
                  </a:lnTo>
                  <a:lnTo>
                    <a:pt x="839" y="606"/>
                  </a:lnTo>
                  <a:lnTo>
                    <a:pt x="841" y="606"/>
                  </a:lnTo>
                  <a:lnTo>
                    <a:pt x="841" y="604"/>
                  </a:lnTo>
                  <a:lnTo>
                    <a:pt x="841" y="603"/>
                  </a:lnTo>
                  <a:lnTo>
                    <a:pt x="841" y="603"/>
                  </a:lnTo>
                  <a:lnTo>
                    <a:pt x="841" y="601"/>
                  </a:lnTo>
                  <a:lnTo>
                    <a:pt x="839" y="601"/>
                  </a:lnTo>
                  <a:lnTo>
                    <a:pt x="839" y="603"/>
                  </a:lnTo>
                  <a:lnTo>
                    <a:pt x="837" y="603"/>
                  </a:lnTo>
                  <a:lnTo>
                    <a:pt x="835" y="601"/>
                  </a:lnTo>
                  <a:lnTo>
                    <a:pt x="835" y="601"/>
                  </a:lnTo>
                  <a:lnTo>
                    <a:pt x="835" y="599"/>
                  </a:lnTo>
                  <a:lnTo>
                    <a:pt x="835" y="599"/>
                  </a:lnTo>
                  <a:lnTo>
                    <a:pt x="834" y="598"/>
                  </a:lnTo>
                  <a:lnTo>
                    <a:pt x="834" y="598"/>
                  </a:lnTo>
                  <a:lnTo>
                    <a:pt x="834" y="594"/>
                  </a:lnTo>
                  <a:lnTo>
                    <a:pt x="834" y="593"/>
                  </a:lnTo>
                  <a:lnTo>
                    <a:pt x="837" y="593"/>
                  </a:lnTo>
                  <a:lnTo>
                    <a:pt x="839" y="591"/>
                  </a:lnTo>
                  <a:lnTo>
                    <a:pt x="841" y="591"/>
                  </a:lnTo>
                  <a:lnTo>
                    <a:pt x="842" y="593"/>
                  </a:lnTo>
                  <a:lnTo>
                    <a:pt x="842" y="593"/>
                  </a:lnTo>
                  <a:lnTo>
                    <a:pt x="842" y="594"/>
                  </a:lnTo>
                  <a:lnTo>
                    <a:pt x="842" y="596"/>
                  </a:lnTo>
                  <a:lnTo>
                    <a:pt x="842" y="598"/>
                  </a:lnTo>
                  <a:lnTo>
                    <a:pt x="842" y="598"/>
                  </a:lnTo>
                  <a:lnTo>
                    <a:pt x="844" y="599"/>
                  </a:lnTo>
                  <a:lnTo>
                    <a:pt x="844" y="599"/>
                  </a:lnTo>
                  <a:lnTo>
                    <a:pt x="846" y="598"/>
                  </a:lnTo>
                  <a:lnTo>
                    <a:pt x="847" y="598"/>
                  </a:lnTo>
                  <a:lnTo>
                    <a:pt x="847" y="596"/>
                  </a:lnTo>
                  <a:lnTo>
                    <a:pt x="849" y="593"/>
                  </a:lnTo>
                  <a:lnTo>
                    <a:pt x="847" y="593"/>
                  </a:lnTo>
                  <a:lnTo>
                    <a:pt x="846" y="591"/>
                  </a:lnTo>
                  <a:lnTo>
                    <a:pt x="844" y="591"/>
                  </a:lnTo>
                  <a:lnTo>
                    <a:pt x="842" y="589"/>
                  </a:lnTo>
                  <a:lnTo>
                    <a:pt x="842" y="587"/>
                  </a:lnTo>
                  <a:lnTo>
                    <a:pt x="842" y="586"/>
                  </a:lnTo>
                  <a:lnTo>
                    <a:pt x="842" y="586"/>
                  </a:lnTo>
                  <a:lnTo>
                    <a:pt x="842" y="586"/>
                  </a:lnTo>
                  <a:lnTo>
                    <a:pt x="839" y="584"/>
                  </a:lnTo>
                  <a:lnTo>
                    <a:pt x="839" y="584"/>
                  </a:lnTo>
                  <a:lnTo>
                    <a:pt x="841" y="584"/>
                  </a:lnTo>
                  <a:lnTo>
                    <a:pt x="842" y="582"/>
                  </a:lnTo>
                  <a:lnTo>
                    <a:pt x="842" y="582"/>
                  </a:lnTo>
                  <a:lnTo>
                    <a:pt x="841" y="582"/>
                  </a:lnTo>
                  <a:lnTo>
                    <a:pt x="839" y="581"/>
                  </a:lnTo>
                  <a:lnTo>
                    <a:pt x="839" y="581"/>
                  </a:lnTo>
                  <a:lnTo>
                    <a:pt x="837" y="579"/>
                  </a:lnTo>
                  <a:lnTo>
                    <a:pt x="837" y="579"/>
                  </a:lnTo>
                  <a:lnTo>
                    <a:pt x="839" y="579"/>
                  </a:lnTo>
                  <a:lnTo>
                    <a:pt x="842" y="574"/>
                  </a:lnTo>
                  <a:lnTo>
                    <a:pt x="844" y="572"/>
                  </a:lnTo>
                  <a:lnTo>
                    <a:pt x="846" y="572"/>
                  </a:lnTo>
                  <a:lnTo>
                    <a:pt x="847" y="569"/>
                  </a:lnTo>
                  <a:lnTo>
                    <a:pt x="849" y="559"/>
                  </a:lnTo>
                  <a:lnTo>
                    <a:pt x="851" y="557"/>
                  </a:lnTo>
                  <a:lnTo>
                    <a:pt x="854" y="557"/>
                  </a:lnTo>
                  <a:lnTo>
                    <a:pt x="852" y="557"/>
                  </a:lnTo>
                  <a:lnTo>
                    <a:pt x="851" y="555"/>
                  </a:lnTo>
                  <a:lnTo>
                    <a:pt x="849" y="554"/>
                  </a:lnTo>
                  <a:lnTo>
                    <a:pt x="847" y="554"/>
                  </a:lnTo>
                  <a:lnTo>
                    <a:pt x="846" y="554"/>
                  </a:lnTo>
                  <a:lnTo>
                    <a:pt x="844" y="554"/>
                  </a:lnTo>
                  <a:lnTo>
                    <a:pt x="844" y="552"/>
                  </a:lnTo>
                  <a:lnTo>
                    <a:pt x="844" y="552"/>
                  </a:lnTo>
                  <a:lnTo>
                    <a:pt x="847" y="548"/>
                  </a:lnTo>
                  <a:lnTo>
                    <a:pt x="847" y="548"/>
                  </a:lnTo>
                  <a:lnTo>
                    <a:pt x="847" y="548"/>
                  </a:lnTo>
                  <a:lnTo>
                    <a:pt x="849" y="548"/>
                  </a:lnTo>
                  <a:lnTo>
                    <a:pt x="849" y="550"/>
                  </a:lnTo>
                  <a:lnTo>
                    <a:pt x="849" y="552"/>
                  </a:lnTo>
                  <a:lnTo>
                    <a:pt x="849" y="552"/>
                  </a:lnTo>
                  <a:lnTo>
                    <a:pt x="851" y="550"/>
                  </a:lnTo>
                  <a:lnTo>
                    <a:pt x="852" y="548"/>
                  </a:lnTo>
                  <a:lnTo>
                    <a:pt x="854" y="547"/>
                  </a:lnTo>
                  <a:lnTo>
                    <a:pt x="854" y="547"/>
                  </a:lnTo>
                  <a:lnTo>
                    <a:pt x="854" y="540"/>
                  </a:lnTo>
                  <a:lnTo>
                    <a:pt x="856" y="533"/>
                  </a:lnTo>
                  <a:lnTo>
                    <a:pt x="856" y="531"/>
                  </a:lnTo>
                  <a:lnTo>
                    <a:pt x="863" y="525"/>
                  </a:lnTo>
                  <a:lnTo>
                    <a:pt x="863" y="523"/>
                  </a:lnTo>
                  <a:lnTo>
                    <a:pt x="863" y="523"/>
                  </a:lnTo>
                  <a:lnTo>
                    <a:pt x="869" y="520"/>
                  </a:lnTo>
                  <a:lnTo>
                    <a:pt x="869" y="520"/>
                  </a:lnTo>
                  <a:lnTo>
                    <a:pt x="871" y="518"/>
                  </a:lnTo>
                  <a:lnTo>
                    <a:pt x="871" y="518"/>
                  </a:lnTo>
                  <a:lnTo>
                    <a:pt x="873" y="514"/>
                  </a:lnTo>
                  <a:lnTo>
                    <a:pt x="875" y="514"/>
                  </a:lnTo>
                  <a:lnTo>
                    <a:pt x="876" y="513"/>
                  </a:lnTo>
                  <a:lnTo>
                    <a:pt x="876" y="513"/>
                  </a:lnTo>
                  <a:lnTo>
                    <a:pt x="876" y="511"/>
                  </a:lnTo>
                  <a:lnTo>
                    <a:pt x="873" y="511"/>
                  </a:lnTo>
                  <a:lnTo>
                    <a:pt x="873" y="511"/>
                  </a:lnTo>
                  <a:lnTo>
                    <a:pt x="873" y="511"/>
                  </a:lnTo>
                  <a:lnTo>
                    <a:pt x="875" y="511"/>
                  </a:lnTo>
                  <a:lnTo>
                    <a:pt x="875" y="509"/>
                  </a:lnTo>
                  <a:lnTo>
                    <a:pt x="875" y="509"/>
                  </a:lnTo>
                  <a:lnTo>
                    <a:pt x="876" y="509"/>
                  </a:lnTo>
                  <a:lnTo>
                    <a:pt x="876" y="508"/>
                  </a:lnTo>
                  <a:lnTo>
                    <a:pt x="876" y="509"/>
                  </a:lnTo>
                  <a:lnTo>
                    <a:pt x="880" y="508"/>
                  </a:lnTo>
                  <a:lnTo>
                    <a:pt x="881" y="508"/>
                  </a:lnTo>
                  <a:lnTo>
                    <a:pt x="881" y="506"/>
                  </a:lnTo>
                  <a:lnTo>
                    <a:pt x="880" y="506"/>
                  </a:lnTo>
                  <a:lnTo>
                    <a:pt x="875" y="506"/>
                  </a:lnTo>
                  <a:lnTo>
                    <a:pt x="873" y="508"/>
                  </a:lnTo>
                  <a:lnTo>
                    <a:pt x="873" y="508"/>
                  </a:lnTo>
                  <a:lnTo>
                    <a:pt x="873" y="506"/>
                  </a:lnTo>
                  <a:lnTo>
                    <a:pt x="871" y="506"/>
                  </a:lnTo>
                  <a:lnTo>
                    <a:pt x="869" y="506"/>
                  </a:lnTo>
                  <a:lnTo>
                    <a:pt x="869" y="504"/>
                  </a:lnTo>
                  <a:lnTo>
                    <a:pt x="871" y="504"/>
                  </a:lnTo>
                  <a:lnTo>
                    <a:pt x="873" y="504"/>
                  </a:lnTo>
                  <a:lnTo>
                    <a:pt x="875" y="504"/>
                  </a:lnTo>
                  <a:lnTo>
                    <a:pt x="876" y="503"/>
                  </a:lnTo>
                  <a:lnTo>
                    <a:pt x="876" y="503"/>
                  </a:lnTo>
                  <a:lnTo>
                    <a:pt x="876" y="501"/>
                  </a:lnTo>
                  <a:lnTo>
                    <a:pt x="878" y="501"/>
                  </a:lnTo>
                  <a:lnTo>
                    <a:pt x="880" y="501"/>
                  </a:lnTo>
                  <a:lnTo>
                    <a:pt x="881" y="504"/>
                  </a:lnTo>
                  <a:lnTo>
                    <a:pt x="883" y="504"/>
                  </a:lnTo>
                  <a:lnTo>
                    <a:pt x="883" y="504"/>
                  </a:lnTo>
                  <a:lnTo>
                    <a:pt x="883" y="503"/>
                  </a:lnTo>
                  <a:lnTo>
                    <a:pt x="885" y="501"/>
                  </a:lnTo>
                  <a:lnTo>
                    <a:pt x="885" y="499"/>
                  </a:lnTo>
                  <a:lnTo>
                    <a:pt x="886" y="496"/>
                  </a:lnTo>
                  <a:lnTo>
                    <a:pt x="886" y="494"/>
                  </a:lnTo>
                  <a:lnTo>
                    <a:pt x="885" y="492"/>
                  </a:lnTo>
                  <a:lnTo>
                    <a:pt x="885" y="492"/>
                  </a:lnTo>
                  <a:lnTo>
                    <a:pt x="885" y="494"/>
                  </a:lnTo>
                  <a:lnTo>
                    <a:pt x="885" y="494"/>
                  </a:lnTo>
                  <a:lnTo>
                    <a:pt x="883" y="494"/>
                  </a:lnTo>
                  <a:lnTo>
                    <a:pt x="881" y="492"/>
                  </a:lnTo>
                  <a:lnTo>
                    <a:pt x="881" y="492"/>
                  </a:lnTo>
                  <a:lnTo>
                    <a:pt x="883" y="491"/>
                  </a:lnTo>
                  <a:lnTo>
                    <a:pt x="883" y="489"/>
                  </a:lnTo>
                  <a:lnTo>
                    <a:pt x="885" y="489"/>
                  </a:lnTo>
                  <a:lnTo>
                    <a:pt x="886" y="489"/>
                  </a:lnTo>
                  <a:lnTo>
                    <a:pt x="886" y="489"/>
                  </a:lnTo>
                  <a:lnTo>
                    <a:pt x="888" y="486"/>
                  </a:lnTo>
                  <a:lnTo>
                    <a:pt x="888" y="484"/>
                  </a:lnTo>
                  <a:lnTo>
                    <a:pt x="888" y="482"/>
                  </a:lnTo>
                  <a:lnTo>
                    <a:pt x="888" y="482"/>
                  </a:lnTo>
                  <a:lnTo>
                    <a:pt x="886" y="480"/>
                  </a:lnTo>
                  <a:lnTo>
                    <a:pt x="886" y="480"/>
                  </a:lnTo>
                  <a:lnTo>
                    <a:pt x="890" y="479"/>
                  </a:lnTo>
                  <a:lnTo>
                    <a:pt x="888" y="477"/>
                  </a:lnTo>
                  <a:lnTo>
                    <a:pt x="890" y="474"/>
                  </a:lnTo>
                  <a:lnTo>
                    <a:pt x="890" y="470"/>
                  </a:lnTo>
                  <a:lnTo>
                    <a:pt x="890" y="472"/>
                  </a:lnTo>
                  <a:lnTo>
                    <a:pt x="888" y="474"/>
                  </a:lnTo>
                  <a:lnTo>
                    <a:pt x="886" y="475"/>
                  </a:lnTo>
                  <a:lnTo>
                    <a:pt x="885" y="475"/>
                  </a:lnTo>
                  <a:lnTo>
                    <a:pt x="886" y="474"/>
                  </a:lnTo>
                  <a:lnTo>
                    <a:pt x="888" y="470"/>
                  </a:lnTo>
                  <a:lnTo>
                    <a:pt x="888" y="469"/>
                  </a:lnTo>
                  <a:lnTo>
                    <a:pt x="886" y="469"/>
                  </a:lnTo>
                  <a:lnTo>
                    <a:pt x="883" y="470"/>
                  </a:lnTo>
                  <a:lnTo>
                    <a:pt x="880" y="470"/>
                  </a:lnTo>
                  <a:lnTo>
                    <a:pt x="880" y="470"/>
                  </a:lnTo>
                  <a:lnTo>
                    <a:pt x="881" y="470"/>
                  </a:lnTo>
                  <a:lnTo>
                    <a:pt x="881" y="470"/>
                  </a:lnTo>
                  <a:lnTo>
                    <a:pt x="881" y="469"/>
                  </a:lnTo>
                  <a:lnTo>
                    <a:pt x="883" y="469"/>
                  </a:lnTo>
                  <a:lnTo>
                    <a:pt x="881" y="467"/>
                  </a:lnTo>
                  <a:lnTo>
                    <a:pt x="880" y="467"/>
                  </a:lnTo>
                  <a:lnTo>
                    <a:pt x="881" y="465"/>
                  </a:lnTo>
                  <a:lnTo>
                    <a:pt x="881" y="464"/>
                  </a:lnTo>
                  <a:lnTo>
                    <a:pt x="883" y="465"/>
                  </a:lnTo>
                  <a:lnTo>
                    <a:pt x="883" y="467"/>
                  </a:lnTo>
                  <a:lnTo>
                    <a:pt x="885" y="467"/>
                  </a:lnTo>
                  <a:lnTo>
                    <a:pt x="888" y="465"/>
                  </a:lnTo>
                  <a:lnTo>
                    <a:pt x="888" y="465"/>
                  </a:lnTo>
                  <a:lnTo>
                    <a:pt x="890" y="465"/>
                  </a:lnTo>
                  <a:lnTo>
                    <a:pt x="892" y="467"/>
                  </a:lnTo>
                  <a:lnTo>
                    <a:pt x="892" y="465"/>
                  </a:lnTo>
                  <a:lnTo>
                    <a:pt x="893" y="465"/>
                  </a:lnTo>
                  <a:lnTo>
                    <a:pt x="893" y="464"/>
                  </a:lnTo>
                  <a:lnTo>
                    <a:pt x="897" y="465"/>
                  </a:lnTo>
                  <a:lnTo>
                    <a:pt x="897" y="464"/>
                  </a:lnTo>
                  <a:lnTo>
                    <a:pt x="897" y="464"/>
                  </a:lnTo>
                  <a:lnTo>
                    <a:pt x="898" y="464"/>
                  </a:lnTo>
                  <a:lnTo>
                    <a:pt x="898" y="464"/>
                  </a:lnTo>
                  <a:lnTo>
                    <a:pt x="898" y="462"/>
                  </a:lnTo>
                  <a:lnTo>
                    <a:pt x="900" y="462"/>
                  </a:lnTo>
                  <a:lnTo>
                    <a:pt x="900" y="462"/>
                  </a:lnTo>
                  <a:lnTo>
                    <a:pt x="900" y="460"/>
                  </a:lnTo>
                  <a:lnTo>
                    <a:pt x="900" y="460"/>
                  </a:lnTo>
                  <a:lnTo>
                    <a:pt x="900" y="458"/>
                  </a:lnTo>
                  <a:lnTo>
                    <a:pt x="900" y="458"/>
                  </a:lnTo>
                  <a:lnTo>
                    <a:pt x="900" y="458"/>
                  </a:lnTo>
                  <a:lnTo>
                    <a:pt x="900" y="457"/>
                  </a:lnTo>
                  <a:lnTo>
                    <a:pt x="900" y="457"/>
                  </a:lnTo>
                  <a:lnTo>
                    <a:pt x="902" y="453"/>
                  </a:lnTo>
                  <a:lnTo>
                    <a:pt x="903" y="453"/>
                  </a:lnTo>
                  <a:lnTo>
                    <a:pt x="905" y="450"/>
                  </a:lnTo>
                  <a:lnTo>
                    <a:pt x="905" y="450"/>
                  </a:lnTo>
                  <a:lnTo>
                    <a:pt x="903" y="450"/>
                  </a:lnTo>
                  <a:lnTo>
                    <a:pt x="903" y="450"/>
                  </a:lnTo>
                  <a:lnTo>
                    <a:pt x="902" y="452"/>
                  </a:lnTo>
                  <a:lnTo>
                    <a:pt x="900" y="450"/>
                  </a:lnTo>
                  <a:lnTo>
                    <a:pt x="900" y="450"/>
                  </a:lnTo>
                  <a:lnTo>
                    <a:pt x="898" y="450"/>
                  </a:lnTo>
                  <a:lnTo>
                    <a:pt x="898" y="448"/>
                  </a:lnTo>
                  <a:lnTo>
                    <a:pt x="900" y="448"/>
                  </a:lnTo>
                  <a:lnTo>
                    <a:pt x="900" y="448"/>
                  </a:lnTo>
                  <a:lnTo>
                    <a:pt x="902" y="447"/>
                  </a:lnTo>
                  <a:lnTo>
                    <a:pt x="902" y="447"/>
                  </a:lnTo>
                  <a:lnTo>
                    <a:pt x="902" y="447"/>
                  </a:lnTo>
                  <a:lnTo>
                    <a:pt x="900" y="447"/>
                  </a:lnTo>
                  <a:lnTo>
                    <a:pt x="900" y="445"/>
                  </a:lnTo>
                  <a:lnTo>
                    <a:pt x="903" y="443"/>
                  </a:lnTo>
                  <a:lnTo>
                    <a:pt x="907" y="441"/>
                  </a:lnTo>
                  <a:lnTo>
                    <a:pt x="909" y="443"/>
                  </a:lnTo>
                  <a:lnTo>
                    <a:pt x="907" y="445"/>
                  </a:lnTo>
                  <a:lnTo>
                    <a:pt x="907" y="447"/>
                  </a:lnTo>
                  <a:lnTo>
                    <a:pt x="907" y="448"/>
                  </a:lnTo>
                  <a:lnTo>
                    <a:pt x="907" y="447"/>
                  </a:lnTo>
                  <a:lnTo>
                    <a:pt x="910" y="443"/>
                  </a:lnTo>
                  <a:lnTo>
                    <a:pt x="910" y="443"/>
                  </a:lnTo>
                  <a:lnTo>
                    <a:pt x="910" y="441"/>
                  </a:lnTo>
                  <a:lnTo>
                    <a:pt x="910" y="440"/>
                  </a:lnTo>
                  <a:lnTo>
                    <a:pt x="914" y="438"/>
                  </a:lnTo>
                  <a:lnTo>
                    <a:pt x="914" y="436"/>
                  </a:lnTo>
                  <a:lnTo>
                    <a:pt x="915" y="435"/>
                  </a:lnTo>
                  <a:lnTo>
                    <a:pt x="915" y="433"/>
                  </a:lnTo>
                  <a:lnTo>
                    <a:pt x="915" y="431"/>
                  </a:lnTo>
                  <a:lnTo>
                    <a:pt x="917" y="431"/>
                  </a:lnTo>
                  <a:lnTo>
                    <a:pt x="917" y="430"/>
                  </a:lnTo>
                  <a:lnTo>
                    <a:pt x="919" y="430"/>
                  </a:lnTo>
                  <a:lnTo>
                    <a:pt x="919" y="424"/>
                  </a:lnTo>
                  <a:lnTo>
                    <a:pt x="919" y="423"/>
                  </a:lnTo>
                  <a:lnTo>
                    <a:pt x="919" y="423"/>
                  </a:lnTo>
                  <a:lnTo>
                    <a:pt x="922" y="421"/>
                  </a:lnTo>
                  <a:lnTo>
                    <a:pt x="924" y="421"/>
                  </a:lnTo>
                  <a:lnTo>
                    <a:pt x="924" y="419"/>
                  </a:lnTo>
                  <a:lnTo>
                    <a:pt x="924" y="418"/>
                  </a:lnTo>
                  <a:lnTo>
                    <a:pt x="925" y="416"/>
                  </a:lnTo>
                  <a:lnTo>
                    <a:pt x="925" y="416"/>
                  </a:lnTo>
                  <a:lnTo>
                    <a:pt x="927" y="414"/>
                  </a:lnTo>
                  <a:lnTo>
                    <a:pt x="927" y="414"/>
                  </a:lnTo>
                  <a:lnTo>
                    <a:pt x="929" y="413"/>
                  </a:lnTo>
                  <a:lnTo>
                    <a:pt x="929" y="413"/>
                  </a:lnTo>
                  <a:lnTo>
                    <a:pt x="931" y="411"/>
                  </a:lnTo>
                  <a:lnTo>
                    <a:pt x="931" y="407"/>
                  </a:lnTo>
                  <a:lnTo>
                    <a:pt x="932" y="407"/>
                  </a:lnTo>
                  <a:lnTo>
                    <a:pt x="934" y="407"/>
                  </a:lnTo>
                  <a:lnTo>
                    <a:pt x="939" y="406"/>
                  </a:lnTo>
                  <a:lnTo>
                    <a:pt x="942" y="404"/>
                  </a:lnTo>
                  <a:lnTo>
                    <a:pt x="946" y="402"/>
                  </a:lnTo>
                  <a:lnTo>
                    <a:pt x="953" y="401"/>
                  </a:lnTo>
                  <a:lnTo>
                    <a:pt x="956" y="401"/>
                  </a:lnTo>
                  <a:lnTo>
                    <a:pt x="958" y="401"/>
                  </a:lnTo>
                  <a:lnTo>
                    <a:pt x="958" y="401"/>
                  </a:lnTo>
                  <a:lnTo>
                    <a:pt x="958" y="399"/>
                  </a:lnTo>
                  <a:lnTo>
                    <a:pt x="959" y="399"/>
                  </a:lnTo>
                  <a:lnTo>
                    <a:pt x="959" y="399"/>
                  </a:lnTo>
                  <a:lnTo>
                    <a:pt x="961" y="399"/>
                  </a:lnTo>
                  <a:lnTo>
                    <a:pt x="963" y="399"/>
                  </a:lnTo>
                  <a:lnTo>
                    <a:pt x="963" y="397"/>
                  </a:lnTo>
                  <a:lnTo>
                    <a:pt x="963" y="396"/>
                  </a:lnTo>
                  <a:lnTo>
                    <a:pt x="963" y="396"/>
                  </a:lnTo>
                  <a:lnTo>
                    <a:pt x="965" y="396"/>
                  </a:lnTo>
                  <a:lnTo>
                    <a:pt x="963" y="394"/>
                  </a:lnTo>
                  <a:lnTo>
                    <a:pt x="963" y="394"/>
                  </a:lnTo>
                  <a:lnTo>
                    <a:pt x="961" y="394"/>
                  </a:lnTo>
                  <a:lnTo>
                    <a:pt x="954" y="394"/>
                  </a:lnTo>
                  <a:lnTo>
                    <a:pt x="954" y="394"/>
                  </a:lnTo>
                  <a:lnTo>
                    <a:pt x="953" y="392"/>
                  </a:lnTo>
                  <a:lnTo>
                    <a:pt x="956" y="390"/>
                  </a:lnTo>
                  <a:lnTo>
                    <a:pt x="956" y="390"/>
                  </a:lnTo>
                  <a:lnTo>
                    <a:pt x="958" y="389"/>
                  </a:lnTo>
                  <a:lnTo>
                    <a:pt x="959" y="389"/>
                  </a:lnTo>
                  <a:lnTo>
                    <a:pt x="959" y="389"/>
                  </a:lnTo>
                  <a:lnTo>
                    <a:pt x="961" y="390"/>
                  </a:lnTo>
                  <a:lnTo>
                    <a:pt x="961" y="390"/>
                  </a:lnTo>
                  <a:lnTo>
                    <a:pt x="963" y="390"/>
                  </a:lnTo>
                  <a:lnTo>
                    <a:pt x="963" y="390"/>
                  </a:lnTo>
                  <a:lnTo>
                    <a:pt x="963" y="392"/>
                  </a:lnTo>
                  <a:lnTo>
                    <a:pt x="965" y="392"/>
                  </a:lnTo>
                  <a:lnTo>
                    <a:pt x="965" y="392"/>
                  </a:lnTo>
                  <a:lnTo>
                    <a:pt x="966" y="392"/>
                  </a:lnTo>
                  <a:lnTo>
                    <a:pt x="966" y="392"/>
                  </a:lnTo>
                  <a:lnTo>
                    <a:pt x="965" y="390"/>
                  </a:lnTo>
                  <a:lnTo>
                    <a:pt x="965" y="389"/>
                  </a:lnTo>
                  <a:lnTo>
                    <a:pt x="966" y="387"/>
                  </a:lnTo>
                  <a:lnTo>
                    <a:pt x="968" y="385"/>
                  </a:lnTo>
                  <a:lnTo>
                    <a:pt x="971" y="384"/>
                  </a:lnTo>
                  <a:lnTo>
                    <a:pt x="973" y="384"/>
                  </a:lnTo>
                  <a:lnTo>
                    <a:pt x="976" y="379"/>
                  </a:lnTo>
                  <a:lnTo>
                    <a:pt x="978" y="377"/>
                  </a:lnTo>
                  <a:lnTo>
                    <a:pt x="982" y="375"/>
                  </a:lnTo>
                  <a:lnTo>
                    <a:pt x="993" y="370"/>
                  </a:lnTo>
                  <a:lnTo>
                    <a:pt x="993" y="368"/>
                  </a:lnTo>
                  <a:lnTo>
                    <a:pt x="993" y="367"/>
                  </a:lnTo>
                  <a:lnTo>
                    <a:pt x="993" y="365"/>
                  </a:lnTo>
                  <a:lnTo>
                    <a:pt x="993" y="363"/>
                  </a:lnTo>
                  <a:lnTo>
                    <a:pt x="993" y="363"/>
                  </a:lnTo>
                  <a:lnTo>
                    <a:pt x="993" y="362"/>
                  </a:lnTo>
                  <a:lnTo>
                    <a:pt x="993" y="362"/>
                  </a:lnTo>
                  <a:lnTo>
                    <a:pt x="993" y="362"/>
                  </a:lnTo>
                  <a:lnTo>
                    <a:pt x="995" y="360"/>
                  </a:lnTo>
                  <a:lnTo>
                    <a:pt x="995" y="360"/>
                  </a:lnTo>
                  <a:lnTo>
                    <a:pt x="995" y="360"/>
                  </a:lnTo>
                  <a:lnTo>
                    <a:pt x="993" y="358"/>
                  </a:lnTo>
                  <a:lnTo>
                    <a:pt x="993" y="358"/>
                  </a:lnTo>
                  <a:lnTo>
                    <a:pt x="993" y="357"/>
                  </a:lnTo>
                  <a:lnTo>
                    <a:pt x="993" y="355"/>
                  </a:lnTo>
                  <a:lnTo>
                    <a:pt x="993" y="355"/>
                  </a:lnTo>
                  <a:lnTo>
                    <a:pt x="993" y="353"/>
                  </a:lnTo>
                  <a:lnTo>
                    <a:pt x="995" y="351"/>
                  </a:lnTo>
                  <a:lnTo>
                    <a:pt x="995" y="351"/>
                  </a:lnTo>
                  <a:lnTo>
                    <a:pt x="997" y="350"/>
                  </a:lnTo>
                  <a:lnTo>
                    <a:pt x="997" y="350"/>
                  </a:lnTo>
                  <a:lnTo>
                    <a:pt x="995" y="350"/>
                  </a:lnTo>
                  <a:lnTo>
                    <a:pt x="995" y="348"/>
                  </a:lnTo>
                  <a:lnTo>
                    <a:pt x="993" y="346"/>
                  </a:lnTo>
                  <a:lnTo>
                    <a:pt x="992" y="345"/>
                  </a:lnTo>
                  <a:lnTo>
                    <a:pt x="992" y="345"/>
                  </a:lnTo>
                  <a:lnTo>
                    <a:pt x="992" y="343"/>
                  </a:lnTo>
                  <a:lnTo>
                    <a:pt x="992" y="341"/>
                  </a:lnTo>
                  <a:lnTo>
                    <a:pt x="995" y="336"/>
                  </a:lnTo>
                  <a:lnTo>
                    <a:pt x="995" y="334"/>
                  </a:lnTo>
                  <a:lnTo>
                    <a:pt x="997" y="333"/>
                  </a:lnTo>
                  <a:lnTo>
                    <a:pt x="1004" y="324"/>
                  </a:lnTo>
                  <a:lnTo>
                    <a:pt x="1007" y="323"/>
                  </a:lnTo>
                  <a:lnTo>
                    <a:pt x="1012" y="319"/>
                  </a:lnTo>
                  <a:lnTo>
                    <a:pt x="1014" y="317"/>
                  </a:lnTo>
                  <a:lnTo>
                    <a:pt x="1012" y="316"/>
                  </a:lnTo>
                  <a:lnTo>
                    <a:pt x="1014" y="314"/>
                  </a:lnTo>
                  <a:lnTo>
                    <a:pt x="1017" y="309"/>
                  </a:lnTo>
                  <a:lnTo>
                    <a:pt x="1019" y="309"/>
                  </a:lnTo>
                  <a:lnTo>
                    <a:pt x="1019" y="307"/>
                  </a:lnTo>
                  <a:lnTo>
                    <a:pt x="1019" y="307"/>
                  </a:lnTo>
                  <a:lnTo>
                    <a:pt x="1019" y="307"/>
                  </a:lnTo>
                  <a:lnTo>
                    <a:pt x="1019" y="307"/>
                  </a:lnTo>
                  <a:lnTo>
                    <a:pt x="1019" y="306"/>
                  </a:lnTo>
                  <a:lnTo>
                    <a:pt x="1019" y="304"/>
                  </a:lnTo>
                  <a:lnTo>
                    <a:pt x="1019" y="304"/>
                  </a:lnTo>
                  <a:lnTo>
                    <a:pt x="1021" y="302"/>
                  </a:lnTo>
                  <a:lnTo>
                    <a:pt x="1022" y="302"/>
                  </a:lnTo>
                  <a:lnTo>
                    <a:pt x="1021" y="299"/>
                  </a:lnTo>
                  <a:lnTo>
                    <a:pt x="1022" y="295"/>
                  </a:lnTo>
                  <a:lnTo>
                    <a:pt x="1024" y="292"/>
                  </a:lnTo>
                  <a:lnTo>
                    <a:pt x="1026" y="290"/>
                  </a:lnTo>
                  <a:lnTo>
                    <a:pt x="1027" y="289"/>
                  </a:lnTo>
                  <a:lnTo>
                    <a:pt x="1029" y="287"/>
                  </a:lnTo>
                  <a:lnTo>
                    <a:pt x="1029" y="285"/>
                  </a:lnTo>
                  <a:lnTo>
                    <a:pt x="1029" y="284"/>
                  </a:lnTo>
                  <a:lnTo>
                    <a:pt x="1027" y="282"/>
                  </a:lnTo>
                  <a:lnTo>
                    <a:pt x="1027" y="282"/>
                  </a:lnTo>
                  <a:lnTo>
                    <a:pt x="1027" y="280"/>
                  </a:lnTo>
                  <a:lnTo>
                    <a:pt x="1027" y="280"/>
                  </a:lnTo>
                  <a:lnTo>
                    <a:pt x="1031" y="273"/>
                  </a:lnTo>
                  <a:lnTo>
                    <a:pt x="1031" y="272"/>
                  </a:lnTo>
                  <a:lnTo>
                    <a:pt x="1031" y="267"/>
                  </a:lnTo>
                  <a:lnTo>
                    <a:pt x="1031" y="265"/>
                  </a:lnTo>
                  <a:lnTo>
                    <a:pt x="1032" y="261"/>
                  </a:lnTo>
                  <a:lnTo>
                    <a:pt x="1036" y="255"/>
                  </a:lnTo>
                  <a:lnTo>
                    <a:pt x="1038" y="255"/>
                  </a:lnTo>
                  <a:lnTo>
                    <a:pt x="1038" y="253"/>
                  </a:lnTo>
                  <a:lnTo>
                    <a:pt x="1039" y="251"/>
                  </a:lnTo>
                  <a:lnTo>
                    <a:pt x="1039" y="250"/>
                  </a:lnTo>
                  <a:lnTo>
                    <a:pt x="1038" y="250"/>
                  </a:lnTo>
                  <a:lnTo>
                    <a:pt x="1038" y="248"/>
                  </a:lnTo>
                  <a:lnTo>
                    <a:pt x="1038" y="246"/>
                  </a:lnTo>
                  <a:lnTo>
                    <a:pt x="1038" y="244"/>
                  </a:lnTo>
                  <a:lnTo>
                    <a:pt x="1039" y="241"/>
                  </a:lnTo>
                  <a:lnTo>
                    <a:pt x="1041" y="241"/>
                  </a:lnTo>
                  <a:lnTo>
                    <a:pt x="1041" y="239"/>
                  </a:lnTo>
                  <a:lnTo>
                    <a:pt x="1041" y="238"/>
                  </a:lnTo>
                  <a:lnTo>
                    <a:pt x="1041" y="238"/>
                  </a:lnTo>
                  <a:lnTo>
                    <a:pt x="1039" y="236"/>
                  </a:lnTo>
                  <a:lnTo>
                    <a:pt x="1039" y="236"/>
                  </a:lnTo>
                  <a:lnTo>
                    <a:pt x="1039" y="236"/>
                  </a:lnTo>
                  <a:lnTo>
                    <a:pt x="1039" y="238"/>
                  </a:lnTo>
                  <a:lnTo>
                    <a:pt x="1038" y="238"/>
                  </a:lnTo>
                  <a:lnTo>
                    <a:pt x="1036" y="236"/>
                  </a:lnTo>
                  <a:lnTo>
                    <a:pt x="1036" y="236"/>
                  </a:lnTo>
                  <a:lnTo>
                    <a:pt x="1036" y="236"/>
                  </a:lnTo>
                  <a:lnTo>
                    <a:pt x="1036" y="234"/>
                  </a:lnTo>
                  <a:lnTo>
                    <a:pt x="1036" y="234"/>
                  </a:lnTo>
                  <a:lnTo>
                    <a:pt x="1034" y="231"/>
                  </a:lnTo>
                  <a:lnTo>
                    <a:pt x="1034" y="217"/>
                  </a:lnTo>
                  <a:lnTo>
                    <a:pt x="1034" y="216"/>
                  </a:lnTo>
                  <a:lnTo>
                    <a:pt x="1034" y="216"/>
                  </a:lnTo>
                  <a:lnTo>
                    <a:pt x="1034" y="214"/>
                  </a:lnTo>
                  <a:lnTo>
                    <a:pt x="1034" y="214"/>
                  </a:lnTo>
                  <a:lnTo>
                    <a:pt x="1036" y="202"/>
                  </a:lnTo>
                  <a:lnTo>
                    <a:pt x="1038" y="200"/>
                  </a:lnTo>
                  <a:lnTo>
                    <a:pt x="1039" y="197"/>
                  </a:lnTo>
                  <a:lnTo>
                    <a:pt x="1039" y="195"/>
                  </a:lnTo>
                  <a:lnTo>
                    <a:pt x="1041" y="194"/>
                  </a:lnTo>
                  <a:lnTo>
                    <a:pt x="1044" y="188"/>
                  </a:lnTo>
                  <a:lnTo>
                    <a:pt x="1046" y="185"/>
                  </a:lnTo>
                  <a:lnTo>
                    <a:pt x="1044" y="182"/>
                  </a:lnTo>
                  <a:lnTo>
                    <a:pt x="1049" y="175"/>
                  </a:lnTo>
                  <a:lnTo>
                    <a:pt x="1051" y="171"/>
                  </a:lnTo>
                  <a:lnTo>
                    <a:pt x="1051" y="166"/>
                  </a:lnTo>
                  <a:lnTo>
                    <a:pt x="1049" y="165"/>
                  </a:lnTo>
                  <a:lnTo>
                    <a:pt x="1049" y="163"/>
                  </a:lnTo>
                  <a:lnTo>
                    <a:pt x="1051" y="163"/>
                  </a:lnTo>
                  <a:lnTo>
                    <a:pt x="1051" y="161"/>
                  </a:lnTo>
                  <a:lnTo>
                    <a:pt x="1051" y="160"/>
                  </a:lnTo>
                  <a:lnTo>
                    <a:pt x="1053" y="160"/>
                  </a:lnTo>
                  <a:lnTo>
                    <a:pt x="1055" y="154"/>
                  </a:lnTo>
                  <a:lnTo>
                    <a:pt x="1056" y="153"/>
                  </a:lnTo>
                  <a:lnTo>
                    <a:pt x="1056" y="151"/>
                  </a:lnTo>
                  <a:lnTo>
                    <a:pt x="1056" y="148"/>
                  </a:lnTo>
                  <a:lnTo>
                    <a:pt x="1056" y="148"/>
                  </a:lnTo>
                  <a:lnTo>
                    <a:pt x="1058" y="146"/>
                  </a:lnTo>
                  <a:lnTo>
                    <a:pt x="1058" y="144"/>
                  </a:lnTo>
                  <a:lnTo>
                    <a:pt x="1058" y="141"/>
                  </a:lnTo>
                  <a:lnTo>
                    <a:pt x="1058" y="141"/>
                  </a:lnTo>
                  <a:lnTo>
                    <a:pt x="1058" y="139"/>
                  </a:lnTo>
                  <a:lnTo>
                    <a:pt x="1058" y="137"/>
                  </a:lnTo>
                  <a:lnTo>
                    <a:pt x="1061" y="134"/>
                  </a:lnTo>
                  <a:lnTo>
                    <a:pt x="1061" y="132"/>
                  </a:lnTo>
                  <a:lnTo>
                    <a:pt x="1060" y="131"/>
                  </a:lnTo>
                  <a:lnTo>
                    <a:pt x="1060" y="129"/>
                  </a:lnTo>
                  <a:lnTo>
                    <a:pt x="1060" y="129"/>
                  </a:lnTo>
                  <a:lnTo>
                    <a:pt x="1061" y="127"/>
                  </a:lnTo>
                  <a:lnTo>
                    <a:pt x="1061" y="127"/>
                  </a:lnTo>
                  <a:lnTo>
                    <a:pt x="1061" y="127"/>
                  </a:lnTo>
                  <a:lnTo>
                    <a:pt x="1061" y="126"/>
                  </a:lnTo>
                  <a:lnTo>
                    <a:pt x="1061" y="126"/>
                  </a:lnTo>
                  <a:lnTo>
                    <a:pt x="1061" y="124"/>
                  </a:lnTo>
                  <a:lnTo>
                    <a:pt x="1061" y="122"/>
                  </a:lnTo>
                  <a:lnTo>
                    <a:pt x="1063" y="120"/>
                  </a:lnTo>
                  <a:lnTo>
                    <a:pt x="1063" y="115"/>
                  </a:lnTo>
                  <a:lnTo>
                    <a:pt x="1065" y="114"/>
                  </a:lnTo>
                  <a:lnTo>
                    <a:pt x="1065" y="114"/>
                  </a:lnTo>
                  <a:lnTo>
                    <a:pt x="1063" y="112"/>
                  </a:lnTo>
                  <a:lnTo>
                    <a:pt x="1063" y="110"/>
                  </a:lnTo>
                  <a:lnTo>
                    <a:pt x="1065" y="109"/>
                  </a:lnTo>
                  <a:lnTo>
                    <a:pt x="1065" y="109"/>
                  </a:lnTo>
                  <a:lnTo>
                    <a:pt x="1065" y="107"/>
                  </a:lnTo>
                  <a:lnTo>
                    <a:pt x="1063" y="105"/>
                  </a:lnTo>
                  <a:lnTo>
                    <a:pt x="1063" y="102"/>
                  </a:lnTo>
                  <a:lnTo>
                    <a:pt x="1063" y="98"/>
                  </a:lnTo>
                  <a:lnTo>
                    <a:pt x="1065" y="95"/>
                  </a:lnTo>
                  <a:lnTo>
                    <a:pt x="1068" y="88"/>
                  </a:lnTo>
                  <a:lnTo>
                    <a:pt x="1070" y="88"/>
                  </a:lnTo>
                  <a:lnTo>
                    <a:pt x="1070" y="88"/>
                  </a:lnTo>
                  <a:lnTo>
                    <a:pt x="1072" y="87"/>
                  </a:lnTo>
                  <a:lnTo>
                    <a:pt x="1072" y="87"/>
                  </a:lnTo>
                  <a:lnTo>
                    <a:pt x="1072" y="87"/>
                  </a:lnTo>
                  <a:lnTo>
                    <a:pt x="1070" y="81"/>
                  </a:lnTo>
                  <a:lnTo>
                    <a:pt x="1070" y="81"/>
                  </a:lnTo>
                  <a:lnTo>
                    <a:pt x="1072" y="80"/>
                  </a:lnTo>
                  <a:lnTo>
                    <a:pt x="1072" y="76"/>
                  </a:lnTo>
                  <a:lnTo>
                    <a:pt x="1073" y="75"/>
                  </a:lnTo>
                  <a:lnTo>
                    <a:pt x="1078" y="70"/>
                  </a:lnTo>
                  <a:lnTo>
                    <a:pt x="1083" y="64"/>
                  </a:lnTo>
                  <a:lnTo>
                    <a:pt x="1085" y="63"/>
                  </a:lnTo>
                  <a:lnTo>
                    <a:pt x="1085" y="59"/>
                  </a:lnTo>
                  <a:lnTo>
                    <a:pt x="1085" y="56"/>
                  </a:lnTo>
                  <a:lnTo>
                    <a:pt x="1085" y="53"/>
                  </a:lnTo>
                  <a:lnTo>
                    <a:pt x="1087" y="51"/>
                  </a:lnTo>
                  <a:lnTo>
                    <a:pt x="1087" y="49"/>
                  </a:lnTo>
                  <a:lnTo>
                    <a:pt x="1087" y="49"/>
                  </a:lnTo>
                  <a:lnTo>
                    <a:pt x="1087" y="47"/>
                  </a:lnTo>
                  <a:lnTo>
                    <a:pt x="1087" y="47"/>
                  </a:lnTo>
                  <a:lnTo>
                    <a:pt x="1087" y="46"/>
                  </a:lnTo>
                  <a:lnTo>
                    <a:pt x="1087" y="44"/>
                  </a:lnTo>
                  <a:lnTo>
                    <a:pt x="1087" y="44"/>
                  </a:lnTo>
                  <a:close/>
                  <a:moveTo>
                    <a:pt x="696" y="390"/>
                  </a:moveTo>
                  <a:lnTo>
                    <a:pt x="698" y="390"/>
                  </a:lnTo>
                  <a:lnTo>
                    <a:pt x="700" y="389"/>
                  </a:lnTo>
                  <a:lnTo>
                    <a:pt x="701" y="385"/>
                  </a:lnTo>
                  <a:lnTo>
                    <a:pt x="703" y="385"/>
                  </a:lnTo>
                  <a:lnTo>
                    <a:pt x="703" y="384"/>
                  </a:lnTo>
                  <a:lnTo>
                    <a:pt x="705" y="384"/>
                  </a:lnTo>
                  <a:lnTo>
                    <a:pt x="706" y="384"/>
                  </a:lnTo>
                  <a:lnTo>
                    <a:pt x="708" y="385"/>
                  </a:lnTo>
                  <a:lnTo>
                    <a:pt x="708" y="385"/>
                  </a:lnTo>
                  <a:lnTo>
                    <a:pt x="710" y="385"/>
                  </a:lnTo>
                  <a:lnTo>
                    <a:pt x="710" y="384"/>
                  </a:lnTo>
                  <a:lnTo>
                    <a:pt x="710" y="380"/>
                  </a:lnTo>
                  <a:lnTo>
                    <a:pt x="712" y="379"/>
                  </a:lnTo>
                  <a:lnTo>
                    <a:pt x="713" y="377"/>
                  </a:lnTo>
                  <a:lnTo>
                    <a:pt x="713" y="384"/>
                  </a:lnTo>
                  <a:lnTo>
                    <a:pt x="713" y="385"/>
                  </a:lnTo>
                  <a:lnTo>
                    <a:pt x="713" y="385"/>
                  </a:lnTo>
                  <a:lnTo>
                    <a:pt x="715" y="384"/>
                  </a:lnTo>
                  <a:lnTo>
                    <a:pt x="715" y="385"/>
                  </a:lnTo>
                  <a:lnTo>
                    <a:pt x="715" y="387"/>
                  </a:lnTo>
                  <a:lnTo>
                    <a:pt x="713" y="387"/>
                  </a:lnTo>
                  <a:lnTo>
                    <a:pt x="712" y="387"/>
                  </a:lnTo>
                  <a:lnTo>
                    <a:pt x="712" y="387"/>
                  </a:lnTo>
                  <a:lnTo>
                    <a:pt x="710" y="389"/>
                  </a:lnTo>
                  <a:lnTo>
                    <a:pt x="710" y="389"/>
                  </a:lnTo>
                  <a:lnTo>
                    <a:pt x="708" y="389"/>
                  </a:lnTo>
                  <a:lnTo>
                    <a:pt x="706" y="389"/>
                  </a:lnTo>
                  <a:lnTo>
                    <a:pt x="706" y="387"/>
                  </a:lnTo>
                  <a:lnTo>
                    <a:pt x="705" y="387"/>
                  </a:lnTo>
                  <a:lnTo>
                    <a:pt x="703" y="387"/>
                  </a:lnTo>
                  <a:lnTo>
                    <a:pt x="703" y="389"/>
                  </a:lnTo>
                  <a:lnTo>
                    <a:pt x="705" y="392"/>
                  </a:lnTo>
                  <a:lnTo>
                    <a:pt x="706" y="394"/>
                  </a:lnTo>
                  <a:lnTo>
                    <a:pt x="710" y="396"/>
                  </a:lnTo>
                  <a:lnTo>
                    <a:pt x="710" y="396"/>
                  </a:lnTo>
                  <a:lnTo>
                    <a:pt x="710" y="397"/>
                  </a:lnTo>
                  <a:lnTo>
                    <a:pt x="708" y="397"/>
                  </a:lnTo>
                  <a:lnTo>
                    <a:pt x="708" y="397"/>
                  </a:lnTo>
                  <a:lnTo>
                    <a:pt x="706" y="396"/>
                  </a:lnTo>
                  <a:lnTo>
                    <a:pt x="705" y="397"/>
                  </a:lnTo>
                  <a:lnTo>
                    <a:pt x="705" y="397"/>
                  </a:lnTo>
                  <a:lnTo>
                    <a:pt x="705" y="399"/>
                  </a:lnTo>
                  <a:lnTo>
                    <a:pt x="706" y="399"/>
                  </a:lnTo>
                  <a:lnTo>
                    <a:pt x="708" y="399"/>
                  </a:lnTo>
                  <a:lnTo>
                    <a:pt x="710" y="399"/>
                  </a:lnTo>
                  <a:lnTo>
                    <a:pt x="710" y="401"/>
                  </a:lnTo>
                  <a:lnTo>
                    <a:pt x="712" y="401"/>
                  </a:lnTo>
                  <a:lnTo>
                    <a:pt x="710" y="402"/>
                  </a:lnTo>
                  <a:lnTo>
                    <a:pt x="710" y="402"/>
                  </a:lnTo>
                  <a:lnTo>
                    <a:pt x="710" y="402"/>
                  </a:lnTo>
                  <a:lnTo>
                    <a:pt x="710" y="409"/>
                  </a:lnTo>
                  <a:lnTo>
                    <a:pt x="710" y="411"/>
                  </a:lnTo>
                  <a:lnTo>
                    <a:pt x="708" y="411"/>
                  </a:lnTo>
                  <a:lnTo>
                    <a:pt x="708" y="411"/>
                  </a:lnTo>
                  <a:lnTo>
                    <a:pt x="708" y="409"/>
                  </a:lnTo>
                  <a:lnTo>
                    <a:pt x="708" y="407"/>
                  </a:lnTo>
                  <a:lnTo>
                    <a:pt x="708" y="406"/>
                  </a:lnTo>
                  <a:lnTo>
                    <a:pt x="708" y="404"/>
                  </a:lnTo>
                  <a:lnTo>
                    <a:pt x="708" y="402"/>
                  </a:lnTo>
                  <a:lnTo>
                    <a:pt x="706" y="401"/>
                  </a:lnTo>
                  <a:lnTo>
                    <a:pt x="703" y="401"/>
                  </a:lnTo>
                  <a:lnTo>
                    <a:pt x="701" y="399"/>
                  </a:lnTo>
                  <a:lnTo>
                    <a:pt x="703" y="397"/>
                  </a:lnTo>
                  <a:lnTo>
                    <a:pt x="703" y="396"/>
                  </a:lnTo>
                  <a:lnTo>
                    <a:pt x="701" y="396"/>
                  </a:lnTo>
                  <a:lnTo>
                    <a:pt x="700" y="397"/>
                  </a:lnTo>
                  <a:lnTo>
                    <a:pt x="700" y="394"/>
                  </a:lnTo>
                  <a:lnTo>
                    <a:pt x="700" y="392"/>
                  </a:lnTo>
                  <a:lnTo>
                    <a:pt x="698" y="392"/>
                  </a:lnTo>
                  <a:lnTo>
                    <a:pt x="698" y="394"/>
                  </a:lnTo>
                  <a:lnTo>
                    <a:pt x="696" y="394"/>
                  </a:lnTo>
                  <a:lnTo>
                    <a:pt x="696" y="392"/>
                  </a:lnTo>
                  <a:lnTo>
                    <a:pt x="696" y="390"/>
                  </a:lnTo>
                  <a:close/>
                  <a:moveTo>
                    <a:pt x="686" y="497"/>
                  </a:moveTo>
                  <a:lnTo>
                    <a:pt x="688" y="497"/>
                  </a:lnTo>
                  <a:lnTo>
                    <a:pt x="688" y="497"/>
                  </a:lnTo>
                  <a:lnTo>
                    <a:pt x="688" y="497"/>
                  </a:lnTo>
                  <a:lnTo>
                    <a:pt x="689" y="497"/>
                  </a:lnTo>
                  <a:lnTo>
                    <a:pt x="691" y="497"/>
                  </a:lnTo>
                  <a:lnTo>
                    <a:pt x="695" y="496"/>
                  </a:lnTo>
                  <a:lnTo>
                    <a:pt x="696" y="496"/>
                  </a:lnTo>
                  <a:lnTo>
                    <a:pt x="695" y="497"/>
                  </a:lnTo>
                  <a:lnTo>
                    <a:pt x="691" y="499"/>
                  </a:lnTo>
                  <a:lnTo>
                    <a:pt x="691" y="501"/>
                  </a:lnTo>
                  <a:lnTo>
                    <a:pt x="691" y="503"/>
                  </a:lnTo>
                  <a:lnTo>
                    <a:pt x="693" y="504"/>
                  </a:lnTo>
                  <a:lnTo>
                    <a:pt x="693" y="504"/>
                  </a:lnTo>
                  <a:lnTo>
                    <a:pt x="691" y="504"/>
                  </a:lnTo>
                  <a:lnTo>
                    <a:pt x="691" y="504"/>
                  </a:lnTo>
                  <a:lnTo>
                    <a:pt x="689" y="504"/>
                  </a:lnTo>
                  <a:lnTo>
                    <a:pt x="689" y="501"/>
                  </a:lnTo>
                  <a:lnTo>
                    <a:pt x="688" y="499"/>
                  </a:lnTo>
                  <a:lnTo>
                    <a:pt x="688" y="503"/>
                  </a:lnTo>
                  <a:lnTo>
                    <a:pt x="686" y="504"/>
                  </a:lnTo>
                  <a:lnTo>
                    <a:pt x="686" y="504"/>
                  </a:lnTo>
                  <a:lnTo>
                    <a:pt x="686" y="501"/>
                  </a:lnTo>
                  <a:lnTo>
                    <a:pt x="686" y="497"/>
                  </a:lnTo>
                  <a:close/>
                  <a:moveTo>
                    <a:pt x="723" y="620"/>
                  </a:moveTo>
                  <a:lnTo>
                    <a:pt x="722" y="620"/>
                  </a:lnTo>
                  <a:lnTo>
                    <a:pt x="722" y="621"/>
                  </a:lnTo>
                  <a:lnTo>
                    <a:pt x="720" y="621"/>
                  </a:lnTo>
                  <a:lnTo>
                    <a:pt x="720" y="621"/>
                  </a:lnTo>
                  <a:lnTo>
                    <a:pt x="718" y="621"/>
                  </a:lnTo>
                  <a:lnTo>
                    <a:pt x="713" y="621"/>
                  </a:lnTo>
                  <a:lnTo>
                    <a:pt x="712" y="621"/>
                  </a:lnTo>
                  <a:lnTo>
                    <a:pt x="712" y="621"/>
                  </a:lnTo>
                  <a:lnTo>
                    <a:pt x="710" y="621"/>
                  </a:lnTo>
                  <a:lnTo>
                    <a:pt x="710" y="623"/>
                  </a:lnTo>
                  <a:lnTo>
                    <a:pt x="710" y="623"/>
                  </a:lnTo>
                  <a:lnTo>
                    <a:pt x="708" y="623"/>
                  </a:lnTo>
                  <a:lnTo>
                    <a:pt x="708" y="623"/>
                  </a:lnTo>
                  <a:lnTo>
                    <a:pt x="706" y="623"/>
                  </a:lnTo>
                  <a:lnTo>
                    <a:pt x="706" y="623"/>
                  </a:lnTo>
                  <a:lnTo>
                    <a:pt x="706" y="623"/>
                  </a:lnTo>
                  <a:lnTo>
                    <a:pt x="705" y="623"/>
                  </a:lnTo>
                  <a:lnTo>
                    <a:pt x="705" y="623"/>
                  </a:lnTo>
                  <a:lnTo>
                    <a:pt x="705" y="623"/>
                  </a:lnTo>
                  <a:lnTo>
                    <a:pt x="703" y="627"/>
                  </a:lnTo>
                  <a:lnTo>
                    <a:pt x="703" y="627"/>
                  </a:lnTo>
                  <a:lnTo>
                    <a:pt x="701" y="627"/>
                  </a:lnTo>
                  <a:lnTo>
                    <a:pt x="701" y="627"/>
                  </a:lnTo>
                  <a:lnTo>
                    <a:pt x="701" y="628"/>
                  </a:lnTo>
                  <a:lnTo>
                    <a:pt x="701" y="628"/>
                  </a:lnTo>
                  <a:lnTo>
                    <a:pt x="701" y="628"/>
                  </a:lnTo>
                  <a:lnTo>
                    <a:pt x="701" y="628"/>
                  </a:lnTo>
                  <a:lnTo>
                    <a:pt x="701" y="630"/>
                  </a:lnTo>
                  <a:lnTo>
                    <a:pt x="701" y="630"/>
                  </a:lnTo>
                  <a:lnTo>
                    <a:pt x="701" y="632"/>
                  </a:lnTo>
                  <a:lnTo>
                    <a:pt x="700" y="632"/>
                  </a:lnTo>
                  <a:lnTo>
                    <a:pt x="700" y="632"/>
                  </a:lnTo>
                  <a:lnTo>
                    <a:pt x="701" y="633"/>
                  </a:lnTo>
                  <a:lnTo>
                    <a:pt x="701" y="633"/>
                  </a:lnTo>
                  <a:lnTo>
                    <a:pt x="701" y="633"/>
                  </a:lnTo>
                  <a:lnTo>
                    <a:pt x="701" y="635"/>
                  </a:lnTo>
                  <a:lnTo>
                    <a:pt x="701" y="635"/>
                  </a:lnTo>
                  <a:lnTo>
                    <a:pt x="701" y="637"/>
                  </a:lnTo>
                  <a:lnTo>
                    <a:pt x="700" y="638"/>
                  </a:lnTo>
                  <a:lnTo>
                    <a:pt x="700" y="640"/>
                  </a:lnTo>
                  <a:lnTo>
                    <a:pt x="700" y="640"/>
                  </a:lnTo>
                  <a:lnTo>
                    <a:pt x="700" y="640"/>
                  </a:lnTo>
                  <a:lnTo>
                    <a:pt x="696" y="642"/>
                  </a:lnTo>
                  <a:lnTo>
                    <a:pt x="696" y="642"/>
                  </a:lnTo>
                  <a:lnTo>
                    <a:pt x="696" y="644"/>
                  </a:lnTo>
                  <a:lnTo>
                    <a:pt x="696" y="645"/>
                  </a:lnTo>
                  <a:lnTo>
                    <a:pt x="696" y="650"/>
                  </a:lnTo>
                  <a:lnTo>
                    <a:pt x="698" y="652"/>
                  </a:lnTo>
                  <a:lnTo>
                    <a:pt x="698" y="654"/>
                  </a:lnTo>
                  <a:lnTo>
                    <a:pt x="696" y="655"/>
                  </a:lnTo>
                  <a:lnTo>
                    <a:pt x="696" y="657"/>
                  </a:lnTo>
                  <a:lnTo>
                    <a:pt x="696" y="657"/>
                  </a:lnTo>
                  <a:lnTo>
                    <a:pt x="698" y="660"/>
                  </a:lnTo>
                  <a:lnTo>
                    <a:pt x="698" y="662"/>
                  </a:lnTo>
                  <a:lnTo>
                    <a:pt x="698" y="662"/>
                  </a:lnTo>
                  <a:lnTo>
                    <a:pt x="698" y="664"/>
                  </a:lnTo>
                  <a:lnTo>
                    <a:pt x="696" y="664"/>
                  </a:lnTo>
                  <a:lnTo>
                    <a:pt x="696" y="666"/>
                  </a:lnTo>
                  <a:lnTo>
                    <a:pt x="696" y="666"/>
                  </a:lnTo>
                  <a:lnTo>
                    <a:pt x="696" y="666"/>
                  </a:lnTo>
                  <a:lnTo>
                    <a:pt x="695" y="666"/>
                  </a:lnTo>
                  <a:lnTo>
                    <a:pt x="695" y="666"/>
                  </a:lnTo>
                  <a:lnTo>
                    <a:pt x="695" y="667"/>
                  </a:lnTo>
                  <a:lnTo>
                    <a:pt x="695" y="667"/>
                  </a:lnTo>
                  <a:lnTo>
                    <a:pt x="693" y="669"/>
                  </a:lnTo>
                  <a:lnTo>
                    <a:pt x="693" y="669"/>
                  </a:lnTo>
                  <a:lnTo>
                    <a:pt x="693" y="669"/>
                  </a:lnTo>
                  <a:lnTo>
                    <a:pt x="693" y="669"/>
                  </a:lnTo>
                  <a:lnTo>
                    <a:pt x="693" y="669"/>
                  </a:lnTo>
                  <a:lnTo>
                    <a:pt x="691" y="669"/>
                  </a:lnTo>
                  <a:lnTo>
                    <a:pt x="691" y="669"/>
                  </a:lnTo>
                  <a:lnTo>
                    <a:pt x="689" y="669"/>
                  </a:lnTo>
                  <a:lnTo>
                    <a:pt x="684" y="667"/>
                  </a:lnTo>
                  <a:lnTo>
                    <a:pt x="683" y="667"/>
                  </a:lnTo>
                  <a:lnTo>
                    <a:pt x="683" y="666"/>
                  </a:lnTo>
                  <a:lnTo>
                    <a:pt x="683" y="666"/>
                  </a:lnTo>
                  <a:lnTo>
                    <a:pt x="683" y="666"/>
                  </a:lnTo>
                  <a:lnTo>
                    <a:pt x="681" y="662"/>
                  </a:lnTo>
                  <a:lnTo>
                    <a:pt x="679" y="660"/>
                  </a:lnTo>
                  <a:lnTo>
                    <a:pt x="679" y="657"/>
                  </a:lnTo>
                  <a:lnTo>
                    <a:pt x="679" y="654"/>
                  </a:lnTo>
                  <a:lnTo>
                    <a:pt x="679" y="654"/>
                  </a:lnTo>
                  <a:lnTo>
                    <a:pt x="679" y="654"/>
                  </a:lnTo>
                  <a:lnTo>
                    <a:pt x="678" y="654"/>
                  </a:lnTo>
                  <a:lnTo>
                    <a:pt x="678" y="654"/>
                  </a:lnTo>
                  <a:lnTo>
                    <a:pt x="678" y="654"/>
                  </a:lnTo>
                  <a:lnTo>
                    <a:pt x="676" y="654"/>
                  </a:lnTo>
                  <a:lnTo>
                    <a:pt x="676" y="655"/>
                  </a:lnTo>
                  <a:lnTo>
                    <a:pt x="676" y="655"/>
                  </a:lnTo>
                  <a:lnTo>
                    <a:pt x="676" y="655"/>
                  </a:lnTo>
                  <a:lnTo>
                    <a:pt x="674" y="655"/>
                  </a:lnTo>
                  <a:lnTo>
                    <a:pt x="674" y="655"/>
                  </a:lnTo>
                  <a:lnTo>
                    <a:pt x="674" y="655"/>
                  </a:lnTo>
                  <a:lnTo>
                    <a:pt x="671" y="652"/>
                  </a:lnTo>
                  <a:lnTo>
                    <a:pt x="671" y="652"/>
                  </a:lnTo>
                  <a:lnTo>
                    <a:pt x="671" y="652"/>
                  </a:lnTo>
                  <a:lnTo>
                    <a:pt x="671" y="650"/>
                  </a:lnTo>
                  <a:lnTo>
                    <a:pt x="671" y="650"/>
                  </a:lnTo>
                  <a:lnTo>
                    <a:pt x="671" y="649"/>
                  </a:lnTo>
                  <a:lnTo>
                    <a:pt x="671" y="649"/>
                  </a:lnTo>
                  <a:lnTo>
                    <a:pt x="671" y="649"/>
                  </a:lnTo>
                  <a:lnTo>
                    <a:pt x="669" y="647"/>
                  </a:lnTo>
                  <a:lnTo>
                    <a:pt x="669" y="647"/>
                  </a:lnTo>
                  <a:lnTo>
                    <a:pt x="669" y="645"/>
                  </a:lnTo>
                  <a:lnTo>
                    <a:pt x="669" y="644"/>
                  </a:lnTo>
                  <a:lnTo>
                    <a:pt x="669" y="642"/>
                  </a:lnTo>
                  <a:lnTo>
                    <a:pt x="669" y="640"/>
                  </a:lnTo>
                  <a:lnTo>
                    <a:pt x="669" y="638"/>
                  </a:lnTo>
                  <a:lnTo>
                    <a:pt x="669" y="635"/>
                  </a:lnTo>
                  <a:lnTo>
                    <a:pt x="669" y="633"/>
                  </a:lnTo>
                  <a:lnTo>
                    <a:pt x="669" y="630"/>
                  </a:lnTo>
                  <a:lnTo>
                    <a:pt x="671" y="627"/>
                  </a:lnTo>
                  <a:lnTo>
                    <a:pt x="671" y="627"/>
                  </a:lnTo>
                  <a:lnTo>
                    <a:pt x="671" y="623"/>
                  </a:lnTo>
                  <a:lnTo>
                    <a:pt x="672" y="623"/>
                  </a:lnTo>
                  <a:lnTo>
                    <a:pt x="672" y="623"/>
                  </a:lnTo>
                  <a:lnTo>
                    <a:pt x="671" y="621"/>
                  </a:lnTo>
                  <a:lnTo>
                    <a:pt x="671" y="621"/>
                  </a:lnTo>
                  <a:lnTo>
                    <a:pt x="671" y="621"/>
                  </a:lnTo>
                  <a:lnTo>
                    <a:pt x="671" y="620"/>
                  </a:lnTo>
                  <a:lnTo>
                    <a:pt x="672" y="620"/>
                  </a:lnTo>
                  <a:lnTo>
                    <a:pt x="672" y="620"/>
                  </a:lnTo>
                  <a:lnTo>
                    <a:pt x="672" y="618"/>
                  </a:lnTo>
                  <a:lnTo>
                    <a:pt x="674" y="618"/>
                  </a:lnTo>
                  <a:lnTo>
                    <a:pt x="683" y="611"/>
                  </a:lnTo>
                  <a:lnTo>
                    <a:pt x="698" y="603"/>
                  </a:lnTo>
                  <a:lnTo>
                    <a:pt x="700" y="603"/>
                  </a:lnTo>
                  <a:lnTo>
                    <a:pt x="705" y="604"/>
                  </a:lnTo>
                  <a:lnTo>
                    <a:pt x="705" y="606"/>
                  </a:lnTo>
                  <a:lnTo>
                    <a:pt x="705" y="606"/>
                  </a:lnTo>
                  <a:lnTo>
                    <a:pt x="705" y="606"/>
                  </a:lnTo>
                  <a:lnTo>
                    <a:pt x="705" y="608"/>
                  </a:lnTo>
                  <a:lnTo>
                    <a:pt x="705" y="608"/>
                  </a:lnTo>
                  <a:lnTo>
                    <a:pt x="705" y="608"/>
                  </a:lnTo>
                  <a:lnTo>
                    <a:pt x="705" y="610"/>
                  </a:lnTo>
                  <a:lnTo>
                    <a:pt x="705" y="610"/>
                  </a:lnTo>
                  <a:lnTo>
                    <a:pt x="706" y="610"/>
                  </a:lnTo>
                  <a:lnTo>
                    <a:pt x="706" y="610"/>
                  </a:lnTo>
                  <a:lnTo>
                    <a:pt x="708" y="610"/>
                  </a:lnTo>
                  <a:lnTo>
                    <a:pt x="708" y="610"/>
                  </a:lnTo>
                  <a:lnTo>
                    <a:pt x="708" y="611"/>
                  </a:lnTo>
                  <a:lnTo>
                    <a:pt x="710" y="611"/>
                  </a:lnTo>
                  <a:lnTo>
                    <a:pt x="710" y="611"/>
                  </a:lnTo>
                  <a:lnTo>
                    <a:pt x="710" y="611"/>
                  </a:lnTo>
                  <a:lnTo>
                    <a:pt x="710" y="613"/>
                  </a:lnTo>
                  <a:lnTo>
                    <a:pt x="710" y="613"/>
                  </a:lnTo>
                  <a:lnTo>
                    <a:pt x="710" y="613"/>
                  </a:lnTo>
                  <a:lnTo>
                    <a:pt x="712" y="613"/>
                  </a:lnTo>
                  <a:lnTo>
                    <a:pt x="715" y="615"/>
                  </a:lnTo>
                  <a:lnTo>
                    <a:pt x="717" y="616"/>
                  </a:lnTo>
                  <a:lnTo>
                    <a:pt x="717" y="616"/>
                  </a:lnTo>
                  <a:lnTo>
                    <a:pt x="718" y="616"/>
                  </a:lnTo>
                  <a:lnTo>
                    <a:pt x="723" y="618"/>
                  </a:lnTo>
                  <a:lnTo>
                    <a:pt x="723" y="618"/>
                  </a:lnTo>
                  <a:lnTo>
                    <a:pt x="723" y="618"/>
                  </a:lnTo>
                  <a:lnTo>
                    <a:pt x="723" y="620"/>
                  </a:lnTo>
                  <a:close/>
                </a:path>
              </a:pathLst>
            </a:custGeom>
            <a:grpFill/>
            <a:ln w="3175"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sp>
          <p:nvSpPr>
            <p:cNvPr id="81" name="Freeform 11"/>
            <p:cNvSpPr>
              <a:spLocks/>
            </p:cNvSpPr>
            <p:nvPr/>
          </p:nvSpPr>
          <p:spPr bwMode="auto">
            <a:xfrm>
              <a:off x="10680745" y="5036619"/>
              <a:ext cx="77797" cy="95085"/>
            </a:xfrm>
            <a:custGeom>
              <a:avLst/>
              <a:gdLst>
                <a:gd name="T0" fmla="*/ 48 w 54"/>
                <a:gd name="T1" fmla="*/ 13 h 66"/>
                <a:gd name="T2" fmla="*/ 43 w 54"/>
                <a:gd name="T3" fmla="*/ 10 h 66"/>
                <a:gd name="T4" fmla="*/ 41 w 54"/>
                <a:gd name="T5" fmla="*/ 10 h 66"/>
                <a:gd name="T6" fmla="*/ 41 w 54"/>
                <a:gd name="T7" fmla="*/ 8 h 66"/>
                <a:gd name="T8" fmla="*/ 39 w 54"/>
                <a:gd name="T9" fmla="*/ 7 h 66"/>
                <a:gd name="T10" fmla="*/ 36 w 54"/>
                <a:gd name="T11" fmla="*/ 7 h 66"/>
                <a:gd name="T12" fmla="*/ 36 w 54"/>
                <a:gd name="T13" fmla="*/ 5 h 66"/>
                <a:gd name="T14" fmla="*/ 36 w 54"/>
                <a:gd name="T15" fmla="*/ 3 h 66"/>
                <a:gd name="T16" fmla="*/ 31 w 54"/>
                <a:gd name="T17" fmla="*/ 0 h 66"/>
                <a:gd name="T18" fmla="*/ 5 w 54"/>
                <a:gd name="T19" fmla="*/ 15 h 66"/>
                <a:gd name="T20" fmla="*/ 3 w 54"/>
                <a:gd name="T21" fmla="*/ 17 h 66"/>
                <a:gd name="T22" fmla="*/ 2 w 54"/>
                <a:gd name="T23" fmla="*/ 18 h 66"/>
                <a:gd name="T24" fmla="*/ 3 w 54"/>
                <a:gd name="T25" fmla="*/ 20 h 66"/>
                <a:gd name="T26" fmla="*/ 2 w 54"/>
                <a:gd name="T27" fmla="*/ 24 h 66"/>
                <a:gd name="T28" fmla="*/ 0 w 54"/>
                <a:gd name="T29" fmla="*/ 32 h 66"/>
                <a:gd name="T30" fmla="*/ 0 w 54"/>
                <a:gd name="T31" fmla="*/ 39 h 66"/>
                <a:gd name="T32" fmla="*/ 0 w 54"/>
                <a:gd name="T33" fmla="*/ 44 h 66"/>
                <a:gd name="T34" fmla="*/ 2 w 54"/>
                <a:gd name="T35" fmla="*/ 46 h 66"/>
                <a:gd name="T36" fmla="*/ 2 w 54"/>
                <a:gd name="T37" fmla="*/ 47 h 66"/>
                <a:gd name="T38" fmla="*/ 2 w 54"/>
                <a:gd name="T39" fmla="*/ 49 h 66"/>
                <a:gd name="T40" fmla="*/ 5 w 54"/>
                <a:gd name="T41" fmla="*/ 52 h 66"/>
                <a:gd name="T42" fmla="*/ 7 w 54"/>
                <a:gd name="T43" fmla="*/ 52 h 66"/>
                <a:gd name="T44" fmla="*/ 9 w 54"/>
                <a:gd name="T45" fmla="*/ 51 h 66"/>
                <a:gd name="T46" fmla="*/ 10 w 54"/>
                <a:gd name="T47" fmla="*/ 51 h 66"/>
                <a:gd name="T48" fmla="*/ 10 w 54"/>
                <a:gd name="T49" fmla="*/ 57 h 66"/>
                <a:gd name="T50" fmla="*/ 14 w 54"/>
                <a:gd name="T51" fmla="*/ 63 h 66"/>
                <a:gd name="T52" fmla="*/ 15 w 54"/>
                <a:gd name="T53" fmla="*/ 64 h 66"/>
                <a:gd name="T54" fmla="*/ 22 w 54"/>
                <a:gd name="T55" fmla="*/ 66 h 66"/>
                <a:gd name="T56" fmla="*/ 24 w 54"/>
                <a:gd name="T57" fmla="*/ 66 h 66"/>
                <a:gd name="T58" fmla="*/ 26 w 54"/>
                <a:gd name="T59" fmla="*/ 64 h 66"/>
                <a:gd name="T60" fmla="*/ 26 w 54"/>
                <a:gd name="T61" fmla="*/ 63 h 66"/>
                <a:gd name="T62" fmla="*/ 27 w 54"/>
                <a:gd name="T63" fmla="*/ 63 h 66"/>
                <a:gd name="T64" fmla="*/ 29 w 54"/>
                <a:gd name="T65" fmla="*/ 59 h 66"/>
                <a:gd name="T66" fmla="*/ 27 w 54"/>
                <a:gd name="T67" fmla="*/ 54 h 66"/>
                <a:gd name="T68" fmla="*/ 29 w 54"/>
                <a:gd name="T69" fmla="*/ 51 h 66"/>
                <a:gd name="T70" fmla="*/ 27 w 54"/>
                <a:gd name="T71" fmla="*/ 42 h 66"/>
                <a:gd name="T72" fmla="*/ 27 w 54"/>
                <a:gd name="T73" fmla="*/ 39 h 66"/>
                <a:gd name="T74" fmla="*/ 31 w 54"/>
                <a:gd name="T75" fmla="*/ 37 h 66"/>
                <a:gd name="T76" fmla="*/ 32 w 54"/>
                <a:gd name="T77" fmla="*/ 32 h 66"/>
                <a:gd name="T78" fmla="*/ 32 w 54"/>
                <a:gd name="T79" fmla="*/ 30 h 66"/>
                <a:gd name="T80" fmla="*/ 31 w 54"/>
                <a:gd name="T81" fmla="*/ 29 h 66"/>
                <a:gd name="T82" fmla="*/ 32 w 54"/>
                <a:gd name="T83" fmla="*/ 27 h 66"/>
                <a:gd name="T84" fmla="*/ 32 w 54"/>
                <a:gd name="T85" fmla="*/ 25 h 66"/>
                <a:gd name="T86" fmla="*/ 32 w 54"/>
                <a:gd name="T87" fmla="*/ 24 h 66"/>
                <a:gd name="T88" fmla="*/ 36 w 54"/>
                <a:gd name="T89" fmla="*/ 20 h 66"/>
                <a:gd name="T90" fmla="*/ 37 w 54"/>
                <a:gd name="T91" fmla="*/ 20 h 66"/>
                <a:gd name="T92" fmla="*/ 39 w 54"/>
                <a:gd name="T93" fmla="*/ 20 h 66"/>
                <a:gd name="T94" fmla="*/ 41 w 54"/>
                <a:gd name="T95" fmla="*/ 20 h 66"/>
                <a:gd name="T96" fmla="*/ 43 w 54"/>
                <a:gd name="T97" fmla="*/ 18 h 66"/>
                <a:gd name="T98" fmla="*/ 51 w 54"/>
                <a:gd name="T99" fmla="*/ 18 h 66"/>
                <a:gd name="T100" fmla="*/ 53 w 54"/>
                <a:gd name="T101" fmla="*/ 17 h 66"/>
                <a:gd name="T102" fmla="*/ 54 w 54"/>
                <a:gd name="T103" fmla="*/ 1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 h="66">
                  <a:moveTo>
                    <a:pt x="54" y="15"/>
                  </a:moveTo>
                  <a:lnTo>
                    <a:pt x="49" y="13"/>
                  </a:lnTo>
                  <a:lnTo>
                    <a:pt x="48" y="13"/>
                  </a:lnTo>
                  <a:lnTo>
                    <a:pt x="48" y="13"/>
                  </a:lnTo>
                  <a:lnTo>
                    <a:pt x="46" y="12"/>
                  </a:lnTo>
                  <a:lnTo>
                    <a:pt x="43" y="10"/>
                  </a:lnTo>
                  <a:lnTo>
                    <a:pt x="41" y="10"/>
                  </a:lnTo>
                  <a:lnTo>
                    <a:pt x="41" y="10"/>
                  </a:lnTo>
                  <a:lnTo>
                    <a:pt x="41" y="10"/>
                  </a:lnTo>
                  <a:lnTo>
                    <a:pt x="41" y="8"/>
                  </a:lnTo>
                  <a:lnTo>
                    <a:pt x="41" y="8"/>
                  </a:lnTo>
                  <a:lnTo>
                    <a:pt x="41" y="8"/>
                  </a:lnTo>
                  <a:lnTo>
                    <a:pt x="39" y="8"/>
                  </a:lnTo>
                  <a:lnTo>
                    <a:pt x="39" y="7"/>
                  </a:lnTo>
                  <a:lnTo>
                    <a:pt x="39" y="7"/>
                  </a:lnTo>
                  <a:lnTo>
                    <a:pt x="37" y="7"/>
                  </a:lnTo>
                  <a:lnTo>
                    <a:pt x="37" y="7"/>
                  </a:lnTo>
                  <a:lnTo>
                    <a:pt x="36" y="7"/>
                  </a:lnTo>
                  <a:lnTo>
                    <a:pt x="36" y="7"/>
                  </a:lnTo>
                  <a:lnTo>
                    <a:pt x="36" y="5"/>
                  </a:lnTo>
                  <a:lnTo>
                    <a:pt x="36" y="5"/>
                  </a:lnTo>
                  <a:lnTo>
                    <a:pt x="36" y="5"/>
                  </a:lnTo>
                  <a:lnTo>
                    <a:pt x="36" y="3"/>
                  </a:lnTo>
                  <a:lnTo>
                    <a:pt x="36" y="3"/>
                  </a:lnTo>
                  <a:lnTo>
                    <a:pt x="36" y="3"/>
                  </a:lnTo>
                  <a:lnTo>
                    <a:pt x="36" y="1"/>
                  </a:lnTo>
                  <a:lnTo>
                    <a:pt x="31" y="0"/>
                  </a:lnTo>
                  <a:lnTo>
                    <a:pt x="29" y="0"/>
                  </a:lnTo>
                  <a:lnTo>
                    <a:pt x="14" y="8"/>
                  </a:lnTo>
                  <a:lnTo>
                    <a:pt x="5" y="15"/>
                  </a:lnTo>
                  <a:lnTo>
                    <a:pt x="3" y="15"/>
                  </a:lnTo>
                  <a:lnTo>
                    <a:pt x="3" y="17"/>
                  </a:lnTo>
                  <a:lnTo>
                    <a:pt x="3" y="17"/>
                  </a:lnTo>
                  <a:lnTo>
                    <a:pt x="2" y="17"/>
                  </a:lnTo>
                  <a:lnTo>
                    <a:pt x="2" y="18"/>
                  </a:lnTo>
                  <a:lnTo>
                    <a:pt x="2" y="18"/>
                  </a:lnTo>
                  <a:lnTo>
                    <a:pt x="2" y="18"/>
                  </a:lnTo>
                  <a:lnTo>
                    <a:pt x="3" y="20"/>
                  </a:lnTo>
                  <a:lnTo>
                    <a:pt x="3" y="20"/>
                  </a:lnTo>
                  <a:lnTo>
                    <a:pt x="2" y="20"/>
                  </a:lnTo>
                  <a:lnTo>
                    <a:pt x="2" y="24"/>
                  </a:lnTo>
                  <a:lnTo>
                    <a:pt x="2" y="24"/>
                  </a:lnTo>
                  <a:lnTo>
                    <a:pt x="0" y="27"/>
                  </a:lnTo>
                  <a:lnTo>
                    <a:pt x="0" y="30"/>
                  </a:lnTo>
                  <a:lnTo>
                    <a:pt x="0" y="32"/>
                  </a:lnTo>
                  <a:lnTo>
                    <a:pt x="0" y="35"/>
                  </a:lnTo>
                  <a:lnTo>
                    <a:pt x="0" y="37"/>
                  </a:lnTo>
                  <a:lnTo>
                    <a:pt x="0" y="39"/>
                  </a:lnTo>
                  <a:lnTo>
                    <a:pt x="0" y="41"/>
                  </a:lnTo>
                  <a:lnTo>
                    <a:pt x="0" y="42"/>
                  </a:lnTo>
                  <a:lnTo>
                    <a:pt x="0" y="44"/>
                  </a:lnTo>
                  <a:lnTo>
                    <a:pt x="0" y="44"/>
                  </a:lnTo>
                  <a:lnTo>
                    <a:pt x="2" y="46"/>
                  </a:lnTo>
                  <a:lnTo>
                    <a:pt x="2" y="46"/>
                  </a:lnTo>
                  <a:lnTo>
                    <a:pt x="2" y="46"/>
                  </a:lnTo>
                  <a:lnTo>
                    <a:pt x="2" y="47"/>
                  </a:lnTo>
                  <a:lnTo>
                    <a:pt x="2" y="47"/>
                  </a:lnTo>
                  <a:lnTo>
                    <a:pt x="2" y="49"/>
                  </a:lnTo>
                  <a:lnTo>
                    <a:pt x="2" y="49"/>
                  </a:lnTo>
                  <a:lnTo>
                    <a:pt x="2" y="49"/>
                  </a:lnTo>
                  <a:lnTo>
                    <a:pt x="5" y="52"/>
                  </a:lnTo>
                  <a:lnTo>
                    <a:pt x="5" y="52"/>
                  </a:lnTo>
                  <a:lnTo>
                    <a:pt x="5" y="52"/>
                  </a:lnTo>
                  <a:lnTo>
                    <a:pt x="7" y="52"/>
                  </a:lnTo>
                  <a:lnTo>
                    <a:pt x="7" y="52"/>
                  </a:lnTo>
                  <a:lnTo>
                    <a:pt x="7" y="52"/>
                  </a:lnTo>
                  <a:lnTo>
                    <a:pt x="7" y="51"/>
                  </a:lnTo>
                  <a:lnTo>
                    <a:pt x="9" y="51"/>
                  </a:lnTo>
                  <a:lnTo>
                    <a:pt x="9" y="51"/>
                  </a:lnTo>
                  <a:lnTo>
                    <a:pt x="9" y="51"/>
                  </a:lnTo>
                  <a:lnTo>
                    <a:pt x="10" y="51"/>
                  </a:lnTo>
                  <a:lnTo>
                    <a:pt x="10" y="51"/>
                  </a:lnTo>
                  <a:lnTo>
                    <a:pt x="10" y="51"/>
                  </a:lnTo>
                  <a:lnTo>
                    <a:pt x="10" y="54"/>
                  </a:lnTo>
                  <a:lnTo>
                    <a:pt x="10" y="57"/>
                  </a:lnTo>
                  <a:lnTo>
                    <a:pt x="12" y="59"/>
                  </a:lnTo>
                  <a:lnTo>
                    <a:pt x="14" y="63"/>
                  </a:lnTo>
                  <a:lnTo>
                    <a:pt x="14" y="63"/>
                  </a:lnTo>
                  <a:lnTo>
                    <a:pt x="14" y="63"/>
                  </a:lnTo>
                  <a:lnTo>
                    <a:pt x="14" y="64"/>
                  </a:lnTo>
                  <a:lnTo>
                    <a:pt x="15" y="64"/>
                  </a:lnTo>
                  <a:lnTo>
                    <a:pt x="20" y="66"/>
                  </a:lnTo>
                  <a:lnTo>
                    <a:pt x="22" y="66"/>
                  </a:lnTo>
                  <a:lnTo>
                    <a:pt x="22" y="66"/>
                  </a:lnTo>
                  <a:lnTo>
                    <a:pt x="24" y="66"/>
                  </a:lnTo>
                  <a:lnTo>
                    <a:pt x="24" y="66"/>
                  </a:lnTo>
                  <a:lnTo>
                    <a:pt x="24" y="66"/>
                  </a:lnTo>
                  <a:lnTo>
                    <a:pt x="24" y="66"/>
                  </a:lnTo>
                  <a:lnTo>
                    <a:pt x="24" y="66"/>
                  </a:lnTo>
                  <a:lnTo>
                    <a:pt x="26" y="64"/>
                  </a:lnTo>
                  <a:lnTo>
                    <a:pt x="26" y="64"/>
                  </a:lnTo>
                  <a:lnTo>
                    <a:pt x="26" y="63"/>
                  </a:lnTo>
                  <a:lnTo>
                    <a:pt x="26" y="63"/>
                  </a:lnTo>
                  <a:lnTo>
                    <a:pt x="27" y="63"/>
                  </a:lnTo>
                  <a:lnTo>
                    <a:pt x="27" y="63"/>
                  </a:lnTo>
                  <a:lnTo>
                    <a:pt x="27" y="63"/>
                  </a:lnTo>
                  <a:lnTo>
                    <a:pt x="27" y="61"/>
                  </a:lnTo>
                  <a:lnTo>
                    <a:pt x="29" y="61"/>
                  </a:lnTo>
                  <a:lnTo>
                    <a:pt x="29" y="59"/>
                  </a:lnTo>
                  <a:lnTo>
                    <a:pt x="29" y="59"/>
                  </a:lnTo>
                  <a:lnTo>
                    <a:pt x="29" y="57"/>
                  </a:lnTo>
                  <a:lnTo>
                    <a:pt x="27" y="54"/>
                  </a:lnTo>
                  <a:lnTo>
                    <a:pt x="27" y="54"/>
                  </a:lnTo>
                  <a:lnTo>
                    <a:pt x="27" y="52"/>
                  </a:lnTo>
                  <a:lnTo>
                    <a:pt x="29" y="51"/>
                  </a:lnTo>
                  <a:lnTo>
                    <a:pt x="29" y="49"/>
                  </a:lnTo>
                  <a:lnTo>
                    <a:pt x="27" y="47"/>
                  </a:lnTo>
                  <a:lnTo>
                    <a:pt x="27" y="42"/>
                  </a:lnTo>
                  <a:lnTo>
                    <a:pt x="27" y="41"/>
                  </a:lnTo>
                  <a:lnTo>
                    <a:pt x="27" y="39"/>
                  </a:lnTo>
                  <a:lnTo>
                    <a:pt x="27" y="39"/>
                  </a:lnTo>
                  <a:lnTo>
                    <a:pt x="31" y="37"/>
                  </a:lnTo>
                  <a:lnTo>
                    <a:pt x="31" y="37"/>
                  </a:lnTo>
                  <a:lnTo>
                    <a:pt x="31" y="37"/>
                  </a:lnTo>
                  <a:lnTo>
                    <a:pt x="31" y="35"/>
                  </a:lnTo>
                  <a:lnTo>
                    <a:pt x="32" y="34"/>
                  </a:lnTo>
                  <a:lnTo>
                    <a:pt x="32" y="32"/>
                  </a:lnTo>
                  <a:lnTo>
                    <a:pt x="32" y="32"/>
                  </a:lnTo>
                  <a:lnTo>
                    <a:pt x="32" y="30"/>
                  </a:lnTo>
                  <a:lnTo>
                    <a:pt x="32" y="30"/>
                  </a:lnTo>
                  <a:lnTo>
                    <a:pt x="32" y="30"/>
                  </a:lnTo>
                  <a:lnTo>
                    <a:pt x="31" y="29"/>
                  </a:lnTo>
                  <a:lnTo>
                    <a:pt x="31" y="29"/>
                  </a:lnTo>
                  <a:lnTo>
                    <a:pt x="32" y="29"/>
                  </a:lnTo>
                  <a:lnTo>
                    <a:pt x="32" y="27"/>
                  </a:lnTo>
                  <a:lnTo>
                    <a:pt x="32" y="27"/>
                  </a:lnTo>
                  <a:lnTo>
                    <a:pt x="32" y="25"/>
                  </a:lnTo>
                  <a:lnTo>
                    <a:pt x="32" y="25"/>
                  </a:lnTo>
                  <a:lnTo>
                    <a:pt x="32" y="25"/>
                  </a:lnTo>
                  <a:lnTo>
                    <a:pt x="32" y="25"/>
                  </a:lnTo>
                  <a:lnTo>
                    <a:pt x="32" y="24"/>
                  </a:lnTo>
                  <a:lnTo>
                    <a:pt x="32" y="24"/>
                  </a:lnTo>
                  <a:lnTo>
                    <a:pt x="34" y="24"/>
                  </a:lnTo>
                  <a:lnTo>
                    <a:pt x="34" y="24"/>
                  </a:lnTo>
                  <a:lnTo>
                    <a:pt x="36" y="20"/>
                  </a:lnTo>
                  <a:lnTo>
                    <a:pt x="36" y="20"/>
                  </a:lnTo>
                  <a:lnTo>
                    <a:pt x="36" y="20"/>
                  </a:lnTo>
                  <a:lnTo>
                    <a:pt x="37" y="20"/>
                  </a:lnTo>
                  <a:lnTo>
                    <a:pt x="37" y="20"/>
                  </a:lnTo>
                  <a:lnTo>
                    <a:pt x="37" y="20"/>
                  </a:lnTo>
                  <a:lnTo>
                    <a:pt x="39" y="20"/>
                  </a:lnTo>
                  <a:lnTo>
                    <a:pt x="39" y="20"/>
                  </a:lnTo>
                  <a:lnTo>
                    <a:pt x="41" y="20"/>
                  </a:lnTo>
                  <a:lnTo>
                    <a:pt x="41" y="20"/>
                  </a:lnTo>
                  <a:lnTo>
                    <a:pt x="41" y="18"/>
                  </a:lnTo>
                  <a:lnTo>
                    <a:pt x="43" y="18"/>
                  </a:lnTo>
                  <a:lnTo>
                    <a:pt x="43" y="18"/>
                  </a:lnTo>
                  <a:lnTo>
                    <a:pt x="44" y="18"/>
                  </a:lnTo>
                  <a:lnTo>
                    <a:pt x="49" y="18"/>
                  </a:lnTo>
                  <a:lnTo>
                    <a:pt x="51" y="18"/>
                  </a:lnTo>
                  <a:lnTo>
                    <a:pt x="51" y="18"/>
                  </a:lnTo>
                  <a:lnTo>
                    <a:pt x="53" y="18"/>
                  </a:lnTo>
                  <a:lnTo>
                    <a:pt x="53" y="17"/>
                  </a:lnTo>
                  <a:lnTo>
                    <a:pt x="54" y="17"/>
                  </a:lnTo>
                  <a:lnTo>
                    <a:pt x="54" y="15"/>
                  </a:lnTo>
                  <a:lnTo>
                    <a:pt x="54" y="15"/>
                  </a:lnTo>
                  <a:lnTo>
                    <a:pt x="54" y="15"/>
                  </a:lnTo>
                  <a:close/>
                </a:path>
              </a:pathLst>
            </a:custGeom>
            <a:grpFill/>
            <a:ln w="3175"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grpSp>
      <p:sp>
        <p:nvSpPr>
          <p:cNvPr id="82" name="Teardrop 81"/>
          <p:cNvSpPr/>
          <p:nvPr/>
        </p:nvSpPr>
        <p:spPr>
          <a:xfrm rot="8100000">
            <a:off x="6794475" y="2762753"/>
            <a:ext cx="638393" cy="638393"/>
          </a:xfrm>
          <a:prstGeom prst="teardrop">
            <a:avLst/>
          </a:prstGeom>
          <a:solidFill>
            <a:schemeClr val="tx1">
              <a:lumMod val="85000"/>
              <a:lumOff val="1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Teardrop 82"/>
          <p:cNvSpPr/>
          <p:nvPr/>
        </p:nvSpPr>
        <p:spPr>
          <a:xfrm rot="8100000">
            <a:off x="7457426" y="3557047"/>
            <a:ext cx="638393" cy="638393"/>
          </a:xfrm>
          <a:prstGeom prst="teardrop">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eardrop 83"/>
          <p:cNvSpPr/>
          <p:nvPr/>
        </p:nvSpPr>
        <p:spPr>
          <a:xfrm rot="8100000">
            <a:off x="8157363" y="1924511"/>
            <a:ext cx="638393" cy="638393"/>
          </a:xfrm>
          <a:prstGeom prst="teardrop">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Teardrop 84"/>
          <p:cNvSpPr/>
          <p:nvPr/>
        </p:nvSpPr>
        <p:spPr>
          <a:xfrm rot="8100000">
            <a:off x="9494467" y="4187205"/>
            <a:ext cx="638393" cy="638393"/>
          </a:xfrm>
          <a:prstGeom prst="teardrop">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Teardrop 85"/>
          <p:cNvSpPr/>
          <p:nvPr/>
        </p:nvSpPr>
        <p:spPr>
          <a:xfrm rot="8100000">
            <a:off x="10264770" y="2240202"/>
            <a:ext cx="638393" cy="638393"/>
          </a:xfrm>
          <a:prstGeom prst="teardrop">
            <a:avLst/>
          </a:prstGeom>
          <a:solidFill>
            <a:schemeClr val="tx1">
              <a:lumMod val="85000"/>
              <a:lumOff val="1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Teardrop 86"/>
          <p:cNvSpPr/>
          <p:nvPr/>
        </p:nvSpPr>
        <p:spPr>
          <a:xfrm rot="8100000">
            <a:off x="10625230" y="4910331"/>
            <a:ext cx="638393" cy="638393"/>
          </a:xfrm>
          <a:prstGeom prst="teardrop">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94075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3" name="Rectangle 2"/>
          <p:cNvSpPr/>
          <p:nvPr/>
        </p:nvSpPr>
        <p:spPr>
          <a:xfrm>
            <a:off x="0" y="-20136"/>
            <a:ext cx="12192000" cy="4324350"/>
          </a:xfrm>
          <a:prstGeom prst="rect">
            <a:avLst/>
          </a:prstGeom>
          <a:gradFill flip="none" rotWithShape="1">
            <a:gsLst>
              <a:gs pos="100000">
                <a:schemeClr val="accent6">
                  <a:lumMod val="75000"/>
                  <a:alpha val="90000"/>
                </a:schemeClr>
              </a:gs>
              <a:gs pos="0">
                <a:schemeClr val="accent6">
                  <a:lumMod val="50000"/>
                  <a:alpha val="9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 name="Group 56"/>
          <p:cNvGrpSpPr/>
          <p:nvPr/>
        </p:nvGrpSpPr>
        <p:grpSpPr>
          <a:xfrm>
            <a:off x="1162050" y="1201920"/>
            <a:ext cx="9486900" cy="2883136"/>
            <a:chOff x="543378" y="771525"/>
            <a:chExt cx="10029372" cy="3047999"/>
          </a:xfrm>
        </p:grpSpPr>
        <p:grpSp>
          <p:nvGrpSpPr>
            <p:cNvPr id="30" name="Group 29"/>
            <p:cNvGrpSpPr/>
            <p:nvPr/>
          </p:nvGrpSpPr>
          <p:grpSpPr>
            <a:xfrm>
              <a:off x="1714500" y="771525"/>
              <a:ext cx="8858250" cy="2743200"/>
              <a:chOff x="1714500" y="771525"/>
              <a:chExt cx="8858250" cy="2743200"/>
            </a:xfrm>
          </p:grpSpPr>
          <p:cxnSp>
            <p:nvCxnSpPr>
              <p:cNvPr id="27" name="Straight Connector 26"/>
              <p:cNvCxnSpPr/>
              <p:nvPr/>
            </p:nvCxnSpPr>
            <p:spPr>
              <a:xfrm>
                <a:off x="1714500" y="3295650"/>
                <a:ext cx="8858250" cy="0"/>
              </a:xfrm>
              <a:prstGeom prst="line">
                <a:avLst/>
              </a:prstGeom>
              <a:ln w="63500">
                <a:solidFill>
                  <a:schemeClr val="bg1">
                    <a:alpha val="2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4" name="Rectangle: Rounded Corners 13"/>
              <p:cNvSpPr/>
              <p:nvPr/>
            </p:nvSpPr>
            <p:spPr>
              <a:xfrm>
                <a:off x="2029278" y="2647950"/>
                <a:ext cx="332921" cy="866775"/>
              </a:xfrm>
              <a:prstGeom prst="roundRect">
                <a:avLst>
                  <a:gd name="adj" fmla="val 50000"/>
                </a:avLst>
              </a:prstGeom>
              <a:gradFill>
                <a:gsLst>
                  <a:gs pos="75000">
                    <a:srgbClr val="1D619F">
                      <a:alpha val="90000"/>
                    </a:srgbClr>
                  </a:gs>
                  <a:gs pos="0">
                    <a:schemeClr val="accent6">
                      <a:lumMod val="60000"/>
                      <a:lumOff val="40000"/>
                      <a:alpha val="9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p:cNvSpPr/>
              <p:nvPr/>
            </p:nvSpPr>
            <p:spPr>
              <a:xfrm>
                <a:off x="2810328" y="2419350"/>
                <a:ext cx="332921" cy="1095375"/>
              </a:xfrm>
              <a:prstGeom prst="roundRect">
                <a:avLst>
                  <a:gd name="adj" fmla="val 50000"/>
                </a:avLst>
              </a:prstGeom>
              <a:gradFill>
                <a:gsLst>
                  <a:gs pos="75000">
                    <a:srgbClr val="1D619F">
                      <a:alpha val="90000"/>
                    </a:srgbClr>
                  </a:gs>
                  <a:gs pos="0">
                    <a:schemeClr val="accent6">
                      <a:lumMod val="60000"/>
                      <a:lumOff val="40000"/>
                      <a:alpha val="9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p:cNvSpPr/>
              <p:nvPr/>
            </p:nvSpPr>
            <p:spPr>
              <a:xfrm>
                <a:off x="3591378" y="2533650"/>
                <a:ext cx="332921" cy="981075"/>
              </a:xfrm>
              <a:prstGeom prst="roundRect">
                <a:avLst>
                  <a:gd name="adj" fmla="val 50000"/>
                </a:avLst>
              </a:prstGeom>
              <a:gradFill>
                <a:gsLst>
                  <a:gs pos="75000">
                    <a:srgbClr val="1D619F">
                      <a:alpha val="90000"/>
                    </a:srgbClr>
                  </a:gs>
                  <a:gs pos="0">
                    <a:schemeClr val="accent6">
                      <a:lumMod val="60000"/>
                      <a:lumOff val="40000"/>
                      <a:alpha val="9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Rounded Corners 17"/>
              <p:cNvSpPr/>
              <p:nvPr/>
            </p:nvSpPr>
            <p:spPr>
              <a:xfrm>
                <a:off x="4372428" y="2095500"/>
                <a:ext cx="332921" cy="1419225"/>
              </a:xfrm>
              <a:prstGeom prst="roundRect">
                <a:avLst>
                  <a:gd name="adj" fmla="val 50000"/>
                </a:avLst>
              </a:prstGeom>
              <a:gradFill>
                <a:gsLst>
                  <a:gs pos="75000">
                    <a:srgbClr val="1D619F">
                      <a:alpha val="90000"/>
                    </a:srgbClr>
                  </a:gs>
                  <a:gs pos="0">
                    <a:schemeClr val="accent6">
                      <a:lumMod val="60000"/>
                      <a:lumOff val="40000"/>
                      <a:alpha val="9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p:cNvSpPr/>
              <p:nvPr/>
            </p:nvSpPr>
            <p:spPr>
              <a:xfrm>
                <a:off x="5153478" y="1990725"/>
                <a:ext cx="332921" cy="1524000"/>
              </a:xfrm>
              <a:prstGeom prst="roundRect">
                <a:avLst>
                  <a:gd name="adj" fmla="val 50000"/>
                </a:avLst>
              </a:prstGeom>
              <a:gradFill>
                <a:gsLst>
                  <a:gs pos="75000">
                    <a:srgbClr val="1D619F">
                      <a:alpha val="90000"/>
                    </a:srgbClr>
                  </a:gs>
                  <a:gs pos="0">
                    <a:schemeClr val="accent6">
                      <a:lumMod val="60000"/>
                      <a:lumOff val="40000"/>
                      <a:alpha val="9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p:cNvSpPr/>
              <p:nvPr/>
            </p:nvSpPr>
            <p:spPr>
              <a:xfrm>
                <a:off x="5934528" y="2238375"/>
                <a:ext cx="332921" cy="1276350"/>
              </a:xfrm>
              <a:prstGeom prst="roundRect">
                <a:avLst>
                  <a:gd name="adj" fmla="val 50000"/>
                </a:avLst>
              </a:prstGeom>
              <a:gradFill>
                <a:gsLst>
                  <a:gs pos="75000">
                    <a:srgbClr val="1D619F">
                      <a:alpha val="90000"/>
                    </a:srgbClr>
                  </a:gs>
                  <a:gs pos="0">
                    <a:schemeClr val="accent6">
                      <a:lumMod val="60000"/>
                      <a:lumOff val="40000"/>
                      <a:alpha val="9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p:cNvSpPr/>
              <p:nvPr/>
            </p:nvSpPr>
            <p:spPr>
              <a:xfrm>
                <a:off x="6715578" y="1609725"/>
                <a:ext cx="332921" cy="1905000"/>
              </a:xfrm>
              <a:prstGeom prst="roundRect">
                <a:avLst>
                  <a:gd name="adj" fmla="val 50000"/>
                </a:avLst>
              </a:prstGeom>
              <a:gradFill>
                <a:gsLst>
                  <a:gs pos="75000">
                    <a:srgbClr val="1D619F">
                      <a:alpha val="90000"/>
                    </a:srgbClr>
                  </a:gs>
                  <a:gs pos="0">
                    <a:schemeClr val="accent6">
                      <a:lumMod val="60000"/>
                      <a:lumOff val="40000"/>
                      <a:alpha val="9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p:cNvSpPr/>
              <p:nvPr/>
            </p:nvSpPr>
            <p:spPr>
              <a:xfrm>
                <a:off x="7496628" y="1200150"/>
                <a:ext cx="332921" cy="2314575"/>
              </a:xfrm>
              <a:prstGeom prst="roundRect">
                <a:avLst>
                  <a:gd name="adj" fmla="val 50000"/>
                </a:avLst>
              </a:prstGeom>
              <a:gradFill>
                <a:gsLst>
                  <a:gs pos="75000">
                    <a:srgbClr val="1D619F">
                      <a:alpha val="90000"/>
                    </a:srgbClr>
                  </a:gs>
                  <a:gs pos="0">
                    <a:schemeClr val="accent6">
                      <a:lumMod val="60000"/>
                      <a:lumOff val="40000"/>
                      <a:alpha val="9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p:cNvSpPr/>
              <p:nvPr/>
            </p:nvSpPr>
            <p:spPr>
              <a:xfrm>
                <a:off x="8277678" y="1304925"/>
                <a:ext cx="332921" cy="2209800"/>
              </a:xfrm>
              <a:prstGeom prst="roundRect">
                <a:avLst>
                  <a:gd name="adj" fmla="val 50000"/>
                </a:avLst>
              </a:prstGeom>
              <a:gradFill>
                <a:gsLst>
                  <a:gs pos="75000">
                    <a:srgbClr val="1D619F">
                      <a:alpha val="90000"/>
                    </a:srgbClr>
                  </a:gs>
                  <a:gs pos="0">
                    <a:schemeClr val="accent6">
                      <a:lumMod val="60000"/>
                      <a:lumOff val="40000"/>
                      <a:alpha val="9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p:cNvSpPr/>
              <p:nvPr/>
            </p:nvSpPr>
            <p:spPr>
              <a:xfrm>
                <a:off x="9058728" y="1009650"/>
                <a:ext cx="332921" cy="2505075"/>
              </a:xfrm>
              <a:prstGeom prst="roundRect">
                <a:avLst>
                  <a:gd name="adj" fmla="val 50000"/>
                </a:avLst>
              </a:prstGeom>
              <a:gradFill>
                <a:gsLst>
                  <a:gs pos="75000">
                    <a:srgbClr val="1D619F">
                      <a:alpha val="90000"/>
                    </a:srgbClr>
                  </a:gs>
                  <a:gs pos="0">
                    <a:schemeClr val="accent6">
                      <a:lumMod val="60000"/>
                      <a:lumOff val="40000"/>
                      <a:alpha val="9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p:cNvSpPr/>
              <p:nvPr/>
            </p:nvSpPr>
            <p:spPr>
              <a:xfrm>
                <a:off x="9839778" y="771525"/>
                <a:ext cx="332921" cy="2743200"/>
              </a:xfrm>
              <a:prstGeom prst="roundRect">
                <a:avLst>
                  <a:gd name="adj" fmla="val 50000"/>
                </a:avLst>
              </a:prstGeom>
              <a:gradFill>
                <a:gsLst>
                  <a:gs pos="75000">
                    <a:srgbClr val="1D619F">
                      <a:alpha val="90000"/>
                    </a:srgbClr>
                  </a:gs>
                  <a:gs pos="0">
                    <a:schemeClr val="accent6">
                      <a:lumMod val="60000"/>
                      <a:lumOff val="40000"/>
                      <a:alpha val="9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TextBox 31"/>
            <p:cNvSpPr txBox="1"/>
            <p:nvPr/>
          </p:nvSpPr>
          <p:spPr>
            <a:xfrm>
              <a:off x="543378" y="1299775"/>
              <a:ext cx="863600" cy="276999"/>
            </a:xfrm>
            <a:prstGeom prst="rect">
              <a:avLst/>
            </a:prstGeom>
            <a:noFill/>
          </p:spPr>
          <p:txBody>
            <a:bodyPr wrap="square" rtlCol="0">
              <a:spAutoFit/>
            </a:bodyPr>
            <a:lstStyle/>
            <a:p>
              <a:pPr algn="ctr"/>
              <a:r>
                <a:rPr lang="en-US" sz="1200" dirty="0">
                  <a:solidFill>
                    <a:schemeClr val="bg1">
                      <a:lumMod val="75000"/>
                    </a:schemeClr>
                  </a:solidFill>
                  <a:latin typeface="Futura Bk BT" panose="020B0502020204020303" pitchFamily="34" charset="0"/>
                </a:rPr>
                <a:t>700k</a:t>
              </a:r>
            </a:p>
          </p:txBody>
        </p:sp>
        <p:sp>
          <p:nvSpPr>
            <p:cNvPr id="34" name="TextBox 33"/>
            <p:cNvSpPr txBox="1"/>
            <p:nvPr/>
          </p:nvSpPr>
          <p:spPr>
            <a:xfrm>
              <a:off x="543378" y="1776025"/>
              <a:ext cx="863600" cy="276999"/>
            </a:xfrm>
            <a:prstGeom prst="rect">
              <a:avLst/>
            </a:prstGeom>
            <a:noFill/>
          </p:spPr>
          <p:txBody>
            <a:bodyPr wrap="square" rtlCol="0">
              <a:spAutoFit/>
            </a:bodyPr>
            <a:lstStyle/>
            <a:p>
              <a:pPr algn="ctr"/>
              <a:r>
                <a:rPr lang="en-US" sz="1200" dirty="0">
                  <a:solidFill>
                    <a:schemeClr val="bg1">
                      <a:lumMod val="75000"/>
                    </a:schemeClr>
                  </a:solidFill>
                  <a:latin typeface="Futura Bk BT" panose="020B0502020204020303" pitchFamily="34" charset="0"/>
                </a:rPr>
                <a:t>500k</a:t>
              </a:r>
            </a:p>
          </p:txBody>
        </p:sp>
        <p:sp>
          <p:nvSpPr>
            <p:cNvPr id="36" name="TextBox 35"/>
            <p:cNvSpPr txBox="1"/>
            <p:nvPr/>
          </p:nvSpPr>
          <p:spPr>
            <a:xfrm>
              <a:off x="543378" y="2252275"/>
              <a:ext cx="863600" cy="276999"/>
            </a:xfrm>
            <a:prstGeom prst="rect">
              <a:avLst/>
            </a:prstGeom>
            <a:noFill/>
          </p:spPr>
          <p:txBody>
            <a:bodyPr wrap="square" rtlCol="0">
              <a:spAutoFit/>
            </a:bodyPr>
            <a:lstStyle/>
            <a:p>
              <a:pPr algn="ctr"/>
              <a:r>
                <a:rPr lang="en-US" sz="1200" dirty="0">
                  <a:solidFill>
                    <a:schemeClr val="bg1">
                      <a:lumMod val="75000"/>
                    </a:schemeClr>
                  </a:solidFill>
                  <a:latin typeface="Futura Bk BT" panose="020B0502020204020303" pitchFamily="34" charset="0"/>
                </a:rPr>
                <a:t>300k</a:t>
              </a:r>
            </a:p>
          </p:txBody>
        </p:sp>
        <p:sp>
          <p:nvSpPr>
            <p:cNvPr id="38" name="TextBox 37"/>
            <p:cNvSpPr txBox="1"/>
            <p:nvPr/>
          </p:nvSpPr>
          <p:spPr>
            <a:xfrm>
              <a:off x="543378" y="2728525"/>
              <a:ext cx="863600" cy="276999"/>
            </a:xfrm>
            <a:prstGeom prst="rect">
              <a:avLst/>
            </a:prstGeom>
            <a:noFill/>
          </p:spPr>
          <p:txBody>
            <a:bodyPr wrap="square" rtlCol="0">
              <a:spAutoFit/>
            </a:bodyPr>
            <a:lstStyle/>
            <a:p>
              <a:pPr algn="ctr"/>
              <a:r>
                <a:rPr lang="en-US" sz="1200" dirty="0">
                  <a:solidFill>
                    <a:schemeClr val="bg1">
                      <a:lumMod val="75000"/>
                    </a:schemeClr>
                  </a:solidFill>
                  <a:latin typeface="Futura Bk BT" panose="020B0502020204020303" pitchFamily="34" charset="0"/>
                </a:rPr>
                <a:t>100k</a:t>
              </a:r>
            </a:p>
          </p:txBody>
        </p:sp>
        <p:sp>
          <p:nvSpPr>
            <p:cNvPr id="42" name="TextBox 41"/>
            <p:cNvSpPr txBox="1"/>
            <p:nvPr/>
          </p:nvSpPr>
          <p:spPr>
            <a:xfrm>
              <a:off x="543378" y="823525"/>
              <a:ext cx="863600" cy="276999"/>
            </a:xfrm>
            <a:prstGeom prst="rect">
              <a:avLst/>
            </a:prstGeom>
            <a:noFill/>
          </p:spPr>
          <p:txBody>
            <a:bodyPr wrap="square" rtlCol="0">
              <a:spAutoFit/>
            </a:bodyPr>
            <a:lstStyle/>
            <a:p>
              <a:pPr algn="ctr"/>
              <a:r>
                <a:rPr lang="en-US" sz="1200" dirty="0">
                  <a:solidFill>
                    <a:schemeClr val="bg1">
                      <a:lumMod val="75000"/>
                    </a:schemeClr>
                  </a:solidFill>
                  <a:latin typeface="Futura Bk BT" panose="020B0502020204020303" pitchFamily="34" charset="0"/>
                </a:rPr>
                <a:t>900k</a:t>
              </a:r>
            </a:p>
          </p:txBody>
        </p:sp>
        <p:sp>
          <p:nvSpPr>
            <p:cNvPr id="43" name="TextBox 42"/>
            <p:cNvSpPr txBox="1"/>
            <p:nvPr/>
          </p:nvSpPr>
          <p:spPr>
            <a:xfrm>
              <a:off x="1763939" y="3542525"/>
              <a:ext cx="863600" cy="276999"/>
            </a:xfrm>
            <a:prstGeom prst="rect">
              <a:avLst/>
            </a:prstGeom>
            <a:noFill/>
          </p:spPr>
          <p:txBody>
            <a:bodyPr wrap="square" rtlCol="0">
              <a:spAutoFit/>
            </a:bodyPr>
            <a:lstStyle/>
            <a:p>
              <a:pPr algn="ctr"/>
              <a:r>
                <a:rPr lang="en-US" sz="1200" dirty="0">
                  <a:solidFill>
                    <a:schemeClr val="bg1">
                      <a:lumMod val="75000"/>
                    </a:schemeClr>
                  </a:solidFill>
                  <a:latin typeface="Futura Bk BT" panose="020B0502020204020303" pitchFamily="34" charset="0"/>
                </a:rPr>
                <a:t>Month</a:t>
              </a:r>
            </a:p>
          </p:txBody>
        </p:sp>
        <p:sp>
          <p:nvSpPr>
            <p:cNvPr id="44" name="TextBox 43"/>
            <p:cNvSpPr txBox="1"/>
            <p:nvPr/>
          </p:nvSpPr>
          <p:spPr>
            <a:xfrm>
              <a:off x="2544988" y="3542525"/>
              <a:ext cx="863600" cy="276999"/>
            </a:xfrm>
            <a:prstGeom prst="rect">
              <a:avLst/>
            </a:prstGeom>
            <a:noFill/>
          </p:spPr>
          <p:txBody>
            <a:bodyPr wrap="square" rtlCol="0">
              <a:spAutoFit/>
            </a:bodyPr>
            <a:lstStyle/>
            <a:p>
              <a:pPr algn="ctr"/>
              <a:r>
                <a:rPr lang="en-US" sz="1200" dirty="0">
                  <a:solidFill>
                    <a:schemeClr val="bg1">
                      <a:lumMod val="75000"/>
                    </a:schemeClr>
                  </a:solidFill>
                  <a:latin typeface="Futura Bk BT" panose="020B0502020204020303" pitchFamily="34" charset="0"/>
                </a:rPr>
                <a:t>Month</a:t>
              </a:r>
            </a:p>
          </p:txBody>
        </p:sp>
        <p:sp>
          <p:nvSpPr>
            <p:cNvPr id="45" name="TextBox 44"/>
            <p:cNvSpPr txBox="1"/>
            <p:nvPr/>
          </p:nvSpPr>
          <p:spPr>
            <a:xfrm>
              <a:off x="3326037" y="3542525"/>
              <a:ext cx="863600" cy="276999"/>
            </a:xfrm>
            <a:prstGeom prst="rect">
              <a:avLst/>
            </a:prstGeom>
            <a:noFill/>
          </p:spPr>
          <p:txBody>
            <a:bodyPr wrap="square" rtlCol="0">
              <a:spAutoFit/>
            </a:bodyPr>
            <a:lstStyle/>
            <a:p>
              <a:pPr algn="ctr"/>
              <a:r>
                <a:rPr lang="en-US" sz="1200" dirty="0">
                  <a:solidFill>
                    <a:schemeClr val="bg1">
                      <a:lumMod val="75000"/>
                    </a:schemeClr>
                  </a:solidFill>
                  <a:latin typeface="Futura Bk BT" panose="020B0502020204020303" pitchFamily="34" charset="0"/>
                </a:rPr>
                <a:t>Month</a:t>
              </a:r>
            </a:p>
          </p:txBody>
        </p:sp>
        <p:sp>
          <p:nvSpPr>
            <p:cNvPr id="46" name="TextBox 45"/>
            <p:cNvSpPr txBox="1"/>
            <p:nvPr/>
          </p:nvSpPr>
          <p:spPr>
            <a:xfrm>
              <a:off x="4107086" y="3542525"/>
              <a:ext cx="863600" cy="276999"/>
            </a:xfrm>
            <a:prstGeom prst="rect">
              <a:avLst/>
            </a:prstGeom>
            <a:noFill/>
          </p:spPr>
          <p:txBody>
            <a:bodyPr wrap="square" rtlCol="0">
              <a:spAutoFit/>
            </a:bodyPr>
            <a:lstStyle/>
            <a:p>
              <a:pPr algn="ctr"/>
              <a:r>
                <a:rPr lang="en-US" sz="1200" dirty="0">
                  <a:solidFill>
                    <a:schemeClr val="bg1">
                      <a:lumMod val="75000"/>
                    </a:schemeClr>
                  </a:solidFill>
                  <a:latin typeface="Futura Bk BT" panose="020B0502020204020303" pitchFamily="34" charset="0"/>
                </a:rPr>
                <a:t>Month</a:t>
              </a:r>
            </a:p>
          </p:txBody>
        </p:sp>
        <p:sp>
          <p:nvSpPr>
            <p:cNvPr id="47" name="TextBox 46"/>
            <p:cNvSpPr txBox="1"/>
            <p:nvPr/>
          </p:nvSpPr>
          <p:spPr>
            <a:xfrm>
              <a:off x="4888135" y="3542525"/>
              <a:ext cx="863600" cy="276999"/>
            </a:xfrm>
            <a:prstGeom prst="rect">
              <a:avLst/>
            </a:prstGeom>
            <a:noFill/>
          </p:spPr>
          <p:txBody>
            <a:bodyPr wrap="square" rtlCol="0">
              <a:spAutoFit/>
            </a:bodyPr>
            <a:lstStyle/>
            <a:p>
              <a:pPr algn="ctr"/>
              <a:r>
                <a:rPr lang="en-US" sz="1200" dirty="0">
                  <a:solidFill>
                    <a:schemeClr val="bg1">
                      <a:lumMod val="75000"/>
                    </a:schemeClr>
                  </a:solidFill>
                  <a:latin typeface="Futura Bk BT" panose="020B0502020204020303" pitchFamily="34" charset="0"/>
                </a:rPr>
                <a:t>Month</a:t>
              </a:r>
            </a:p>
          </p:txBody>
        </p:sp>
        <p:sp>
          <p:nvSpPr>
            <p:cNvPr id="48" name="TextBox 47"/>
            <p:cNvSpPr txBox="1"/>
            <p:nvPr/>
          </p:nvSpPr>
          <p:spPr>
            <a:xfrm>
              <a:off x="5669184" y="3542525"/>
              <a:ext cx="863600" cy="276999"/>
            </a:xfrm>
            <a:prstGeom prst="rect">
              <a:avLst/>
            </a:prstGeom>
            <a:noFill/>
          </p:spPr>
          <p:txBody>
            <a:bodyPr wrap="square" rtlCol="0">
              <a:spAutoFit/>
            </a:bodyPr>
            <a:lstStyle/>
            <a:p>
              <a:pPr algn="ctr"/>
              <a:r>
                <a:rPr lang="en-US" sz="1200" dirty="0">
                  <a:solidFill>
                    <a:schemeClr val="bg1">
                      <a:lumMod val="75000"/>
                    </a:schemeClr>
                  </a:solidFill>
                  <a:latin typeface="Futura Bk BT" panose="020B0502020204020303" pitchFamily="34" charset="0"/>
                </a:rPr>
                <a:t>Month</a:t>
              </a:r>
            </a:p>
          </p:txBody>
        </p:sp>
        <p:sp>
          <p:nvSpPr>
            <p:cNvPr id="49" name="TextBox 48"/>
            <p:cNvSpPr txBox="1"/>
            <p:nvPr/>
          </p:nvSpPr>
          <p:spPr>
            <a:xfrm>
              <a:off x="6450233" y="3542525"/>
              <a:ext cx="863600" cy="276999"/>
            </a:xfrm>
            <a:prstGeom prst="rect">
              <a:avLst/>
            </a:prstGeom>
            <a:noFill/>
          </p:spPr>
          <p:txBody>
            <a:bodyPr wrap="square" rtlCol="0">
              <a:spAutoFit/>
            </a:bodyPr>
            <a:lstStyle/>
            <a:p>
              <a:pPr algn="ctr"/>
              <a:r>
                <a:rPr lang="en-US" sz="1200" dirty="0">
                  <a:solidFill>
                    <a:schemeClr val="bg1">
                      <a:lumMod val="75000"/>
                    </a:schemeClr>
                  </a:solidFill>
                  <a:latin typeface="Futura Bk BT" panose="020B0502020204020303" pitchFamily="34" charset="0"/>
                </a:rPr>
                <a:t>Month</a:t>
              </a:r>
            </a:p>
          </p:txBody>
        </p:sp>
        <p:sp>
          <p:nvSpPr>
            <p:cNvPr id="50" name="TextBox 49"/>
            <p:cNvSpPr txBox="1"/>
            <p:nvPr/>
          </p:nvSpPr>
          <p:spPr>
            <a:xfrm>
              <a:off x="7231282" y="3542525"/>
              <a:ext cx="863600" cy="276999"/>
            </a:xfrm>
            <a:prstGeom prst="rect">
              <a:avLst/>
            </a:prstGeom>
            <a:noFill/>
          </p:spPr>
          <p:txBody>
            <a:bodyPr wrap="square" rtlCol="0">
              <a:spAutoFit/>
            </a:bodyPr>
            <a:lstStyle/>
            <a:p>
              <a:pPr algn="ctr"/>
              <a:r>
                <a:rPr lang="en-US" sz="1200" dirty="0">
                  <a:solidFill>
                    <a:schemeClr val="bg1">
                      <a:lumMod val="75000"/>
                    </a:schemeClr>
                  </a:solidFill>
                  <a:latin typeface="Futura Bk BT" panose="020B0502020204020303" pitchFamily="34" charset="0"/>
                </a:rPr>
                <a:t>Month</a:t>
              </a:r>
            </a:p>
          </p:txBody>
        </p:sp>
        <p:sp>
          <p:nvSpPr>
            <p:cNvPr id="51" name="TextBox 50"/>
            <p:cNvSpPr txBox="1"/>
            <p:nvPr/>
          </p:nvSpPr>
          <p:spPr>
            <a:xfrm>
              <a:off x="8012331" y="3542525"/>
              <a:ext cx="863600" cy="276999"/>
            </a:xfrm>
            <a:prstGeom prst="rect">
              <a:avLst/>
            </a:prstGeom>
            <a:noFill/>
          </p:spPr>
          <p:txBody>
            <a:bodyPr wrap="square" rtlCol="0">
              <a:spAutoFit/>
            </a:bodyPr>
            <a:lstStyle/>
            <a:p>
              <a:pPr algn="ctr"/>
              <a:r>
                <a:rPr lang="en-US" sz="1200" dirty="0">
                  <a:solidFill>
                    <a:schemeClr val="bg1">
                      <a:lumMod val="75000"/>
                    </a:schemeClr>
                  </a:solidFill>
                  <a:latin typeface="Futura Bk BT" panose="020B0502020204020303" pitchFamily="34" charset="0"/>
                </a:rPr>
                <a:t>Month</a:t>
              </a:r>
            </a:p>
          </p:txBody>
        </p:sp>
        <p:sp>
          <p:nvSpPr>
            <p:cNvPr id="52" name="TextBox 51"/>
            <p:cNvSpPr txBox="1"/>
            <p:nvPr/>
          </p:nvSpPr>
          <p:spPr>
            <a:xfrm>
              <a:off x="8793380" y="3542525"/>
              <a:ext cx="863600" cy="276999"/>
            </a:xfrm>
            <a:prstGeom prst="rect">
              <a:avLst/>
            </a:prstGeom>
            <a:noFill/>
          </p:spPr>
          <p:txBody>
            <a:bodyPr wrap="square" rtlCol="0">
              <a:spAutoFit/>
            </a:bodyPr>
            <a:lstStyle/>
            <a:p>
              <a:pPr algn="ctr"/>
              <a:r>
                <a:rPr lang="en-US" sz="1200" dirty="0">
                  <a:solidFill>
                    <a:schemeClr val="bg1">
                      <a:lumMod val="75000"/>
                    </a:schemeClr>
                  </a:solidFill>
                  <a:latin typeface="Futura Bk BT" panose="020B0502020204020303" pitchFamily="34" charset="0"/>
                </a:rPr>
                <a:t>Month</a:t>
              </a:r>
            </a:p>
          </p:txBody>
        </p:sp>
        <p:sp>
          <p:nvSpPr>
            <p:cNvPr id="53" name="TextBox 52"/>
            <p:cNvSpPr txBox="1"/>
            <p:nvPr/>
          </p:nvSpPr>
          <p:spPr>
            <a:xfrm>
              <a:off x="9574429" y="3542525"/>
              <a:ext cx="863600" cy="276999"/>
            </a:xfrm>
            <a:prstGeom prst="rect">
              <a:avLst/>
            </a:prstGeom>
            <a:noFill/>
          </p:spPr>
          <p:txBody>
            <a:bodyPr wrap="square" rtlCol="0">
              <a:spAutoFit/>
            </a:bodyPr>
            <a:lstStyle/>
            <a:p>
              <a:pPr algn="ctr"/>
              <a:r>
                <a:rPr lang="en-US" sz="1200" dirty="0">
                  <a:solidFill>
                    <a:schemeClr val="bg1">
                      <a:lumMod val="75000"/>
                    </a:schemeClr>
                  </a:solidFill>
                  <a:latin typeface="Futura Bk BT" panose="020B0502020204020303" pitchFamily="34" charset="0"/>
                </a:rPr>
                <a:t>Month</a:t>
              </a:r>
            </a:p>
          </p:txBody>
        </p:sp>
      </p:grpSp>
      <p:sp>
        <p:nvSpPr>
          <p:cNvPr id="54" name="TextBox 53"/>
          <p:cNvSpPr txBox="1"/>
          <p:nvPr/>
        </p:nvSpPr>
        <p:spPr>
          <a:xfrm>
            <a:off x="738075" y="5200650"/>
            <a:ext cx="10715850" cy="888898"/>
          </a:xfrm>
          <a:prstGeom prst="rect">
            <a:avLst/>
          </a:prstGeom>
          <a:noFill/>
        </p:spPr>
        <p:txBody>
          <a:bodyPr wrap="square" rtlCol="0">
            <a:spAutoFit/>
          </a:bodyPr>
          <a:lstStyle/>
          <a:p>
            <a:pPr algn="ctr">
              <a:lnSpc>
                <a:spcPct val="110000"/>
              </a:lnSpc>
            </a:pPr>
            <a:r>
              <a:rPr lang="id-ID" sz="12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quis nostrud exerci tation ullamcorper suscipit lobortis nisl ut aliquip ex ea commodo consequat. </a:t>
            </a:r>
          </a:p>
          <a:p>
            <a:pPr algn="ctr">
              <a:lnSpc>
                <a:spcPct val="110000"/>
              </a:lnSpc>
            </a:pPr>
            <a:endParaRPr lang="id-ID" sz="12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endParaRPr>
          </a:p>
        </p:txBody>
      </p:sp>
      <p:sp>
        <p:nvSpPr>
          <p:cNvPr id="56" name="TextBox 55"/>
          <p:cNvSpPr txBox="1"/>
          <p:nvPr/>
        </p:nvSpPr>
        <p:spPr>
          <a:xfrm>
            <a:off x="2952621" y="4534183"/>
            <a:ext cx="6286758" cy="646331"/>
          </a:xfrm>
          <a:prstGeom prst="rect">
            <a:avLst/>
          </a:prstGeom>
          <a:noFill/>
        </p:spPr>
        <p:txBody>
          <a:bodyPr wrap="square" rtlCol="0">
            <a:spAutoFit/>
          </a:bodyPr>
          <a:lstStyle/>
          <a:p>
            <a:pPr algn="ctr"/>
            <a:r>
              <a:rPr lang="en-US" dirty="0">
                <a:solidFill>
                  <a:schemeClr val="tx1">
                    <a:lumMod val="85000"/>
                    <a:lumOff val="15000"/>
                  </a:schemeClr>
                </a:solidFill>
                <a:latin typeface="Futura Bk BT" panose="020B0502020204020303" pitchFamily="34" charset="0"/>
                <a:ea typeface="Segoe UI" panose="020B0502040204020203" pitchFamily="34" charset="0"/>
                <a:cs typeface="Segoe UI" panose="020B0502040204020203" pitchFamily="34" charset="0"/>
              </a:rPr>
              <a:t>We Are Creative Production Team assertively production transparent meta service for ethical</a:t>
            </a:r>
          </a:p>
        </p:txBody>
      </p:sp>
      <p:sp>
        <p:nvSpPr>
          <p:cNvPr id="58" name="TextBox 57"/>
          <p:cNvSpPr txBox="1"/>
          <p:nvPr/>
        </p:nvSpPr>
        <p:spPr>
          <a:xfrm>
            <a:off x="4025560" y="339350"/>
            <a:ext cx="4140877" cy="523220"/>
          </a:xfrm>
          <a:prstGeom prst="rect">
            <a:avLst/>
          </a:prstGeom>
          <a:noFill/>
        </p:spPr>
        <p:txBody>
          <a:bodyPr wrap="none" rtlCol="0">
            <a:spAutoFit/>
          </a:bodyPr>
          <a:lstStyle/>
          <a:p>
            <a:pPr algn="ctr"/>
            <a:r>
              <a:rPr lang="en-US" sz="2800" dirty="0">
                <a:solidFill>
                  <a:schemeClr val="bg1">
                    <a:lumMod val="95000"/>
                  </a:schemeClr>
                </a:solidFill>
                <a:latin typeface="Futura Bk BT" panose="020B0502020204020303" pitchFamily="34" charset="0"/>
              </a:rPr>
              <a:t>Business Minimal Header</a:t>
            </a:r>
          </a:p>
        </p:txBody>
      </p:sp>
      <p:cxnSp>
        <p:nvCxnSpPr>
          <p:cNvPr id="59" name="Straight Connector 58"/>
          <p:cNvCxnSpPr/>
          <p:nvPr/>
        </p:nvCxnSpPr>
        <p:spPr>
          <a:xfrm>
            <a:off x="4195763" y="973818"/>
            <a:ext cx="840581" cy="0"/>
          </a:xfrm>
          <a:prstGeom prst="line">
            <a:avLst/>
          </a:prstGeom>
          <a:ln w="3175">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70188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3" name="Rectangle 2"/>
          <p:cNvSpPr/>
          <p:nvPr/>
        </p:nvSpPr>
        <p:spPr>
          <a:xfrm>
            <a:off x="0" y="2968057"/>
            <a:ext cx="12192000" cy="3882571"/>
          </a:xfrm>
          <a:prstGeom prst="rect">
            <a:avLst/>
          </a:prstGeom>
          <a:gradFill flip="none" rotWithShape="1">
            <a:gsLst>
              <a:gs pos="100000">
                <a:schemeClr val="tx1">
                  <a:alpha val="95000"/>
                </a:schemeClr>
              </a:gs>
              <a:gs pos="0">
                <a:schemeClr val="tx1">
                  <a:alpha val="3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025560" y="339350"/>
            <a:ext cx="4140877" cy="523220"/>
          </a:xfrm>
          <a:prstGeom prst="rect">
            <a:avLst/>
          </a:prstGeom>
          <a:noFill/>
        </p:spPr>
        <p:txBody>
          <a:bodyPr wrap="none" rtlCol="0">
            <a:spAutoFit/>
          </a:bodyPr>
          <a:lstStyle/>
          <a:p>
            <a:pPr algn="ctr"/>
            <a:r>
              <a:rPr lang="en-US" sz="2800" dirty="0">
                <a:solidFill>
                  <a:schemeClr val="tx1">
                    <a:lumMod val="65000"/>
                    <a:lumOff val="35000"/>
                  </a:schemeClr>
                </a:solidFill>
                <a:latin typeface="Futura Bk BT" panose="020B0502020204020303" pitchFamily="34" charset="0"/>
              </a:rPr>
              <a:t>Business Minimal Header</a:t>
            </a:r>
          </a:p>
        </p:txBody>
      </p:sp>
      <p:cxnSp>
        <p:nvCxnSpPr>
          <p:cNvPr id="5" name="Straight Connector 4"/>
          <p:cNvCxnSpPr/>
          <p:nvPr/>
        </p:nvCxnSpPr>
        <p:spPr>
          <a:xfrm>
            <a:off x="4195763" y="973818"/>
            <a:ext cx="840581" cy="0"/>
          </a:xfrm>
          <a:prstGeom prst="line">
            <a:avLst/>
          </a:prstGeom>
          <a:ln w="3175">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565400" y="1423335"/>
            <a:ext cx="7061200" cy="1184939"/>
            <a:chOff x="2327119" y="1423335"/>
            <a:chExt cx="7061200" cy="1184939"/>
          </a:xfrm>
        </p:grpSpPr>
        <p:sp>
          <p:nvSpPr>
            <p:cNvPr id="6" name="TextBox 5"/>
            <p:cNvSpPr txBox="1"/>
            <p:nvPr/>
          </p:nvSpPr>
          <p:spPr>
            <a:xfrm>
              <a:off x="2720819" y="1423335"/>
              <a:ext cx="6273800" cy="584775"/>
            </a:xfrm>
            <a:prstGeom prst="rect">
              <a:avLst/>
            </a:prstGeom>
            <a:noFill/>
          </p:spPr>
          <p:txBody>
            <a:bodyPr wrap="square" rtlCol="0">
              <a:spAutoFit/>
            </a:bodyPr>
            <a:lstStyle/>
            <a:p>
              <a:pPr algn="ctr"/>
              <a:r>
                <a:rPr lang="en-US" sz="16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We Are Creative Production Team assertively production transparent meta service for ethical</a:t>
              </a:r>
            </a:p>
          </p:txBody>
        </p:sp>
        <p:sp>
          <p:nvSpPr>
            <p:cNvPr id="7" name="TextBox 6"/>
            <p:cNvSpPr txBox="1"/>
            <p:nvPr/>
          </p:nvSpPr>
          <p:spPr>
            <a:xfrm>
              <a:off x="2327119" y="2008110"/>
              <a:ext cx="7061200" cy="600164"/>
            </a:xfrm>
            <a:prstGeom prst="rect">
              <a:avLst/>
            </a:prstGeom>
            <a:noFill/>
          </p:spPr>
          <p:txBody>
            <a:bodyPr wrap="square" rtlCol="0">
              <a:spAutoFit/>
            </a:bodyPr>
            <a:lstStyle/>
            <a:p>
              <a:pPr algn="ct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Lorem ipsum dolor sit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amet</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consectetur</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adipiscing</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elit</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Sed</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ornare</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sapien</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posuere</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velit</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blandit</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tempor</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Duis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ut</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odio</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molestie</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blandit</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nibh</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ac,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suscipit</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massa</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Fusce</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iaculis</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cursus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fringilla</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eratmalesuada</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antetristique</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ulla</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mcorper</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In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vulputate</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neque</a:t>
              </a:r>
              <a:r>
                <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non </a:t>
              </a:r>
              <a:r>
                <a:rPr lang="en-US" sz="110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diam</a:t>
              </a:r>
              <a:endParaRPr lang="en-US"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endParaRPr>
            </a:p>
          </p:txBody>
        </p:sp>
      </p:grpSp>
      <p:sp>
        <p:nvSpPr>
          <p:cNvPr id="10" name="Rectangle 9"/>
          <p:cNvSpPr/>
          <p:nvPr/>
        </p:nvSpPr>
        <p:spPr>
          <a:xfrm>
            <a:off x="3784937" y="4474142"/>
            <a:ext cx="438150" cy="1609725"/>
          </a:xfrm>
          <a:prstGeom prst="rect">
            <a:avLst/>
          </a:prstGeom>
          <a:gradFill flip="none" rotWithShape="1">
            <a:gsLst>
              <a:gs pos="100000">
                <a:schemeClr val="accent6">
                  <a:lumMod val="50000"/>
                </a:schemeClr>
              </a:gs>
              <a:gs pos="20000">
                <a:schemeClr val="accent6"/>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4535507" y="4055043"/>
            <a:ext cx="438150" cy="2032722"/>
          </a:xfrm>
          <a:prstGeom prst="rect">
            <a:avLst/>
          </a:prstGeom>
          <a:gradFill flip="none" rotWithShape="1">
            <a:gsLst>
              <a:gs pos="100000">
                <a:schemeClr val="accent6">
                  <a:lumMod val="50000"/>
                </a:schemeClr>
              </a:gs>
              <a:gs pos="20000">
                <a:schemeClr val="accent6"/>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5286077" y="5436168"/>
            <a:ext cx="438150" cy="655494"/>
          </a:xfrm>
          <a:prstGeom prst="rect">
            <a:avLst/>
          </a:prstGeom>
          <a:gradFill flip="none" rotWithShape="1">
            <a:gsLst>
              <a:gs pos="100000">
                <a:schemeClr val="tx1">
                  <a:lumMod val="65000"/>
                  <a:lumOff val="35000"/>
                </a:schemeClr>
              </a:gs>
              <a:gs pos="20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6036647" y="5178993"/>
            <a:ext cx="438150" cy="916566"/>
          </a:xfrm>
          <a:prstGeom prst="rect">
            <a:avLst/>
          </a:prstGeom>
          <a:gradFill flip="none" rotWithShape="1">
            <a:gsLst>
              <a:gs pos="100000">
                <a:schemeClr val="accent6">
                  <a:lumMod val="50000"/>
                </a:schemeClr>
              </a:gs>
              <a:gs pos="20000">
                <a:schemeClr val="accent6"/>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787217" y="4055042"/>
            <a:ext cx="438150" cy="2044413"/>
          </a:xfrm>
          <a:prstGeom prst="rect">
            <a:avLst/>
          </a:prstGeom>
          <a:gradFill flip="none" rotWithShape="1">
            <a:gsLst>
              <a:gs pos="100000">
                <a:schemeClr val="accent6">
                  <a:lumMod val="50000"/>
                </a:schemeClr>
              </a:gs>
              <a:gs pos="20000">
                <a:schemeClr val="accent6"/>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7537787" y="3531603"/>
            <a:ext cx="438150" cy="2571750"/>
          </a:xfrm>
          <a:prstGeom prst="rect">
            <a:avLst/>
          </a:prstGeom>
          <a:gradFill flip="none" rotWithShape="1">
            <a:gsLst>
              <a:gs pos="100000">
                <a:schemeClr val="accent6">
                  <a:lumMod val="50000"/>
                </a:schemeClr>
              </a:gs>
              <a:gs pos="20000">
                <a:schemeClr val="accent6"/>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3784937" y="6083867"/>
            <a:ext cx="438150" cy="338554"/>
          </a:xfrm>
          <a:prstGeom prst="rect">
            <a:avLst/>
          </a:prstGeom>
          <a:noFill/>
        </p:spPr>
        <p:txBody>
          <a:bodyPr wrap="square" rtlCol="0">
            <a:spAutoFit/>
          </a:bodyPr>
          <a:lstStyle/>
          <a:p>
            <a:pPr algn="ctr"/>
            <a:r>
              <a:rPr lang="en-US" sz="1600" dirty="0">
                <a:solidFill>
                  <a:schemeClr val="tx1">
                    <a:lumMod val="50000"/>
                    <a:lumOff val="50000"/>
                  </a:schemeClr>
                </a:solidFill>
                <a:latin typeface="Futura Bk BT" panose="020B0502020204020303" pitchFamily="34" charset="0"/>
              </a:rPr>
              <a:t>AB</a:t>
            </a:r>
          </a:p>
        </p:txBody>
      </p:sp>
      <p:sp>
        <p:nvSpPr>
          <p:cNvPr id="17" name="TextBox 16"/>
          <p:cNvSpPr txBox="1"/>
          <p:nvPr/>
        </p:nvSpPr>
        <p:spPr>
          <a:xfrm>
            <a:off x="4436447" y="6083867"/>
            <a:ext cx="636270" cy="338554"/>
          </a:xfrm>
          <a:prstGeom prst="rect">
            <a:avLst/>
          </a:prstGeom>
          <a:noFill/>
        </p:spPr>
        <p:txBody>
          <a:bodyPr wrap="square" rtlCol="0">
            <a:spAutoFit/>
          </a:bodyPr>
          <a:lstStyle/>
          <a:p>
            <a:pPr algn="ctr"/>
            <a:r>
              <a:rPr lang="en-US" sz="1600" dirty="0">
                <a:solidFill>
                  <a:schemeClr val="tx1">
                    <a:lumMod val="50000"/>
                    <a:lumOff val="50000"/>
                  </a:schemeClr>
                </a:solidFill>
                <a:latin typeface="Futura Bk BT" panose="020B0502020204020303" pitchFamily="34" charset="0"/>
              </a:rPr>
              <a:t>CD</a:t>
            </a:r>
          </a:p>
        </p:txBody>
      </p:sp>
      <p:sp>
        <p:nvSpPr>
          <p:cNvPr id="18" name="TextBox 17"/>
          <p:cNvSpPr txBox="1"/>
          <p:nvPr/>
        </p:nvSpPr>
        <p:spPr>
          <a:xfrm>
            <a:off x="5286077" y="6083867"/>
            <a:ext cx="438150" cy="338554"/>
          </a:xfrm>
          <a:prstGeom prst="rect">
            <a:avLst/>
          </a:prstGeom>
          <a:noFill/>
        </p:spPr>
        <p:txBody>
          <a:bodyPr wrap="square" rtlCol="0">
            <a:spAutoFit/>
          </a:bodyPr>
          <a:lstStyle/>
          <a:p>
            <a:pPr algn="ctr"/>
            <a:r>
              <a:rPr lang="en-US" sz="1600" dirty="0">
                <a:solidFill>
                  <a:schemeClr val="tx1">
                    <a:lumMod val="50000"/>
                    <a:lumOff val="50000"/>
                  </a:schemeClr>
                </a:solidFill>
                <a:latin typeface="Futura Bk BT" panose="020B0502020204020303" pitchFamily="34" charset="0"/>
              </a:rPr>
              <a:t>EF</a:t>
            </a:r>
          </a:p>
        </p:txBody>
      </p:sp>
      <p:sp>
        <p:nvSpPr>
          <p:cNvPr id="19" name="TextBox 18"/>
          <p:cNvSpPr txBox="1"/>
          <p:nvPr/>
        </p:nvSpPr>
        <p:spPr>
          <a:xfrm>
            <a:off x="5983307" y="6083867"/>
            <a:ext cx="544830" cy="338554"/>
          </a:xfrm>
          <a:prstGeom prst="rect">
            <a:avLst/>
          </a:prstGeom>
          <a:noFill/>
        </p:spPr>
        <p:txBody>
          <a:bodyPr wrap="square" rtlCol="0">
            <a:spAutoFit/>
          </a:bodyPr>
          <a:lstStyle/>
          <a:p>
            <a:pPr algn="ctr"/>
            <a:r>
              <a:rPr lang="en-US" sz="1600" dirty="0">
                <a:solidFill>
                  <a:schemeClr val="tx1">
                    <a:lumMod val="50000"/>
                    <a:lumOff val="50000"/>
                  </a:schemeClr>
                </a:solidFill>
                <a:latin typeface="Futura Bk BT" panose="020B0502020204020303" pitchFamily="34" charset="0"/>
              </a:rPr>
              <a:t>GH</a:t>
            </a:r>
          </a:p>
        </p:txBody>
      </p:sp>
      <p:sp>
        <p:nvSpPr>
          <p:cNvPr id="20" name="TextBox 19"/>
          <p:cNvSpPr txBox="1"/>
          <p:nvPr/>
        </p:nvSpPr>
        <p:spPr>
          <a:xfrm>
            <a:off x="6787217" y="6083867"/>
            <a:ext cx="438150" cy="338554"/>
          </a:xfrm>
          <a:prstGeom prst="rect">
            <a:avLst/>
          </a:prstGeom>
          <a:noFill/>
        </p:spPr>
        <p:txBody>
          <a:bodyPr wrap="square" rtlCol="0">
            <a:spAutoFit/>
          </a:bodyPr>
          <a:lstStyle/>
          <a:p>
            <a:pPr algn="ctr"/>
            <a:r>
              <a:rPr lang="en-US" sz="1600" dirty="0">
                <a:solidFill>
                  <a:schemeClr val="tx1">
                    <a:lumMod val="50000"/>
                    <a:lumOff val="50000"/>
                  </a:schemeClr>
                </a:solidFill>
                <a:latin typeface="Futura Bk BT" panose="020B0502020204020303" pitchFamily="34" charset="0"/>
              </a:rPr>
              <a:t>IJ</a:t>
            </a:r>
          </a:p>
        </p:txBody>
      </p:sp>
      <p:sp>
        <p:nvSpPr>
          <p:cNvPr id="21" name="TextBox 20"/>
          <p:cNvSpPr txBox="1"/>
          <p:nvPr/>
        </p:nvSpPr>
        <p:spPr>
          <a:xfrm>
            <a:off x="7537787" y="6083867"/>
            <a:ext cx="438150" cy="338554"/>
          </a:xfrm>
          <a:prstGeom prst="rect">
            <a:avLst/>
          </a:prstGeom>
          <a:noFill/>
        </p:spPr>
        <p:txBody>
          <a:bodyPr wrap="square" rtlCol="0">
            <a:spAutoFit/>
          </a:bodyPr>
          <a:lstStyle/>
          <a:p>
            <a:pPr algn="ctr"/>
            <a:r>
              <a:rPr lang="en-US" sz="1600" dirty="0">
                <a:solidFill>
                  <a:schemeClr val="tx1">
                    <a:lumMod val="50000"/>
                    <a:lumOff val="50000"/>
                  </a:schemeClr>
                </a:solidFill>
                <a:latin typeface="Futura Bk BT" panose="020B0502020204020303" pitchFamily="34" charset="0"/>
              </a:rPr>
              <a:t>KL</a:t>
            </a:r>
          </a:p>
        </p:txBody>
      </p:sp>
      <p:cxnSp>
        <p:nvCxnSpPr>
          <p:cNvPr id="22" name="Straight Connector 21"/>
          <p:cNvCxnSpPr/>
          <p:nvPr/>
        </p:nvCxnSpPr>
        <p:spPr>
          <a:xfrm>
            <a:off x="3594437" y="6083867"/>
            <a:ext cx="4572000" cy="0"/>
          </a:xfrm>
          <a:prstGeom prst="line">
            <a:avLst/>
          </a:prstGeom>
          <a:ln w="3175">
            <a:solidFill>
              <a:schemeClr val="accent1">
                <a:alpha val="10000"/>
              </a:schemeClr>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784937" y="4135589"/>
            <a:ext cx="438150" cy="307777"/>
          </a:xfrm>
          <a:prstGeom prst="rect">
            <a:avLst/>
          </a:prstGeom>
          <a:noFill/>
        </p:spPr>
        <p:txBody>
          <a:bodyPr wrap="square" rtlCol="0">
            <a:spAutoFit/>
          </a:bodyPr>
          <a:lstStyle/>
          <a:p>
            <a:pPr algn="ctr"/>
            <a:r>
              <a:rPr lang="en-US" sz="1400" dirty="0">
                <a:solidFill>
                  <a:schemeClr val="tx1">
                    <a:lumMod val="50000"/>
                    <a:lumOff val="50000"/>
                  </a:schemeClr>
                </a:solidFill>
                <a:latin typeface="Futura Bk BT" panose="020B0502020204020303" pitchFamily="34" charset="0"/>
              </a:rPr>
              <a:t>45</a:t>
            </a:r>
          </a:p>
        </p:txBody>
      </p:sp>
      <p:sp>
        <p:nvSpPr>
          <p:cNvPr id="24" name="TextBox 23"/>
          <p:cNvSpPr txBox="1"/>
          <p:nvPr/>
        </p:nvSpPr>
        <p:spPr>
          <a:xfrm>
            <a:off x="4436447" y="3720387"/>
            <a:ext cx="636270" cy="307777"/>
          </a:xfrm>
          <a:prstGeom prst="rect">
            <a:avLst/>
          </a:prstGeom>
          <a:noFill/>
        </p:spPr>
        <p:txBody>
          <a:bodyPr wrap="square" rtlCol="0">
            <a:spAutoFit/>
          </a:bodyPr>
          <a:lstStyle/>
          <a:p>
            <a:pPr algn="ctr"/>
            <a:r>
              <a:rPr lang="en-US" sz="1400" dirty="0">
                <a:solidFill>
                  <a:schemeClr val="tx1">
                    <a:lumMod val="50000"/>
                    <a:lumOff val="50000"/>
                  </a:schemeClr>
                </a:solidFill>
                <a:latin typeface="Futura Bk BT" panose="020B0502020204020303" pitchFamily="34" charset="0"/>
              </a:rPr>
              <a:t>60</a:t>
            </a:r>
          </a:p>
        </p:txBody>
      </p:sp>
      <p:sp>
        <p:nvSpPr>
          <p:cNvPr id="25" name="TextBox 24"/>
          <p:cNvSpPr txBox="1"/>
          <p:nvPr/>
        </p:nvSpPr>
        <p:spPr>
          <a:xfrm>
            <a:off x="5286077" y="5097613"/>
            <a:ext cx="438150" cy="307777"/>
          </a:xfrm>
          <a:prstGeom prst="rect">
            <a:avLst/>
          </a:prstGeom>
          <a:noFill/>
        </p:spPr>
        <p:txBody>
          <a:bodyPr wrap="square" rtlCol="0">
            <a:spAutoFit/>
          </a:bodyPr>
          <a:lstStyle/>
          <a:p>
            <a:pPr algn="ctr"/>
            <a:r>
              <a:rPr lang="en-US" sz="1400" dirty="0">
                <a:solidFill>
                  <a:schemeClr val="tx1">
                    <a:lumMod val="50000"/>
                    <a:lumOff val="50000"/>
                  </a:schemeClr>
                </a:solidFill>
                <a:latin typeface="Futura Bk BT" panose="020B0502020204020303" pitchFamily="34" charset="0"/>
              </a:rPr>
              <a:t>20</a:t>
            </a:r>
          </a:p>
        </p:txBody>
      </p:sp>
      <p:sp>
        <p:nvSpPr>
          <p:cNvPr id="26" name="TextBox 25"/>
          <p:cNvSpPr txBox="1"/>
          <p:nvPr/>
        </p:nvSpPr>
        <p:spPr>
          <a:xfrm>
            <a:off x="5983307" y="4845395"/>
            <a:ext cx="544830" cy="307777"/>
          </a:xfrm>
          <a:prstGeom prst="rect">
            <a:avLst/>
          </a:prstGeom>
          <a:noFill/>
        </p:spPr>
        <p:txBody>
          <a:bodyPr wrap="square" rtlCol="0">
            <a:spAutoFit/>
          </a:bodyPr>
          <a:lstStyle/>
          <a:p>
            <a:pPr algn="ctr"/>
            <a:r>
              <a:rPr lang="en-US" sz="1400" dirty="0">
                <a:solidFill>
                  <a:schemeClr val="tx1">
                    <a:lumMod val="50000"/>
                    <a:lumOff val="50000"/>
                  </a:schemeClr>
                </a:solidFill>
                <a:latin typeface="Futura Bk BT" panose="020B0502020204020303" pitchFamily="34" charset="0"/>
              </a:rPr>
              <a:t>25</a:t>
            </a:r>
          </a:p>
        </p:txBody>
      </p:sp>
      <p:sp>
        <p:nvSpPr>
          <p:cNvPr id="27" name="TextBox 26"/>
          <p:cNvSpPr txBox="1"/>
          <p:nvPr/>
        </p:nvSpPr>
        <p:spPr>
          <a:xfrm>
            <a:off x="6787217" y="3720387"/>
            <a:ext cx="438150" cy="307777"/>
          </a:xfrm>
          <a:prstGeom prst="rect">
            <a:avLst/>
          </a:prstGeom>
          <a:noFill/>
        </p:spPr>
        <p:txBody>
          <a:bodyPr wrap="square" rtlCol="0">
            <a:spAutoFit/>
          </a:bodyPr>
          <a:lstStyle/>
          <a:p>
            <a:pPr algn="ctr"/>
            <a:r>
              <a:rPr lang="en-US" sz="1400" dirty="0">
                <a:solidFill>
                  <a:schemeClr val="tx1">
                    <a:lumMod val="50000"/>
                    <a:lumOff val="50000"/>
                  </a:schemeClr>
                </a:solidFill>
                <a:latin typeface="Futura Bk BT" panose="020B0502020204020303" pitchFamily="34" charset="0"/>
              </a:rPr>
              <a:t>60</a:t>
            </a:r>
          </a:p>
        </p:txBody>
      </p:sp>
      <p:sp>
        <p:nvSpPr>
          <p:cNvPr id="28" name="TextBox 27"/>
          <p:cNvSpPr txBox="1"/>
          <p:nvPr/>
        </p:nvSpPr>
        <p:spPr>
          <a:xfrm>
            <a:off x="7537787" y="3193049"/>
            <a:ext cx="438150" cy="307777"/>
          </a:xfrm>
          <a:prstGeom prst="rect">
            <a:avLst/>
          </a:prstGeom>
          <a:noFill/>
        </p:spPr>
        <p:txBody>
          <a:bodyPr wrap="square" rtlCol="0">
            <a:spAutoFit/>
          </a:bodyPr>
          <a:lstStyle/>
          <a:p>
            <a:pPr algn="ctr"/>
            <a:r>
              <a:rPr lang="en-US" sz="1400" dirty="0">
                <a:solidFill>
                  <a:schemeClr val="tx1">
                    <a:lumMod val="50000"/>
                    <a:lumOff val="50000"/>
                  </a:schemeClr>
                </a:solidFill>
                <a:latin typeface="Futura Bk BT" panose="020B0502020204020303" pitchFamily="34" charset="0"/>
              </a:rPr>
              <a:t>80</a:t>
            </a:r>
          </a:p>
        </p:txBody>
      </p:sp>
    </p:spTree>
    <p:extLst>
      <p:ext uri="{BB962C8B-B14F-4D97-AF65-F5344CB8AC3E}">
        <p14:creationId xmlns:p14="http://schemas.microsoft.com/office/powerpoint/2010/main" val="22564402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4025560" y="339350"/>
            <a:ext cx="4140877" cy="523220"/>
          </a:xfrm>
          <a:prstGeom prst="rect">
            <a:avLst/>
          </a:prstGeom>
          <a:noFill/>
        </p:spPr>
        <p:txBody>
          <a:bodyPr wrap="none" rtlCol="0">
            <a:spAutoFit/>
          </a:bodyPr>
          <a:lstStyle/>
          <a:p>
            <a:pPr algn="ctr"/>
            <a:r>
              <a:rPr lang="en-US" sz="2800" dirty="0">
                <a:solidFill>
                  <a:schemeClr val="tx1">
                    <a:lumMod val="65000"/>
                    <a:lumOff val="35000"/>
                  </a:schemeClr>
                </a:solidFill>
                <a:latin typeface="Futura Bk BT" panose="020B0502020204020303" pitchFamily="34" charset="0"/>
              </a:rPr>
              <a:t>Business Minimal Header</a:t>
            </a:r>
          </a:p>
        </p:txBody>
      </p:sp>
      <p:cxnSp>
        <p:nvCxnSpPr>
          <p:cNvPr id="40" name="Straight Connector 39"/>
          <p:cNvCxnSpPr/>
          <p:nvPr/>
        </p:nvCxnSpPr>
        <p:spPr>
          <a:xfrm>
            <a:off x="4195763" y="973818"/>
            <a:ext cx="840581" cy="0"/>
          </a:xfrm>
          <a:prstGeom prst="line">
            <a:avLst/>
          </a:prstGeom>
          <a:ln w="3175">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61" name="Group 60"/>
          <p:cNvGrpSpPr/>
          <p:nvPr/>
        </p:nvGrpSpPr>
        <p:grpSpPr>
          <a:xfrm>
            <a:off x="2232102" y="1339990"/>
            <a:ext cx="7502448" cy="3205372"/>
            <a:chOff x="2232102" y="1605461"/>
            <a:chExt cx="7502448" cy="3205372"/>
          </a:xfrm>
        </p:grpSpPr>
        <p:grpSp>
          <p:nvGrpSpPr>
            <p:cNvPr id="41" name="Group 40"/>
            <p:cNvGrpSpPr/>
            <p:nvPr/>
          </p:nvGrpSpPr>
          <p:grpSpPr>
            <a:xfrm>
              <a:off x="2232102" y="1605461"/>
              <a:ext cx="7502448" cy="2852240"/>
              <a:chOff x="1946351" y="1427865"/>
              <a:chExt cx="8073950" cy="3817031"/>
            </a:xfrm>
          </p:grpSpPr>
          <p:grpSp>
            <p:nvGrpSpPr>
              <p:cNvPr id="24" name="Group 23"/>
              <p:cNvGrpSpPr/>
              <p:nvPr/>
            </p:nvGrpSpPr>
            <p:grpSpPr>
              <a:xfrm>
                <a:off x="1946351" y="3009900"/>
                <a:ext cx="1821044" cy="2196896"/>
                <a:chOff x="1946351" y="1206296"/>
                <a:chExt cx="1821044" cy="3524250"/>
              </a:xfrm>
            </p:grpSpPr>
            <p:sp>
              <p:nvSpPr>
                <p:cNvPr id="2" name="Right Triangle 1"/>
                <p:cNvSpPr/>
                <p:nvPr/>
              </p:nvSpPr>
              <p:spPr>
                <a:xfrm>
                  <a:off x="2856873" y="1206296"/>
                  <a:ext cx="910522" cy="3524250"/>
                </a:xfrm>
                <a:prstGeom prst="rtTriangl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 name="Right Triangle 2"/>
                <p:cNvSpPr/>
                <p:nvPr/>
              </p:nvSpPr>
              <p:spPr>
                <a:xfrm flipH="1">
                  <a:off x="1946351" y="1206296"/>
                  <a:ext cx="910522" cy="3524250"/>
                </a:xfrm>
                <a:prstGeom prst="rtTriangl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grpSp>
          <p:grpSp>
            <p:nvGrpSpPr>
              <p:cNvPr id="26" name="Group 25"/>
              <p:cNvGrpSpPr/>
              <p:nvPr/>
            </p:nvGrpSpPr>
            <p:grpSpPr>
              <a:xfrm>
                <a:off x="3196932" y="2305050"/>
                <a:ext cx="1821044" cy="2901746"/>
                <a:chOff x="3196932" y="1206296"/>
                <a:chExt cx="1821044" cy="3524250"/>
              </a:xfrm>
            </p:grpSpPr>
            <p:sp>
              <p:nvSpPr>
                <p:cNvPr id="9" name="Right Triangle 8"/>
                <p:cNvSpPr/>
                <p:nvPr/>
              </p:nvSpPr>
              <p:spPr>
                <a:xfrm>
                  <a:off x="4107454" y="1206296"/>
                  <a:ext cx="910522" cy="3524250"/>
                </a:xfrm>
                <a:prstGeom prst="rtTriangl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0" name="Right Triangle 9"/>
                <p:cNvSpPr/>
                <p:nvPr/>
              </p:nvSpPr>
              <p:spPr>
                <a:xfrm flipH="1">
                  <a:off x="3196932" y="1206296"/>
                  <a:ext cx="910522" cy="3524250"/>
                </a:xfrm>
                <a:prstGeom prst="rtTriangl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grpSp>
          <p:grpSp>
            <p:nvGrpSpPr>
              <p:cNvPr id="25" name="Group 24"/>
              <p:cNvGrpSpPr/>
              <p:nvPr/>
            </p:nvGrpSpPr>
            <p:grpSpPr>
              <a:xfrm>
                <a:off x="4447513" y="3829050"/>
                <a:ext cx="1821044" cy="1377746"/>
                <a:chOff x="4447513" y="1206296"/>
                <a:chExt cx="1821044" cy="3524250"/>
              </a:xfrm>
            </p:grpSpPr>
            <p:sp>
              <p:nvSpPr>
                <p:cNvPr id="12" name="Right Triangle 11"/>
                <p:cNvSpPr/>
                <p:nvPr/>
              </p:nvSpPr>
              <p:spPr>
                <a:xfrm>
                  <a:off x="5358035" y="1206296"/>
                  <a:ext cx="910522" cy="3524250"/>
                </a:xfrm>
                <a:prstGeom prst="rtTriangl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3" name="Right Triangle 12"/>
                <p:cNvSpPr/>
                <p:nvPr/>
              </p:nvSpPr>
              <p:spPr>
                <a:xfrm flipH="1">
                  <a:off x="4447513" y="1206296"/>
                  <a:ext cx="910522" cy="3524250"/>
                </a:xfrm>
                <a:prstGeom prst="rtTriangl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grpSp>
          <p:grpSp>
            <p:nvGrpSpPr>
              <p:cNvPr id="27" name="Group 26"/>
              <p:cNvGrpSpPr/>
              <p:nvPr/>
            </p:nvGrpSpPr>
            <p:grpSpPr>
              <a:xfrm>
                <a:off x="5698095" y="1866900"/>
                <a:ext cx="1821044" cy="3339896"/>
                <a:chOff x="5698095" y="1206296"/>
                <a:chExt cx="1821044" cy="3524250"/>
              </a:xfrm>
            </p:grpSpPr>
            <p:sp>
              <p:nvSpPr>
                <p:cNvPr id="15" name="Right Triangle 14"/>
                <p:cNvSpPr/>
                <p:nvPr/>
              </p:nvSpPr>
              <p:spPr>
                <a:xfrm>
                  <a:off x="6608617" y="1206296"/>
                  <a:ext cx="910522" cy="3524250"/>
                </a:xfrm>
                <a:prstGeom prst="rtTriangle">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6" name="Right Triangle 15"/>
                <p:cNvSpPr/>
                <p:nvPr/>
              </p:nvSpPr>
              <p:spPr>
                <a:xfrm flipH="1">
                  <a:off x="5698095" y="1206296"/>
                  <a:ext cx="910522" cy="3524250"/>
                </a:xfrm>
                <a:prstGeom prst="rtTriangl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grpSp>
          <p:grpSp>
            <p:nvGrpSpPr>
              <p:cNvPr id="28" name="Group 27"/>
              <p:cNvGrpSpPr/>
              <p:nvPr/>
            </p:nvGrpSpPr>
            <p:grpSpPr>
              <a:xfrm>
                <a:off x="6948676" y="3009900"/>
                <a:ext cx="1821044" cy="2196896"/>
                <a:chOff x="6948676" y="1206296"/>
                <a:chExt cx="1821044" cy="3524250"/>
              </a:xfrm>
            </p:grpSpPr>
            <p:sp>
              <p:nvSpPr>
                <p:cNvPr id="18" name="Right Triangle 17"/>
                <p:cNvSpPr/>
                <p:nvPr/>
              </p:nvSpPr>
              <p:spPr>
                <a:xfrm>
                  <a:off x="7859198" y="1206296"/>
                  <a:ext cx="910522" cy="3524250"/>
                </a:xfrm>
                <a:prstGeom prst="rtTriangl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9" name="Right Triangle 18"/>
                <p:cNvSpPr/>
                <p:nvPr/>
              </p:nvSpPr>
              <p:spPr>
                <a:xfrm flipH="1">
                  <a:off x="6948676" y="1206296"/>
                  <a:ext cx="910522" cy="3524250"/>
                </a:xfrm>
                <a:prstGeom prst="rtTriangl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grpSp>
          <p:grpSp>
            <p:nvGrpSpPr>
              <p:cNvPr id="29" name="Group 28"/>
              <p:cNvGrpSpPr/>
              <p:nvPr/>
            </p:nvGrpSpPr>
            <p:grpSpPr>
              <a:xfrm>
                <a:off x="8199257" y="2800350"/>
                <a:ext cx="1821044" cy="2406446"/>
                <a:chOff x="8199257" y="1206296"/>
                <a:chExt cx="1821044" cy="3524250"/>
              </a:xfrm>
            </p:grpSpPr>
            <p:sp>
              <p:nvSpPr>
                <p:cNvPr id="21" name="Right Triangle 20"/>
                <p:cNvSpPr/>
                <p:nvPr/>
              </p:nvSpPr>
              <p:spPr>
                <a:xfrm>
                  <a:off x="9109779" y="1206296"/>
                  <a:ext cx="910522" cy="3524250"/>
                </a:xfrm>
                <a:prstGeom prst="rtTriangle">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2" name="Right Triangle 21"/>
                <p:cNvSpPr/>
                <p:nvPr/>
              </p:nvSpPr>
              <p:spPr>
                <a:xfrm flipH="1">
                  <a:off x="8199257" y="1206296"/>
                  <a:ext cx="910522" cy="3524250"/>
                </a:xfrm>
                <a:prstGeom prst="rtTriangl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grpSp>
          <p:cxnSp>
            <p:nvCxnSpPr>
              <p:cNvPr id="31" name="Straight Connector 30"/>
              <p:cNvCxnSpPr/>
              <p:nvPr/>
            </p:nvCxnSpPr>
            <p:spPr>
              <a:xfrm>
                <a:off x="1946351" y="5244896"/>
                <a:ext cx="8073950" cy="0"/>
              </a:xfrm>
              <a:prstGeom prst="line">
                <a:avLst/>
              </a:prstGeom>
              <a:ln>
                <a:solidFill>
                  <a:schemeClr val="tx1">
                    <a:alpha val="60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2448428" y="2609790"/>
                <a:ext cx="816889" cy="453072"/>
              </a:xfrm>
              <a:prstGeom prst="rect">
                <a:avLst/>
              </a:prstGeom>
              <a:noFill/>
            </p:spPr>
            <p:txBody>
              <a:bodyPr wrap="square" rtlCol="0">
                <a:spAutoFit/>
              </a:bodyPr>
              <a:lstStyle/>
              <a:p>
                <a:pPr algn="ctr"/>
                <a:r>
                  <a:rPr lang="en-US" sz="1600" dirty="0">
                    <a:solidFill>
                      <a:schemeClr val="tx1">
                        <a:lumMod val="85000"/>
                        <a:lumOff val="15000"/>
                      </a:schemeClr>
                    </a:solidFill>
                    <a:latin typeface="Futura Bk BT" panose="020B0502020204020303" pitchFamily="34" charset="0"/>
                  </a:rPr>
                  <a:t>500k</a:t>
                </a:r>
              </a:p>
            </p:txBody>
          </p:sp>
          <p:sp>
            <p:nvSpPr>
              <p:cNvPr id="34" name="TextBox 33"/>
              <p:cNvSpPr txBox="1"/>
              <p:nvPr/>
            </p:nvSpPr>
            <p:spPr>
              <a:xfrm>
                <a:off x="3699009" y="1904940"/>
                <a:ext cx="816889" cy="453072"/>
              </a:xfrm>
              <a:prstGeom prst="rect">
                <a:avLst/>
              </a:prstGeom>
              <a:noFill/>
            </p:spPr>
            <p:txBody>
              <a:bodyPr wrap="square" rtlCol="0">
                <a:spAutoFit/>
              </a:bodyPr>
              <a:lstStyle/>
              <a:p>
                <a:pPr algn="ctr"/>
                <a:r>
                  <a:rPr lang="en-US" sz="1600" dirty="0">
                    <a:solidFill>
                      <a:schemeClr val="tx1">
                        <a:lumMod val="85000"/>
                        <a:lumOff val="15000"/>
                      </a:schemeClr>
                    </a:solidFill>
                    <a:latin typeface="Futura Bk BT" panose="020B0502020204020303" pitchFamily="34" charset="0"/>
                  </a:rPr>
                  <a:t>700k</a:t>
                </a:r>
              </a:p>
            </p:txBody>
          </p:sp>
          <p:sp>
            <p:nvSpPr>
              <p:cNvPr id="35" name="TextBox 34"/>
              <p:cNvSpPr txBox="1"/>
              <p:nvPr/>
            </p:nvSpPr>
            <p:spPr>
              <a:xfrm>
                <a:off x="4949591" y="3427035"/>
                <a:ext cx="816889" cy="453072"/>
              </a:xfrm>
              <a:prstGeom prst="rect">
                <a:avLst/>
              </a:prstGeom>
              <a:noFill/>
            </p:spPr>
            <p:txBody>
              <a:bodyPr wrap="square" rtlCol="0">
                <a:spAutoFit/>
              </a:bodyPr>
              <a:lstStyle/>
              <a:p>
                <a:pPr algn="ctr"/>
                <a:r>
                  <a:rPr lang="en-US" sz="1600" dirty="0">
                    <a:solidFill>
                      <a:schemeClr val="tx1">
                        <a:lumMod val="85000"/>
                        <a:lumOff val="15000"/>
                      </a:schemeClr>
                    </a:solidFill>
                    <a:latin typeface="Futura Bk BT" panose="020B0502020204020303" pitchFamily="34" charset="0"/>
                  </a:rPr>
                  <a:t>300k</a:t>
                </a:r>
              </a:p>
            </p:txBody>
          </p:sp>
          <p:sp>
            <p:nvSpPr>
              <p:cNvPr id="36" name="TextBox 35"/>
              <p:cNvSpPr txBox="1"/>
              <p:nvPr/>
            </p:nvSpPr>
            <p:spPr>
              <a:xfrm>
                <a:off x="6187010" y="1427865"/>
                <a:ext cx="816889" cy="453072"/>
              </a:xfrm>
              <a:prstGeom prst="rect">
                <a:avLst/>
              </a:prstGeom>
              <a:noFill/>
            </p:spPr>
            <p:txBody>
              <a:bodyPr wrap="square" rtlCol="0">
                <a:spAutoFit/>
              </a:bodyPr>
              <a:lstStyle/>
              <a:p>
                <a:pPr algn="ctr"/>
                <a:r>
                  <a:rPr lang="en-US" sz="1600" dirty="0">
                    <a:solidFill>
                      <a:schemeClr val="tx1">
                        <a:lumMod val="85000"/>
                        <a:lumOff val="15000"/>
                      </a:schemeClr>
                    </a:solidFill>
                    <a:latin typeface="Futura Bk BT" panose="020B0502020204020303" pitchFamily="34" charset="0"/>
                  </a:rPr>
                  <a:t>800k</a:t>
                </a:r>
              </a:p>
            </p:txBody>
          </p:sp>
          <p:sp>
            <p:nvSpPr>
              <p:cNvPr id="37" name="TextBox 36"/>
              <p:cNvSpPr txBox="1"/>
              <p:nvPr/>
            </p:nvSpPr>
            <p:spPr>
              <a:xfrm>
                <a:off x="7450754" y="2562195"/>
                <a:ext cx="816889" cy="453072"/>
              </a:xfrm>
              <a:prstGeom prst="rect">
                <a:avLst/>
              </a:prstGeom>
              <a:noFill/>
            </p:spPr>
            <p:txBody>
              <a:bodyPr wrap="square" rtlCol="0">
                <a:spAutoFit/>
              </a:bodyPr>
              <a:lstStyle/>
              <a:p>
                <a:pPr algn="ctr"/>
                <a:r>
                  <a:rPr lang="en-US" sz="1600" dirty="0">
                    <a:solidFill>
                      <a:schemeClr val="tx1">
                        <a:lumMod val="85000"/>
                        <a:lumOff val="15000"/>
                      </a:schemeClr>
                    </a:solidFill>
                    <a:latin typeface="Futura Bk BT" panose="020B0502020204020303" pitchFamily="34" charset="0"/>
                  </a:rPr>
                  <a:t>500k</a:t>
                </a:r>
              </a:p>
            </p:txBody>
          </p:sp>
          <p:sp>
            <p:nvSpPr>
              <p:cNvPr id="38" name="TextBox 37"/>
              <p:cNvSpPr txBox="1"/>
              <p:nvPr/>
            </p:nvSpPr>
            <p:spPr>
              <a:xfrm>
                <a:off x="8748151" y="2359959"/>
                <a:ext cx="816889" cy="453072"/>
              </a:xfrm>
              <a:prstGeom prst="rect">
                <a:avLst/>
              </a:prstGeom>
              <a:noFill/>
            </p:spPr>
            <p:txBody>
              <a:bodyPr wrap="square" rtlCol="0">
                <a:spAutoFit/>
              </a:bodyPr>
              <a:lstStyle/>
              <a:p>
                <a:pPr algn="ctr"/>
                <a:r>
                  <a:rPr lang="en-US" sz="1600" dirty="0">
                    <a:solidFill>
                      <a:schemeClr val="tx1">
                        <a:lumMod val="85000"/>
                        <a:lumOff val="15000"/>
                      </a:schemeClr>
                    </a:solidFill>
                    <a:latin typeface="Futura Bk BT" panose="020B0502020204020303" pitchFamily="34" charset="0"/>
                  </a:rPr>
                  <a:t>550k</a:t>
                </a:r>
              </a:p>
            </p:txBody>
          </p:sp>
        </p:grpSp>
        <p:sp>
          <p:nvSpPr>
            <p:cNvPr id="44" name="TextBox 43"/>
            <p:cNvSpPr txBox="1"/>
            <p:nvPr/>
          </p:nvSpPr>
          <p:spPr>
            <a:xfrm>
              <a:off x="2583215" y="4503056"/>
              <a:ext cx="989916" cy="307777"/>
            </a:xfrm>
            <a:prstGeom prst="rect">
              <a:avLst/>
            </a:prstGeom>
            <a:noFill/>
          </p:spPr>
          <p:txBody>
            <a:bodyPr wrap="square" rtlCol="0">
              <a:spAutoFit/>
            </a:bodyPr>
            <a:lstStyle/>
            <a:p>
              <a:pPr algn="ctr"/>
              <a:r>
                <a:rPr lang="en-US" sz="1400" dirty="0">
                  <a:solidFill>
                    <a:schemeClr val="tx1">
                      <a:lumMod val="85000"/>
                      <a:lumOff val="15000"/>
                    </a:schemeClr>
                  </a:solidFill>
                  <a:latin typeface="Futura Bk BT" panose="020B0502020204020303" pitchFamily="34" charset="0"/>
                </a:rPr>
                <a:t>Month</a:t>
              </a:r>
            </a:p>
          </p:txBody>
        </p:sp>
        <p:sp>
          <p:nvSpPr>
            <p:cNvPr id="45" name="TextBox 44"/>
            <p:cNvSpPr txBox="1"/>
            <p:nvPr/>
          </p:nvSpPr>
          <p:spPr>
            <a:xfrm>
              <a:off x="3745276" y="4503056"/>
              <a:ext cx="989916" cy="307777"/>
            </a:xfrm>
            <a:prstGeom prst="rect">
              <a:avLst/>
            </a:prstGeom>
            <a:noFill/>
          </p:spPr>
          <p:txBody>
            <a:bodyPr wrap="square" rtlCol="0">
              <a:spAutoFit/>
            </a:bodyPr>
            <a:lstStyle/>
            <a:p>
              <a:pPr algn="ctr"/>
              <a:r>
                <a:rPr lang="en-US" sz="1400" dirty="0">
                  <a:solidFill>
                    <a:schemeClr val="tx1">
                      <a:lumMod val="85000"/>
                      <a:lumOff val="15000"/>
                    </a:schemeClr>
                  </a:solidFill>
                  <a:latin typeface="Futura Bk BT" panose="020B0502020204020303" pitchFamily="34" charset="0"/>
                </a:rPr>
                <a:t>Month</a:t>
              </a:r>
            </a:p>
          </p:txBody>
        </p:sp>
        <p:sp>
          <p:nvSpPr>
            <p:cNvPr id="46" name="TextBox 45"/>
            <p:cNvSpPr txBox="1"/>
            <p:nvPr/>
          </p:nvSpPr>
          <p:spPr>
            <a:xfrm>
              <a:off x="4907337" y="4503056"/>
              <a:ext cx="989916" cy="307777"/>
            </a:xfrm>
            <a:prstGeom prst="rect">
              <a:avLst/>
            </a:prstGeom>
            <a:noFill/>
          </p:spPr>
          <p:txBody>
            <a:bodyPr wrap="square" rtlCol="0">
              <a:spAutoFit/>
            </a:bodyPr>
            <a:lstStyle/>
            <a:p>
              <a:pPr algn="ctr"/>
              <a:r>
                <a:rPr lang="en-US" sz="1400" dirty="0">
                  <a:solidFill>
                    <a:schemeClr val="tx1">
                      <a:lumMod val="85000"/>
                      <a:lumOff val="15000"/>
                    </a:schemeClr>
                  </a:solidFill>
                  <a:latin typeface="Futura Bk BT" panose="020B0502020204020303" pitchFamily="34" charset="0"/>
                </a:rPr>
                <a:t>Month</a:t>
              </a:r>
            </a:p>
          </p:txBody>
        </p:sp>
        <p:sp>
          <p:nvSpPr>
            <p:cNvPr id="47" name="TextBox 46"/>
            <p:cNvSpPr txBox="1"/>
            <p:nvPr/>
          </p:nvSpPr>
          <p:spPr>
            <a:xfrm>
              <a:off x="6069398" y="4503056"/>
              <a:ext cx="989916" cy="307777"/>
            </a:xfrm>
            <a:prstGeom prst="rect">
              <a:avLst/>
            </a:prstGeom>
            <a:noFill/>
          </p:spPr>
          <p:txBody>
            <a:bodyPr wrap="square" rtlCol="0">
              <a:spAutoFit/>
            </a:bodyPr>
            <a:lstStyle/>
            <a:p>
              <a:pPr algn="ctr"/>
              <a:r>
                <a:rPr lang="en-US" sz="1400" dirty="0">
                  <a:solidFill>
                    <a:schemeClr val="tx1">
                      <a:lumMod val="85000"/>
                      <a:lumOff val="15000"/>
                    </a:schemeClr>
                  </a:solidFill>
                  <a:latin typeface="Futura Bk BT" panose="020B0502020204020303" pitchFamily="34" charset="0"/>
                </a:rPr>
                <a:t>Month</a:t>
              </a:r>
            </a:p>
          </p:txBody>
        </p:sp>
        <p:sp>
          <p:nvSpPr>
            <p:cNvPr id="48" name="TextBox 47"/>
            <p:cNvSpPr txBox="1"/>
            <p:nvPr/>
          </p:nvSpPr>
          <p:spPr>
            <a:xfrm>
              <a:off x="7231459" y="4503056"/>
              <a:ext cx="989916" cy="307777"/>
            </a:xfrm>
            <a:prstGeom prst="rect">
              <a:avLst/>
            </a:prstGeom>
            <a:noFill/>
          </p:spPr>
          <p:txBody>
            <a:bodyPr wrap="square" rtlCol="0">
              <a:spAutoFit/>
            </a:bodyPr>
            <a:lstStyle/>
            <a:p>
              <a:pPr algn="ctr"/>
              <a:r>
                <a:rPr lang="en-US" sz="1400" dirty="0">
                  <a:solidFill>
                    <a:schemeClr val="tx1">
                      <a:lumMod val="85000"/>
                      <a:lumOff val="15000"/>
                    </a:schemeClr>
                  </a:solidFill>
                  <a:latin typeface="Futura Bk BT" panose="020B0502020204020303" pitchFamily="34" charset="0"/>
                </a:rPr>
                <a:t>Month</a:t>
              </a:r>
            </a:p>
          </p:txBody>
        </p:sp>
        <p:sp>
          <p:nvSpPr>
            <p:cNvPr id="49" name="TextBox 48"/>
            <p:cNvSpPr txBox="1"/>
            <p:nvPr/>
          </p:nvSpPr>
          <p:spPr>
            <a:xfrm>
              <a:off x="8393520" y="4503056"/>
              <a:ext cx="989916" cy="307777"/>
            </a:xfrm>
            <a:prstGeom prst="rect">
              <a:avLst/>
            </a:prstGeom>
            <a:noFill/>
          </p:spPr>
          <p:txBody>
            <a:bodyPr wrap="square" rtlCol="0">
              <a:spAutoFit/>
            </a:bodyPr>
            <a:lstStyle/>
            <a:p>
              <a:pPr algn="ctr"/>
              <a:r>
                <a:rPr lang="en-US" sz="1400" dirty="0">
                  <a:solidFill>
                    <a:schemeClr val="tx1">
                      <a:lumMod val="85000"/>
                      <a:lumOff val="15000"/>
                    </a:schemeClr>
                  </a:solidFill>
                  <a:latin typeface="Futura Bk BT" panose="020B0502020204020303" pitchFamily="34" charset="0"/>
                </a:rPr>
                <a:t>Month</a:t>
              </a:r>
            </a:p>
          </p:txBody>
        </p:sp>
      </p:grpSp>
      <p:grpSp>
        <p:nvGrpSpPr>
          <p:cNvPr id="56" name="Group 55"/>
          <p:cNvGrpSpPr/>
          <p:nvPr/>
        </p:nvGrpSpPr>
        <p:grpSpPr>
          <a:xfrm>
            <a:off x="1424531" y="4804537"/>
            <a:ext cx="3974459" cy="1184939"/>
            <a:chOff x="890442" y="5070008"/>
            <a:chExt cx="3974459" cy="1184939"/>
          </a:xfrm>
        </p:grpSpPr>
        <p:sp>
          <p:nvSpPr>
            <p:cNvPr id="42" name="TextBox 41"/>
            <p:cNvSpPr txBox="1"/>
            <p:nvPr/>
          </p:nvSpPr>
          <p:spPr>
            <a:xfrm>
              <a:off x="890442" y="5654783"/>
              <a:ext cx="3665781" cy="600164"/>
            </a:xfrm>
            <a:prstGeom prst="rect">
              <a:avLst/>
            </a:prstGeom>
            <a:noFill/>
          </p:spPr>
          <p:txBody>
            <a:bodyPr wrap="square" rtlCol="0">
              <a:spAutoFit/>
            </a:bodyPr>
            <a:lstStyle/>
            <a:p>
              <a:r>
                <a:rPr lang="id-ID" sz="110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Lorem ipsum dolor sit amet, consectetuer adipiscing elit, sed diam nonummy nibh euismod tincidunt ut laoreet dolore magna aliquam erat volutpat. Ut wisi</a:t>
              </a:r>
            </a:p>
          </p:txBody>
        </p:sp>
        <p:sp>
          <p:nvSpPr>
            <p:cNvPr id="43" name="TextBox 42"/>
            <p:cNvSpPr txBox="1"/>
            <p:nvPr/>
          </p:nvSpPr>
          <p:spPr>
            <a:xfrm>
              <a:off x="890442" y="5070008"/>
              <a:ext cx="3974459" cy="584775"/>
            </a:xfrm>
            <a:prstGeom prst="rect">
              <a:avLst/>
            </a:prstGeom>
            <a:noFill/>
          </p:spPr>
          <p:txBody>
            <a:bodyPr wrap="square" rtlCol="0">
              <a:spAutoFit/>
            </a:bodyPr>
            <a:lstStyle/>
            <a:p>
              <a:r>
                <a:rPr lang="en-US" sz="1600" dirty="0">
                  <a:solidFill>
                    <a:schemeClr val="tx1">
                      <a:lumMod val="85000"/>
                      <a:lumOff val="15000"/>
                    </a:schemeClr>
                  </a:solidFill>
                  <a:latin typeface="Futura Bk BT" panose="020B0502020204020303" pitchFamily="34" charset="0"/>
                  <a:ea typeface="Segoe UI" panose="020B0502040204020203" pitchFamily="34" charset="0"/>
                  <a:cs typeface="Segoe UI" panose="020B0502040204020203" pitchFamily="34" charset="0"/>
                </a:rPr>
                <a:t>We Are Creative Production Team assertively production</a:t>
              </a:r>
            </a:p>
          </p:txBody>
        </p:sp>
      </p:grpSp>
      <p:sp>
        <p:nvSpPr>
          <p:cNvPr id="50" name="TextBox 49"/>
          <p:cNvSpPr txBox="1"/>
          <p:nvPr/>
        </p:nvSpPr>
        <p:spPr>
          <a:xfrm>
            <a:off x="6374080" y="5321002"/>
            <a:ext cx="2381384" cy="430887"/>
          </a:xfrm>
          <a:prstGeom prst="rect">
            <a:avLst/>
          </a:prstGeom>
          <a:noFill/>
        </p:spPr>
        <p:txBody>
          <a:bodyPr wrap="square" rtlCol="0">
            <a:spAutoFit/>
          </a:bodyPr>
          <a:lstStyle/>
          <a:p>
            <a:r>
              <a:rPr lang="en-US" sz="105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Lorem ipsum dolor sit </a:t>
            </a:r>
            <a:r>
              <a:rPr lang="en-US" sz="105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amet</a:t>
            </a:r>
            <a:r>
              <a:rPr lang="en-US" sz="105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consectetur</a:t>
            </a:r>
            <a:r>
              <a:rPr lang="en-US" sz="105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adipiscing</a:t>
            </a:r>
            <a:r>
              <a:rPr lang="en-US" sz="105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elit</a:t>
            </a:r>
            <a:r>
              <a:rPr lang="en-US" sz="105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p>
        </p:txBody>
      </p:sp>
      <p:sp>
        <p:nvSpPr>
          <p:cNvPr id="51" name="TextBox 50"/>
          <p:cNvSpPr txBox="1"/>
          <p:nvPr/>
        </p:nvSpPr>
        <p:spPr>
          <a:xfrm>
            <a:off x="6374085" y="5026734"/>
            <a:ext cx="1035925" cy="307777"/>
          </a:xfrm>
          <a:prstGeom prst="rect">
            <a:avLst/>
          </a:prstGeom>
          <a:noFill/>
        </p:spPr>
        <p:txBody>
          <a:bodyPr wrap="none" rtlCol="0">
            <a:spAutoFit/>
          </a:bodyPr>
          <a:lstStyle/>
          <a:p>
            <a:r>
              <a:rPr lang="en-US" sz="1400" b="1" dirty="0">
                <a:solidFill>
                  <a:schemeClr val="tx1">
                    <a:lumMod val="85000"/>
                    <a:lumOff val="15000"/>
                  </a:schemeClr>
                </a:solidFill>
                <a:latin typeface="Futura Bk BT" panose="020B0502020204020303" pitchFamily="34" charset="0"/>
              </a:rPr>
              <a:t>Feature Six</a:t>
            </a:r>
            <a:endParaRPr lang="id-ID" sz="1400" b="1" dirty="0">
              <a:solidFill>
                <a:schemeClr val="tx1">
                  <a:lumMod val="85000"/>
                  <a:lumOff val="15000"/>
                </a:schemeClr>
              </a:solidFill>
              <a:latin typeface="Futura Bk BT" panose="020B0502020204020303" pitchFamily="34" charset="0"/>
            </a:endParaRPr>
          </a:p>
        </p:txBody>
      </p:sp>
      <p:sp>
        <p:nvSpPr>
          <p:cNvPr id="52" name="Freeform 521"/>
          <p:cNvSpPr>
            <a:spLocks/>
          </p:cNvSpPr>
          <p:nvPr/>
        </p:nvSpPr>
        <p:spPr bwMode="auto">
          <a:xfrm>
            <a:off x="5982775" y="5198162"/>
            <a:ext cx="257175" cy="406400"/>
          </a:xfrm>
          <a:custGeom>
            <a:avLst/>
            <a:gdLst>
              <a:gd name="T0" fmla="*/ 8669 w 10205"/>
              <a:gd name="T1" fmla="*/ 4422 h 16127"/>
              <a:gd name="T2" fmla="*/ 7894 w 10205"/>
              <a:gd name="T3" fmla="*/ 2974 h 16127"/>
              <a:gd name="T4" fmla="*/ 7099 w 10205"/>
              <a:gd name="T5" fmla="*/ 1666 h 16127"/>
              <a:gd name="T6" fmla="*/ 6410 w 10205"/>
              <a:gd name="T7" fmla="*/ 649 h 16127"/>
              <a:gd name="T8" fmla="*/ 5954 w 10205"/>
              <a:gd name="T9" fmla="*/ 75 h 16127"/>
              <a:gd name="T10" fmla="*/ 5738 w 10205"/>
              <a:gd name="T11" fmla="*/ 128 h 16127"/>
              <a:gd name="T12" fmla="*/ 5396 w 10205"/>
              <a:gd name="T13" fmla="*/ 1175 h 16127"/>
              <a:gd name="T14" fmla="*/ 4823 w 10205"/>
              <a:gd name="T15" fmla="*/ 2913 h 16127"/>
              <a:gd name="T16" fmla="*/ 4036 w 10205"/>
              <a:gd name="T17" fmla="*/ 4619 h 16127"/>
              <a:gd name="T18" fmla="*/ 2878 w 10205"/>
              <a:gd name="T19" fmla="*/ 6232 h 16127"/>
              <a:gd name="T20" fmla="*/ 2053 w 10205"/>
              <a:gd name="T21" fmla="*/ 6971 h 16127"/>
              <a:gd name="T22" fmla="*/ 1924 w 10205"/>
              <a:gd name="T23" fmla="*/ 7069 h 16127"/>
              <a:gd name="T24" fmla="*/ 1353 w 10205"/>
              <a:gd name="T25" fmla="*/ 7595 h 16127"/>
              <a:gd name="T26" fmla="*/ 863 w 10205"/>
              <a:gd name="T27" fmla="*/ 8203 h 16127"/>
              <a:gd name="T28" fmla="*/ 469 w 10205"/>
              <a:gd name="T29" fmla="*/ 8884 h 16127"/>
              <a:gd name="T30" fmla="*/ 187 w 10205"/>
              <a:gd name="T31" fmla="*/ 9628 h 16127"/>
              <a:gd name="T32" fmla="*/ 30 w 10205"/>
              <a:gd name="T33" fmla="*/ 10426 h 16127"/>
              <a:gd name="T34" fmla="*/ 65 w 10205"/>
              <a:gd name="T35" fmla="*/ 12011 h 16127"/>
              <a:gd name="T36" fmla="*/ 525 w 10205"/>
              <a:gd name="T37" fmla="*/ 13577 h 16127"/>
              <a:gd name="T38" fmla="*/ 1257 w 10205"/>
              <a:gd name="T39" fmla="*/ 14694 h 16127"/>
              <a:gd name="T40" fmla="*/ 2062 w 10205"/>
              <a:gd name="T41" fmla="*/ 15391 h 16127"/>
              <a:gd name="T42" fmla="*/ 2738 w 10205"/>
              <a:gd name="T43" fmla="*/ 15703 h 16127"/>
              <a:gd name="T44" fmla="*/ 3120 w 10205"/>
              <a:gd name="T45" fmla="*/ 15649 h 16127"/>
              <a:gd name="T46" fmla="*/ 3458 w 10205"/>
              <a:gd name="T47" fmla="*/ 15161 h 16127"/>
              <a:gd name="T48" fmla="*/ 3836 w 10205"/>
              <a:gd name="T49" fmla="*/ 14332 h 16127"/>
              <a:gd name="T50" fmla="*/ 4219 w 10205"/>
              <a:gd name="T51" fmla="*/ 13300 h 16127"/>
              <a:gd name="T52" fmla="*/ 4574 w 10205"/>
              <a:gd name="T53" fmla="*/ 12208 h 16127"/>
              <a:gd name="T54" fmla="*/ 4868 w 10205"/>
              <a:gd name="T55" fmla="*/ 11196 h 16127"/>
              <a:gd name="T56" fmla="*/ 5319 w 10205"/>
              <a:gd name="T57" fmla="*/ 9382 h 16127"/>
              <a:gd name="T58" fmla="*/ 5689 w 10205"/>
              <a:gd name="T59" fmla="*/ 7662 h 16127"/>
              <a:gd name="T60" fmla="*/ 6135 w 10205"/>
              <a:gd name="T61" fmla="*/ 5404 h 16127"/>
              <a:gd name="T62" fmla="*/ 6308 w 10205"/>
              <a:gd name="T63" fmla="*/ 4655 h 16127"/>
              <a:gd name="T64" fmla="*/ 6422 w 10205"/>
              <a:gd name="T65" fmla="*/ 4539 h 16127"/>
              <a:gd name="T66" fmla="*/ 6543 w 10205"/>
              <a:gd name="T67" fmla="*/ 5090 h 16127"/>
              <a:gd name="T68" fmla="*/ 6667 w 10205"/>
              <a:gd name="T69" fmla="*/ 6169 h 16127"/>
              <a:gd name="T70" fmla="*/ 6767 w 10205"/>
              <a:gd name="T71" fmla="*/ 7625 h 16127"/>
              <a:gd name="T72" fmla="*/ 6812 w 10205"/>
              <a:gd name="T73" fmla="*/ 9302 h 16127"/>
              <a:gd name="T74" fmla="*/ 6776 w 10205"/>
              <a:gd name="T75" fmla="*/ 11050 h 16127"/>
              <a:gd name="T76" fmla="*/ 6619 w 10205"/>
              <a:gd name="T77" fmla="*/ 12505 h 16127"/>
              <a:gd name="T78" fmla="*/ 6355 w 10205"/>
              <a:gd name="T79" fmla="*/ 13804 h 16127"/>
              <a:gd name="T80" fmla="*/ 6064 w 10205"/>
              <a:gd name="T81" fmla="*/ 14876 h 16127"/>
              <a:gd name="T82" fmla="*/ 5772 w 10205"/>
              <a:gd name="T83" fmla="*/ 15832 h 16127"/>
              <a:gd name="T84" fmla="*/ 5728 w 10205"/>
              <a:gd name="T85" fmla="*/ 16104 h 16127"/>
              <a:gd name="T86" fmla="*/ 6136 w 10205"/>
              <a:gd name="T87" fmla="*/ 16082 h 16127"/>
              <a:gd name="T88" fmla="*/ 6946 w 10205"/>
              <a:gd name="T89" fmla="*/ 15786 h 16127"/>
              <a:gd name="T90" fmla="*/ 7942 w 10205"/>
              <a:gd name="T91" fmla="*/ 15227 h 16127"/>
              <a:gd name="T92" fmla="*/ 8912 w 10205"/>
              <a:gd name="T93" fmla="*/ 14408 h 16127"/>
              <a:gd name="T94" fmla="*/ 9641 w 10205"/>
              <a:gd name="T95" fmla="*/ 13340 h 16127"/>
              <a:gd name="T96" fmla="*/ 9896 w 10205"/>
              <a:gd name="T97" fmla="*/ 12651 h 16127"/>
              <a:gd name="T98" fmla="*/ 10090 w 10205"/>
              <a:gd name="T99" fmla="*/ 11836 h 16127"/>
              <a:gd name="T100" fmla="*/ 10205 w 10205"/>
              <a:gd name="T101" fmla="*/ 10514 h 16127"/>
              <a:gd name="T102" fmla="*/ 10070 w 10205"/>
              <a:gd name="T103" fmla="*/ 8716 h 16127"/>
              <a:gd name="T104" fmla="*/ 9516 w 10205"/>
              <a:gd name="T105" fmla="*/ 6470 h 16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205" h="16127">
                <a:moveTo>
                  <a:pt x="9209" y="5629"/>
                </a:moveTo>
                <a:lnTo>
                  <a:pt x="9112" y="5392"/>
                </a:lnTo>
                <a:lnTo>
                  <a:pt x="9010" y="5152"/>
                </a:lnTo>
                <a:lnTo>
                  <a:pt x="8901" y="4910"/>
                </a:lnTo>
                <a:lnTo>
                  <a:pt x="8787" y="4667"/>
                </a:lnTo>
                <a:lnTo>
                  <a:pt x="8669" y="4422"/>
                </a:lnTo>
                <a:lnTo>
                  <a:pt x="8547" y="4177"/>
                </a:lnTo>
                <a:lnTo>
                  <a:pt x="8421" y="3933"/>
                </a:lnTo>
                <a:lnTo>
                  <a:pt x="8292" y="3689"/>
                </a:lnTo>
                <a:lnTo>
                  <a:pt x="8161" y="3448"/>
                </a:lnTo>
                <a:lnTo>
                  <a:pt x="8028" y="3209"/>
                </a:lnTo>
                <a:lnTo>
                  <a:pt x="7894" y="2974"/>
                </a:lnTo>
                <a:lnTo>
                  <a:pt x="7760" y="2742"/>
                </a:lnTo>
                <a:lnTo>
                  <a:pt x="7625" y="2515"/>
                </a:lnTo>
                <a:lnTo>
                  <a:pt x="7491" y="2292"/>
                </a:lnTo>
                <a:lnTo>
                  <a:pt x="7358" y="2076"/>
                </a:lnTo>
                <a:lnTo>
                  <a:pt x="7227" y="1868"/>
                </a:lnTo>
                <a:lnTo>
                  <a:pt x="7099" y="1666"/>
                </a:lnTo>
                <a:lnTo>
                  <a:pt x="6973" y="1472"/>
                </a:lnTo>
                <a:lnTo>
                  <a:pt x="6851" y="1287"/>
                </a:lnTo>
                <a:lnTo>
                  <a:pt x="6733" y="1112"/>
                </a:lnTo>
                <a:lnTo>
                  <a:pt x="6620" y="947"/>
                </a:lnTo>
                <a:lnTo>
                  <a:pt x="6511" y="792"/>
                </a:lnTo>
                <a:lnTo>
                  <a:pt x="6410" y="649"/>
                </a:lnTo>
                <a:lnTo>
                  <a:pt x="6314" y="519"/>
                </a:lnTo>
                <a:lnTo>
                  <a:pt x="6226" y="401"/>
                </a:lnTo>
                <a:lnTo>
                  <a:pt x="6145" y="297"/>
                </a:lnTo>
                <a:lnTo>
                  <a:pt x="6072" y="208"/>
                </a:lnTo>
                <a:lnTo>
                  <a:pt x="6008" y="133"/>
                </a:lnTo>
                <a:lnTo>
                  <a:pt x="5954" y="75"/>
                </a:lnTo>
                <a:lnTo>
                  <a:pt x="5909" y="32"/>
                </a:lnTo>
                <a:lnTo>
                  <a:pt x="5875" y="7"/>
                </a:lnTo>
                <a:lnTo>
                  <a:pt x="5853" y="0"/>
                </a:lnTo>
                <a:lnTo>
                  <a:pt x="5816" y="17"/>
                </a:lnTo>
                <a:lnTo>
                  <a:pt x="5778" y="60"/>
                </a:lnTo>
                <a:lnTo>
                  <a:pt x="5738" y="128"/>
                </a:lnTo>
                <a:lnTo>
                  <a:pt x="5698" y="219"/>
                </a:lnTo>
                <a:lnTo>
                  <a:pt x="5655" y="332"/>
                </a:lnTo>
                <a:lnTo>
                  <a:pt x="5610" y="464"/>
                </a:lnTo>
                <a:lnTo>
                  <a:pt x="5561" y="616"/>
                </a:lnTo>
                <a:lnTo>
                  <a:pt x="5510" y="786"/>
                </a:lnTo>
                <a:lnTo>
                  <a:pt x="5396" y="1175"/>
                </a:lnTo>
                <a:lnTo>
                  <a:pt x="5261" y="1621"/>
                </a:lnTo>
                <a:lnTo>
                  <a:pt x="5186" y="1861"/>
                </a:lnTo>
                <a:lnTo>
                  <a:pt x="5105" y="2112"/>
                </a:lnTo>
                <a:lnTo>
                  <a:pt x="5019" y="2372"/>
                </a:lnTo>
                <a:lnTo>
                  <a:pt x="4924" y="2639"/>
                </a:lnTo>
                <a:lnTo>
                  <a:pt x="4823" y="2913"/>
                </a:lnTo>
                <a:lnTo>
                  <a:pt x="4713" y="3192"/>
                </a:lnTo>
                <a:lnTo>
                  <a:pt x="4595" y="3475"/>
                </a:lnTo>
                <a:lnTo>
                  <a:pt x="4470" y="3760"/>
                </a:lnTo>
                <a:lnTo>
                  <a:pt x="4335" y="4047"/>
                </a:lnTo>
                <a:lnTo>
                  <a:pt x="4190" y="4333"/>
                </a:lnTo>
                <a:lnTo>
                  <a:pt x="4036" y="4619"/>
                </a:lnTo>
                <a:lnTo>
                  <a:pt x="3871" y="4902"/>
                </a:lnTo>
                <a:lnTo>
                  <a:pt x="3696" y="5181"/>
                </a:lnTo>
                <a:lnTo>
                  <a:pt x="3510" y="5454"/>
                </a:lnTo>
                <a:lnTo>
                  <a:pt x="3311" y="5722"/>
                </a:lnTo>
                <a:lnTo>
                  <a:pt x="3100" y="5981"/>
                </a:lnTo>
                <a:lnTo>
                  <a:pt x="2878" y="6232"/>
                </a:lnTo>
                <a:lnTo>
                  <a:pt x="2642" y="6473"/>
                </a:lnTo>
                <a:lnTo>
                  <a:pt x="2393" y="6702"/>
                </a:lnTo>
                <a:lnTo>
                  <a:pt x="2129" y="6918"/>
                </a:lnTo>
                <a:lnTo>
                  <a:pt x="2104" y="6935"/>
                </a:lnTo>
                <a:lnTo>
                  <a:pt x="2079" y="6953"/>
                </a:lnTo>
                <a:lnTo>
                  <a:pt x="2053" y="6971"/>
                </a:lnTo>
                <a:lnTo>
                  <a:pt x="2028" y="6990"/>
                </a:lnTo>
                <a:lnTo>
                  <a:pt x="2003" y="7010"/>
                </a:lnTo>
                <a:lnTo>
                  <a:pt x="1977" y="7029"/>
                </a:lnTo>
                <a:lnTo>
                  <a:pt x="1952" y="7049"/>
                </a:lnTo>
                <a:lnTo>
                  <a:pt x="1927" y="7069"/>
                </a:lnTo>
                <a:lnTo>
                  <a:pt x="1924" y="7069"/>
                </a:lnTo>
                <a:lnTo>
                  <a:pt x="1825" y="7151"/>
                </a:lnTo>
                <a:lnTo>
                  <a:pt x="1726" y="7235"/>
                </a:lnTo>
                <a:lnTo>
                  <a:pt x="1630" y="7321"/>
                </a:lnTo>
                <a:lnTo>
                  <a:pt x="1535" y="7411"/>
                </a:lnTo>
                <a:lnTo>
                  <a:pt x="1444" y="7502"/>
                </a:lnTo>
                <a:lnTo>
                  <a:pt x="1353" y="7595"/>
                </a:lnTo>
                <a:lnTo>
                  <a:pt x="1266" y="7691"/>
                </a:lnTo>
                <a:lnTo>
                  <a:pt x="1180" y="7789"/>
                </a:lnTo>
                <a:lnTo>
                  <a:pt x="1097" y="7890"/>
                </a:lnTo>
                <a:lnTo>
                  <a:pt x="1016" y="7992"/>
                </a:lnTo>
                <a:lnTo>
                  <a:pt x="938" y="8096"/>
                </a:lnTo>
                <a:lnTo>
                  <a:pt x="863" y="8203"/>
                </a:lnTo>
                <a:lnTo>
                  <a:pt x="790" y="8312"/>
                </a:lnTo>
                <a:lnTo>
                  <a:pt x="720" y="8423"/>
                </a:lnTo>
                <a:lnTo>
                  <a:pt x="653" y="8535"/>
                </a:lnTo>
                <a:lnTo>
                  <a:pt x="589" y="8650"/>
                </a:lnTo>
                <a:lnTo>
                  <a:pt x="528" y="8766"/>
                </a:lnTo>
                <a:lnTo>
                  <a:pt x="469" y="8884"/>
                </a:lnTo>
                <a:lnTo>
                  <a:pt x="414" y="9003"/>
                </a:lnTo>
                <a:lnTo>
                  <a:pt x="362" y="9125"/>
                </a:lnTo>
                <a:lnTo>
                  <a:pt x="313" y="9248"/>
                </a:lnTo>
                <a:lnTo>
                  <a:pt x="267" y="9373"/>
                </a:lnTo>
                <a:lnTo>
                  <a:pt x="225" y="9500"/>
                </a:lnTo>
                <a:lnTo>
                  <a:pt x="187" y="9628"/>
                </a:lnTo>
                <a:lnTo>
                  <a:pt x="151" y="9757"/>
                </a:lnTo>
                <a:lnTo>
                  <a:pt x="120" y="9888"/>
                </a:lnTo>
                <a:lnTo>
                  <a:pt x="91" y="10021"/>
                </a:lnTo>
                <a:lnTo>
                  <a:pt x="67" y="10155"/>
                </a:lnTo>
                <a:lnTo>
                  <a:pt x="47" y="10290"/>
                </a:lnTo>
                <a:lnTo>
                  <a:pt x="30" y="10426"/>
                </a:lnTo>
                <a:lnTo>
                  <a:pt x="18" y="10564"/>
                </a:lnTo>
                <a:lnTo>
                  <a:pt x="9" y="10702"/>
                </a:lnTo>
                <a:lnTo>
                  <a:pt x="0" y="11050"/>
                </a:lnTo>
                <a:lnTo>
                  <a:pt x="7" y="11384"/>
                </a:lnTo>
                <a:lnTo>
                  <a:pt x="29" y="11705"/>
                </a:lnTo>
                <a:lnTo>
                  <a:pt x="65" y="12011"/>
                </a:lnTo>
                <a:lnTo>
                  <a:pt x="115" y="12305"/>
                </a:lnTo>
                <a:lnTo>
                  <a:pt x="176" y="12585"/>
                </a:lnTo>
                <a:lnTo>
                  <a:pt x="248" y="12852"/>
                </a:lnTo>
                <a:lnTo>
                  <a:pt x="332" y="13107"/>
                </a:lnTo>
                <a:lnTo>
                  <a:pt x="424" y="13348"/>
                </a:lnTo>
                <a:lnTo>
                  <a:pt x="525" y="13577"/>
                </a:lnTo>
                <a:lnTo>
                  <a:pt x="633" y="13793"/>
                </a:lnTo>
                <a:lnTo>
                  <a:pt x="749" y="13998"/>
                </a:lnTo>
                <a:lnTo>
                  <a:pt x="870" y="14190"/>
                </a:lnTo>
                <a:lnTo>
                  <a:pt x="995" y="14369"/>
                </a:lnTo>
                <a:lnTo>
                  <a:pt x="1125" y="14537"/>
                </a:lnTo>
                <a:lnTo>
                  <a:pt x="1257" y="14694"/>
                </a:lnTo>
                <a:lnTo>
                  <a:pt x="1391" y="14838"/>
                </a:lnTo>
                <a:lnTo>
                  <a:pt x="1527" y="14971"/>
                </a:lnTo>
                <a:lnTo>
                  <a:pt x="1663" y="15093"/>
                </a:lnTo>
                <a:lnTo>
                  <a:pt x="1798" y="15204"/>
                </a:lnTo>
                <a:lnTo>
                  <a:pt x="1931" y="15302"/>
                </a:lnTo>
                <a:lnTo>
                  <a:pt x="2062" y="15391"/>
                </a:lnTo>
                <a:lnTo>
                  <a:pt x="2189" y="15470"/>
                </a:lnTo>
                <a:lnTo>
                  <a:pt x="2311" y="15536"/>
                </a:lnTo>
                <a:lnTo>
                  <a:pt x="2429" y="15594"/>
                </a:lnTo>
                <a:lnTo>
                  <a:pt x="2539" y="15640"/>
                </a:lnTo>
                <a:lnTo>
                  <a:pt x="2643" y="15676"/>
                </a:lnTo>
                <a:lnTo>
                  <a:pt x="2738" y="15703"/>
                </a:lnTo>
                <a:lnTo>
                  <a:pt x="2825" y="15719"/>
                </a:lnTo>
                <a:lnTo>
                  <a:pt x="2901" y="15726"/>
                </a:lnTo>
                <a:lnTo>
                  <a:pt x="2967" y="15723"/>
                </a:lnTo>
                <a:lnTo>
                  <a:pt x="3020" y="15711"/>
                </a:lnTo>
                <a:lnTo>
                  <a:pt x="3068" y="15686"/>
                </a:lnTo>
                <a:lnTo>
                  <a:pt x="3120" y="15649"/>
                </a:lnTo>
                <a:lnTo>
                  <a:pt x="3172" y="15598"/>
                </a:lnTo>
                <a:lnTo>
                  <a:pt x="3226" y="15533"/>
                </a:lnTo>
                <a:lnTo>
                  <a:pt x="3282" y="15457"/>
                </a:lnTo>
                <a:lnTo>
                  <a:pt x="3340" y="15369"/>
                </a:lnTo>
                <a:lnTo>
                  <a:pt x="3399" y="15270"/>
                </a:lnTo>
                <a:lnTo>
                  <a:pt x="3458" y="15161"/>
                </a:lnTo>
                <a:lnTo>
                  <a:pt x="3520" y="15043"/>
                </a:lnTo>
                <a:lnTo>
                  <a:pt x="3582" y="14916"/>
                </a:lnTo>
                <a:lnTo>
                  <a:pt x="3645" y="14781"/>
                </a:lnTo>
                <a:lnTo>
                  <a:pt x="3709" y="14638"/>
                </a:lnTo>
                <a:lnTo>
                  <a:pt x="3772" y="14488"/>
                </a:lnTo>
                <a:lnTo>
                  <a:pt x="3836" y="14332"/>
                </a:lnTo>
                <a:lnTo>
                  <a:pt x="3901" y="14170"/>
                </a:lnTo>
                <a:lnTo>
                  <a:pt x="3965" y="14003"/>
                </a:lnTo>
                <a:lnTo>
                  <a:pt x="4029" y="13832"/>
                </a:lnTo>
                <a:lnTo>
                  <a:pt x="4093" y="13657"/>
                </a:lnTo>
                <a:lnTo>
                  <a:pt x="4156" y="13480"/>
                </a:lnTo>
                <a:lnTo>
                  <a:pt x="4219" y="13300"/>
                </a:lnTo>
                <a:lnTo>
                  <a:pt x="4281" y="13118"/>
                </a:lnTo>
                <a:lnTo>
                  <a:pt x="4342" y="12936"/>
                </a:lnTo>
                <a:lnTo>
                  <a:pt x="4402" y="12752"/>
                </a:lnTo>
                <a:lnTo>
                  <a:pt x="4461" y="12570"/>
                </a:lnTo>
                <a:lnTo>
                  <a:pt x="4518" y="12387"/>
                </a:lnTo>
                <a:lnTo>
                  <a:pt x="4574" y="12208"/>
                </a:lnTo>
                <a:lnTo>
                  <a:pt x="4627" y="12029"/>
                </a:lnTo>
                <a:lnTo>
                  <a:pt x="4680" y="11854"/>
                </a:lnTo>
                <a:lnTo>
                  <a:pt x="4730" y="11683"/>
                </a:lnTo>
                <a:lnTo>
                  <a:pt x="4778" y="11515"/>
                </a:lnTo>
                <a:lnTo>
                  <a:pt x="4824" y="11353"/>
                </a:lnTo>
                <a:lnTo>
                  <a:pt x="4868" y="11196"/>
                </a:lnTo>
                <a:lnTo>
                  <a:pt x="4948" y="10893"/>
                </a:lnTo>
                <a:lnTo>
                  <a:pt x="5028" y="10590"/>
                </a:lnTo>
                <a:lnTo>
                  <a:pt x="5104" y="10287"/>
                </a:lnTo>
                <a:lnTo>
                  <a:pt x="5177" y="9984"/>
                </a:lnTo>
                <a:lnTo>
                  <a:pt x="5250" y="9682"/>
                </a:lnTo>
                <a:lnTo>
                  <a:pt x="5319" y="9382"/>
                </a:lnTo>
                <a:lnTo>
                  <a:pt x="5387" y="9085"/>
                </a:lnTo>
                <a:lnTo>
                  <a:pt x="5452" y="8792"/>
                </a:lnTo>
                <a:lnTo>
                  <a:pt x="5514" y="8501"/>
                </a:lnTo>
                <a:lnTo>
                  <a:pt x="5574" y="8216"/>
                </a:lnTo>
                <a:lnTo>
                  <a:pt x="5633" y="7936"/>
                </a:lnTo>
                <a:lnTo>
                  <a:pt x="5689" y="7662"/>
                </a:lnTo>
                <a:lnTo>
                  <a:pt x="5795" y="7136"/>
                </a:lnTo>
                <a:lnTo>
                  <a:pt x="5892" y="6641"/>
                </a:lnTo>
                <a:lnTo>
                  <a:pt x="5982" y="6183"/>
                </a:lnTo>
                <a:lnTo>
                  <a:pt x="6063" y="5770"/>
                </a:lnTo>
                <a:lnTo>
                  <a:pt x="6100" y="5580"/>
                </a:lnTo>
                <a:lnTo>
                  <a:pt x="6135" y="5404"/>
                </a:lnTo>
                <a:lnTo>
                  <a:pt x="6170" y="5242"/>
                </a:lnTo>
                <a:lnTo>
                  <a:pt x="6201" y="5093"/>
                </a:lnTo>
                <a:lnTo>
                  <a:pt x="6231" y="4959"/>
                </a:lnTo>
                <a:lnTo>
                  <a:pt x="6258" y="4841"/>
                </a:lnTo>
                <a:lnTo>
                  <a:pt x="6284" y="4740"/>
                </a:lnTo>
                <a:lnTo>
                  <a:pt x="6308" y="4655"/>
                </a:lnTo>
                <a:lnTo>
                  <a:pt x="6332" y="4588"/>
                </a:lnTo>
                <a:lnTo>
                  <a:pt x="6352" y="4539"/>
                </a:lnTo>
                <a:lnTo>
                  <a:pt x="6371" y="4510"/>
                </a:lnTo>
                <a:lnTo>
                  <a:pt x="6388" y="4500"/>
                </a:lnTo>
                <a:lnTo>
                  <a:pt x="6404" y="4510"/>
                </a:lnTo>
                <a:lnTo>
                  <a:pt x="6422" y="4539"/>
                </a:lnTo>
                <a:lnTo>
                  <a:pt x="6440" y="4588"/>
                </a:lnTo>
                <a:lnTo>
                  <a:pt x="6460" y="4655"/>
                </a:lnTo>
                <a:lnTo>
                  <a:pt x="6480" y="4740"/>
                </a:lnTo>
                <a:lnTo>
                  <a:pt x="6500" y="4840"/>
                </a:lnTo>
                <a:lnTo>
                  <a:pt x="6522" y="4957"/>
                </a:lnTo>
                <a:lnTo>
                  <a:pt x="6543" y="5090"/>
                </a:lnTo>
                <a:lnTo>
                  <a:pt x="6564" y="5238"/>
                </a:lnTo>
                <a:lnTo>
                  <a:pt x="6585" y="5399"/>
                </a:lnTo>
                <a:lnTo>
                  <a:pt x="6606" y="5573"/>
                </a:lnTo>
                <a:lnTo>
                  <a:pt x="6627" y="5761"/>
                </a:lnTo>
                <a:lnTo>
                  <a:pt x="6647" y="5959"/>
                </a:lnTo>
                <a:lnTo>
                  <a:pt x="6667" y="6169"/>
                </a:lnTo>
                <a:lnTo>
                  <a:pt x="6686" y="6390"/>
                </a:lnTo>
                <a:lnTo>
                  <a:pt x="6704" y="6621"/>
                </a:lnTo>
                <a:lnTo>
                  <a:pt x="6722" y="6859"/>
                </a:lnTo>
                <a:lnTo>
                  <a:pt x="6738" y="7107"/>
                </a:lnTo>
                <a:lnTo>
                  <a:pt x="6753" y="7362"/>
                </a:lnTo>
                <a:lnTo>
                  <a:pt x="6767" y="7625"/>
                </a:lnTo>
                <a:lnTo>
                  <a:pt x="6779" y="7893"/>
                </a:lnTo>
                <a:lnTo>
                  <a:pt x="6789" y="8167"/>
                </a:lnTo>
                <a:lnTo>
                  <a:pt x="6798" y="8445"/>
                </a:lnTo>
                <a:lnTo>
                  <a:pt x="6805" y="8727"/>
                </a:lnTo>
                <a:lnTo>
                  <a:pt x="6810" y="9014"/>
                </a:lnTo>
                <a:lnTo>
                  <a:pt x="6812" y="9302"/>
                </a:lnTo>
                <a:lnTo>
                  <a:pt x="6813" y="9593"/>
                </a:lnTo>
                <a:lnTo>
                  <a:pt x="6811" y="9884"/>
                </a:lnTo>
                <a:lnTo>
                  <a:pt x="6806" y="10177"/>
                </a:lnTo>
                <a:lnTo>
                  <a:pt x="6799" y="10469"/>
                </a:lnTo>
                <a:lnTo>
                  <a:pt x="6789" y="10760"/>
                </a:lnTo>
                <a:lnTo>
                  <a:pt x="6776" y="11050"/>
                </a:lnTo>
                <a:lnTo>
                  <a:pt x="6760" y="11301"/>
                </a:lnTo>
                <a:lnTo>
                  <a:pt x="6740" y="11549"/>
                </a:lnTo>
                <a:lnTo>
                  <a:pt x="6716" y="11793"/>
                </a:lnTo>
                <a:lnTo>
                  <a:pt x="6687" y="12035"/>
                </a:lnTo>
                <a:lnTo>
                  <a:pt x="6654" y="12271"/>
                </a:lnTo>
                <a:lnTo>
                  <a:pt x="6619" y="12505"/>
                </a:lnTo>
                <a:lnTo>
                  <a:pt x="6580" y="12734"/>
                </a:lnTo>
                <a:lnTo>
                  <a:pt x="6539" y="12959"/>
                </a:lnTo>
                <a:lnTo>
                  <a:pt x="6495" y="13179"/>
                </a:lnTo>
                <a:lnTo>
                  <a:pt x="6450" y="13393"/>
                </a:lnTo>
                <a:lnTo>
                  <a:pt x="6403" y="13601"/>
                </a:lnTo>
                <a:lnTo>
                  <a:pt x="6355" y="13804"/>
                </a:lnTo>
                <a:lnTo>
                  <a:pt x="6306" y="14000"/>
                </a:lnTo>
                <a:lnTo>
                  <a:pt x="6257" y="14190"/>
                </a:lnTo>
                <a:lnTo>
                  <a:pt x="6208" y="14372"/>
                </a:lnTo>
                <a:lnTo>
                  <a:pt x="6159" y="14548"/>
                </a:lnTo>
                <a:lnTo>
                  <a:pt x="6111" y="14716"/>
                </a:lnTo>
                <a:lnTo>
                  <a:pt x="6064" y="14876"/>
                </a:lnTo>
                <a:lnTo>
                  <a:pt x="6019" y="15027"/>
                </a:lnTo>
                <a:lnTo>
                  <a:pt x="5975" y="15170"/>
                </a:lnTo>
                <a:lnTo>
                  <a:pt x="5894" y="15430"/>
                </a:lnTo>
                <a:lnTo>
                  <a:pt x="5826" y="15651"/>
                </a:lnTo>
                <a:lnTo>
                  <a:pt x="5797" y="15747"/>
                </a:lnTo>
                <a:lnTo>
                  <a:pt x="5772" y="15832"/>
                </a:lnTo>
                <a:lnTo>
                  <a:pt x="5751" y="15906"/>
                </a:lnTo>
                <a:lnTo>
                  <a:pt x="5735" y="15969"/>
                </a:lnTo>
                <a:lnTo>
                  <a:pt x="5725" y="16021"/>
                </a:lnTo>
                <a:lnTo>
                  <a:pt x="5720" y="16060"/>
                </a:lnTo>
                <a:lnTo>
                  <a:pt x="5721" y="16089"/>
                </a:lnTo>
                <a:lnTo>
                  <a:pt x="5728" y="16104"/>
                </a:lnTo>
                <a:lnTo>
                  <a:pt x="5759" y="16119"/>
                </a:lnTo>
                <a:lnTo>
                  <a:pt x="5807" y="16127"/>
                </a:lnTo>
                <a:lnTo>
                  <a:pt x="5869" y="16127"/>
                </a:lnTo>
                <a:lnTo>
                  <a:pt x="5945" y="16119"/>
                </a:lnTo>
                <a:lnTo>
                  <a:pt x="6035" y="16104"/>
                </a:lnTo>
                <a:lnTo>
                  <a:pt x="6136" y="16082"/>
                </a:lnTo>
                <a:lnTo>
                  <a:pt x="6249" y="16050"/>
                </a:lnTo>
                <a:lnTo>
                  <a:pt x="6373" y="16013"/>
                </a:lnTo>
                <a:lnTo>
                  <a:pt x="6504" y="15968"/>
                </a:lnTo>
                <a:lnTo>
                  <a:pt x="6644" y="15914"/>
                </a:lnTo>
                <a:lnTo>
                  <a:pt x="6792" y="15854"/>
                </a:lnTo>
                <a:lnTo>
                  <a:pt x="6946" y="15786"/>
                </a:lnTo>
                <a:lnTo>
                  <a:pt x="7105" y="15712"/>
                </a:lnTo>
                <a:lnTo>
                  <a:pt x="7267" y="15629"/>
                </a:lnTo>
                <a:lnTo>
                  <a:pt x="7433" y="15539"/>
                </a:lnTo>
                <a:lnTo>
                  <a:pt x="7602" y="15443"/>
                </a:lnTo>
                <a:lnTo>
                  <a:pt x="7772" y="15338"/>
                </a:lnTo>
                <a:lnTo>
                  <a:pt x="7942" y="15227"/>
                </a:lnTo>
                <a:lnTo>
                  <a:pt x="8111" y="15108"/>
                </a:lnTo>
                <a:lnTo>
                  <a:pt x="8279" y="14982"/>
                </a:lnTo>
                <a:lnTo>
                  <a:pt x="8444" y="14850"/>
                </a:lnTo>
                <a:lnTo>
                  <a:pt x="8605" y="14710"/>
                </a:lnTo>
                <a:lnTo>
                  <a:pt x="8761" y="14563"/>
                </a:lnTo>
                <a:lnTo>
                  <a:pt x="8912" y="14408"/>
                </a:lnTo>
                <a:lnTo>
                  <a:pt x="9056" y="14248"/>
                </a:lnTo>
                <a:lnTo>
                  <a:pt x="9193" y="14080"/>
                </a:lnTo>
                <a:lnTo>
                  <a:pt x="9320" y="13905"/>
                </a:lnTo>
                <a:lnTo>
                  <a:pt x="9438" y="13724"/>
                </a:lnTo>
                <a:lnTo>
                  <a:pt x="9546" y="13535"/>
                </a:lnTo>
                <a:lnTo>
                  <a:pt x="9641" y="13340"/>
                </a:lnTo>
                <a:lnTo>
                  <a:pt x="9724" y="13138"/>
                </a:lnTo>
                <a:lnTo>
                  <a:pt x="9794" y="12930"/>
                </a:lnTo>
                <a:lnTo>
                  <a:pt x="9808" y="12898"/>
                </a:lnTo>
                <a:lnTo>
                  <a:pt x="9844" y="12805"/>
                </a:lnTo>
                <a:lnTo>
                  <a:pt x="9868" y="12735"/>
                </a:lnTo>
                <a:lnTo>
                  <a:pt x="9896" y="12651"/>
                </a:lnTo>
                <a:lnTo>
                  <a:pt x="9928" y="12552"/>
                </a:lnTo>
                <a:lnTo>
                  <a:pt x="9960" y="12438"/>
                </a:lnTo>
                <a:lnTo>
                  <a:pt x="9993" y="12309"/>
                </a:lnTo>
                <a:lnTo>
                  <a:pt x="10026" y="12166"/>
                </a:lnTo>
                <a:lnTo>
                  <a:pt x="10059" y="12008"/>
                </a:lnTo>
                <a:lnTo>
                  <a:pt x="10090" y="11836"/>
                </a:lnTo>
                <a:lnTo>
                  <a:pt x="10120" y="11650"/>
                </a:lnTo>
                <a:lnTo>
                  <a:pt x="10146" y="11451"/>
                </a:lnTo>
                <a:lnTo>
                  <a:pt x="10169" y="11237"/>
                </a:lnTo>
                <a:lnTo>
                  <a:pt x="10186" y="11009"/>
                </a:lnTo>
                <a:lnTo>
                  <a:pt x="10199" y="10768"/>
                </a:lnTo>
                <a:lnTo>
                  <a:pt x="10205" y="10514"/>
                </a:lnTo>
                <a:lnTo>
                  <a:pt x="10205" y="10247"/>
                </a:lnTo>
                <a:lnTo>
                  <a:pt x="10197" y="9967"/>
                </a:lnTo>
                <a:lnTo>
                  <a:pt x="10180" y="9673"/>
                </a:lnTo>
                <a:lnTo>
                  <a:pt x="10154" y="9366"/>
                </a:lnTo>
                <a:lnTo>
                  <a:pt x="10118" y="9048"/>
                </a:lnTo>
                <a:lnTo>
                  <a:pt x="10070" y="8716"/>
                </a:lnTo>
                <a:lnTo>
                  <a:pt x="10012" y="8372"/>
                </a:lnTo>
                <a:lnTo>
                  <a:pt x="9941" y="8016"/>
                </a:lnTo>
                <a:lnTo>
                  <a:pt x="9856" y="7648"/>
                </a:lnTo>
                <a:lnTo>
                  <a:pt x="9758" y="7267"/>
                </a:lnTo>
                <a:lnTo>
                  <a:pt x="9645" y="6875"/>
                </a:lnTo>
                <a:lnTo>
                  <a:pt x="9516" y="6470"/>
                </a:lnTo>
                <a:lnTo>
                  <a:pt x="9371" y="6055"/>
                </a:lnTo>
                <a:lnTo>
                  <a:pt x="9209" y="5629"/>
                </a:ln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id-ID">
              <a:solidFill>
                <a:schemeClr val="bg1">
                  <a:lumMod val="50000"/>
                </a:schemeClr>
              </a:solidFill>
            </a:endParaRPr>
          </a:p>
        </p:txBody>
      </p:sp>
      <p:sp>
        <p:nvSpPr>
          <p:cNvPr id="53" name="TextBox 52"/>
          <p:cNvSpPr txBox="1"/>
          <p:nvPr/>
        </p:nvSpPr>
        <p:spPr>
          <a:xfrm>
            <a:off x="9005518" y="5321001"/>
            <a:ext cx="2381384" cy="430887"/>
          </a:xfrm>
          <a:prstGeom prst="rect">
            <a:avLst/>
          </a:prstGeom>
          <a:noFill/>
        </p:spPr>
        <p:txBody>
          <a:bodyPr wrap="square" rtlCol="0">
            <a:spAutoFit/>
          </a:bodyPr>
          <a:lstStyle/>
          <a:p>
            <a:r>
              <a:rPr lang="en-US" sz="105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Lorem</a:t>
            </a:r>
            <a:r>
              <a:rPr lang="en-US" sz="105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ipsum</a:t>
            </a:r>
            <a:r>
              <a:rPr lang="en-US" sz="105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dolor sit </a:t>
            </a:r>
            <a:r>
              <a:rPr lang="en-US" sz="105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amet</a:t>
            </a:r>
            <a:r>
              <a:rPr lang="en-US" sz="105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consectetur</a:t>
            </a:r>
            <a:r>
              <a:rPr lang="en-US" sz="105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adipiscing</a:t>
            </a:r>
            <a:r>
              <a:rPr lang="en-US" sz="105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r>
              <a:rPr lang="en-US" sz="1050" dirty="0" err="1">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elit</a:t>
            </a:r>
            <a:r>
              <a:rPr lang="en-US" sz="1050" dirty="0">
                <a:solidFill>
                  <a:schemeClr val="tx1">
                    <a:lumMod val="65000"/>
                    <a:lumOff val="35000"/>
                  </a:schemeClr>
                </a:solidFill>
                <a:latin typeface="Segoe UI" panose="020B0502040204020203" pitchFamily="34" charset="0"/>
                <a:ea typeface="Segoe UI" panose="020B0502040204020203" pitchFamily="34" charset="0"/>
                <a:cs typeface="Segoe UI" panose="020B0502040204020203" pitchFamily="34" charset="0"/>
              </a:rPr>
              <a:t>. </a:t>
            </a:r>
          </a:p>
        </p:txBody>
      </p:sp>
      <p:sp>
        <p:nvSpPr>
          <p:cNvPr id="54" name="TextBox 53"/>
          <p:cNvSpPr txBox="1"/>
          <p:nvPr/>
        </p:nvSpPr>
        <p:spPr>
          <a:xfrm>
            <a:off x="9005518" y="5026736"/>
            <a:ext cx="1260345" cy="307777"/>
          </a:xfrm>
          <a:prstGeom prst="rect">
            <a:avLst/>
          </a:prstGeom>
          <a:noFill/>
        </p:spPr>
        <p:txBody>
          <a:bodyPr wrap="none" rtlCol="0">
            <a:spAutoFit/>
          </a:bodyPr>
          <a:lstStyle/>
          <a:p>
            <a:r>
              <a:rPr lang="en-US" sz="1400" b="1" dirty="0">
                <a:solidFill>
                  <a:schemeClr val="tx1">
                    <a:lumMod val="85000"/>
                    <a:lumOff val="15000"/>
                  </a:schemeClr>
                </a:solidFill>
                <a:latin typeface="Futura Bk BT" panose="020B0502020204020303" pitchFamily="34" charset="0"/>
              </a:rPr>
              <a:t>Feature Three</a:t>
            </a:r>
            <a:endParaRPr lang="id-ID" sz="1400" b="1" dirty="0">
              <a:solidFill>
                <a:schemeClr val="tx1">
                  <a:lumMod val="85000"/>
                  <a:lumOff val="15000"/>
                </a:schemeClr>
              </a:solidFill>
              <a:latin typeface="Futura Bk BT" panose="020B0502020204020303" pitchFamily="34" charset="0"/>
            </a:endParaRPr>
          </a:p>
        </p:txBody>
      </p:sp>
      <p:sp>
        <p:nvSpPr>
          <p:cNvPr id="55" name="Freeform 641"/>
          <p:cNvSpPr>
            <a:spLocks noEditPoints="1"/>
          </p:cNvSpPr>
          <p:nvPr/>
        </p:nvSpPr>
        <p:spPr bwMode="auto">
          <a:xfrm>
            <a:off x="8572145" y="5235990"/>
            <a:ext cx="331787" cy="406400"/>
          </a:xfrm>
          <a:custGeom>
            <a:avLst/>
            <a:gdLst>
              <a:gd name="T0" fmla="*/ 9441 w 13167"/>
              <a:gd name="T1" fmla="*/ 218 h 16127"/>
              <a:gd name="T2" fmla="*/ 9270 w 13167"/>
              <a:gd name="T3" fmla="*/ 658 h 16127"/>
              <a:gd name="T4" fmla="*/ 8990 w 13167"/>
              <a:gd name="T5" fmla="*/ 1233 h 16127"/>
              <a:gd name="T6" fmla="*/ 8594 w 13167"/>
              <a:gd name="T7" fmla="*/ 1850 h 16127"/>
              <a:gd name="T8" fmla="*/ 8079 w 13167"/>
              <a:gd name="T9" fmla="*/ 2414 h 16127"/>
              <a:gd name="T10" fmla="*/ 7436 w 13167"/>
              <a:gd name="T11" fmla="*/ 2834 h 16127"/>
              <a:gd name="T12" fmla="*/ 6910 w 13167"/>
              <a:gd name="T13" fmla="*/ 2929 h 16127"/>
              <a:gd name="T14" fmla="*/ 6296 w 13167"/>
              <a:gd name="T15" fmla="*/ 2792 h 16127"/>
              <a:gd name="T16" fmla="*/ 5273 w 13167"/>
              <a:gd name="T17" fmla="*/ 2432 h 16127"/>
              <a:gd name="T18" fmla="*/ 4494 w 13167"/>
              <a:gd name="T19" fmla="*/ 2183 h 16127"/>
              <a:gd name="T20" fmla="*/ 3736 w 13167"/>
              <a:gd name="T21" fmla="*/ 2048 h 16127"/>
              <a:gd name="T22" fmla="*/ 3048 w 13167"/>
              <a:gd name="T23" fmla="*/ 2124 h 16127"/>
              <a:gd name="T24" fmla="*/ 2122 w 13167"/>
              <a:gd name="T25" fmla="*/ 2651 h 16127"/>
              <a:gd name="T26" fmla="*/ 1334 w 13167"/>
              <a:gd name="T27" fmla="*/ 3426 h 16127"/>
              <a:gd name="T28" fmla="*/ 758 w 13167"/>
              <a:gd name="T29" fmla="*/ 4286 h 16127"/>
              <a:gd name="T30" fmla="*/ 364 w 13167"/>
              <a:gd name="T31" fmla="*/ 5116 h 16127"/>
              <a:gd name="T32" fmla="*/ 126 w 13167"/>
              <a:gd name="T33" fmla="*/ 5798 h 16127"/>
              <a:gd name="T34" fmla="*/ 7 w 13167"/>
              <a:gd name="T35" fmla="*/ 6260 h 16127"/>
              <a:gd name="T36" fmla="*/ 3509 w 13167"/>
              <a:gd name="T37" fmla="*/ 11292 h 16127"/>
              <a:gd name="T38" fmla="*/ 3760 w 13167"/>
              <a:gd name="T39" fmla="*/ 10792 h 16127"/>
              <a:gd name="T40" fmla="*/ 4150 w 13167"/>
              <a:gd name="T41" fmla="*/ 10109 h 16127"/>
              <a:gd name="T42" fmla="*/ 4660 w 13167"/>
              <a:gd name="T43" fmla="*/ 9366 h 16127"/>
              <a:gd name="T44" fmla="*/ 5266 w 13167"/>
              <a:gd name="T45" fmla="*/ 8685 h 16127"/>
              <a:gd name="T46" fmla="*/ 5948 w 13167"/>
              <a:gd name="T47" fmla="*/ 8188 h 16127"/>
              <a:gd name="T48" fmla="*/ 6603 w 13167"/>
              <a:gd name="T49" fmla="*/ 7994 h 16127"/>
              <a:gd name="T50" fmla="*/ 7196 w 13167"/>
              <a:gd name="T51" fmla="*/ 8039 h 16127"/>
              <a:gd name="T52" fmla="*/ 7787 w 13167"/>
              <a:gd name="T53" fmla="*/ 8221 h 16127"/>
              <a:gd name="T54" fmla="*/ 8399 w 13167"/>
              <a:gd name="T55" fmla="*/ 8459 h 16127"/>
              <a:gd name="T56" fmla="*/ 9056 w 13167"/>
              <a:gd name="T57" fmla="*/ 8672 h 16127"/>
              <a:gd name="T58" fmla="*/ 9780 w 13167"/>
              <a:gd name="T59" fmla="*/ 8777 h 16127"/>
              <a:gd name="T60" fmla="*/ 10592 w 13167"/>
              <a:gd name="T61" fmla="*/ 8689 h 16127"/>
              <a:gd name="T62" fmla="*/ 11349 w 13167"/>
              <a:gd name="T63" fmla="*/ 8278 h 16127"/>
              <a:gd name="T64" fmla="*/ 11977 w 13167"/>
              <a:gd name="T65" fmla="*/ 7611 h 16127"/>
              <a:gd name="T66" fmla="*/ 12474 w 13167"/>
              <a:gd name="T67" fmla="*/ 6830 h 16127"/>
              <a:gd name="T68" fmla="*/ 12838 w 13167"/>
              <a:gd name="T69" fmla="*/ 6073 h 16127"/>
              <a:gd name="T70" fmla="*/ 13069 w 13167"/>
              <a:gd name="T71" fmla="*/ 5479 h 16127"/>
              <a:gd name="T72" fmla="*/ 9512 w 13167"/>
              <a:gd name="T73" fmla="*/ 0 h 16127"/>
              <a:gd name="T74" fmla="*/ 4346 w 13167"/>
              <a:gd name="T75" fmla="*/ 11009 h 16127"/>
              <a:gd name="T76" fmla="*/ 4071 w 13167"/>
              <a:gd name="T77" fmla="*/ 11442 h 16127"/>
              <a:gd name="T78" fmla="*/ 3839 w 13167"/>
              <a:gd name="T79" fmla="*/ 11846 h 16127"/>
              <a:gd name="T80" fmla="*/ 6240 w 13167"/>
              <a:gd name="T81" fmla="*/ 15752 h 16127"/>
              <a:gd name="T82" fmla="*/ 6379 w 13167"/>
              <a:gd name="T83" fmla="*/ 15895 h 16127"/>
              <a:gd name="T84" fmla="*/ 6546 w 13167"/>
              <a:gd name="T85" fmla="*/ 16016 h 16127"/>
              <a:gd name="T86" fmla="*/ 6760 w 13167"/>
              <a:gd name="T87" fmla="*/ 16106 h 16127"/>
              <a:gd name="T88" fmla="*/ 7011 w 13167"/>
              <a:gd name="T89" fmla="*/ 16123 h 16127"/>
              <a:gd name="T90" fmla="*/ 7293 w 13167"/>
              <a:gd name="T91" fmla="*/ 16027 h 16127"/>
              <a:gd name="T92" fmla="*/ 7559 w 13167"/>
              <a:gd name="T93" fmla="*/ 15806 h 16127"/>
              <a:gd name="T94" fmla="*/ 7686 w 13167"/>
              <a:gd name="T95" fmla="*/ 15565 h 16127"/>
              <a:gd name="T96" fmla="*/ 7704 w 13167"/>
              <a:gd name="T97" fmla="*/ 15329 h 16127"/>
              <a:gd name="T98" fmla="*/ 7653 w 13167"/>
              <a:gd name="T99" fmla="*/ 15119 h 16127"/>
              <a:gd name="T100" fmla="*/ 7577 w 13167"/>
              <a:gd name="T101" fmla="*/ 14955 h 16127"/>
              <a:gd name="T102" fmla="*/ 7508 w 13167"/>
              <a:gd name="T103" fmla="*/ 14849 h 16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167" h="16127">
                <a:moveTo>
                  <a:pt x="9512" y="0"/>
                </a:moveTo>
                <a:lnTo>
                  <a:pt x="9504" y="26"/>
                </a:lnTo>
                <a:lnTo>
                  <a:pt x="9481" y="101"/>
                </a:lnTo>
                <a:lnTo>
                  <a:pt x="9463" y="154"/>
                </a:lnTo>
                <a:lnTo>
                  <a:pt x="9441" y="218"/>
                </a:lnTo>
                <a:lnTo>
                  <a:pt x="9416" y="291"/>
                </a:lnTo>
                <a:lnTo>
                  <a:pt x="9386" y="372"/>
                </a:lnTo>
                <a:lnTo>
                  <a:pt x="9351" y="461"/>
                </a:lnTo>
                <a:lnTo>
                  <a:pt x="9313" y="556"/>
                </a:lnTo>
                <a:lnTo>
                  <a:pt x="9270" y="658"/>
                </a:lnTo>
                <a:lnTo>
                  <a:pt x="9222" y="765"/>
                </a:lnTo>
                <a:lnTo>
                  <a:pt x="9171" y="877"/>
                </a:lnTo>
                <a:lnTo>
                  <a:pt x="9115" y="993"/>
                </a:lnTo>
                <a:lnTo>
                  <a:pt x="9055" y="1112"/>
                </a:lnTo>
                <a:lnTo>
                  <a:pt x="8990" y="1233"/>
                </a:lnTo>
                <a:lnTo>
                  <a:pt x="8919" y="1356"/>
                </a:lnTo>
                <a:lnTo>
                  <a:pt x="8845" y="1480"/>
                </a:lnTo>
                <a:lnTo>
                  <a:pt x="8767" y="1604"/>
                </a:lnTo>
                <a:lnTo>
                  <a:pt x="8683" y="1727"/>
                </a:lnTo>
                <a:lnTo>
                  <a:pt x="8594" y="1850"/>
                </a:lnTo>
                <a:lnTo>
                  <a:pt x="8501" y="1970"/>
                </a:lnTo>
                <a:lnTo>
                  <a:pt x="8403" y="2087"/>
                </a:lnTo>
                <a:lnTo>
                  <a:pt x="8299" y="2200"/>
                </a:lnTo>
                <a:lnTo>
                  <a:pt x="8191" y="2310"/>
                </a:lnTo>
                <a:lnTo>
                  <a:pt x="8079" y="2414"/>
                </a:lnTo>
                <a:lnTo>
                  <a:pt x="7960" y="2513"/>
                </a:lnTo>
                <a:lnTo>
                  <a:pt x="7837" y="2605"/>
                </a:lnTo>
                <a:lnTo>
                  <a:pt x="7709" y="2689"/>
                </a:lnTo>
                <a:lnTo>
                  <a:pt x="7575" y="2766"/>
                </a:lnTo>
                <a:lnTo>
                  <a:pt x="7436" y="2834"/>
                </a:lnTo>
                <a:lnTo>
                  <a:pt x="7291" y="2893"/>
                </a:lnTo>
                <a:lnTo>
                  <a:pt x="7207" y="2917"/>
                </a:lnTo>
                <a:lnTo>
                  <a:pt x="7115" y="2930"/>
                </a:lnTo>
                <a:lnTo>
                  <a:pt x="7015" y="2934"/>
                </a:lnTo>
                <a:lnTo>
                  <a:pt x="6910" y="2929"/>
                </a:lnTo>
                <a:lnTo>
                  <a:pt x="6798" y="2915"/>
                </a:lnTo>
                <a:lnTo>
                  <a:pt x="6680" y="2894"/>
                </a:lnTo>
                <a:lnTo>
                  <a:pt x="6557" y="2866"/>
                </a:lnTo>
                <a:lnTo>
                  <a:pt x="6429" y="2831"/>
                </a:lnTo>
                <a:lnTo>
                  <a:pt x="6296" y="2792"/>
                </a:lnTo>
                <a:lnTo>
                  <a:pt x="6159" y="2749"/>
                </a:lnTo>
                <a:lnTo>
                  <a:pt x="6018" y="2700"/>
                </a:lnTo>
                <a:lnTo>
                  <a:pt x="5874" y="2650"/>
                </a:lnTo>
                <a:lnTo>
                  <a:pt x="5578" y="2542"/>
                </a:lnTo>
                <a:lnTo>
                  <a:pt x="5273" y="2432"/>
                </a:lnTo>
                <a:lnTo>
                  <a:pt x="5118" y="2378"/>
                </a:lnTo>
                <a:lnTo>
                  <a:pt x="4963" y="2324"/>
                </a:lnTo>
                <a:lnTo>
                  <a:pt x="4806" y="2274"/>
                </a:lnTo>
                <a:lnTo>
                  <a:pt x="4651" y="2227"/>
                </a:lnTo>
                <a:lnTo>
                  <a:pt x="4494" y="2183"/>
                </a:lnTo>
                <a:lnTo>
                  <a:pt x="4340" y="2144"/>
                </a:lnTo>
                <a:lnTo>
                  <a:pt x="4186" y="2111"/>
                </a:lnTo>
                <a:lnTo>
                  <a:pt x="4034" y="2083"/>
                </a:lnTo>
                <a:lnTo>
                  <a:pt x="3883" y="2061"/>
                </a:lnTo>
                <a:lnTo>
                  <a:pt x="3736" y="2048"/>
                </a:lnTo>
                <a:lnTo>
                  <a:pt x="3591" y="2044"/>
                </a:lnTo>
                <a:lnTo>
                  <a:pt x="3449" y="2048"/>
                </a:lnTo>
                <a:lnTo>
                  <a:pt x="3312" y="2062"/>
                </a:lnTo>
                <a:lnTo>
                  <a:pt x="3177" y="2088"/>
                </a:lnTo>
                <a:lnTo>
                  <a:pt x="3048" y="2124"/>
                </a:lnTo>
                <a:lnTo>
                  <a:pt x="2922" y="2172"/>
                </a:lnTo>
                <a:lnTo>
                  <a:pt x="2708" y="2276"/>
                </a:lnTo>
                <a:lnTo>
                  <a:pt x="2503" y="2392"/>
                </a:lnTo>
                <a:lnTo>
                  <a:pt x="2307" y="2517"/>
                </a:lnTo>
                <a:lnTo>
                  <a:pt x="2122" y="2651"/>
                </a:lnTo>
                <a:lnTo>
                  <a:pt x="1946" y="2794"/>
                </a:lnTo>
                <a:lnTo>
                  <a:pt x="1780" y="2943"/>
                </a:lnTo>
                <a:lnTo>
                  <a:pt x="1623" y="3100"/>
                </a:lnTo>
                <a:lnTo>
                  <a:pt x="1475" y="3261"/>
                </a:lnTo>
                <a:lnTo>
                  <a:pt x="1334" y="3426"/>
                </a:lnTo>
                <a:lnTo>
                  <a:pt x="1204" y="3595"/>
                </a:lnTo>
                <a:lnTo>
                  <a:pt x="1080" y="3766"/>
                </a:lnTo>
                <a:lnTo>
                  <a:pt x="965" y="3939"/>
                </a:lnTo>
                <a:lnTo>
                  <a:pt x="858" y="4113"/>
                </a:lnTo>
                <a:lnTo>
                  <a:pt x="758" y="4286"/>
                </a:lnTo>
                <a:lnTo>
                  <a:pt x="665" y="4458"/>
                </a:lnTo>
                <a:lnTo>
                  <a:pt x="580" y="4628"/>
                </a:lnTo>
                <a:lnTo>
                  <a:pt x="502" y="4795"/>
                </a:lnTo>
                <a:lnTo>
                  <a:pt x="429" y="4958"/>
                </a:lnTo>
                <a:lnTo>
                  <a:pt x="364" y="5116"/>
                </a:lnTo>
                <a:lnTo>
                  <a:pt x="305" y="5268"/>
                </a:lnTo>
                <a:lnTo>
                  <a:pt x="252" y="5413"/>
                </a:lnTo>
                <a:lnTo>
                  <a:pt x="205" y="5550"/>
                </a:lnTo>
                <a:lnTo>
                  <a:pt x="163" y="5679"/>
                </a:lnTo>
                <a:lnTo>
                  <a:pt x="126" y="5798"/>
                </a:lnTo>
                <a:lnTo>
                  <a:pt x="95" y="5907"/>
                </a:lnTo>
                <a:lnTo>
                  <a:pt x="68" y="6005"/>
                </a:lnTo>
                <a:lnTo>
                  <a:pt x="46" y="6089"/>
                </a:lnTo>
                <a:lnTo>
                  <a:pt x="29" y="6161"/>
                </a:lnTo>
                <a:lnTo>
                  <a:pt x="7" y="6260"/>
                </a:lnTo>
                <a:lnTo>
                  <a:pt x="0" y="6295"/>
                </a:lnTo>
                <a:lnTo>
                  <a:pt x="3421" y="11485"/>
                </a:lnTo>
                <a:lnTo>
                  <a:pt x="3436" y="11452"/>
                </a:lnTo>
                <a:lnTo>
                  <a:pt x="3478" y="11358"/>
                </a:lnTo>
                <a:lnTo>
                  <a:pt x="3509" y="11292"/>
                </a:lnTo>
                <a:lnTo>
                  <a:pt x="3547" y="11212"/>
                </a:lnTo>
                <a:lnTo>
                  <a:pt x="3591" y="11121"/>
                </a:lnTo>
                <a:lnTo>
                  <a:pt x="3642" y="11020"/>
                </a:lnTo>
                <a:lnTo>
                  <a:pt x="3698" y="10911"/>
                </a:lnTo>
                <a:lnTo>
                  <a:pt x="3760" y="10792"/>
                </a:lnTo>
                <a:lnTo>
                  <a:pt x="3827" y="10667"/>
                </a:lnTo>
                <a:lnTo>
                  <a:pt x="3900" y="10535"/>
                </a:lnTo>
                <a:lnTo>
                  <a:pt x="3979" y="10397"/>
                </a:lnTo>
                <a:lnTo>
                  <a:pt x="4062" y="10255"/>
                </a:lnTo>
                <a:lnTo>
                  <a:pt x="4150" y="10109"/>
                </a:lnTo>
                <a:lnTo>
                  <a:pt x="4244" y="9962"/>
                </a:lnTo>
                <a:lnTo>
                  <a:pt x="4341" y="9813"/>
                </a:lnTo>
                <a:lnTo>
                  <a:pt x="4443" y="9664"/>
                </a:lnTo>
                <a:lnTo>
                  <a:pt x="4550" y="9515"/>
                </a:lnTo>
                <a:lnTo>
                  <a:pt x="4660" y="9366"/>
                </a:lnTo>
                <a:lnTo>
                  <a:pt x="4774" y="9221"/>
                </a:lnTo>
                <a:lnTo>
                  <a:pt x="4892" y="9080"/>
                </a:lnTo>
                <a:lnTo>
                  <a:pt x="5013" y="8942"/>
                </a:lnTo>
                <a:lnTo>
                  <a:pt x="5138" y="8811"/>
                </a:lnTo>
                <a:lnTo>
                  <a:pt x="5266" y="8685"/>
                </a:lnTo>
                <a:lnTo>
                  <a:pt x="5397" y="8567"/>
                </a:lnTo>
                <a:lnTo>
                  <a:pt x="5531" y="8457"/>
                </a:lnTo>
                <a:lnTo>
                  <a:pt x="5667" y="8357"/>
                </a:lnTo>
                <a:lnTo>
                  <a:pt x="5807" y="8267"/>
                </a:lnTo>
                <a:lnTo>
                  <a:pt x="5948" y="8188"/>
                </a:lnTo>
                <a:lnTo>
                  <a:pt x="6091" y="8121"/>
                </a:lnTo>
                <a:lnTo>
                  <a:pt x="6237" y="8068"/>
                </a:lnTo>
                <a:lnTo>
                  <a:pt x="6360" y="8034"/>
                </a:lnTo>
                <a:lnTo>
                  <a:pt x="6483" y="8010"/>
                </a:lnTo>
                <a:lnTo>
                  <a:pt x="6603" y="7994"/>
                </a:lnTo>
                <a:lnTo>
                  <a:pt x="6723" y="7988"/>
                </a:lnTo>
                <a:lnTo>
                  <a:pt x="6843" y="7990"/>
                </a:lnTo>
                <a:lnTo>
                  <a:pt x="6960" y="8000"/>
                </a:lnTo>
                <a:lnTo>
                  <a:pt x="7079" y="8017"/>
                </a:lnTo>
                <a:lnTo>
                  <a:pt x="7196" y="8039"/>
                </a:lnTo>
                <a:lnTo>
                  <a:pt x="7314" y="8067"/>
                </a:lnTo>
                <a:lnTo>
                  <a:pt x="7432" y="8100"/>
                </a:lnTo>
                <a:lnTo>
                  <a:pt x="7549" y="8137"/>
                </a:lnTo>
                <a:lnTo>
                  <a:pt x="7668" y="8178"/>
                </a:lnTo>
                <a:lnTo>
                  <a:pt x="7787" y="8221"/>
                </a:lnTo>
                <a:lnTo>
                  <a:pt x="7907" y="8267"/>
                </a:lnTo>
                <a:lnTo>
                  <a:pt x="8028" y="8314"/>
                </a:lnTo>
                <a:lnTo>
                  <a:pt x="8150" y="8362"/>
                </a:lnTo>
                <a:lnTo>
                  <a:pt x="8273" y="8411"/>
                </a:lnTo>
                <a:lnTo>
                  <a:pt x="8399" y="8459"/>
                </a:lnTo>
                <a:lnTo>
                  <a:pt x="8526" y="8507"/>
                </a:lnTo>
                <a:lnTo>
                  <a:pt x="8655" y="8552"/>
                </a:lnTo>
                <a:lnTo>
                  <a:pt x="8786" y="8595"/>
                </a:lnTo>
                <a:lnTo>
                  <a:pt x="8919" y="8636"/>
                </a:lnTo>
                <a:lnTo>
                  <a:pt x="9056" y="8672"/>
                </a:lnTo>
                <a:lnTo>
                  <a:pt x="9194" y="8704"/>
                </a:lnTo>
                <a:lnTo>
                  <a:pt x="9336" y="8731"/>
                </a:lnTo>
                <a:lnTo>
                  <a:pt x="9480" y="8752"/>
                </a:lnTo>
                <a:lnTo>
                  <a:pt x="9629" y="8769"/>
                </a:lnTo>
                <a:lnTo>
                  <a:pt x="9780" y="8777"/>
                </a:lnTo>
                <a:lnTo>
                  <a:pt x="9936" y="8778"/>
                </a:lnTo>
                <a:lnTo>
                  <a:pt x="10094" y="8771"/>
                </a:lnTo>
                <a:lnTo>
                  <a:pt x="10258" y="8754"/>
                </a:lnTo>
                <a:lnTo>
                  <a:pt x="10425" y="8728"/>
                </a:lnTo>
                <a:lnTo>
                  <a:pt x="10592" y="8689"/>
                </a:lnTo>
                <a:lnTo>
                  <a:pt x="10753" y="8634"/>
                </a:lnTo>
                <a:lnTo>
                  <a:pt x="10910" y="8564"/>
                </a:lnTo>
                <a:lnTo>
                  <a:pt x="11062" y="8480"/>
                </a:lnTo>
                <a:lnTo>
                  <a:pt x="11209" y="8385"/>
                </a:lnTo>
                <a:lnTo>
                  <a:pt x="11349" y="8278"/>
                </a:lnTo>
                <a:lnTo>
                  <a:pt x="11486" y="8160"/>
                </a:lnTo>
                <a:lnTo>
                  <a:pt x="11616" y="8034"/>
                </a:lnTo>
                <a:lnTo>
                  <a:pt x="11741" y="7900"/>
                </a:lnTo>
                <a:lnTo>
                  <a:pt x="11862" y="7759"/>
                </a:lnTo>
                <a:lnTo>
                  <a:pt x="11977" y="7611"/>
                </a:lnTo>
                <a:lnTo>
                  <a:pt x="12087" y="7460"/>
                </a:lnTo>
                <a:lnTo>
                  <a:pt x="12192" y="7305"/>
                </a:lnTo>
                <a:lnTo>
                  <a:pt x="12291" y="7148"/>
                </a:lnTo>
                <a:lnTo>
                  <a:pt x="12386" y="6988"/>
                </a:lnTo>
                <a:lnTo>
                  <a:pt x="12474" y="6830"/>
                </a:lnTo>
                <a:lnTo>
                  <a:pt x="12557" y="6672"/>
                </a:lnTo>
                <a:lnTo>
                  <a:pt x="12635" y="6516"/>
                </a:lnTo>
                <a:lnTo>
                  <a:pt x="12709" y="6364"/>
                </a:lnTo>
                <a:lnTo>
                  <a:pt x="12776" y="6215"/>
                </a:lnTo>
                <a:lnTo>
                  <a:pt x="12838" y="6073"/>
                </a:lnTo>
                <a:lnTo>
                  <a:pt x="12895" y="5936"/>
                </a:lnTo>
                <a:lnTo>
                  <a:pt x="12946" y="5808"/>
                </a:lnTo>
                <a:lnTo>
                  <a:pt x="12992" y="5688"/>
                </a:lnTo>
                <a:lnTo>
                  <a:pt x="13034" y="5578"/>
                </a:lnTo>
                <a:lnTo>
                  <a:pt x="13069" y="5479"/>
                </a:lnTo>
                <a:lnTo>
                  <a:pt x="13099" y="5393"/>
                </a:lnTo>
                <a:lnTo>
                  <a:pt x="13123" y="5319"/>
                </a:lnTo>
                <a:lnTo>
                  <a:pt x="13156" y="5216"/>
                </a:lnTo>
                <a:lnTo>
                  <a:pt x="13167" y="5181"/>
                </a:lnTo>
                <a:lnTo>
                  <a:pt x="9512" y="0"/>
                </a:lnTo>
                <a:close/>
                <a:moveTo>
                  <a:pt x="4593" y="10659"/>
                </a:moveTo>
                <a:lnTo>
                  <a:pt x="4529" y="10746"/>
                </a:lnTo>
                <a:lnTo>
                  <a:pt x="4466" y="10833"/>
                </a:lnTo>
                <a:lnTo>
                  <a:pt x="4405" y="10922"/>
                </a:lnTo>
                <a:lnTo>
                  <a:pt x="4346" y="11009"/>
                </a:lnTo>
                <a:lnTo>
                  <a:pt x="4288" y="11097"/>
                </a:lnTo>
                <a:lnTo>
                  <a:pt x="4231" y="11184"/>
                </a:lnTo>
                <a:lnTo>
                  <a:pt x="4176" y="11270"/>
                </a:lnTo>
                <a:lnTo>
                  <a:pt x="4123" y="11357"/>
                </a:lnTo>
                <a:lnTo>
                  <a:pt x="4071" y="11442"/>
                </a:lnTo>
                <a:lnTo>
                  <a:pt x="4021" y="11525"/>
                </a:lnTo>
                <a:lnTo>
                  <a:pt x="3973" y="11608"/>
                </a:lnTo>
                <a:lnTo>
                  <a:pt x="3927" y="11689"/>
                </a:lnTo>
                <a:lnTo>
                  <a:pt x="3881" y="11768"/>
                </a:lnTo>
                <a:lnTo>
                  <a:pt x="3839" y="11846"/>
                </a:lnTo>
                <a:lnTo>
                  <a:pt x="3798" y="11921"/>
                </a:lnTo>
                <a:lnTo>
                  <a:pt x="3759" y="11994"/>
                </a:lnTo>
                <a:lnTo>
                  <a:pt x="6217" y="15724"/>
                </a:lnTo>
                <a:lnTo>
                  <a:pt x="6223" y="15731"/>
                </a:lnTo>
                <a:lnTo>
                  <a:pt x="6240" y="15752"/>
                </a:lnTo>
                <a:lnTo>
                  <a:pt x="6267" y="15784"/>
                </a:lnTo>
                <a:lnTo>
                  <a:pt x="6305" y="15825"/>
                </a:lnTo>
                <a:lnTo>
                  <a:pt x="6327" y="15847"/>
                </a:lnTo>
                <a:lnTo>
                  <a:pt x="6352" y="15871"/>
                </a:lnTo>
                <a:lnTo>
                  <a:pt x="6379" y="15895"/>
                </a:lnTo>
                <a:lnTo>
                  <a:pt x="6408" y="15919"/>
                </a:lnTo>
                <a:lnTo>
                  <a:pt x="6440" y="15945"/>
                </a:lnTo>
                <a:lnTo>
                  <a:pt x="6474" y="15969"/>
                </a:lnTo>
                <a:lnTo>
                  <a:pt x="6509" y="15993"/>
                </a:lnTo>
                <a:lnTo>
                  <a:pt x="6546" y="16016"/>
                </a:lnTo>
                <a:lnTo>
                  <a:pt x="6585" y="16037"/>
                </a:lnTo>
                <a:lnTo>
                  <a:pt x="6626" y="16057"/>
                </a:lnTo>
                <a:lnTo>
                  <a:pt x="6669" y="16076"/>
                </a:lnTo>
                <a:lnTo>
                  <a:pt x="6713" y="16092"/>
                </a:lnTo>
                <a:lnTo>
                  <a:pt x="6760" y="16106"/>
                </a:lnTo>
                <a:lnTo>
                  <a:pt x="6807" y="16116"/>
                </a:lnTo>
                <a:lnTo>
                  <a:pt x="6856" y="16124"/>
                </a:lnTo>
                <a:lnTo>
                  <a:pt x="6906" y="16127"/>
                </a:lnTo>
                <a:lnTo>
                  <a:pt x="6958" y="16127"/>
                </a:lnTo>
                <a:lnTo>
                  <a:pt x="7011" y="16123"/>
                </a:lnTo>
                <a:lnTo>
                  <a:pt x="7066" y="16114"/>
                </a:lnTo>
                <a:lnTo>
                  <a:pt x="7121" y="16101"/>
                </a:lnTo>
                <a:lnTo>
                  <a:pt x="7177" y="16082"/>
                </a:lnTo>
                <a:lnTo>
                  <a:pt x="7234" y="16057"/>
                </a:lnTo>
                <a:lnTo>
                  <a:pt x="7293" y="16027"/>
                </a:lnTo>
                <a:lnTo>
                  <a:pt x="7351" y="15991"/>
                </a:lnTo>
                <a:lnTo>
                  <a:pt x="7414" y="15946"/>
                </a:lnTo>
                <a:lnTo>
                  <a:pt x="7469" y="15900"/>
                </a:lnTo>
                <a:lnTo>
                  <a:pt x="7517" y="15854"/>
                </a:lnTo>
                <a:lnTo>
                  <a:pt x="7559" y="15806"/>
                </a:lnTo>
                <a:lnTo>
                  <a:pt x="7595" y="15759"/>
                </a:lnTo>
                <a:lnTo>
                  <a:pt x="7625" y="15711"/>
                </a:lnTo>
                <a:lnTo>
                  <a:pt x="7650" y="15662"/>
                </a:lnTo>
                <a:lnTo>
                  <a:pt x="7670" y="15613"/>
                </a:lnTo>
                <a:lnTo>
                  <a:pt x="7686" y="15565"/>
                </a:lnTo>
                <a:lnTo>
                  <a:pt x="7697" y="15516"/>
                </a:lnTo>
                <a:lnTo>
                  <a:pt x="7704" y="15469"/>
                </a:lnTo>
                <a:lnTo>
                  <a:pt x="7707" y="15421"/>
                </a:lnTo>
                <a:lnTo>
                  <a:pt x="7707" y="15374"/>
                </a:lnTo>
                <a:lnTo>
                  <a:pt x="7704" y="15329"/>
                </a:lnTo>
                <a:lnTo>
                  <a:pt x="7698" y="15284"/>
                </a:lnTo>
                <a:lnTo>
                  <a:pt x="7690" y="15240"/>
                </a:lnTo>
                <a:lnTo>
                  <a:pt x="7679" y="15199"/>
                </a:lnTo>
                <a:lnTo>
                  <a:pt x="7667" y="15157"/>
                </a:lnTo>
                <a:lnTo>
                  <a:pt x="7653" y="15119"/>
                </a:lnTo>
                <a:lnTo>
                  <a:pt x="7639" y="15082"/>
                </a:lnTo>
                <a:lnTo>
                  <a:pt x="7624" y="15046"/>
                </a:lnTo>
                <a:lnTo>
                  <a:pt x="7608" y="15014"/>
                </a:lnTo>
                <a:lnTo>
                  <a:pt x="7592" y="14983"/>
                </a:lnTo>
                <a:lnTo>
                  <a:pt x="7577" y="14955"/>
                </a:lnTo>
                <a:lnTo>
                  <a:pt x="7562" y="14929"/>
                </a:lnTo>
                <a:lnTo>
                  <a:pt x="7548" y="14907"/>
                </a:lnTo>
                <a:lnTo>
                  <a:pt x="7536" y="14888"/>
                </a:lnTo>
                <a:lnTo>
                  <a:pt x="7525" y="14872"/>
                </a:lnTo>
                <a:lnTo>
                  <a:pt x="7508" y="14849"/>
                </a:lnTo>
                <a:lnTo>
                  <a:pt x="7502" y="14842"/>
                </a:lnTo>
                <a:lnTo>
                  <a:pt x="4593" y="10659"/>
                </a:ln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id-ID">
              <a:solidFill>
                <a:schemeClr val="bg1">
                  <a:lumMod val="50000"/>
                </a:schemeClr>
              </a:solidFill>
            </a:endParaRPr>
          </a:p>
        </p:txBody>
      </p:sp>
    </p:spTree>
    <p:extLst>
      <p:ext uri="{BB962C8B-B14F-4D97-AF65-F5344CB8AC3E}">
        <p14:creationId xmlns:p14="http://schemas.microsoft.com/office/powerpoint/2010/main" val="37263408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Untouch_Color10">
      <a:dk1>
        <a:sysClr val="windowText" lastClr="000000"/>
      </a:dk1>
      <a:lt1>
        <a:sysClr val="window" lastClr="FFFFFF"/>
      </a:lt1>
      <a:dk2>
        <a:srgbClr val="222A35"/>
      </a:dk2>
      <a:lt2>
        <a:srgbClr val="DBEFF9"/>
      </a:lt2>
      <a:accent1>
        <a:srgbClr val="0CCA82"/>
      </a:accent1>
      <a:accent2>
        <a:srgbClr val="62B466"/>
      </a:accent2>
      <a:accent3>
        <a:srgbClr val="61C44A"/>
      </a:accent3>
      <a:accent4>
        <a:srgbClr val="0DCDE1"/>
      </a:accent4>
      <a:accent5>
        <a:srgbClr val="1BA2F5"/>
      </a:accent5>
      <a:accent6>
        <a:srgbClr val="2960B1"/>
      </a:accent6>
      <a:hlink>
        <a:srgbClr val="F49100"/>
      </a:hlink>
      <a:folHlink>
        <a:srgbClr val="85DFD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672</TotalTime>
  <Words>821</Words>
  <Application>Microsoft Office PowerPoint</Application>
  <PresentationFormat>宽屏</PresentationFormat>
  <Paragraphs>171</Paragraphs>
  <Slides>12</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12</vt:i4>
      </vt:variant>
    </vt:vector>
  </HeadingPairs>
  <TitlesOfParts>
    <vt:vector size="21" baseType="lpstr">
      <vt:lpstr>Futura Bk BT</vt:lpstr>
      <vt:lpstr>Lato Light</vt:lpstr>
      <vt:lpstr>等线</vt:lpstr>
      <vt:lpstr>微软雅黑</vt:lpstr>
      <vt:lpstr>Arial</vt:lpstr>
      <vt:lpstr>Calibri</vt:lpstr>
      <vt:lpstr>Segoe UI</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阳光 男孩</cp:lastModifiedBy>
  <cp:revision>75</cp:revision>
  <dcterms:created xsi:type="dcterms:W3CDTF">2016-11-04T08:55:38Z</dcterms:created>
  <dcterms:modified xsi:type="dcterms:W3CDTF">2020-02-09T10:27:33Z</dcterms:modified>
</cp:coreProperties>
</file>