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2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2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36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2" r:id="rId1"/>
  </p:sldMasterIdLst>
  <p:notesMasterIdLst>
    <p:notesMasterId r:id="rId27"/>
  </p:notesMasterIdLst>
  <p:sldIdLst>
    <p:sldId id="378" r:id="rId2"/>
    <p:sldId id="353" r:id="rId3"/>
    <p:sldId id="300" r:id="rId4"/>
    <p:sldId id="352" r:id="rId5"/>
    <p:sldId id="379" r:id="rId6"/>
    <p:sldId id="380" r:id="rId7"/>
    <p:sldId id="381" r:id="rId8"/>
    <p:sldId id="382" r:id="rId9"/>
    <p:sldId id="384" r:id="rId10"/>
    <p:sldId id="385" r:id="rId11"/>
    <p:sldId id="386" r:id="rId12"/>
    <p:sldId id="391" r:id="rId13"/>
    <p:sldId id="388" r:id="rId14"/>
    <p:sldId id="390" r:id="rId15"/>
    <p:sldId id="392" r:id="rId16"/>
    <p:sldId id="387" r:id="rId17"/>
    <p:sldId id="393" r:id="rId18"/>
    <p:sldId id="394" r:id="rId19"/>
    <p:sldId id="396" r:id="rId20"/>
    <p:sldId id="398" r:id="rId21"/>
    <p:sldId id="397" r:id="rId22"/>
    <p:sldId id="399" r:id="rId23"/>
    <p:sldId id="400" r:id="rId24"/>
    <p:sldId id="401" r:id="rId25"/>
    <p:sldId id="402" r:id="rId26"/>
  </p:sldIdLst>
  <p:sldSz cx="12190413" cy="6859588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4040"/>
    <a:srgbClr val="14B28B"/>
    <a:srgbClr val="E25E0E"/>
    <a:srgbClr val="01ACBE"/>
    <a:srgbClr val="4FC34E"/>
    <a:srgbClr val="81B747"/>
    <a:srgbClr val="27C5D6"/>
    <a:srgbClr val="1983B7"/>
    <a:srgbClr val="E94E60"/>
    <a:srgbClr val="01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52" autoAdjust="0"/>
    <p:restoredTop sz="97778" autoAdjust="0"/>
  </p:normalViewPr>
  <p:slideViewPr>
    <p:cSldViewPr snapToGrid="0" showGuides="1">
      <p:cViewPr varScale="1">
        <p:scale>
          <a:sx n="79" d="100"/>
          <a:sy n="79" d="100"/>
        </p:scale>
        <p:origin x="34" y="173"/>
      </p:cViewPr>
      <p:guideLst>
        <p:guide orient="horz" pos="21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83E79D9-4245-43AF-B814-0F94C8CEF425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406E0277-7C1F-4E0F-B74F-1424948DDA69}">
      <dgm:prSet phldrT="[Text]" custT="1"/>
      <dgm:spPr>
        <a:noFill/>
        <a:ln w="12700">
          <a:solidFill>
            <a:schemeClr val="bg2">
              <a:lumMod val="10000"/>
            </a:schemeClr>
          </a:solidFill>
        </a:ln>
      </dgm:spPr>
      <dgm:t>
        <a:bodyPr/>
        <a:lstStyle/>
        <a:p>
          <a:r>
            <a:rPr lang="en-US" sz="1100" b="1" dirty="0">
              <a:solidFill>
                <a:schemeClr val="bg1">
                  <a:lumMod val="50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rPr>
            <a:t>Award</a:t>
          </a:r>
        </a:p>
      </dgm:t>
    </dgm:pt>
    <dgm:pt modelId="{49D1394B-C2BB-47D1-9235-7D05B576DE88}" type="parTrans" cxnId="{A770AAF9-7614-465A-AD40-89CC0A7B7CF4}">
      <dgm:prSet/>
      <dgm:spPr/>
      <dgm:t>
        <a:bodyPr/>
        <a:lstStyle/>
        <a:p>
          <a:endParaRPr lang="en-US" sz="1200" b="1">
            <a:solidFill>
              <a:schemeClr val="bg1"/>
            </a:solidFill>
            <a:latin typeface="Open Sans" pitchFamily="34" charset="0"/>
            <a:ea typeface="Open Sans" pitchFamily="34" charset="0"/>
            <a:cs typeface="Open Sans" pitchFamily="34" charset="0"/>
          </a:endParaRPr>
        </a:p>
      </dgm:t>
    </dgm:pt>
    <dgm:pt modelId="{861F24C0-54DE-4123-893F-7BD9C56EB5BD}" type="sibTrans" cxnId="{A770AAF9-7614-465A-AD40-89CC0A7B7CF4}">
      <dgm:prSet/>
      <dgm:spPr/>
      <dgm:t>
        <a:bodyPr/>
        <a:lstStyle/>
        <a:p>
          <a:endParaRPr lang="en-US" sz="1200" b="1">
            <a:solidFill>
              <a:schemeClr val="bg1"/>
            </a:solidFill>
            <a:latin typeface="Open Sans" pitchFamily="34" charset="0"/>
            <a:ea typeface="Open Sans" pitchFamily="34" charset="0"/>
            <a:cs typeface="Open Sans" pitchFamily="34" charset="0"/>
          </a:endParaRPr>
        </a:p>
      </dgm:t>
    </dgm:pt>
    <dgm:pt modelId="{C2324152-CDC3-46F4-B4A0-ED7BF429ECA2}">
      <dgm:prSet phldrT="[Text]" custT="1"/>
      <dgm:spPr>
        <a:noFill/>
        <a:ln w="12700">
          <a:solidFill>
            <a:schemeClr val="bg2">
              <a:lumMod val="10000"/>
            </a:schemeClr>
          </a:solidFill>
        </a:ln>
      </dgm:spPr>
      <dgm:t>
        <a:bodyPr/>
        <a:lstStyle/>
        <a:p>
          <a:r>
            <a:rPr lang="en-US" sz="1200" b="1">
              <a:solidFill>
                <a:schemeClr val="bg1">
                  <a:lumMod val="50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rPr>
            <a:t>Best Place</a:t>
          </a:r>
        </a:p>
      </dgm:t>
    </dgm:pt>
    <dgm:pt modelId="{44A8B208-4DDC-493A-99EF-E101AC7ADAEA}" type="parTrans" cxnId="{347923D9-F0BD-4CFC-BDD6-22A94E6766C4}">
      <dgm:prSet/>
      <dgm:spPr/>
      <dgm:t>
        <a:bodyPr/>
        <a:lstStyle/>
        <a:p>
          <a:endParaRPr lang="en-US" sz="1200" b="1">
            <a:solidFill>
              <a:schemeClr val="bg1"/>
            </a:solidFill>
            <a:latin typeface="Open Sans" pitchFamily="34" charset="0"/>
            <a:ea typeface="Open Sans" pitchFamily="34" charset="0"/>
            <a:cs typeface="Open Sans" pitchFamily="34" charset="0"/>
          </a:endParaRPr>
        </a:p>
      </dgm:t>
    </dgm:pt>
    <dgm:pt modelId="{28ECEC3A-8288-4FE2-8C9B-4276466E655B}" type="sibTrans" cxnId="{347923D9-F0BD-4CFC-BDD6-22A94E6766C4}">
      <dgm:prSet/>
      <dgm:spPr/>
      <dgm:t>
        <a:bodyPr/>
        <a:lstStyle/>
        <a:p>
          <a:endParaRPr lang="en-US" sz="1200" b="1">
            <a:solidFill>
              <a:schemeClr val="bg1"/>
            </a:solidFill>
            <a:latin typeface="Open Sans" pitchFamily="34" charset="0"/>
            <a:ea typeface="Open Sans" pitchFamily="34" charset="0"/>
            <a:cs typeface="Open Sans" pitchFamily="34" charset="0"/>
          </a:endParaRPr>
        </a:p>
      </dgm:t>
    </dgm:pt>
    <dgm:pt modelId="{EF52F744-B66B-4375-857B-4E02A8BA3969}">
      <dgm:prSet phldrT="[Text]" custT="1"/>
      <dgm:spPr>
        <a:noFill/>
        <a:ln w="12700">
          <a:solidFill>
            <a:schemeClr val="bg2">
              <a:lumMod val="10000"/>
            </a:schemeClr>
          </a:solidFill>
        </a:ln>
      </dgm:spPr>
      <dgm:t>
        <a:bodyPr/>
        <a:lstStyle/>
        <a:p>
          <a:r>
            <a:rPr lang="en-US" sz="1200" b="1">
              <a:solidFill>
                <a:schemeClr val="bg1">
                  <a:lumMod val="50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rPr>
            <a:t>Basic Resource</a:t>
          </a:r>
        </a:p>
      </dgm:t>
    </dgm:pt>
    <dgm:pt modelId="{FB2D82A0-9417-45CD-B750-9545EE6A2CF2}" type="parTrans" cxnId="{BA79C5F9-A288-45AE-B0FF-A029C4B651E8}">
      <dgm:prSet/>
      <dgm:spPr/>
      <dgm:t>
        <a:bodyPr/>
        <a:lstStyle/>
        <a:p>
          <a:endParaRPr lang="en-US" sz="1200" b="1">
            <a:solidFill>
              <a:schemeClr val="bg1"/>
            </a:solidFill>
            <a:latin typeface="Open Sans" pitchFamily="34" charset="0"/>
            <a:ea typeface="Open Sans" pitchFamily="34" charset="0"/>
            <a:cs typeface="Open Sans" pitchFamily="34" charset="0"/>
          </a:endParaRPr>
        </a:p>
      </dgm:t>
    </dgm:pt>
    <dgm:pt modelId="{6C1A34CA-BF88-495C-B403-F0438BFDF1EF}" type="sibTrans" cxnId="{BA79C5F9-A288-45AE-B0FF-A029C4B651E8}">
      <dgm:prSet/>
      <dgm:spPr/>
      <dgm:t>
        <a:bodyPr/>
        <a:lstStyle/>
        <a:p>
          <a:endParaRPr lang="en-US" sz="1200" b="1">
            <a:solidFill>
              <a:schemeClr val="bg1"/>
            </a:solidFill>
            <a:latin typeface="Open Sans" pitchFamily="34" charset="0"/>
            <a:ea typeface="Open Sans" pitchFamily="34" charset="0"/>
            <a:cs typeface="Open Sans" pitchFamily="34" charset="0"/>
          </a:endParaRPr>
        </a:p>
      </dgm:t>
    </dgm:pt>
    <dgm:pt modelId="{D2EA0DA8-E861-4F67-BA8E-C3FDF3246565}">
      <dgm:prSet phldrT="[Text]" custT="1"/>
      <dgm:spPr>
        <a:noFill/>
        <a:ln w="12700">
          <a:solidFill>
            <a:schemeClr val="bg2">
              <a:lumMod val="10000"/>
            </a:schemeClr>
          </a:solidFill>
        </a:ln>
      </dgm:spPr>
      <dgm:t>
        <a:bodyPr/>
        <a:lstStyle/>
        <a:p>
          <a:r>
            <a:rPr lang="en-US" sz="1200" b="1">
              <a:solidFill>
                <a:schemeClr val="bg1">
                  <a:lumMod val="50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rPr>
            <a:t>Good Worker</a:t>
          </a:r>
        </a:p>
      </dgm:t>
    </dgm:pt>
    <dgm:pt modelId="{8B1F9992-8417-4576-BCF4-71CB0AE66845}" type="parTrans" cxnId="{4C211954-A8F0-4715-A8A2-7CCE2EA33D46}">
      <dgm:prSet/>
      <dgm:spPr/>
      <dgm:t>
        <a:bodyPr/>
        <a:lstStyle/>
        <a:p>
          <a:endParaRPr lang="en-US"/>
        </a:p>
      </dgm:t>
    </dgm:pt>
    <dgm:pt modelId="{DD3403F9-73FE-4FCF-A0F9-B3E3A973D5F7}" type="sibTrans" cxnId="{4C211954-A8F0-4715-A8A2-7CCE2EA33D46}">
      <dgm:prSet/>
      <dgm:spPr/>
      <dgm:t>
        <a:bodyPr/>
        <a:lstStyle/>
        <a:p>
          <a:endParaRPr lang="en-US"/>
        </a:p>
      </dgm:t>
    </dgm:pt>
    <dgm:pt modelId="{8CE022B5-95EC-43D5-8AB2-C6CF547DC907}" type="pres">
      <dgm:prSet presAssocID="{083E79D9-4245-43AF-B814-0F94C8CEF425}" presName="Name0" presStyleCnt="0">
        <dgm:presLayoutVars>
          <dgm:dir/>
          <dgm:animLvl val="lvl"/>
          <dgm:resizeHandles val="exact"/>
        </dgm:presLayoutVars>
      </dgm:prSet>
      <dgm:spPr/>
    </dgm:pt>
    <dgm:pt modelId="{FB6BCE7E-A41C-42DB-AF08-AC42C61BF1E3}" type="pres">
      <dgm:prSet presAssocID="{406E0277-7C1F-4E0F-B74F-1424948DDA69}" presName="Name8" presStyleCnt="0"/>
      <dgm:spPr/>
    </dgm:pt>
    <dgm:pt modelId="{8F9C377E-C7D7-41C7-AB7B-17FEE9DE2A63}" type="pres">
      <dgm:prSet presAssocID="{406E0277-7C1F-4E0F-B74F-1424948DDA69}" presName="level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0AE8062-83C6-4839-8A05-9CD899F802AC}" type="pres">
      <dgm:prSet presAssocID="{406E0277-7C1F-4E0F-B74F-1424948DDA69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73CA3-CE02-4B9C-B4AA-F63653950AEE}" type="pres">
      <dgm:prSet presAssocID="{C2324152-CDC3-46F4-B4A0-ED7BF429ECA2}" presName="Name8" presStyleCnt="0"/>
      <dgm:spPr/>
    </dgm:pt>
    <dgm:pt modelId="{6805A852-822A-4D8F-80CF-373D974A3DB3}" type="pres">
      <dgm:prSet presAssocID="{C2324152-CDC3-46F4-B4A0-ED7BF429ECA2}" presName="level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C2607F1-1A0B-456F-82C5-BAAB085C98F4}" type="pres">
      <dgm:prSet presAssocID="{C2324152-CDC3-46F4-B4A0-ED7BF429ECA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3B31C9D-2454-43A2-8D06-EA2E085F4CC6}" type="pres">
      <dgm:prSet presAssocID="{D2EA0DA8-E861-4F67-BA8E-C3FDF3246565}" presName="Name8" presStyleCnt="0"/>
      <dgm:spPr/>
    </dgm:pt>
    <dgm:pt modelId="{F07DB1AA-DA07-4F49-966B-FC7576517271}" type="pres">
      <dgm:prSet presAssocID="{D2EA0DA8-E861-4F67-BA8E-C3FDF3246565}" presName="level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9112F95-3FC3-4424-ABB6-80530BF135C2}" type="pres">
      <dgm:prSet presAssocID="{D2EA0DA8-E861-4F67-BA8E-C3FDF3246565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F650357-F437-4C12-A7A5-A1C18FE9D594}" type="pres">
      <dgm:prSet presAssocID="{EF52F744-B66B-4375-857B-4E02A8BA3969}" presName="Name8" presStyleCnt="0"/>
      <dgm:spPr/>
    </dgm:pt>
    <dgm:pt modelId="{F0086C54-1E93-420E-B67E-7518A0744D6F}" type="pres">
      <dgm:prSet presAssocID="{EF52F744-B66B-4375-857B-4E02A8BA3969}" presName="level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7DA082C-9E30-4A87-862D-B63B6CDA506A}" type="pres">
      <dgm:prSet presAssocID="{EF52F744-B66B-4375-857B-4E02A8BA3969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47923D9-F0BD-4CFC-BDD6-22A94E6766C4}" srcId="{083E79D9-4245-43AF-B814-0F94C8CEF425}" destId="{C2324152-CDC3-46F4-B4A0-ED7BF429ECA2}" srcOrd="1" destOrd="0" parTransId="{44A8B208-4DDC-493A-99EF-E101AC7ADAEA}" sibTransId="{28ECEC3A-8288-4FE2-8C9B-4276466E655B}"/>
    <dgm:cxn modelId="{B3A0212F-77E1-45AC-B5C8-3E6BDD8E7358}" type="presOf" srcId="{D2EA0DA8-E861-4F67-BA8E-C3FDF3246565}" destId="{F07DB1AA-DA07-4F49-966B-FC7576517271}" srcOrd="0" destOrd="0" presId="urn:microsoft.com/office/officeart/2005/8/layout/pyramid1"/>
    <dgm:cxn modelId="{A770AAF9-7614-465A-AD40-89CC0A7B7CF4}" srcId="{083E79D9-4245-43AF-B814-0F94C8CEF425}" destId="{406E0277-7C1F-4E0F-B74F-1424948DDA69}" srcOrd="0" destOrd="0" parTransId="{49D1394B-C2BB-47D1-9235-7D05B576DE88}" sibTransId="{861F24C0-54DE-4123-893F-7BD9C56EB5BD}"/>
    <dgm:cxn modelId="{4A05FADF-C2D2-49FC-A326-C7C46635043C}" type="presOf" srcId="{C2324152-CDC3-46F4-B4A0-ED7BF429ECA2}" destId="{6805A852-822A-4D8F-80CF-373D974A3DB3}" srcOrd="0" destOrd="0" presId="urn:microsoft.com/office/officeart/2005/8/layout/pyramid1"/>
    <dgm:cxn modelId="{BA79C5F9-A288-45AE-B0FF-A029C4B651E8}" srcId="{083E79D9-4245-43AF-B814-0F94C8CEF425}" destId="{EF52F744-B66B-4375-857B-4E02A8BA3969}" srcOrd="3" destOrd="0" parTransId="{FB2D82A0-9417-45CD-B750-9545EE6A2CF2}" sibTransId="{6C1A34CA-BF88-495C-B403-F0438BFDF1EF}"/>
    <dgm:cxn modelId="{1223CD82-9A3F-42C2-A7B0-291C49DEC746}" type="presOf" srcId="{EF52F744-B66B-4375-857B-4E02A8BA3969}" destId="{F0086C54-1E93-420E-B67E-7518A0744D6F}" srcOrd="0" destOrd="0" presId="urn:microsoft.com/office/officeart/2005/8/layout/pyramid1"/>
    <dgm:cxn modelId="{1B180B4B-8125-4A50-8F6C-9BDB115BBA07}" type="presOf" srcId="{EF52F744-B66B-4375-857B-4E02A8BA3969}" destId="{77DA082C-9E30-4A87-862D-B63B6CDA506A}" srcOrd="1" destOrd="0" presId="urn:microsoft.com/office/officeart/2005/8/layout/pyramid1"/>
    <dgm:cxn modelId="{E82A2BA0-22CF-46EE-A3F7-910C395C9F64}" type="presOf" srcId="{D2EA0DA8-E861-4F67-BA8E-C3FDF3246565}" destId="{A9112F95-3FC3-4424-ABB6-80530BF135C2}" srcOrd="1" destOrd="0" presId="urn:microsoft.com/office/officeart/2005/8/layout/pyramid1"/>
    <dgm:cxn modelId="{C2BBC1DD-5A0A-4EBC-8904-19DA8B175112}" type="presOf" srcId="{C2324152-CDC3-46F4-B4A0-ED7BF429ECA2}" destId="{EC2607F1-1A0B-456F-82C5-BAAB085C98F4}" srcOrd="1" destOrd="0" presId="urn:microsoft.com/office/officeart/2005/8/layout/pyramid1"/>
    <dgm:cxn modelId="{AA7659E9-D1E9-46E9-878A-FA5BBAED4768}" type="presOf" srcId="{406E0277-7C1F-4E0F-B74F-1424948DDA69}" destId="{C0AE8062-83C6-4839-8A05-9CD899F802AC}" srcOrd="1" destOrd="0" presId="urn:microsoft.com/office/officeart/2005/8/layout/pyramid1"/>
    <dgm:cxn modelId="{4C211954-A8F0-4715-A8A2-7CCE2EA33D46}" srcId="{083E79D9-4245-43AF-B814-0F94C8CEF425}" destId="{D2EA0DA8-E861-4F67-BA8E-C3FDF3246565}" srcOrd="2" destOrd="0" parTransId="{8B1F9992-8417-4576-BCF4-71CB0AE66845}" sibTransId="{DD3403F9-73FE-4FCF-A0F9-B3E3A973D5F7}"/>
    <dgm:cxn modelId="{70F5CF6C-3461-40B6-A361-007312E8078A}" type="presOf" srcId="{406E0277-7C1F-4E0F-B74F-1424948DDA69}" destId="{8F9C377E-C7D7-41C7-AB7B-17FEE9DE2A63}" srcOrd="0" destOrd="0" presId="urn:microsoft.com/office/officeart/2005/8/layout/pyramid1"/>
    <dgm:cxn modelId="{861FA8FB-A1A1-47E5-BE94-CA31E7BFE89A}" type="presOf" srcId="{083E79D9-4245-43AF-B814-0F94C8CEF425}" destId="{8CE022B5-95EC-43D5-8AB2-C6CF547DC907}" srcOrd="0" destOrd="0" presId="urn:microsoft.com/office/officeart/2005/8/layout/pyramid1"/>
    <dgm:cxn modelId="{31DB6A9A-3396-4933-B73E-F4CB6CF2EEC2}" type="presParOf" srcId="{8CE022B5-95EC-43D5-8AB2-C6CF547DC907}" destId="{FB6BCE7E-A41C-42DB-AF08-AC42C61BF1E3}" srcOrd="0" destOrd="0" presId="urn:microsoft.com/office/officeart/2005/8/layout/pyramid1"/>
    <dgm:cxn modelId="{D1357F0B-E8B6-4780-BEB4-EE17A7A55EDB}" type="presParOf" srcId="{FB6BCE7E-A41C-42DB-AF08-AC42C61BF1E3}" destId="{8F9C377E-C7D7-41C7-AB7B-17FEE9DE2A63}" srcOrd="0" destOrd="0" presId="urn:microsoft.com/office/officeart/2005/8/layout/pyramid1"/>
    <dgm:cxn modelId="{D9CB4D4E-8B6C-4B78-AC87-CA7B5A80944D}" type="presParOf" srcId="{FB6BCE7E-A41C-42DB-AF08-AC42C61BF1E3}" destId="{C0AE8062-83C6-4839-8A05-9CD899F802AC}" srcOrd="1" destOrd="0" presId="urn:microsoft.com/office/officeart/2005/8/layout/pyramid1"/>
    <dgm:cxn modelId="{15F01B14-51C2-4575-A873-8244EB08CB54}" type="presParOf" srcId="{8CE022B5-95EC-43D5-8AB2-C6CF547DC907}" destId="{9F373CA3-CE02-4B9C-B4AA-F63653950AEE}" srcOrd="1" destOrd="0" presId="urn:microsoft.com/office/officeart/2005/8/layout/pyramid1"/>
    <dgm:cxn modelId="{8176A833-08B2-495C-B73C-F8F7E5A445B8}" type="presParOf" srcId="{9F373CA3-CE02-4B9C-B4AA-F63653950AEE}" destId="{6805A852-822A-4D8F-80CF-373D974A3DB3}" srcOrd="0" destOrd="0" presId="urn:microsoft.com/office/officeart/2005/8/layout/pyramid1"/>
    <dgm:cxn modelId="{E6149256-D7F1-4BF8-B826-0D48167014C4}" type="presParOf" srcId="{9F373CA3-CE02-4B9C-B4AA-F63653950AEE}" destId="{EC2607F1-1A0B-456F-82C5-BAAB085C98F4}" srcOrd="1" destOrd="0" presId="urn:microsoft.com/office/officeart/2005/8/layout/pyramid1"/>
    <dgm:cxn modelId="{C121B92B-C81E-48C4-B437-17A0F31DFF49}" type="presParOf" srcId="{8CE022B5-95EC-43D5-8AB2-C6CF547DC907}" destId="{63B31C9D-2454-43A2-8D06-EA2E085F4CC6}" srcOrd="2" destOrd="0" presId="urn:microsoft.com/office/officeart/2005/8/layout/pyramid1"/>
    <dgm:cxn modelId="{A17C623D-0B02-4AAA-AFAF-387148CD6CCC}" type="presParOf" srcId="{63B31C9D-2454-43A2-8D06-EA2E085F4CC6}" destId="{F07DB1AA-DA07-4F49-966B-FC7576517271}" srcOrd="0" destOrd="0" presId="urn:microsoft.com/office/officeart/2005/8/layout/pyramid1"/>
    <dgm:cxn modelId="{89517F5E-4233-4552-9ACC-564D207E4757}" type="presParOf" srcId="{63B31C9D-2454-43A2-8D06-EA2E085F4CC6}" destId="{A9112F95-3FC3-4424-ABB6-80530BF135C2}" srcOrd="1" destOrd="0" presId="urn:microsoft.com/office/officeart/2005/8/layout/pyramid1"/>
    <dgm:cxn modelId="{77B0126B-D5F8-4950-BDBC-E5B14DAAB1E2}" type="presParOf" srcId="{8CE022B5-95EC-43D5-8AB2-C6CF547DC907}" destId="{BF650357-F437-4C12-A7A5-A1C18FE9D594}" srcOrd="3" destOrd="0" presId="urn:microsoft.com/office/officeart/2005/8/layout/pyramid1"/>
    <dgm:cxn modelId="{D6B9665F-B5D9-4A25-B75C-6AB6A050BE7D}" type="presParOf" srcId="{BF650357-F437-4C12-A7A5-A1C18FE9D594}" destId="{F0086C54-1E93-420E-B67E-7518A0744D6F}" srcOrd="0" destOrd="0" presId="urn:microsoft.com/office/officeart/2005/8/layout/pyramid1"/>
    <dgm:cxn modelId="{76B7FB15-A82D-46B2-9CA0-B103AE6821B7}" type="presParOf" srcId="{BF650357-F437-4C12-A7A5-A1C18FE9D594}" destId="{77DA082C-9E30-4A87-862D-B63B6CDA506A}" srcOrd="1" destOrd="0" presId="urn:microsoft.com/office/officeart/2005/8/layout/pyramid1"/>
  </dgm:cxnLst>
  <dgm:bg>
    <a:noFill/>
  </dgm:bg>
  <dgm:whole>
    <a:ln w="9525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9C377E-C7D7-41C7-AB7B-17FEE9DE2A63}">
      <dsp:nvSpPr>
        <dsp:cNvPr id="0" name=""/>
        <dsp:cNvSpPr/>
      </dsp:nvSpPr>
      <dsp:spPr>
        <a:xfrm>
          <a:off x="1713562" y="0"/>
          <a:ext cx="1142375" cy="761583"/>
        </a:xfrm>
        <a:prstGeom prst="trapezoid">
          <a:avLst>
            <a:gd name="adj" fmla="val 75000"/>
          </a:avLst>
        </a:prstGeom>
        <a:noFill/>
        <a:ln w="12700" cap="flat" cmpd="sng" algn="ctr">
          <a:solidFill>
            <a:schemeClr val="bg2">
              <a:lumMod val="1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>
              <a:solidFill>
                <a:schemeClr val="bg1">
                  <a:lumMod val="50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rPr>
            <a:t>Award</a:t>
          </a:r>
        </a:p>
      </dsp:txBody>
      <dsp:txXfrm>
        <a:off x="1713562" y="0"/>
        <a:ext cx="1142375" cy="761583"/>
      </dsp:txXfrm>
    </dsp:sp>
    <dsp:sp modelId="{6805A852-822A-4D8F-80CF-373D974A3DB3}">
      <dsp:nvSpPr>
        <dsp:cNvPr id="0" name=""/>
        <dsp:cNvSpPr/>
      </dsp:nvSpPr>
      <dsp:spPr>
        <a:xfrm>
          <a:off x="1142375" y="761583"/>
          <a:ext cx="2284750" cy="761583"/>
        </a:xfrm>
        <a:prstGeom prst="trapezoid">
          <a:avLst>
            <a:gd name="adj" fmla="val 75000"/>
          </a:avLst>
        </a:prstGeom>
        <a:noFill/>
        <a:ln w="12700" cap="flat" cmpd="sng" algn="ctr">
          <a:solidFill>
            <a:schemeClr val="bg2">
              <a:lumMod val="1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>
              <a:solidFill>
                <a:schemeClr val="bg1">
                  <a:lumMod val="50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rPr>
            <a:t>Best Place</a:t>
          </a:r>
        </a:p>
      </dsp:txBody>
      <dsp:txXfrm>
        <a:off x="1542206" y="761583"/>
        <a:ext cx="1485087" cy="761583"/>
      </dsp:txXfrm>
    </dsp:sp>
    <dsp:sp modelId="{F07DB1AA-DA07-4F49-966B-FC7576517271}">
      <dsp:nvSpPr>
        <dsp:cNvPr id="0" name=""/>
        <dsp:cNvSpPr/>
      </dsp:nvSpPr>
      <dsp:spPr>
        <a:xfrm>
          <a:off x="571187" y="1523166"/>
          <a:ext cx="3427125" cy="761583"/>
        </a:xfrm>
        <a:prstGeom prst="trapezoid">
          <a:avLst>
            <a:gd name="adj" fmla="val 75000"/>
          </a:avLst>
        </a:prstGeom>
        <a:noFill/>
        <a:ln w="12700" cap="flat" cmpd="sng" algn="ctr">
          <a:solidFill>
            <a:schemeClr val="bg2">
              <a:lumMod val="1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>
              <a:solidFill>
                <a:schemeClr val="bg1">
                  <a:lumMod val="50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rPr>
            <a:t>Good Worker</a:t>
          </a:r>
        </a:p>
      </dsp:txBody>
      <dsp:txXfrm>
        <a:off x="1170934" y="1523166"/>
        <a:ext cx="2227631" cy="761583"/>
      </dsp:txXfrm>
    </dsp:sp>
    <dsp:sp modelId="{F0086C54-1E93-420E-B67E-7518A0744D6F}">
      <dsp:nvSpPr>
        <dsp:cNvPr id="0" name=""/>
        <dsp:cNvSpPr/>
      </dsp:nvSpPr>
      <dsp:spPr>
        <a:xfrm>
          <a:off x="0" y="2284749"/>
          <a:ext cx="4569501" cy="761583"/>
        </a:xfrm>
        <a:prstGeom prst="trapezoid">
          <a:avLst>
            <a:gd name="adj" fmla="val 75000"/>
          </a:avLst>
        </a:prstGeom>
        <a:noFill/>
        <a:ln w="12700" cap="flat" cmpd="sng" algn="ctr">
          <a:solidFill>
            <a:schemeClr val="bg2">
              <a:lumMod val="1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>
              <a:solidFill>
                <a:schemeClr val="bg1">
                  <a:lumMod val="50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rPr>
            <a:t>Basic Resource</a:t>
          </a:r>
        </a:p>
      </dsp:txBody>
      <dsp:txXfrm>
        <a:off x="799662" y="2284749"/>
        <a:ext cx="2970175" cy="76158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  <a:t>2020/2/23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777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7859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6862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3754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1559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0778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3946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7189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0283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15230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986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2341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7525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291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5100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52976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3665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8117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8361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8837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7247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0353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7816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7346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1331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2" y="2130922"/>
            <a:ext cx="10361851" cy="147036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3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6262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1714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918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585" indent="0">
              <a:buNone/>
              <a:defRPr sz="3800"/>
            </a:lvl2pPr>
            <a:lvl3pPr marL="1219170" indent="0">
              <a:buNone/>
              <a:defRPr sz="3200"/>
            </a:lvl3pPr>
            <a:lvl4pPr marL="1828754" indent="0">
              <a:buNone/>
              <a:defRPr sz="2700"/>
            </a:lvl4pPr>
            <a:lvl5pPr marL="2438339" indent="0">
              <a:buNone/>
              <a:defRPr sz="2700"/>
            </a:lvl5pPr>
            <a:lvl6pPr marL="3047924" indent="0">
              <a:buNone/>
              <a:defRPr sz="2700"/>
            </a:lvl6pPr>
            <a:lvl7pPr marL="3657509" indent="0">
              <a:buNone/>
              <a:defRPr sz="2700"/>
            </a:lvl7pPr>
            <a:lvl8pPr marL="4267093" indent="0">
              <a:buNone/>
              <a:defRPr sz="2700"/>
            </a:lvl8pPr>
            <a:lvl9pPr marL="4876678" indent="0">
              <a:buNone/>
              <a:defRPr sz="27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8584"/>
            <a:ext cx="7314248" cy="805049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4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326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85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50" y="274704"/>
            <a:ext cx="2742843" cy="58528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2" y="274704"/>
            <a:ext cx="8025355" cy="58528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6711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11259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562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60" y="4407923"/>
            <a:ext cx="10361851" cy="1362390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60" y="2907387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570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2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4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614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2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200" b="1"/>
            </a:lvl4pPr>
            <a:lvl5pPr marL="2438339" indent="0">
              <a:buNone/>
              <a:defRPr sz="2200" b="1"/>
            </a:lvl5pPr>
            <a:lvl6pPr marL="3047924" indent="0">
              <a:buNone/>
              <a:defRPr sz="2200" b="1"/>
            </a:lvl6pPr>
            <a:lvl7pPr marL="3657509" indent="0">
              <a:buNone/>
              <a:defRPr sz="2200" b="1"/>
            </a:lvl7pPr>
            <a:lvl8pPr marL="4267093" indent="0">
              <a:buNone/>
              <a:defRPr sz="2200" b="1"/>
            </a:lvl8pPr>
            <a:lvl9pPr marL="4876678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2" y="2175380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7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200" b="1"/>
            </a:lvl4pPr>
            <a:lvl5pPr marL="2438339" indent="0">
              <a:buNone/>
              <a:defRPr sz="2200" b="1"/>
            </a:lvl5pPr>
            <a:lvl6pPr marL="3047924" indent="0">
              <a:buNone/>
              <a:defRPr sz="2200" b="1"/>
            </a:lvl6pPr>
            <a:lvl7pPr marL="3657509" indent="0">
              <a:buNone/>
              <a:defRPr sz="2200" b="1"/>
            </a:lvl7pPr>
            <a:lvl8pPr marL="4267093" indent="0">
              <a:buNone/>
              <a:defRPr sz="2200" b="1"/>
            </a:lvl8pPr>
            <a:lvl9pPr marL="4876678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7" y="2175380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414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117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485" y="1031497"/>
            <a:ext cx="9911444" cy="429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899289" y="6453393"/>
            <a:ext cx="391838" cy="2201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2992" y="6397708"/>
            <a:ext cx="2844430" cy="365210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8874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5321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4" y="273113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117"/>
            <a:ext cx="6814780" cy="5854468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4" y="1435437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4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293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27470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5782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065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</p:sldLayoutIdLst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.png"/><Relationship Id="rId5" Type="http://schemas.openxmlformats.org/officeDocument/2006/relationships/image" Target="../media/image12.jpg"/><Relationship Id="rId4" Type="http://schemas.openxmlformats.org/officeDocument/2006/relationships/image" Target="../media/image20.jpg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tags" Target="../tags/tag15.xml"/><Relationship Id="rId18" Type="http://schemas.openxmlformats.org/officeDocument/2006/relationships/tags" Target="../tags/tag20.xml"/><Relationship Id="rId26" Type="http://schemas.openxmlformats.org/officeDocument/2006/relationships/tags" Target="../tags/tag28.xml"/><Relationship Id="rId21" Type="http://schemas.openxmlformats.org/officeDocument/2006/relationships/tags" Target="../tags/tag23.xml"/><Relationship Id="rId34" Type="http://schemas.openxmlformats.org/officeDocument/2006/relationships/slideLayout" Target="../slideLayouts/slideLayout8.xml"/><Relationship Id="rId7" Type="http://schemas.openxmlformats.org/officeDocument/2006/relationships/tags" Target="../tags/tag9.xml"/><Relationship Id="rId12" Type="http://schemas.openxmlformats.org/officeDocument/2006/relationships/tags" Target="../tags/tag14.xml"/><Relationship Id="rId17" Type="http://schemas.openxmlformats.org/officeDocument/2006/relationships/tags" Target="../tags/tag19.xml"/><Relationship Id="rId25" Type="http://schemas.openxmlformats.org/officeDocument/2006/relationships/tags" Target="../tags/tag27.xml"/><Relationship Id="rId33" Type="http://schemas.openxmlformats.org/officeDocument/2006/relationships/tags" Target="../tags/tag35.xml"/><Relationship Id="rId2" Type="http://schemas.openxmlformats.org/officeDocument/2006/relationships/tags" Target="../tags/tag4.xml"/><Relationship Id="rId16" Type="http://schemas.openxmlformats.org/officeDocument/2006/relationships/tags" Target="../tags/tag18.xml"/><Relationship Id="rId20" Type="http://schemas.openxmlformats.org/officeDocument/2006/relationships/tags" Target="../tags/tag22.xml"/><Relationship Id="rId29" Type="http://schemas.openxmlformats.org/officeDocument/2006/relationships/tags" Target="../tags/tag31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24" Type="http://schemas.openxmlformats.org/officeDocument/2006/relationships/tags" Target="../tags/tag26.xml"/><Relationship Id="rId32" Type="http://schemas.openxmlformats.org/officeDocument/2006/relationships/tags" Target="../tags/tag34.xml"/><Relationship Id="rId37" Type="http://schemas.openxmlformats.org/officeDocument/2006/relationships/image" Target="../media/image15.png"/><Relationship Id="rId5" Type="http://schemas.openxmlformats.org/officeDocument/2006/relationships/tags" Target="../tags/tag7.xml"/><Relationship Id="rId15" Type="http://schemas.openxmlformats.org/officeDocument/2006/relationships/tags" Target="../tags/tag17.xml"/><Relationship Id="rId23" Type="http://schemas.openxmlformats.org/officeDocument/2006/relationships/tags" Target="../tags/tag25.xml"/><Relationship Id="rId28" Type="http://schemas.openxmlformats.org/officeDocument/2006/relationships/tags" Target="../tags/tag30.xml"/><Relationship Id="rId36" Type="http://schemas.openxmlformats.org/officeDocument/2006/relationships/image" Target="../media/image14.png"/><Relationship Id="rId10" Type="http://schemas.openxmlformats.org/officeDocument/2006/relationships/tags" Target="../tags/tag12.xml"/><Relationship Id="rId19" Type="http://schemas.openxmlformats.org/officeDocument/2006/relationships/tags" Target="../tags/tag21.xml"/><Relationship Id="rId31" Type="http://schemas.openxmlformats.org/officeDocument/2006/relationships/tags" Target="../tags/tag33.xml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tags" Target="../tags/tag16.xml"/><Relationship Id="rId22" Type="http://schemas.openxmlformats.org/officeDocument/2006/relationships/tags" Target="../tags/tag24.xml"/><Relationship Id="rId27" Type="http://schemas.openxmlformats.org/officeDocument/2006/relationships/tags" Target="../tags/tag29.xml"/><Relationship Id="rId30" Type="http://schemas.openxmlformats.org/officeDocument/2006/relationships/tags" Target="../tags/tag32.xml"/><Relationship Id="rId35" Type="http://schemas.openxmlformats.org/officeDocument/2006/relationships/notesSlide" Target="../notesSlides/notesSlide13.xml"/><Relationship Id="rId8" Type="http://schemas.openxmlformats.org/officeDocument/2006/relationships/tags" Target="../tags/tag10.xml"/><Relationship Id="rId3" Type="http://schemas.openxmlformats.org/officeDocument/2006/relationships/tags" Target="../tags/tag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22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.png"/><Relationship Id="rId5" Type="http://schemas.openxmlformats.org/officeDocument/2006/relationships/image" Target="../media/image19.jpg"/><Relationship Id="rId4" Type="http://schemas.openxmlformats.org/officeDocument/2006/relationships/image" Target="../media/image20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36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.pn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.xml"/><Relationship Id="rId6" Type="http://schemas.openxmlformats.org/officeDocument/2006/relationships/image" Target="../media/image14.pn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13" name="文本框 4"/>
          <p:cNvSpPr txBox="1">
            <a:spLocks noChangeArrowheads="1"/>
          </p:cNvSpPr>
          <p:nvPr/>
        </p:nvSpPr>
        <p:spPr bwMode="auto">
          <a:xfrm>
            <a:off x="5964031" y="694621"/>
            <a:ext cx="800219" cy="4971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10000"/>
                  </a:schemeClr>
                </a:solidFill>
                <a:latin typeface="方正楷体_GBK" panose="02000000000000000000" pitchFamily="2" charset="-122"/>
                <a:ea typeface="方正楷体_GBK" panose="02000000000000000000" pitchFamily="2" charset="-122"/>
              </a:rPr>
              <a:t>中国水墨</a:t>
            </a:r>
            <a:r>
              <a:rPr lang="zh-CN" altLang="en-US" sz="4000" dirty="0" smtClean="0">
                <a:solidFill>
                  <a:schemeClr val="bg2">
                    <a:lumMod val="10000"/>
                  </a:schemeClr>
                </a:solidFill>
                <a:latin typeface="方正楷体_GBK" panose="02000000000000000000" pitchFamily="2" charset="-122"/>
                <a:ea typeface="方正楷体_GBK" panose="02000000000000000000" pitchFamily="2" charset="-122"/>
              </a:rPr>
              <a:t>风</a:t>
            </a:r>
            <a:r>
              <a:rPr lang="en-US" altLang="zh-CN" sz="4000" dirty="0" smtClean="0">
                <a:solidFill>
                  <a:schemeClr val="bg2">
                    <a:lumMod val="10000"/>
                  </a:schemeClr>
                </a:solidFill>
                <a:latin typeface="方正楷体_GBK" panose="02000000000000000000" pitchFamily="2" charset="-122"/>
                <a:ea typeface="方正楷体_GBK" panose="02000000000000000000" pitchFamily="2" charset="-122"/>
              </a:rPr>
              <a:t>PPT</a:t>
            </a:r>
            <a:r>
              <a:rPr lang="zh-CN" altLang="en-US" sz="4000" dirty="0" smtClean="0">
                <a:solidFill>
                  <a:schemeClr val="bg2">
                    <a:lumMod val="10000"/>
                  </a:schemeClr>
                </a:solidFill>
                <a:latin typeface="方正楷体_GBK" panose="02000000000000000000" pitchFamily="2" charset="-122"/>
                <a:ea typeface="方正楷体_GBK" panose="02000000000000000000" pitchFamily="2" charset="-122"/>
              </a:rPr>
              <a:t>模</a:t>
            </a:r>
            <a:r>
              <a:rPr lang="zh-CN" altLang="en-US" sz="4000" dirty="0">
                <a:solidFill>
                  <a:schemeClr val="bg2">
                    <a:lumMod val="10000"/>
                  </a:schemeClr>
                </a:solidFill>
                <a:latin typeface="方正楷体_GBK" panose="02000000000000000000" pitchFamily="2" charset="-122"/>
                <a:ea typeface="方正楷体_GBK" panose="02000000000000000000" pitchFamily="2" charset="-122"/>
              </a:rPr>
              <a:t>板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04355" y="2016428"/>
            <a:ext cx="1887122" cy="2985080"/>
          </a:xfrm>
          <a:prstGeom prst="rect">
            <a:avLst/>
          </a:prstGeom>
        </p:spPr>
      </p:pic>
      <p:pic>
        <p:nvPicPr>
          <p:cNvPr id="15" name="图片 6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02959" y="3438753"/>
            <a:ext cx="473867" cy="908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5"/>
          <p:cNvPicPr>
            <a:picLocks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43836" y="303689"/>
            <a:ext cx="1383656" cy="1036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419" y="4973412"/>
            <a:ext cx="3941517" cy="2004275"/>
          </a:xfrm>
          <a:prstGeom prst="rect">
            <a:avLst/>
          </a:prstGeom>
        </p:spPr>
      </p:pic>
      <p:sp>
        <p:nvSpPr>
          <p:cNvPr id="2" name="弧形 1"/>
          <p:cNvSpPr/>
          <p:nvPr/>
        </p:nvSpPr>
        <p:spPr>
          <a:xfrm>
            <a:off x="4118158" y="1253891"/>
            <a:ext cx="4435885" cy="4369725"/>
          </a:xfrm>
          <a:prstGeom prst="arc">
            <a:avLst>
              <a:gd name="adj1" fmla="val 17452648"/>
              <a:gd name="adj2" fmla="val 14840440"/>
            </a:avLst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0"/>
          <p:cNvSpPr txBox="1">
            <a:spLocks noChangeArrowheads="1"/>
          </p:cNvSpPr>
          <p:nvPr/>
        </p:nvSpPr>
        <p:spPr bwMode="auto">
          <a:xfrm>
            <a:off x="6600077" y="2446483"/>
            <a:ext cx="800219" cy="260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10000"/>
                  </a:schemeClr>
                </a:solidFill>
                <a:latin typeface="方正楷体_GBK" panose="02000000000000000000" pitchFamily="2" charset="-122"/>
                <a:ea typeface="方正楷体_GBK" panose="02000000000000000000" pitchFamily="2" charset="-122"/>
              </a:rPr>
              <a:t>演讲</a:t>
            </a:r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  <a:latin typeface="方正楷体_GBK" panose="02000000000000000000" pitchFamily="2" charset="-122"/>
                <a:ea typeface="方正楷体_GBK" panose="02000000000000000000" pitchFamily="2" charset="-122"/>
              </a:rPr>
              <a:t>人：  </a:t>
            </a:r>
            <a:r>
              <a:rPr lang="en-US" altLang="zh-CN" sz="2000" dirty="0" err="1" smtClean="0">
                <a:solidFill>
                  <a:schemeClr val="bg2">
                    <a:lumMod val="10000"/>
                  </a:schemeClr>
                </a:solidFill>
                <a:latin typeface="方正楷体_GBK" panose="02000000000000000000" pitchFamily="2" charset="-122"/>
                <a:ea typeface="方正楷体_GBK" panose="02000000000000000000" pitchFamily="2" charset="-122"/>
              </a:rPr>
              <a:t>Pter</a:t>
            </a:r>
            <a:endParaRPr lang="en-US" altLang="zh-CN" sz="2000" dirty="0">
              <a:solidFill>
                <a:schemeClr val="bg2">
                  <a:lumMod val="10000"/>
                </a:schemeClr>
              </a:solidFill>
              <a:latin typeface="方正楷体_GBK" panose="02000000000000000000" pitchFamily="2" charset="-122"/>
              <a:ea typeface="方正楷体_GBK" panose="02000000000000000000" pitchFamily="2" charset="-122"/>
            </a:endParaRPr>
          </a:p>
          <a:p>
            <a:endParaRPr lang="zh-CN" altLang="en-US" sz="2000" dirty="0">
              <a:solidFill>
                <a:schemeClr val="bg2">
                  <a:lumMod val="10000"/>
                </a:schemeClr>
              </a:solidFill>
              <a:latin typeface="方正楷体_GBK" panose="02000000000000000000" pitchFamily="2" charset="-122"/>
              <a:ea typeface="方正楷体_GBK" panose="02000000000000000000" pitchFamily="2" charset="-122"/>
            </a:endParaRPr>
          </a:p>
        </p:txBody>
      </p:sp>
      <p:sp>
        <p:nvSpPr>
          <p:cNvPr id="17" name="任意多边形 38"/>
          <p:cNvSpPr/>
          <p:nvPr/>
        </p:nvSpPr>
        <p:spPr>
          <a:xfrm flipV="1">
            <a:off x="7625731" y="2065483"/>
            <a:ext cx="1596390" cy="381000"/>
          </a:xfrm>
          <a:custGeom>
            <a:avLst/>
            <a:gdLst>
              <a:gd name="connsiteX0" fmla="*/ 3538712 w 5891463"/>
              <a:gd name="connsiteY0" fmla="*/ 0 h 713287"/>
              <a:gd name="connsiteX1" fmla="*/ 5891463 w 5891463"/>
              <a:gd name="connsiteY1" fmla="*/ 0 h 713287"/>
              <a:gd name="connsiteX2" fmla="*/ 5891463 w 5891463"/>
              <a:gd name="connsiteY2" fmla="*/ 45719 h 713287"/>
              <a:gd name="connsiteX3" fmla="*/ 4651667 w 5891463"/>
              <a:gd name="connsiteY3" fmla="*/ 45719 h 713287"/>
              <a:gd name="connsiteX4" fmla="*/ 4651667 w 5891463"/>
              <a:gd name="connsiteY4" fmla="*/ 49137 h 713287"/>
              <a:gd name="connsiteX5" fmla="*/ 3291824 w 5891463"/>
              <a:gd name="connsiteY5" fmla="*/ 49137 h 713287"/>
              <a:gd name="connsiteX6" fmla="*/ 1928977 w 5891463"/>
              <a:gd name="connsiteY6" fmla="*/ 49137 h 713287"/>
              <a:gd name="connsiteX7" fmla="*/ 1778305 w 5891463"/>
              <a:gd name="connsiteY7" fmla="*/ 135634 h 713287"/>
              <a:gd name="connsiteX8" fmla="*/ 1765454 w 5891463"/>
              <a:gd name="connsiteY8" fmla="*/ 190761 h 713287"/>
              <a:gd name="connsiteX9" fmla="*/ 1778305 w 5891463"/>
              <a:gd name="connsiteY9" fmla="*/ 245889 h 713287"/>
              <a:gd name="connsiteX10" fmla="*/ 1928977 w 5891463"/>
              <a:gd name="connsiteY10" fmla="*/ 332387 h 713287"/>
              <a:gd name="connsiteX11" fmla="*/ 2167660 w 5891463"/>
              <a:gd name="connsiteY11" fmla="*/ 332387 h 713287"/>
              <a:gd name="connsiteX12" fmla="*/ 2167660 w 5891463"/>
              <a:gd name="connsiteY12" fmla="*/ 331761 h 713287"/>
              <a:gd name="connsiteX13" fmla="*/ 3793525 w 5891463"/>
              <a:gd name="connsiteY13" fmla="*/ 331761 h 713287"/>
              <a:gd name="connsiteX14" fmla="*/ 4013782 w 5891463"/>
              <a:gd name="connsiteY14" fmla="*/ 522521 h 713287"/>
              <a:gd name="connsiteX15" fmla="*/ 3793525 w 5891463"/>
              <a:gd name="connsiteY15" fmla="*/ 713283 h 713287"/>
              <a:gd name="connsiteX16" fmla="*/ 2352751 w 5891463"/>
              <a:gd name="connsiteY16" fmla="*/ 713283 h 713287"/>
              <a:gd name="connsiteX17" fmla="*/ 2352751 w 5891463"/>
              <a:gd name="connsiteY17" fmla="*/ 713287 h 713287"/>
              <a:gd name="connsiteX18" fmla="*/ 0 w 5891463"/>
              <a:gd name="connsiteY18" fmla="*/ 713287 h 713287"/>
              <a:gd name="connsiteX19" fmla="*/ 0 w 5891463"/>
              <a:gd name="connsiteY19" fmla="*/ 667568 h 713287"/>
              <a:gd name="connsiteX20" fmla="*/ 884428 w 5891463"/>
              <a:gd name="connsiteY20" fmla="*/ 667568 h 713287"/>
              <a:gd name="connsiteX21" fmla="*/ 884428 w 5891463"/>
              <a:gd name="connsiteY21" fmla="*/ 664147 h 713287"/>
              <a:gd name="connsiteX22" fmla="*/ 2244271 w 5891463"/>
              <a:gd name="connsiteY22" fmla="*/ 664147 h 713287"/>
              <a:gd name="connsiteX23" fmla="*/ 3649155 w 5891463"/>
              <a:gd name="connsiteY23" fmla="*/ 664147 h 713287"/>
              <a:gd name="connsiteX24" fmla="*/ 3799827 w 5891463"/>
              <a:gd name="connsiteY24" fmla="*/ 577648 h 713287"/>
              <a:gd name="connsiteX25" fmla="*/ 3812678 w 5891463"/>
              <a:gd name="connsiteY25" fmla="*/ 522521 h 713287"/>
              <a:gd name="connsiteX26" fmla="*/ 3799827 w 5891463"/>
              <a:gd name="connsiteY26" fmla="*/ 467394 h 713287"/>
              <a:gd name="connsiteX27" fmla="*/ 3649155 w 5891463"/>
              <a:gd name="connsiteY27" fmla="*/ 380896 h 713287"/>
              <a:gd name="connsiteX28" fmla="*/ 3410471 w 5891463"/>
              <a:gd name="connsiteY28" fmla="*/ 380896 h 713287"/>
              <a:gd name="connsiteX29" fmla="*/ 3410471 w 5891463"/>
              <a:gd name="connsiteY29" fmla="*/ 381523 h 713287"/>
              <a:gd name="connsiteX30" fmla="*/ 1784606 w 5891463"/>
              <a:gd name="connsiteY30" fmla="*/ 381523 h 713287"/>
              <a:gd name="connsiteX31" fmla="*/ 1564350 w 5891463"/>
              <a:gd name="connsiteY31" fmla="*/ 190761 h 713287"/>
              <a:gd name="connsiteX32" fmla="*/ 1784606 w 5891463"/>
              <a:gd name="connsiteY32" fmla="*/ 1 h 713287"/>
              <a:gd name="connsiteX33" fmla="*/ 3291824 w 5891463"/>
              <a:gd name="connsiteY33" fmla="*/ 1 h 713287"/>
              <a:gd name="connsiteX34" fmla="*/ 3410471 w 5891463"/>
              <a:gd name="connsiteY34" fmla="*/ 1 h 713287"/>
              <a:gd name="connsiteX35" fmla="*/ 3538712 w 5891463"/>
              <a:gd name="connsiteY35" fmla="*/ 1 h 713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91463" h="713287">
                <a:moveTo>
                  <a:pt x="3538712" y="0"/>
                </a:moveTo>
                <a:lnTo>
                  <a:pt x="5891463" y="0"/>
                </a:lnTo>
                <a:lnTo>
                  <a:pt x="5891463" y="45719"/>
                </a:lnTo>
                <a:lnTo>
                  <a:pt x="4651667" y="45719"/>
                </a:lnTo>
                <a:lnTo>
                  <a:pt x="4651667" y="49137"/>
                </a:lnTo>
                <a:lnTo>
                  <a:pt x="3291824" y="49137"/>
                </a:lnTo>
                <a:lnTo>
                  <a:pt x="1928977" y="49137"/>
                </a:lnTo>
                <a:cubicBezTo>
                  <a:pt x="1861244" y="49137"/>
                  <a:pt x="1803129" y="84804"/>
                  <a:pt x="1778305" y="135634"/>
                </a:cubicBezTo>
                <a:lnTo>
                  <a:pt x="1765454" y="190761"/>
                </a:lnTo>
                <a:lnTo>
                  <a:pt x="1778305" y="245889"/>
                </a:lnTo>
                <a:cubicBezTo>
                  <a:pt x="1803129" y="296721"/>
                  <a:pt x="1861244" y="332387"/>
                  <a:pt x="1928977" y="332387"/>
                </a:cubicBezTo>
                <a:lnTo>
                  <a:pt x="2167660" y="332387"/>
                </a:lnTo>
                <a:lnTo>
                  <a:pt x="2167660" y="331761"/>
                </a:lnTo>
                <a:lnTo>
                  <a:pt x="3793525" y="331761"/>
                </a:lnTo>
                <a:cubicBezTo>
                  <a:pt x="3915169" y="331761"/>
                  <a:pt x="4013782" y="417167"/>
                  <a:pt x="4013782" y="522521"/>
                </a:cubicBezTo>
                <a:cubicBezTo>
                  <a:pt x="4013782" y="627877"/>
                  <a:pt x="3915169" y="713283"/>
                  <a:pt x="3793525" y="713283"/>
                </a:cubicBezTo>
                <a:lnTo>
                  <a:pt x="2352751" y="713283"/>
                </a:lnTo>
                <a:lnTo>
                  <a:pt x="2352751" y="713287"/>
                </a:lnTo>
                <a:lnTo>
                  <a:pt x="0" y="713287"/>
                </a:lnTo>
                <a:lnTo>
                  <a:pt x="0" y="667568"/>
                </a:lnTo>
                <a:lnTo>
                  <a:pt x="884428" y="667568"/>
                </a:lnTo>
                <a:lnTo>
                  <a:pt x="884428" y="664147"/>
                </a:lnTo>
                <a:lnTo>
                  <a:pt x="2244271" y="664147"/>
                </a:lnTo>
                <a:lnTo>
                  <a:pt x="3649155" y="664147"/>
                </a:lnTo>
                <a:cubicBezTo>
                  <a:pt x="3716888" y="664147"/>
                  <a:pt x="3775004" y="628480"/>
                  <a:pt x="3799827" y="577648"/>
                </a:cubicBezTo>
                <a:lnTo>
                  <a:pt x="3812678" y="522521"/>
                </a:lnTo>
                <a:lnTo>
                  <a:pt x="3799827" y="467394"/>
                </a:lnTo>
                <a:cubicBezTo>
                  <a:pt x="3775004" y="416563"/>
                  <a:pt x="3716888" y="380896"/>
                  <a:pt x="3649155" y="380896"/>
                </a:cubicBezTo>
                <a:lnTo>
                  <a:pt x="3410471" y="380896"/>
                </a:lnTo>
                <a:lnTo>
                  <a:pt x="3410471" y="381523"/>
                </a:lnTo>
                <a:lnTo>
                  <a:pt x="1784606" y="381523"/>
                </a:lnTo>
                <a:cubicBezTo>
                  <a:pt x="1662962" y="381523"/>
                  <a:pt x="1564350" y="296117"/>
                  <a:pt x="1564350" y="190761"/>
                </a:cubicBezTo>
                <a:cubicBezTo>
                  <a:pt x="1564350" y="85407"/>
                  <a:pt x="1662962" y="1"/>
                  <a:pt x="1784606" y="1"/>
                </a:cubicBezTo>
                <a:lnTo>
                  <a:pt x="3291824" y="1"/>
                </a:lnTo>
                <a:lnTo>
                  <a:pt x="3410471" y="1"/>
                </a:lnTo>
                <a:lnTo>
                  <a:pt x="3538712" y="1"/>
                </a:ln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任意多边形 38"/>
          <p:cNvSpPr/>
          <p:nvPr/>
        </p:nvSpPr>
        <p:spPr>
          <a:xfrm flipV="1">
            <a:off x="3699563" y="4556534"/>
            <a:ext cx="1596390" cy="381000"/>
          </a:xfrm>
          <a:custGeom>
            <a:avLst/>
            <a:gdLst>
              <a:gd name="connsiteX0" fmla="*/ 3538712 w 5891463"/>
              <a:gd name="connsiteY0" fmla="*/ 0 h 713287"/>
              <a:gd name="connsiteX1" fmla="*/ 5891463 w 5891463"/>
              <a:gd name="connsiteY1" fmla="*/ 0 h 713287"/>
              <a:gd name="connsiteX2" fmla="*/ 5891463 w 5891463"/>
              <a:gd name="connsiteY2" fmla="*/ 45719 h 713287"/>
              <a:gd name="connsiteX3" fmla="*/ 4651667 w 5891463"/>
              <a:gd name="connsiteY3" fmla="*/ 45719 h 713287"/>
              <a:gd name="connsiteX4" fmla="*/ 4651667 w 5891463"/>
              <a:gd name="connsiteY4" fmla="*/ 49137 h 713287"/>
              <a:gd name="connsiteX5" fmla="*/ 3291824 w 5891463"/>
              <a:gd name="connsiteY5" fmla="*/ 49137 h 713287"/>
              <a:gd name="connsiteX6" fmla="*/ 1928977 w 5891463"/>
              <a:gd name="connsiteY6" fmla="*/ 49137 h 713287"/>
              <a:gd name="connsiteX7" fmla="*/ 1778305 w 5891463"/>
              <a:gd name="connsiteY7" fmla="*/ 135634 h 713287"/>
              <a:gd name="connsiteX8" fmla="*/ 1765454 w 5891463"/>
              <a:gd name="connsiteY8" fmla="*/ 190761 h 713287"/>
              <a:gd name="connsiteX9" fmla="*/ 1778305 w 5891463"/>
              <a:gd name="connsiteY9" fmla="*/ 245889 h 713287"/>
              <a:gd name="connsiteX10" fmla="*/ 1928977 w 5891463"/>
              <a:gd name="connsiteY10" fmla="*/ 332387 h 713287"/>
              <a:gd name="connsiteX11" fmla="*/ 2167660 w 5891463"/>
              <a:gd name="connsiteY11" fmla="*/ 332387 h 713287"/>
              <a:gd name="connsiteX12" fmla="*/ 2167660 w 5891463"/>
              <a:gd name="connsiteY12" fmla="*/ 331761 h 713287"/>
              <a:gd name="connsiteX13" fmla="*/ 3793525 w 5891463"/>
              <a:gd name="connsiteY13" fmla="*/ 331761 h 713287"/>
              <a:gd name="connsiteX14" fmla="*/ 4013782 w 5891463"/>
              <a:gd name="connsiteY14" fmla="*/ 522521 h 713287"/>
              <a:gd name="connsiteX15" fmla="*/ 3793525 w 5891463"/>
              <a:gd name="connsiteY15" fmla="*/ 713283 h 713287"/>
              <a:gd name="connsiteX16" fmla="*/ 2352751 w 5891463"/>
              <a:gd name="connsiteY16" fmla="*/ 713283 h 713287"/>
              <a:gd name="connsiteX17" fmla="*/ 2352751 w 5891463"/>
              <a:gd name="connsiteY17" fmla="*/ 713287 h 713287"/>
              <a:gd name="connsiteX18" fmla="*/ 0 w 5891463"/>
              <a:gd name="connsiteY18" fmla="*/ 713287 h 713287"/>
              <a:gd name="connsiteX19" fmla="*/ 0 w 5891463"/>
              <a:gd name="connsiteY19" fmla="*/ 667568 h 713287"/>
              <a:gd name="connsiteX20" fmla="*/ 884428 w 5891463"/>
              <a:gd name="connsiteY20" fmla="*/ 667568 h 713287"/>
              <a:gd name="connsiteX21" fmla="*/ 884428 w 5891463"/>
              <a:gd name="connsiteY21" fmla="*/ 664147 h 713287"/>
              <a:gd name="connsiteX22" fmla="*/ 2244271 w 5891463"/>
              <a:gd name="connsiteY22" fmla="*/ 664147 h 713287"/>
              <a:gd name="connsiteX23" fmla="*/ 3649155 w 5891463"/>
              <a:gd name="connsiteY23" fmla="*/ 664147 h 713287"/>
              <a:gd name="connsiteX24" fmla="*/ 3799827 w 5891463"/>
              <a:gd name="connsiteY24" fmla="*/ 577648 h 713287"/>
              <a:gd name="connsiteX25" fmla="*/ 3812678 w 5891463"/>
              <a:gd name="connsiteY25" fmla="*/ 522521 h 713287"/>
              <a:gd name="connsiteX26" fmla="*/ 3799827 w 5891463"/>
              <a:gd name="connsiteY26" fmla="*/ 467394 h 713287"/>
              <a:gd name="connsiteX27" fmla="*/ 3649155 w 5891463"/>
              <a:gd name="connsiteY27" fmla="*/ 380896 h 713287"/>
              <a:gd name="connsiteX28" fmla="*/ 3410471 w 5891463"/>
              <a:gd name="connsiteY28" fmla="*/ 380896 h 713287"/>
              <a:gd name="connsiteX29" fmla="*/ 3410471 w 5891463"/>
              <a:gd name="connsiteY29" fmla="*/ 381523 h 713287"/>
              <a:gd name="connsiteX30" fmla="*/ 1784606 w 5891463"/>
              <a:gd name="connsiteY30" fmla="*/ 381523 h 713287"/>
              <a:gd name="connsiteX31" fmla="*/ 1564350 w 5891463"/>
              <a:gd name="connsiteY31" fmla="*/ 190761 h 713287"/>
              <a:gd name="connsiteX32" fmla="*/ 1784606 w 5891463"/>
              <a:gd name="connsiteY32" fmla="*/ 1 h 713287"/>
              <a:gd name="connsiteX33" fmla="*/ 3291824 w 5891463"/>
              <a:gd name="connsiteY33" fmla="*/ 1 h 713287"/>
              <a:gd name="connsiteX34" fmla="*/ 3410471 w 5891463"/>
              <a:gd name="connsiteY34" fmla="*/ 1 h 713287"/>
              <a:gd name="connsiteX35" fmla="*/ 3538712 w 5891463"/>
              <a:gd name="connsiteY35" fmla="*/ 1 h 713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91463" h="713287">
                <a:moveTo>
                  <a:pt x="3538712" y="0"/>
                </a:moveTo>
                <a:lnTo>
                  <a:pt x="5891463" y="0"/>
                </a:lnTo>
                <a:lnTo>
                  <a:pt x="5891463" y="45719"/>
                </a:lnTo>
                <a:lnTo>
                  <a:pt x="4651667" y="45719"/>
                </a:lnTo>
                <a:lnTo>
                  <a:pt x="4651667" y="49137"/>
                </a:lnTo>
                <a:lnTo>
                  <a:pt x="3291824" y="49137"/>
                </a:lnTo>
                <a:lnTo>
                  <a:pt x="1928977" y="49137"/>
                </a:lnTo>
                <a:cubicBezTo>
                  <a:pt x="1861244" y="49137"/>
                  <a:pt x="1803129" y="84804"/>
                  <a:pt x="1778305" y="135634"/>
                </a:cubicBezTo>
                <a:lnTo>
                  <a:pt x="1765454" y="190761"/>
                </a:lnTo>
                <a:lnTo>
                  <a:pt x="1778305" y="245889"/>
                </a:lnTo>
                <a:cubicBezTo>
                  <a:pt x="1803129" y="296721"/>
                  <a:pt x="1861244" y="332387"/>
                  <a:pt x="1928977" y="332387"/>
                </a:cubicBezTo>
                <a:lnTo>
                  <a:pt x="2167660" y="332387"/>
                </a:lnTo>
                <a:lnTo>
                  <a:pt x="2167660" y="331761"/>
                </a:lnTo>
                <a:lnTo>
                  <a:pt x="3793525" y="331761"/>
                </a:lnTo>
                <a:cubicBezTo>
                  <a:pt x="3915169" y="331761"/>
                  <a:pt x="4013782" y="417167"/>
                  <a:pt x="4013782" y="522521"/>
                </a:cubicBezTo>
                <a:cubicBezTo>
                  <a:pt x="4013782" y="627877"/>
                  <a:pt x="3915169" y="713283"/>
                  <a:pt x="3793525" y="713283"/>
                </a:cubicBezTo>
                <a:lnTo>
                  <a:pt x="2352751" y="713283"/>
                </a:lnTo>
                <a:lnTo>
                  <a:pt x="2352751" y="713287"/>
                </a:lnTo>
                <a:lnTo>
                  <a:pt x="0" y="713287"/>
                </a:lnTo>
                <a:lnTo>
                  <a:pt x="0" y="667568"/>
                </a:lnTo>
                <a:lnTo>
                  <a:pt x="884428" y="667568"/>
                </a:lnTo>
                <a:lnTo>
                  <a:pt x="884428" y="664147"/>
                </a:lnTo>
                <a:lnTo>
                  <a:pt x="2244271" y="664147"/>
                </a:lnTo>
                <a:lnTo>
                  <a:pt x="3649155" y="664147"/>
                </a:lnTo>
                <a:cubicBezTo>
                  <a:pt x="3716888" y="664147"/>
                  <a:pt x="3775004" y="628480"/>
                  <a:pt x="3799827" y="577648"/>
                </a:cubicBezTo>
                <a:lnTo>
                  <a:pt x="3812678" y="522521"/>
                </a:lnTo>
                <a:lnTo>
                  <a:pt x="3799827" y="467394"/>
                </a:lnTo>
                <a:cubicBezTo>
                  <a:pt x="3775004" y="416563"/>
                  <a:pt x="3716888" y="380896"/>
                  <a:pt x="3649155" y="380896"/>
                </a:cubicBezTo>
                <a:lnTo>
                  <a:pt x="3410471" y="380896"/>
                </a:lnTo>
                <a:lnTo>
                  <a:pt x="3410471" y="381523"/>
                </a:lnTo>
                <a:lnTo>
                  <a:pt x="1784606" y="381523"/>
                </a:lnTo>
                <a:cubicBezTo>
                  <a:pt x="1662962" y="381523"/>
                  <a:pt x="1564350" y="296117"/>
                  <a:pt x="1564350" y="190761"/>
                </a:cubicBezTo>
                <a:cubicBezTo>
                  <a:pt x="1564350" y="85407"/>
                  <a:pt x="1662962" y="1"/>
                  <a:pt x="1784606" y="1"/>
                </a:cubicBezTo>
                <a:lnTo>
                  <a:pt x="3291824" y="1"/>
                </a:lnTo>
                <a:lnTo>
                  <a:pt x="3410471" y="1"/>
                </a:lnTo>
                <a:lnTo>
                  <a:pt x="3538712" y="1"/>
                </a:ln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6306343"/>
      </p:ext>
    </p:extLst>
  </p:cSld>
  <p:clrMapOvr>
    <a:masterClrMapping/>
  </p:clrMapOvr>
  <p:transition spd="slow" advClick="0" advTm="1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" grpId="0"/>
      <p:bldP spid="17" grpId="0" bldLvl="0" animBg="1"/>
      <p:bldP spid="19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074304" y="1403039"/>
            <a:ext cx="8339934" cy="4589368"/>
            <a:chOff x="1040400" y="1347614"/>
            <a:chExt cx="6912768" cy="3804017"/>
          </a:xfrm>
        </p:grpSpPr>
        <p:sp>
          <p:nvSpPr>
            <p:cNvPr id="6" name="圆角矩形 9"/>
            <p:cNvSpPr/>
            <p:nvPr/>
          </p:nvSpPr>
          <p:spPr>
            <a:xfrm>
              <a:off x="1040400" y="3351431"/>
              <a:ext cx="6912768" cy="1800200"/>
            </a:xfrm>
            <a:prstGeom prst="roundRect">
              <a:avLst/>
            </a:prstGeom>
            <a:noFill/>
            <a:ln w="3175"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364437" y="3109817"/>
              <a:ext cx="6264696" cy="463841"/>
              <a:chOff x="1619672" y="3325841"/>
              <a:chExt cx="6264696" cy="463841"/>
            </a:xfrm>
          </p:grpSpPr>
          <p:sp>
            <p:nvSpPr>
              <p:cNvPr id="31" name="圆角矩形 11"/>
              <p:cNvSpPr/>
              <p:nvPr/>
            </p:nvSpPr>
            <p:spPr>
              <a:xfrm>
                <a:off x="1619672" y="3325841"/>
                <a:ext cx="6264696" cy="463841"/>
              </a:xfrm>
              <a:prstGeom prst="roundRect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1691680" y="3403872"/>
                <a:ext cx="6192688" cy="2551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请在此处输入您的文本，或者复制您的文本粘贴到此处请在此处</a:t>
                </a: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1255699" y="1347614"/>
              <a:ext cx="1377351" cy="1741822"/>
              <a:chOff x="1510934" y="1563638"/>
              <a:chExt cx="1377351" cy="1741822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1510934" y="2805821"/>
                <a:ext cx="1377351" cy="4996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600" b="1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  <a:sym typeface="Arial" panose="020B0604020202020204" pitchFamily="34" charset="0"/>
                  </a:rPr>
                  <a:t>输入文本</a:t>
                </a: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1568005" y="1563638"/>
                <a:ext cx="1246474" cy="1246474"/>
              </a:xfrm>
              <a:prstGeom prst="ellipse">
                <a:avLst/>
              </a:prstGeom>
              <a:noFill/>
              <a:ln w="12700">
                <a:solidFill>
                  <a:schemeClr val="bg2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" name="Freeform 80"/>
              <p:cNvSpPr>
                <a:spLocks noEditPoints="1"/>
              </p:cNvSpPr>
              <p:nvPr/>
            </p:nvSpPr>
            <p:spPr bwMode="auto">
              <a:xfrm>
                <a:off x="1763688" y="1994101"/>
                <a:ext cx="714523" cy="385548"/>
              </a:xfrm>
              <a:custGeom>
                <a:avLst/>
                <a:gdLst>
                  <a:gd name="T0" fmla="*/ 20 w 192"/>
                  <a:gd name="T1" fmla="*/ 0 h 104"/>
                  <a:gd name="T2" fmla="*/ 0 w 192"/>
                  <a:gd name="T3" fmla="*/ 84 h 104"/>
                  <a:gd name="T4" fmla="*/ 172 w 192"/>
                  <a:gd name="T5" fmla="*/ 104 h 104"/>
                  <a:gd name="T6" fmla="*/ 192 w 192"/>
                  <a:gd name="T7" fmla="*/ 20 h 104"/>
                  <a:gd name="T8" fmla="*/ 92 w 192"/>
                  <a:gd name="T9" fmla="*/ 24 h 104"/>
                  <a:gd name="T10" fmla="*/ 104 w 192"/>
                  <a:gd name="T11" fmla="*/ 28 h 104"/>
                  <a:gd name="T12" fmla="*/ 92 w 192"/>
                  <a:gd name="T13" fmla="*/ 32 h 104"/>
                  <a:gd name="T14" fmla="*/ 92 w 192"/>
                  <a:gd name="T15" fmla="*/ 24 h 104"/>
                  <a:gd name="T16" fmla="*/ 100 w 192"/>
                  <a:gd name="T17" fmla="*/ 48 h 104"/>
                  <a:gd name="T18" fmla="*/ 100 w 192"/>
                  <a:gd name="T19" fmla="*/ 56 h 104"/>
                  <a:gd name="T20" fmla="*/ 88 w 192"/>
                  <a:gd name="T21" fmla="*/ 52 h 104"/>
                  <a:gd name="T22" fmla="*/ 68 w 192"/>
                  <a:gd name="T23" fmla="*/ 24 h 104"/>
                  <a:gd name="T24" fmla="*/ 80 w 192"/>
                  <a:gd name="T25" fmla="*/ 28 h 104"/>
                  <a:gd name="T26" fmla="*/ 68 w 192"/>
                  <a:gd name="T27" fmla="*/ 32 h 104"/>
                  <a:gd name="T28" fmla="*/ 68 w 192"/>
                  <a:gd name="T29" fmla="*/ 24 h 104"/>
                  <a:gd name="T30" fmla="*/ 76 w 192"/>
                  <a:gd name="T31" fmla="*/ 48 h 104"/>
                  <a:gd name="T32" fmla="*/ 76 w 192"/>
                  <a:gd name="T33" fmla="*/ 56 h 104"/>
                  <a:gd name="T34" fmla="*/ 64 w 192"/>
                  <a:gd name="T35" fmla="*/ 52 h 104"/>
                  <a:gd name="T36" fmla="*/ 52 w 192"/>
                  <a:gd name="T37" fmla="*/ 80 h 104"/>
                  <a:gd name="T38" fmla="*/ 40 w 192"/>
                  <a:gd name="T39" fmla="*/ 76 h 104"/>
                  <a:gd name="T40" fmla="*/ 52 w 192"/>
                  <a:gd name="T41" fmla="*/ 72 h 104"/>
                  <a:gd name="T42" fmla="*/ 52 w 192"/>
                  <a:gd name="T43" fmla="*/ 80 h 104"/>
                  <a:gd name="T44" fmla="*/ 44 w 192"/>
                  <a:gd name="T45" fmla="*/ 56 h 104"/>
                  <a:gd name="T46" fmla="*/ 44 w 192"/>
                  <a:gd name="T47" fmla="*/ 48 h 104"/>
                  <a:gd name="T48" fmla="*/ 56 w 192"/>
                  <a:gd name="T49" fmla="*/ 52 h 104"/>
                  <a:gd name="T50" fmla="*/ 52 w 192"/>
                  <a:gd name="T51" fmla="*/ 32 h 104"/>
                  <a:gd name="T52" fmla="*/ 40 w 192"/>
                  <a:gd name="T53" fmla="*/ 28 h 104"/>
                  <a:gd name="T54" fmla="*/ 52 w 192"/>
                  <a:gd name="T55" fmla="*/ 24 h 104"/>
                  <a:gd name="T56" fmla="*/ 52 w 192"/>
                  <a:gd name="T57" fmla="*/ 32 h 104"/>
                  <a:gd name="T58" fmla="*/ 68 w 192"/>
                  <a:gd name="T59" fmla="*/ 80 h 104"/>
                  <a:gd name="T60" fmla="*/ 68 w 192"/>
                  <a:gd name="T61" fmla="*/ 72 h 104"/>
                  <a:gd name="T62" fmla="*/ 128 w 192"/>
                  <a:gd name="T63" fmla="*/ 76 h 104"/>
                  <a:gd name="T64" fmla="*/ 124 w 192"/>
                  <a:gd name="T65" fmla="*/ 56 h 104"/>
                  <a:gd name="T66" fmla="*/ 112 w 192"/>
                  <a:gd name="T67" fmla="*/ 52 h 104"/>
                  <a:gd name="T68" fmla="*/ 124 w 192"/>
                  <a:gd name="T69" fmla="*/ 48 h 104"/>
                  <a:gd name="T70" fmla="*/ 124 w 192"/>
                  <a:gd name="T71" fmla="*/ 56 h 104"/>
                  <a:gd name="T72" fmla="*/ 116 w 192"/>
                  <a:gd name="T73" fmla="*/ 32 h 104"/>
                  <a:gd name="T74" fmla="*/ 116 w 192"/>
                  <a:gd name="T75" fmla="*/ 24 h 104"/>
                  <a:gd name="T76" fmla="*/ 128 w 192"/>
                  <a:gd name="T77" fmla="*/ 28 h 104"/>
                  <a:gd name="T78" fmla="*/ 148 w 192"/>
                  <a:gd name="T79" fmla="*/ 80 h 104"/>
                  <a:gd name="T80" fmla="*/ 136 w 192"/>
                  <a:gd name="T81" fmla="*/ 76 h 104"/>
                  <a:gd name="T82" fmla="*/ 148 w 192"/>
                  <a:gd name="T83" fmla="*/ 72 h 104"/>
                  <a:gd name="T84" fmla="*/ 148 w 192"/>
                  <a:gd name="T85" fmla="*/ 80 h 104"/>
                  <a:gd name="T86" fmla="*/ 140 w 192"/>
                  <a:gd name="T87" fmla="*/ 56 h 104"/>
                  <a:gd name="T88" fmla="*/ 140 w 192"/>
                  <a:gd name="T89" fmla="*/ 48 h 104"/>
                  <a:gd name="T90" fmla="*/ 152 w 192"/>
                  <a:gd name="T91" fmla="*/ 52 h 104"/>
                  <a:gd name="T92" fmla="*/ 148 w 192"/>
                  <a:gd name="T93" fmla="*/ 32 h 104"/>
                  <a:gd name="T94" fmla="*/ 136 w 192"/>
                  <a:gd name="T95" fmla="*/ 28 h 104"/>
                  <a:gd name="T96" fmla="*/ 148 w 192"/>
                  <a:gd name="T97" fmla="*/ 24 h 104"/>
                  <a:gd name="T98" fmla="*/ 148 w 192"/>
                  <a:gd name="T99" fmla="*/ 3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92" h="104">
                    <a:moveTo>
                      <a:pt x="172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95"/>
                      <a:pt x="9" y="104"/>
                      <a:pt x="20" y="104"/>
                    </a:cubicBezTo>
                    <a:cubicBezTo>
                      <a:pt x="172" y="104"/>
                      <a:pt x="172" y="104"/>
                      <a:pt x="172" y="104"/>
                    </a:cubicBezTo>
                    <a:cubicBezTo>
                      <a:pt x="183" y="104"/>
                      <a:pt x="192" y="95"/>
                      <a:pt x="192" y="84"/>
                    </a:cubicBezTo>
                    <a:cubicBezTo>
                      <a:pt x="192" y="20"/>
                      <a:pt x="192" y="20"/>
                      <a:pt x="192" y="20"/>
                    </a:cubicBezTo>
                    <a:cubicBezTo>
                      <a:pt x="192" y="9"/>
                      <a:pt x="183" y="0"/>
                      <a:pt x="172" y="0"/>
                    </a:cubicBezTo>
                    <a:close/>
                    <a:moveTo>
                      <a:pt x="92" y="24"/>
                    </a:moveTo>
                    <a:cubicBezTo>
                      <a:pt x="100" y="24"/>
                      <a:pt x="100" y="24"/>
                      <a:pt x="100" y="24"/>
                    </a:cubicBezTo>
                    <a:cubicBezTo>
                      <a:pt x="102" y="24"/>
                      <a:pt x="104" y="26"/>
                      <a:pt x="104" y="28"/>
                    </a:cubicBezTo>
                    <a:cubicBezTo>
                      <a:pt x="104" y="30"/>
                      <a:pt x="102" y="32"/>
                      <a:pt x="100" y="32"/>
                    </a:cubicBezTo>
                    <a:cubicBezTo>
                      <a:pt x="92" y="32"/>
                      <a:pt x="92" y="32"/>
                      <a:pt x="92" y="32"/>
                    </a:cubicBezTo>
                    <a:cubicBezTo>
                      <a:pt x="90" y="32"/>
                      <a:pt x="88" y="30"/>
                      <a:pt x="88" y="28"/>
                    </a:cubicBezTo>
                    <a:cubicBezTo>
                      <a:pt x="88" y="26"/>
                      <a:pt x="90" y="24"/>
                      <a:pt x="92" y="24"/>
                    </a:cubicBezTo>
                    <a:close/>
                    <a:moveTo>
                      <a:pt x="92" y="48"/>
                    </a:moveTo>
                    <a:cubicBezTo>
                      <a:pt x="100" y="48"/>
                      <a:pt x="100" y="48"/>
                      <a:pt x="100" y="48"/>
                    </a:cubicBezTo>
                    <a:cubicBezTo>
                      <a:pt x="102" y="48"/>
                      <a:pt x="104" y="50"/>
                      <a:pt x="104" y="52"/>
                    </a:cubicBezTo>
                    <a:cubicBezTo>
                      <a:pt x="104" y="54"/>
                      <a:pt x="102" y="56"/>
                      <a:pt x="100" y="56"/>
                    </a:cubicBezTo>
                    <a:cubicBezTo>
                      <a:pt x="92" y="56"/>
                      <a:pt x="92" y="56"/>
                      <a:pt x="92" y="56"/>
                    </a:cubicBezTo>
                    <a:cubicBezTo>
                      <a:pt x="90" y="56"/>
                      <a:pt x="88" y="54"/>
                      <a:pt x="88" y="52"/>
                    </a:cubicBezTo>
                    <a:cubicBezTo>
                      <a:pt x="88" y="50"/>
                      <a:pt x="90" y="48"/>
                      <a:pt x="92" y="48"/>
                    </a:cubicBezTo>
                    <a:close/>
                    <a:moveTo>
                      <a:pt x="68" y="24"/>
                    </a:moveTo>
                    <a:cubicBezTo>
                      <a:pt x="76" y="24"/>
                      <a:pt x="76" y="24"/>
                      <a:pt x="76" y="24"/>
                    </a:cubicBezTo>
                    <a:cubicBezTo>
                      <a:pt x="78" y="24"/>
                      <a:pt x="80" y="26"/>
                      <a:pt x="80" y="28"/>
                    </a:cubicBezTo>
                    <a:cubicBezTo>
                      <a:pt x="80" y="30"/>
                      <a:pt x="78" y="32"/>
                      <a:pt x="76" y="32"/>
                    </a:cubicBezTo>
                    <a:cubicBezTo>
                      <a:pt x="68" y="32"/>
                      <a:pt x="68" y="32"/>
                      <a:pt x="68" y="32"/>
                    </a:cubicBezTo>
                    <a:cubicBezTo>
                      <a:pt x="66" y="32"/>
                      <a:pt x="64" y="30"/>
                      <a:pt x="64" y="28"/>
                    </a:cubicBezTo>
                    <a:cubicBezTo>
                      <a:pt x="64" y="26"/>
                      <a:pt x="66" y="24"/>
                      <a:pt x="68" y="24"/>
                    </a:cubicBezTo>
                    <a:close/>
                    <a:moveTo>
                      <a:pt x="68" y="48"/>
                    </a:moveTo>
                    <a:cubicBezTo>
                      <a:pt x="76" y="48"/>
                      <a:pt x="76" y="48"/>
                      <a:pt x="76" y="48"/>
                    </a:cubicBezTo>
                    <a:cubicBezTo>
                      <a:pt x="78" y="48"/>
                      <a:pt x="80" y="50"/>
                      <a:pt x="80" y="52"/>
                    </a:cubicBezTo>
                    <a:cubicBezTo>
                      <a:pt x="80" y="54"/>
                      <a:pt x="78" y="56"/>
                      <a:pt x="76" y="56"/>
                    </a:cubicBezTo>
                    <a:cubicBezTo>
                      <a:pt x="68" y="56"/>
                      <a:pt x="68" y="56"/>
                      <a:pt x="68" y="56"/>
                    </a:cubicBezTo>
                    <a:cubicBezTo>
                      <a:pt x="66" y="56"/>
                      <a:pt x="64" y="54"/>
                      <a:pt x="64" y="52"/>
                    </a:cubicBezTo>
                    <a:cubicBezTo>
                      <a:pt x="64" y="50"/>
                      <a:pt x="66" y="48"/>
                      <a:pt x="68" y="48"/>
                    </a:cubicBezTo>
                    <a:close/>
                    <a:moveTo>
                      <a:pt x="52" y="80"/>
                    </a:moveTo>
                    <a:cubicBezTo>
                      <a:pt x="44" y="80"/>
                      <a:pt x="44" y="80"/>
                      <a:pt x="44" y="80"/>
                    </a:cubicBezTo>
                    <a:cubicBezTo>
                      <a:pt x="42" y="80"/>
                      <a:pt x="40" y="78"/>
                      <a:pt x="40" y="76"/>
                    </a:cubicBezTo>
                    <a:cubicBezTo>
                      <a:pt x="40" y="74"/>
                      <a:pt x="42" y="72"/>
                      <a:pt x="44" y="72"/>
                    </a:cubicBezTo>
                    <a:cubicBezTo>
                      <a:pt x="52" y="72"/>
                      <a:pt x="52" y="72"/>
                      <a:pt x="52" y="72"/>
                    </a:cubicBezTo>
                    <a:cubicBezTo>
                      <a:pt x="54" y="72"/>
                      <a:pt x="56" y="74"/>
                      <a:pt x="56" y="76"/>
                    </a:cubicBezTo>
                    <a:cubicBezTo>
                      <a:pt x="56" y="78"/>
                      <a:pt x="54" y="80"/>
                      <a:pt x="52" y="80"/>
                    </a:cubicBezTo>
                    <a:close/>
                    <a:moveTo>
                      <a:pt x="52" y="56"/>
                    </a:moveTo>
                    <a:cubicBezTo>
                      <a:pt x="44" y="56"/>
                      <a:pt x="44" y="56"/>
                      <a:pt x="44" y="56"/>
                    </a:cubicBezTo>
                    <a:cubicBezTo>
                      <a:pt x="42" y="56"/>
                      <a:pt x="40" y="54"/>
                      <a:pt x="40" y="52"/>
                    </a:cubicBezTo>
                    <a:cubicBezTo>
                      <a:pt x="40" y="50"/>
                      <a:pt x="42" y="48"/>
                      <a:pt x="44" y="48"/>
                    </a:cubicBezTo>
                    <a:cubicBezTo>
                      <a:pt x="52" y="48"/>
                      <a:pt x="52" y="48"/>
                      <a:pt x="52" y="48"/>
                    </a:cubicBezTo>
                    <a:cubicBezTo>
                      <a:pt x="54" y="48"/>
                      <a:pt x="56" y="50"/>
                      <a:pt x="56" y="52"/>
                    </a:cubicBezTo>
                    <a:cubicBezTo>
                      <a:pt x="56" y="54"/>
                      <a:pt x="54" y="56"/>
                      <a:pt x="52" y="56"/>
                    </a:cubicBezTo>
                    <a:close/>
                    <a:moveTo>
                      <a:pt x="52" y="32"/>
                    </a:moveTo>
                    <a:cubicBezTo>
                      <a:pt x="44" y="32"/>
                      <a:pt x="44" y="32"/>
                      <a:pt x="44" y="32"/>
                    </a:cubicBezTo>
                    <a:cubicBezTo>
                      <a:pt x="42" y="32"/>
                      <a:pt x="40" y="30"/>
                      <a:pt x="40" y="28"/>
                    </a:cubicBezTo>
                    <a:cubicBezTo>
                      <a:pt x="40" y="26"/>
                      <a:pt x="42" y="24"/>
                      <a:pt x="44" y="24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4" y="24"/>
                      <a:pt x="56" y="26"/>
                      <a:pt x="56" y="28"/>
                    </a:cubicBezTo>
                    <a:cubicBezTo>
                      <a:pt x="56" y="30"/>
                      <a:pt x="54" y="32"/>
                      <a:pt x="52" y="32"/>
                    </a:cubicBezTo>
                    <a:close/>
                    <a:moveTo>
                      <a:pt x="124" y="80"/>
                    </a:moveTo>
                    <a:cubicBezTo>
                      <a:pt x="68" y="80"/>
                      <a:pt x="68" y="80"/>
                      <a:pt x="68" y="80"/>
                    </a:cubicBezTo>
                    <a:cubicBezTo>
                      <a:pt x="66" y="80"/>
                      <a:pt x="64" y="78"/>
                      <a:pt x="64" y="76"/>
                    </a:cubicBezTo>
                    <a:cubicBezTo>
                      <a:pt x="64" y="74"/>
                      <a:pt x="66" y="72"/>
                      <a:pt x="68" y="72"/>
                    </a:cubicBezTo>
                    <a:cubicBezTo>
                      <a:pt x="124" y="72"/>
                      <a:pt x="124" y="72"/>
                      <a:pt x="124" y="72"/>
                    </a:cubicBezTo>
                    <a:cubicBezTo>
                      <a:pt x="126" y="72"/>
                      <a:pt x="128" y="74"/>
                      <a:pt x="128" y="76"/>
                    </a:cubicBezTo>
                    <a:cubicBezTo>
                      <a:pt x="128" y="78"/>
                      <a:pt x="126" y="80"/>
                      <a:pt x="124" y="80"/>
                    </a:cubicBezTo>
                    <a:close/>
                    <a:moveTo>
                      <a:pt x="124" y="56"/>
                    </a:moveTo>
                    <a:cubicBezTo>
                      <a:pt x="116" y="56"/>
                      <a:pt x="116" y="56"/>
                      <a:pt x="116" y="56"/>
                    </a:cubicBezTo>
                    <a:cubicBezTo>
                      <a:pt x="114" y="56"/>
                      <a:pt x="112" y="54"/>
                      <a:pt x="112" y="52"/>
                    </a:cubicBezTo>
                    <a:cubicBezTo>
                      <a:pt x="112" y="50"/>
                      <a:pt x="114" y="48"/>
                      <a:pt x="116" y="48"/>
                    </a:cubicBezTo>
                    <a:cubicBezTo>
                      <a:pt x="124" y="48"/>
                      <a:pt x="124" y="48"/>
                      <a:pt x="124" y="48"/>
                    </a:cubicBezTo>
                    <a:cubicBezTo>
                      <a:pt x="126" y="48"/>
                      <a:pt x="128" y="50"/>
                      <a:pt x="128" y="52"/>
                    </a:cubicBezTo>
                    <a:cubicBezTo>
                      <a:pt x="128" y="54"/>
                      <a:pt x="126" y="56"/>
                      <a:pt x="124" y="56"/>
                    </a:cubicBezTo>
                    <a:close/>
                    <a:moveTo>
                      <a:pt x="124" y="32"/>
                    </a:moveTo>
                    <a:cubicBezTo>
                      <a:pt x="116" y="32"/>
                      <a:pt x="116" y="32"/>
                      <a:pt x="116" y="32"/>
                    </a:cubicBezTo>
                    <a:cubicBezTo>
                      <a:pt x="114" y="32"/>
                      <a:pt x="112" y="30"/>
                      <a:pt x="112" y="28"/>
                    </a:cubicBezTo>
                    <a:cubicBezTo>
                      <a:pt x="112" y="26"/>
                      <a:pt x="114" y="24"/>
                      <a:pt x="116" y="24"/>
                    </a:cubicBezTo>
                    <a:cubicBezTo>
                      <a:pt x="124" y="24"/>
                      <a:pt x="124" y="24"/>
                      <a:pt x="124" y="24"/>
                    </a:cubicBezTo>
                    <a:cubicBezTo>
                      <a:pt x="126" y="24"/>
                      <a:pt x="128" y="26"/>
                      <a:pt x="128" y="28"/>
                    </a:cubicBezTo>
                    <a:cubicBezTo>
                      <a:pt x="128" y="30"/>
                      <a:pt x="126" y="32"/>
                      <a:pt x="124" y="32"/>
                    </a:cubicBezTo>
                    <a:close/>
                    <a:moveTo>
                      <a:pt x="148" y="80"/>
                    </a:moveTo>
                    <a:cubicBezTo>
                      <a:pt x="140" y="80"/>
                      <a:pt x="140" y="80"/>
                      <a:pt x="140" y="80"/>
                    </a:cubicBezTo>
                    <a:cubicBezTo>
                      <a:pt x="138" y="80"/>
                      <a:pt x="136" y="78"/>
                      <a:pt x="136" y="76"/>
                    </a:cubicBezTo>
                    <a:cubicBezTo>
                      <a:pt x="136" y="74"/>
                      <a:pt x="138" y="72"/>
                      <a:pt x="140" y="72"/>
                    </a:cubicBezTo>
                    <a:cubicBezTo>
                      <a:pt x="148" y="72"/>
                      <a:pt x="148" y="72"/>
                      <a:pt x="148" y="72"/>
                    </a:cubicBezTo>
                    <a:cubicBezTo>
                      <a:pt x="150" y="72"/>
                      <a:pt x="152" y="74"/>
                      <a:pt x="152" y="76"/>
                    </a:cubicBezTo>
                    <a:cubicBezTo>
                      <a:pt x="152" y="78"/>
                      <a:pt x="150" y="80"/>
                      <a:pt x="148" y="80"/>
                    </a:cubicBezTo>
                    <a:close/>
                    <a:moveTo>
                      <a:pt x="148" y="56"/>
                    </a:moveTo>
                    <a:cubicBezTo>
                      <a:pt x="140" y="56"/>
                      <a:pt x="140" y="56"/>
                      <a:pt x="140" y="56"/>
                    </a:cubicBezTo>
                    <a:cubicBezTo>
                      <a:pt x="138" y="56"/>
                      <a:pt x="136" y="54"/>
                      <a:pt x="136" y="52"/>
                    </a:cubicBezTo>
                    <a:cubicBezTo>
                      <a:pt x="136" y="50"/>
                      <a:pt x="138" y="48"/>
                      <a:pt x="140" y="48"/>
                    </a:cubicBezTo>
                    <a:cubicBezTo>
                      <a:pt x="148" y="48"/>
                      <a:pt x="148" y="48"/>
                      <a:pt x="148" y="48"/>
                    </a:cubicBezTo>
                    <a:cubicBezTo>
                      <a:pt x="150" y="48"/>
                      <a:pt x="152" y="50"/>
                      <a:pt x="152" y="52"/>
                    </a:cubicBezTo>
                    <a:cubicBezTo>
                      <a:pt x="152" y="54"/>
                      <a:pt x="150" y="56"/>
                      <a:pt x="148" y="56"/>
                    </a:cubicBezTo>
                    <a:close/>
                    <a:moveTo>
                      <a:pt x="148" y="32"/>
                    </a:moveTo>
                    <a:cubicBezTo>
                      <a:pt x="140" y="32"/>
                      <a:pt x="140" y="32"/>
                      <a:pt x="140" y="32"/>
                    </a:cubicBezTo>
                    <a:cubicBezTo>
                      <a:pt x="138" y="32"/>
                      <a:pt x="136" y="30"/>
                      <a:pt x="136" y="28"/>
                    </a:cubicBezTo>
                    <a:cubicBezTo>
                      <a:pt x="136" y="26"/>
                      <a:pt x="138" y="24"/>
                      <a:pt x="140" y="24"/>
                    </a:cubicBezTo>
                    <a:cubicBezTo>
                      <a:pt x="148" y="24"/>
                      <a:pt x="148" y="24"/>
                      <a:pt x="148" y="24"/>
                    </a:cubicBezTo>
                    <a:cubicBezTo>
                      <a:pt x="150" y="24"/>
                      <a:pt x="152" y="26"/>
                      <a:pt x="152" y="28"/>
                    </a:cubicBezTo>
                    <a:cubicBezTo>
                      <a:pt x="152" y="30"/>
                      <a:pt x="150" y="32"/>
                      <a:pt x="148" y="32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2">
                    <a:lumMod val="10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3050633" y="1347614"/>
              <a:ext cx="1377351" cy="1741822"/>
              <a:chOff x="3305868" y="1563638"/>
              <a:chExt cx="1377351" cy="1741822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3305868" y="2805821"/>
                <a:ext cx="1377351" cy="4996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600" b="1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  <a:sym typeface="Arial" panose="020B0604020202020204" pitchFamily="34" charset="0"/>
                  </a:rPr>
                  <a:t>输入文本</a:t>
                </a: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362939" y="1563638"/>
                <a:ext cx="1246474" cy="1246474"/>
              </a:xfrm>
              <a:prstGeom prst="ellipse">
                <a:avLst/>
              </a:prstGeom>
              <a:noFill/>
              <a:ln w="12700">
                <a:solidFill>
                  <a:schemeClr val="bg2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3632043" y="1837032"/>
                <a:ext cx="724999" cy="716617"/>
                <a:chOff x="11145838" y="3187700"/>
                <a:chExt cx="549276" cy="542925"/>
              </a:xfrm>
            </p:grpSpPr>
            <p:sp>
              <p:nvSpPr>
                <p:cNvPr id="26" name="Freeform 107"/>
                <p:cNvSpPr>
                  <a:spLocks noEditPoints="1"/>
                </p:cNvSpPr>
                <p:nvPr/>
              </p:nvSpPr>
              <p:spPr bwMode="auto">
                <a:xfrm>
                  <a:off x="11145838" y="3187700"/>
                  <a:ext cx="369888" cy="363538"/>
                </a:xfrm>
                <a:custGeom>
                  <a:avLst/>
                  <a:gdLst>
                    <a:gd name="T0" fmla="*/ 99 w 129"/>
                    <a:gd name="T1" fmla="*/ 118 h 129"/>
                    <a:gd name="T2" fmla="*/ 95 w 129"/>
                    <a:gd name="T3" fmla="*/ 102 h 129"/>
                    <a:gd name="T4" fmla="*/ 101 w 129"/>
                    <a:gd name="T5" fmla="*/ 96 h 129"/>
                    <a:gd name="T6" fmla="*/ 117 w 129"/>
                    <a:gd name="T7" fmla="*/ 100 h 129"/>
                    <a:gd name="T8" fmla="*/ 122 w 129"/>
                    <a:gd name="T9" fmla="*/ 98 h 129"/>
                    <a:gd name="T10" fmla="*/ 128 w 129"/>
                    <a:gd name="T11" fmla="*/ 83 h 129"/>
                    <a:gd name="T12" fmla="*/ 126 w 129"/>
                    <a:gd name="T13" fmla="*/ 78 h 129"/>
                    <a:gd name="T14" fmla="*/ 112 w 129"/>
                    <a:gd name="T15" fmla="*/ 70 h 129"/>
                    <a:gd name="T16" fmla="*/ 113 w 129"/>
                    <a:gd name="T17" fmla="*/ 65 h 129"/>
                    <a:gd name="T18" fmla="*/ 112 w 129"/>
                    <a:gd name="T19" fmla="*/ 61 h 129"/>
                    <a:gd name="T20" fmla="*/ 126 w 129"/>
                    <a:gd name="T21" fmla="*/ 52 h 129"/>
                    <a:gd name="T22" fmla="*/ 128 w 129"/>
                    <a:gd name="T23" fmla="*/ 47 h 129"/>
                    <a:gd name="T24" fmla="*/ 122 w 129"/>
                    <a:gd name="T25" fmla="*/ 33 h 129"/>
                    <a:gd name="T26" fmla="*/ 117 w 129"/>
                    <a:gd name="T27" fmla="*/ 30 h 129"/>
                    <a:gd name="T28" fmla="*/ 102 w 129"/>
                    <a:gd name="T29" fmla="*/ 34 h 129"/>
                    <a:gd name="T30" fmla="*/ 95 w 129"/>
                    <a:gd name="T31" fmla="*/ 28 h 129"/>
                    <a:gd name="T32" fmla="*/ 99 w 129"/>
                    <a:gd name="T33" fmla="*/ 12 h 129"/>
                    <a:gd name="T34" fmla="*/ 97 w 129"/>
                    <a:gd name="T35" fmla="*/ 8 h 129"/>
                    <a:gd name="T36" fmla="*/ 82 w 129"/>
                    <a:gd name="T37" fmla="*/ 1 h 129"/>
                    <a:gd name="T38" fmla="*/ 77 w 129"/>
                    <a:gd name="T39" fmla="*/ 3 h 129"/>
                    <a:gd name="T40" fmla="*/ 69 w 129"/>
                    <a:gd name="T41" fmla="*/ 17 h 129"/>
                    <a:gd name="T42" fmla="*/ 60 w 129"/>
                    <a:gd name="T43" fmla="*/ 17 h 129"/>
                    <a:gd name="T44" fmla="*/ 52 w 129"/>
                    <a:gd name="T45" fmla="*/ 3 h 129"/>
                    <a:gd name="T46" fmla="*/ 47 w 129"/>
                    <a:gd name="T47" fmla="*/ 1 h 129"/>
                    <a:gd name="T48" fmla="*/ 32 w 129"/>
                    <a:gd name="T49" fmla="*/ 7 h 129"/>
                    <a:gd name="T50" fmla="*/ 30 w 129"/>
                    <a:gd name="T51" fmla="*/ 12 h 129"/>
                    <a:gd name="T52" fmla="*/ 34 w 129"/>
                    <a:gd name="T53" fmla="*/ 27 h 129"/>
                    <a:gd name="T54" fmla="*/ 27 w 129"/>
                    <a:gd name="T55" fmla="*/ 34 h 129"/>
                    <a:gd name="T56" fmla="*/ 12 w 129"/>
                    <a:gd name="T57" fmla="*/ 30 h 129"/>
                    <a:gd name="T58" fmla="*/ 7 w 129"/>
                    <a:gd name="T59" fmla="*/ 32 h 129"/>
                    <a:gd name="T60" fmla="*/ 1 w 129"/>
                    <a:gd name="T61" fmla="*/ 47 h 129"/>
                    <a:gd name="T62" fmla="*/ 2 w 129"/>
                    <a:gd name="T63" fmla="*/ 52 h 129"/>
                    <a:gd name="T64" fmla="*/ 16 w 129"/>
                    <a:gd name="T65" fmla="*/ 60 h 129"/>
                    <a:gd name="T66" fmla="*/ 16 w 129"/>
                    <a:gd name="T67" fmla="*/ 65 h 129"/>
                    <a:gd name="T68" fmla="*/ 16 w 129"/>
                    <a:gd name="T69" fmla="*/ 69 h 129"/>
                    <a:gd name="T70" fmla="*/ 2 w 129"/>
                    <a:gd name="T71" fmla="*/ 77 h 129"/>
                    <a:gd name="T72" fmla="*/ 0 w 129"/>
                    <a:gd name="T73" fmla="*/ 82 h 129"/>
                    <a:gd name="T74" fmla="*/ 7 w 129"/>
                    <a:gd name="T75" fmla="*/ 97 h 129"/>
                    <a:gd name="T76" fmla="*/ 11 w 129"/>
                    <a:gd name="T77" fmla="*/ 99 h 129"/>
                    <a:gd name="T78" fmla="*/ 27 w 129"/>
                    <a:gd name="T79" fmla="*/ 95 h 129"/>
                    <a:gd name="T80" fmla="*/ 33 w 129"/>
                    <a:gd name="T81" fmla="*/ 102 h 129"/>
                    <a:gd name="T82" fmla="*/ 29 w 129"/>
                    <a:gd name="T83" fmla="*/ 118 h 129"/>
                    <a:gd name="T84" fmla="*/ 31 w 129"/>
                    <a:gd name="T85" fmla="*/ 122 h 129"/>
                    <a:gd name="T86" fmla="*/ 46 w 129"/>
                    <a:gd name="T87" fmla="*/ 128 h 129"/>
                    <a:gd name="T88" fmla="*/ 51 w 129"/>
                    <a:gd name="T89" fmla="*/ 127 h 129"/>
                    <a:gd name="T90" fmla="*/ 59 w 129"/>
                    <a:gd name="T91" fmla="*/ 113 h 129"/>
                    <a:gd name="T92" fmla="*/ 68 w 129"/>
                    <a:gd name="T93" fmla="*/ 113 h 129"/>
                    <a:gd name="T94" fmla="*/ 77 w 129"/>
                    <a:gd name="T95" fmla="*/ 127 h 129"/>
                    <a:gd name="T96" fmla="*/ 80 w 129"/>
                    <a:gd name="T97" fmla="*/ 129 h 129"/>
                    <a:gd name="T98" fmla="*/ 82 w 129"/>
                    <a:gd name="T99" fmla="*/ 129 h 129"/>
                    <a:gd name="T100" fmla="*/ 96 w 129"/>
                    <a:gd name="T101" fmla="*/ 123 h 129"/>
                    <a:gd name="T102" fmla="*/ 99 w 129"/>
                    <a:gd name="T103" fmla="*/ 118 h 129"/>
                    <a:gd name="T104" fmla="*/ 75 w 129"/>
                    <a:gd name="T105" fmla="*/ 76 h 129"/>
                    <a:gd name="T106" fmla="*/ 53 w 129"/>
                    <a:gd name="T107" fmla="*/ 76 h 129"/>
                    <a:gd name="T108" fmla="*/ 48 w 129"/>
                    <a:gd name="T109" fmla="*/ 65 h 129"/>
                    <a:gd name="T110" fmla="*/ 53 w 129"/>
                    <a:gd name="T111" fmla="*/ 54 h 129"/>
                    <a:gd name="T112" fmla="*/ 64 w 129"/>
                    <a:gd name="T113" fmla="*/ 49 h 129"/>
                    <a:gd name="T114" fmla="*/ 75 w 129"/>
                    <a:gd name="T115" fmla="*/ 54 h 129"/>
                    <a:gd name="T116" fmla="*/ 80 w 129"/>
                    <a:gd name="T117" fmla="*/ 65 h 129"/>
                    <a:gd name="T118" fmla="*/ 75 w 129"/>
                    <a:gd name="T119" fmla="*/ 76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129" h="129">
                      <a:moveTo>
                        <a:pt x="99" y="118"/>
                      </a:moveTo>
                      <a:cubicBezTo>
                        <a:pt x="95" y="102"/>
                        <a:pt x="95" y="102"/>
                        <a:pt x="95" y="102"/>
                      </a:cubicBezTo>
                      <a:cubicBezTo>
                        <a:pt x="97" y="100"/>
                        <a:pt x="99" y="98"/>
                        <a:pt x="101" y="96"/>
                      </a:cubicBezTo>
                      <a:cubicBezTo>
                        <a:pt x="117" y="100"/>
                        <a:pt x="117" y="100"/>
                        <a:pt x="117" y="100"/>
                      </a:cubicBezTo>
                      <a:cubicBezTo>
                        <a:pt x="119" y="100"/>
                        <a:pt x="121" y="99"/>
                        <a:pt x="122" y="98"/>
                      </a:cubicBezTo>
                      <a:cubicBezTo>
                        <a:pt x="128" y="83"/>
                        <a:pt x="128" y="83"/>
                        <a:pt x="128" y="83"/>
                      </a:cubicBezTo>
                      <a:cubicBezTo>
                        <a:pt x="128" y="81"/>
                        <a:pt x="128" y="79"/>
                        <a:pt x="126" y="78"/>
                      </a:cubicBezTo>
                      <a:cubicBezTo>
                        <a:pt x="112" y="70"/>
                        <a:pt x="112" y="70"/>
                        <a:pt x="112" y="70"/>
                      </a:cubicBezTo>
                      <a:cubicBezTo>
                        <a:pt x="112" y="68"/>
                        <a:pt x="113" y="66"/>
                        <a:pt x="113" y="65"/>
                      </a:cubicBezTo>
                      <a:cubicBezTo>
                        <a:pt x="113" y="64"/>
                        <a:pt x="112" y="62"/>
                        <a:pt x="112" y="61"/>
                      </a:cubicBezTo>
                      <a:cubicBezTo>
                        <a:pt x="126" y="52"/>
                        <a:pt x="126" y="52"/>
                        <a:pt x="126" y="52"/>
                      </a:cubicBezTo>
                      <a:cubicBezTo>
                        <a:pt x="128" y="51"/>
                        <a:pt x="129" y="49"/>
                        <a:pt x="128" y="47"/>
                      </a:cubicBezTo>
                      <a:cubicBezTo>
                        <a:pt x="122" y="33"/>
                        <a:pt x="122" y="33"/>
                        <a:pt x="122" y="33"/>
                      </a:cubicBezTo>
                      <a:cubicBezTo>
                        <a:pt x="121" y="31"/>
                        <a:pt x="119" y="30"/>
                        <a:pt x="117" y="30"/>
                      </a:cubicBezTo>
                      <a:cubicBezTo>
                        <a:pt x="102" y="34"/>
                        <a:pt x="102" y="34"/>
                        <a:pt x="102" y="34"/>
                      </a:cubicBezTo>
                      <a:cubicBezTo>
                        <a:pt x="100" y="32"/>
                        <a:pt x="97" y="30"/>
                        <a:pt x="95" y="28"/>
                      </a:cubicBezTo>
                      <a:cubicBezTo>
                        <a:pt x="99" y="12"/>
                        <a:pt x="99" y="12"/>
                        <a:pt x="99" y="12"/>
                      </a:cubicBezTo>
                      <a:cubicBezTo>
                        <a:pt x="100" y="10"/>
                        <a:pt x="99" y="8"/>
                        <a:pt x="97" y="8"/>
                      </a:cubicBezTo>
                      <a:cubicBezTo>
                        <a:pt x="82" y="1"/>
                        <a:pt x="82" y="1"/>
                        <a:pt x="82" y="1"/>
                      </a:cubicBezTo>
                      <a:cubicBezTo>
                        <a:pt x="80" y="1"/>
                        <a:pt x="78" y="1"/>
                        <a:pt x="77" y="3"/>
                      </a:cubicBezTo>
                      <a:cubicBezTo>
                        <a:pt x="69" y="17"/>
                        <a:pt x="69" y="17"/>
                        <a:pt x="69" y="17"/>
                      </a:cubicBezTo>
                      <a:cubicBezTo>
                        <a:pt x="66" y="16"/>
                        <a:pt x="63" y="16"/>
                        <a:pt x="60" y="17"/>
                      </a:cubicBezTo>
                      <a:cubicBezTo>
                        <a:pt x="52" y="3"/>
                        <a:pt x="52" y="3"/>
                        <a:pt x="52" y="3"/>
                      </a:cubicBezTo>
                      <a:cubicBezTo>
                        <a:pt x="51" y="1"/>
                        <a:pt x="49" y="0"/>
                        <a:pt x="47" y="1"/>
                      </a:cubicBezTo>
                      <a:cubicBezTo>
                        <a:pt x="32" y="7"/>
                        <a:pt x="32" y="7"/>
                        <a:pt x="32" y="7"/>
                      </a:cubicBezTo>
                      <a:cubicBezTo>
                        <a:pt x="30" y="8"/>
                        <a:pt x="29" y="10"/>
                        <a:pt x="30" y="12"/>
                      </a:cubicBezTo>
                      <a:cubicBezTo>
                        <a:pt x="34" y="27"/>
                        <a:pt x="34" y="27"/>
                        <a:pt x="34" y="27"/>
                      </a:cubicBezTo>
                      <a:cubicBezTo>
                        <a:pt x="31" y="29"/>
                        <a:pt x="29" y="32"/>
                        <a:pt x="27" y="34"/>
                      </a:cubicBezTo>
                      <a:cubicBezTo>
                        <a:pt x="12" y="30"/>
                        <a:pt x="12" y="30"/>
                        <a:pt x="12" y="30"/>
                      </a:cubicBezTo>
                      <a:cubicBezTo>
                        <a:pt x="10" y="29"/>
                        <a:pt x="8" y="30"/>
                        <a:pt x="7" y="32"/>
                      </a:cubicBezTo>
                      <a:cubicBezTo>
                        <a:pt x="1" y="47"/>
                        <a:pt x="1" y="47"/>
                        <a:pt x="1" y="47"/>
                      </a:cubicBezTo>
                      <a:cubicBezTo>
                        <a:pt x="0" y="49"/>
                        <a:pt x="1" y="51"/>
                        <a:pt x="2" y="52"/>
                      </a:cubicBezTo>
                      <a:cubicBezTo>
                        <a:pt x="16" y="60"/>
                        <a:pt x="16" y="60"/>
                        <a:pt x="16" y="60"/>
                      </a:cubicBezTo>
                      <a:cubicBezTo>
                        <a:pt x="16" y="62"/>
                        <a:pt x="16" y="63"/>
                        <a:pt x="16" y="65"/>
                      </a:cubicBezTo>
                      <a:cubicBezTo>
                        <a:pt x="16" y="66"/>
                        <a:pt x="16" y="68"/>
                        <a:pt x="16" y="69"/>
                      </a:cubicBezTo>
                      <a:cubicBezTo>
                        <a:pt x="2" y="77"/>
                        <a:pt x="2" y="77"/>
                        <a:pt x="2" y="77"/>
                      </a:cubicBezTo>
                      <a:cubicBezTo>
                        <a:pt x="0" y="78"/>
                        <a:pt x="0" y="80"/>
                        <a:pt x="0" y="82"/>
                      </a:cubicBezTo>
                      <a:cubicBezTo>
                        <a:pt x="7" y="97"/>
                        <a:pt x="7" y="97"/>
                        <a:pt x="7" y="97"/>
                      </a:cubicBezTo>
                      <a:cubicBezTo>
                        <a:pt x="7" y="99"/>
                        <a:pt x="9" y="100"/>
                        <a:pt x="11" y="99"/>
                      </a:cubicBezTo>
                      <a:cubicBezTo>
                        <a:pt x="27" y="95"/>
                        <a:pt x="27" y="95"/>
                        <a:pt x="27" y="95"/>
                      </a:cubicBezTo>
                      <a:cubicBezTo>
                        <a:pt x="29" y="98"/>
                        <a:pt x="31" y="100"/>
                        <a:pt x="33" y="102"/>
                      </a:cubicBezTo>
                      <a:cubicBezTo>
                        <a:pt x="29" y="118"/>
                        <a:pt x="29" y="118"/>
                        <a:pt x="29" y="118"/>
                      </a:cubicBezTo>
                      <a:cubicBezTo>
                        <a:pt x="29" y="119"/>
                        <a:pt x="30" y="121"/>
                        <a:pt x="31" y="122"/>
                      </a:cubicBezTo>
                      <a:cubicBezTo>
                        <a:pt x="46" y="128"/>
                        <a:pt x="46" y="128"/>
                        <a:pt x="46" y="128"/>
                      </a:cubicBezTo>
                      <a:cubicBezTo>
                        <a:pt x="48" y="129"/>
                        <a:pt x="50" y="129"/>
                        <a:pt x="51" y="127"/>
                      </a:cubicBezTo>
                      <a:cubicBezTo>
                        <a:pt x="59" y="113"/>
                        <a:pt x="59" y="113"/>
                        <a:pt x="59" y="113"/>
                      </a:cubicBezTo>
                      <a:cubicBezTo>
                        <a:pt x="62" y="113"/>
                        <a:pt x="65" y="113"/>
                        <a:pt x="68" y="113"/>
                      </a:cubicBezTo>
                      <a:cubicBezTo>
                        <a:pt x="77" y="127"/>
                        <a:pt x="77" y="127"/>
                        <a:pt x="77" y="127"/>
                      </a:cubicBezTo>
                      <a:cubicBezTo>
                        <a:pt x="77" y="128"/>
                        <a:pt x="79" y="129"/>
                        <a:pt x="80" y="129"/>
                      </a:cubicBezTo>
                      <a:cubicBezTo>
                        <a:pt x="81" y="129"/>
                        <a:pt x="81" y="129"/>
                        <a:pt x="82" y="129"/>
                      </a:cubicBezTo>
                      <a:cubicBezTo>
                        <a:pt x="96" y="123"/>
                        <a:pt x="96" y="123"/>
                        <a:pt x="96" y="123"/>
                      </a:cubicBezTo>
                      <a:cubicBezTo>
                        <a:pt x="98" y="122"/>
                        <a:pt x="99" y="120"/>
                        <a:pt x="99" y="118"/>
                      </a:cubicBezTo>
                      <a:close/>
                      <a:moveTo>
                        <a:pt x="75" y="76"/>
                      </a:moveTo>
                      <a:cubicBezTo>
                        <a:pt x="69" y="82"/>
                        <a:pt x="59" y="82"/>
                        <a:pt x="53" y="76"/>
                      </a:cubicBezTo>
                      <a:cubicBezTo>
                        <a:pt x="50" y="73"/>
                        <a:pt x="48" y="69"/>
                        <a:pt x="48" y="65"/>
                      </a:cubicBezTo>
                      <a:cubicBezTo>
                        <a:pt x="48" y="61"/>
                        <a:pt x="50" y="57"/>
                        <a:pt x="53" y="54"/>
                      </a:cubicBezTo>
                      <a:cubicBezTo>
                        <a:pt x="56" y="51"/>
                        <a:pt x="60" y="49"/>
                        <a:pt x="64" y="49"/>
                      </a:cubicBezTo>
                      <a:cubicBezTo>
                        <a:pt x="68" y="49"/>
                        <a:pt x="72" y="51"/>
                        <a:pt x="75" y="54"/>
                      </a:cubicBezTo>
                      <a:cubicBezTo>
                        <a:pt x="78" y="57"/>
                        <a:pt x="80" y="61"/>
                        <a:pt x="80" y="65"/>
                      </a:cubicBezTo>
                      <a:cubicBezTo>
                        <a:pt x="80" y="69"/>
                        <a:pt x="78" y="73"/>
                        <a:pt x="75" y="76"/>
                      </a:cubicBezTo>
                      <a:close/>
                    </a:path>
                  </a:pathLst>
                </a:custGeom>
                <a:noFill/>
                <a:ln w="12700">
                  <a:solidFill>
                    <a:schemeClr val="bg2">
                      <a:lumMod val="10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27" name="Freeform 108"/>
                <p:cNvSpPr>
                  <a:spLocks noEditPoints="1"/>
                </p:cNvSpPr>
                <p:nvPr/>
              </p:nvSpPr>
              <p:spPr bwMode="auto">
                <a:xfrm>
                  <a:off x="11420476" y="3460750"/>
                  <a:ext cx="274638" cy="269875"/>
                </a:xfrm>
                <a:custGeom>
                  <a:avLst/>
                  <a:gdLst>
                    <a:gd name="T0" fmla="*/ 96 w 96"/>
                    <a:gd name="T1" fmla="*/ 42 h 96"/>
                    <a:gd name="T2" fmla="*/ 93 w 96"/>
                    <a:gd name="T3" fmla="*/ 38 h 96"/>
                    <a:gd name="T4" fmla="*/ 82 w 96"/>
                    <a:gd name="T5" fmla="*/ 36 h 96"/>
                    <a:gd name="T6" fmla="*/ 81 w 96"/>
                    <a:gd name="T7" fmla="*/ 34 h 96"/>
                    <a:gd name="T8" fmla="*/ 80 w 96"/>
                    <a:gd name="T9" fmla="*/ 32 h 96"/>
                    <a:gd name="T10" fmla="*/ 86 w 96"/>
                    <a:gd name="T11" fmla="*/ 23 h 96"/>
                    <a:gd name="T12" fmla="*/ 86 w 96"/>
                    <a:gd name="T13" fmla="*/ 18 h 96"/>
                    <a:gd name="T14" fmla="*/ 78 w 96"/>
                    <a:gd name="T15" fmla="*/ 10 h 96"/>
                    <a:gd name="T16" fmla="*/ 73 w 96"/>
                    <a:gd name="T17" fmla="*/ 9 h 96"/>
                    <a:gd name="T18" fmla="*/ 64 w 96"/>
                    <a:gd name="T19" fmla="*/ 16 h 96"/>
                    <a:gd name="T20" fmla="*/ 59 w 96"/>
                    <a:gd name="T21" fmla="*/ 14 h 96"/>
                    <a:gd name="T22" fmla="*/ 58 w 96"/>
                    <a:gd name="T23" fmla="*/ 3 h 96"/>
                    <a:gd name="T24" fmla="*/ 54 w 96"/>
                    <a:gd name="T25" fmla="*/ 0 h 96"/>
                    <a:gd name="T26" fmla="*/ 42 w 96"/>
                    <a:gd name="T27" fmla="*/ 0 h 96"/>
                    <a:gd name="T28" fmla="*/ 38 w 96"/>
                    <a:gd name="T29" fmla="*/ 3 h 96"/>
                    <a:gd name="T30" fmla="*/ 37 w 96"/>
                    <a:gd name="T31" fmla="*/ 14 h 96"/>
                    <a:gd name="T32" fmla="*/ 34 w 96"/>
                    <a:gd name="T33" fmla="*/ 15 h 96"/>
                    <a:gd name="T34" fmla="*/ 32 w 96"/>
                    <a:gd name="T35" fmla="*/ 16 h 96"/>
                    <a:gd name="T36" fmla="*/ 23 w 96"/>
                    <a:gd name="T37" fmla="*/ 10 h 96"/>
                    <a:gd name="T38" fmla="*/ 18 w 96"/>
                    <a:gd name="T39" fmla="*/ 10 h 96"/>
                    <a:gd name="T40" fmla="*/ 10 w 96"/>
                    <a:gd name="T41" fmla="*/ 18 h 96"/>
                    <a:gd name="T42" fmla="*/ 10 w 96"/>
                    <a:gd name="T43" fmla="*/ 24 h 96"/>
                    <a:gd name="T44" fmla="*/ 16 w 96"/>
                    <a:gd name="T45" fmla="*/ 32 h 96"/>
                    <a:gd name="T46" fmla="*/ 14 w 96"/>
                    <a:gd name="T47" fmla="*/ 37 h 96"/>
                    <a:gd name="T48" fmla="*/ 4 w 96"/>
                    <a:gd name="T49" fmla="*/ 38 h 96"/>
                    <a:gd name="T50" fmla="*/ 0 w 96"/>
                    <a:gd name="T51" fmla="*/ 42 h 96"/>
                    <a:gd name="T52" fmla="*/ 0 w 96"/>
                    <a:gd name="T53" fmla="*/ 54 h 96"/>
                    <a:gd name="T54" fmla="*/ 4 w 96"/>
                    <a:gd name="T55" fmla="*/ 58 h 96"/>
                    <a:gd name="T56" fmla="*/ 14 w 96"/>
                    <a:gd name="T57" fmla="*/ 59 h 96"/>
                    <a:gd name="T58" fmla="*/ 15 w 96"/>
                    <a:gd name="T59" fmla="*/ 62 h 96"/>
                    <a:gd name="T60" fmla="*/ 16 w 96"/>
                    <a:gd name="T61" fmla="*/ 64 h 96"/>
                    <a:gd name="T62" fmla="*/ 10 w 96"/>
                    <a:gd name="T63" fmla="*/ 73 h 96"/>
                    <a:gd name="T64" fmla="*/ 10 w 96"/>
                    <a:gd name="T65" fmla="*/ 78 h 96"/>
                    <a:gd name="T66" fmla="*/ 19 w 96"/>
                    <a:gd name="T67" fmla="*/ 86 h 96"/>
                    <a:gd name="T68" fmla="*/ 24 w 96"/>
                    <a:gd name="T69" fmla="*/ 86 h 96"/>
                    <a:gd name="T70" fmla="*/ 32 w 96"/>
                    <a:gd name="T71" fmla="*/ 80 h 96"/>
                    <a:gd name="T72" fmla="*/ 37 w 96"/>
                    <a:gd name="T73" fmla="*/ 82 h 96"/>
                    <a:gd name="T74" fmla="*/ 39 w 96"/>
                    <a:gd name="T75" fmla="*/ 93 h 96"/>
                    <a:gd name="T76" fmla="*/ 43 w 96"/>
                    <a:gd name="T77" fmla="*/ 96 h 96"/>
                    <a:gd name="T78" fmla="*/ 43 w 96"/>
                    <a:gd name="T79" fmla="*/ 96 h 96"/>
                    <a:gd name="T80" fmla="*/ 54 w 96"/>
                    <a:gd name="T81" fmla="*/ 96 h 96"/>
                    <a:gd name="T82" fmla="*/ 58 w 96"/>
                    <a:gd name="T83" fmla="*/ 92 h 96"/>
                    <a:gd name="T84" fmla="*/ 60 w 96"/>
                    <a:gd name="T85" fmla="*/ 82 h 96"/>
                    <a:gd name="T86" fmla="*/ 62 w 96"/>
                    <a:gd name="T87" fmla="*/ 81 h 96"/>
                    <a:gd name="T88" fmla="*/ 64 w 96"/>
                    <a:gd name="T89" fmla="*/ 80 h 96"/>
                    <a:gd name="T90" fmla="*/ 73 w 96"/>
                    <a:gd name="T91" fmla="*/ 86 h 96"/>
                    <a:gd name="T92" fmla="*/ 78 w 96"/>
                    <a:gd name="T93" fmla="*/ 86 h 96"/>
                    <a:gd name="T94" fmla="*/ 86 w 96"/>
                    <a:gd name="T95" fmla="*/ 77 h 96"/>
                    <a:gd name="T96" fmla="*/ 87 w 96"/>
                    <a:gd name="T97" fmla="*/ 72 h 96"/>
                    <a:gd name="T98" fmla="*/ 80 w 96"/>
                    <a:gd name="T99" fmla="*/ 64 h 96"/>
                    <a:gd name="T100" fmla="*/ 82 w 96"/>
                    <a:gd name="T101" fmla="*/ 59 h 96"/>
                    <a:gd name="T102" fmla="*/ 93 w 96"/>
                    <a:gd name="T103" fmla="*/ 57 h 96"/>
                    <a:gd name="T104" fmla="*/ 96 w 96"/>
                    <a:gd name="T105" fmla="*/ 53 h 96"/>
                    <a:gd name="T106" fmla="*/ 96 w 96"/>
                    <a:gd name="T107" fmla="*/ 42 h 96"/>
                    <a:gd name="T108" fmla="*/ 56 w 96"/>
                    <a:gd name="T109" fmla="*/ 51 h 96"/>
                    <a:gd name="T110" fmla="*/ 45 w 96"/>
                    <a:gd name="T111" fmla="*/ 55 h 96"/>
                    <a:gd name="T112" fmla="*/ 41 w 96"/>
                    <a:gd name="T113" fmla="*/ 45 h 96"/>
                    <a:gd name="T114" fmla="*/ 48 w 96"/>
                    <a:gd name="T115" fmla="*/ 40 h 96"/>
                    <a:gd name="T116" fmla="*/ 51 w 96"/>
                    <a:gd name="T117" fmla="*/ 40 h 96"/>
                    <a:gd name="T118" fmla="*/ 56 w 96"/>
                    <a:gd name="T119" fmla="*/ 45 h 96"/>
                    <a:gd name="T120" fmla="*/ 56 w 96"/>
                    <a:gd name="T121" fmla="*/ 51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96" h="96">
                      <a:moveTo>
                        <a:pt x="96" y="42"/>
                      </a:moveTo>
                      <a:cubicBezTo>
                        <a:pt x="96" y="40"/>
                        <a:pt x="95" y="38"/>
                        <a:pt x="93" y="38"/>
                      </a:cubicBezTo>
                      <a:cubicBezTo>
                        <a:pt x="82" y="36"/>
                        <a:pt x="82" y="36"/>
                        <a:pt x="82" y="36"/>
                      </a:cubicBezTo>
                      <a:cubicBezTo>
                        <a:pt x="82" y="36"/>
                        <a:pt x="81" y="35"/>
                        <a:pt x="81" y="34"/>
                      </a:cubicBezTo>
                      <a:cubicBezTo>
                        <a:pt x="81" y="33"/>
                        <a:pt x="80" y="32"/>
                        <a:pt x="80" y="32"/>
                      </a:cubicBezTo>
                      <a:cubicBezTo>
                        <a:pt x="86" y="23"/>
                        <a:pt x="86" y="23"/>
                        <a:pt x="86" y="23"/>
                      </a:cubicBezTo>
                      <a:cubicBezTo>
                        <a:pt x="88" y="21"/>
                        <a:pt x="87" y="19"/>
                        <a:pt x="86" y="18"/>
                      </a:cubicBezTo>
                      <a:cubicBezTo>
                        <a:pt x="78" y="10"/>
                        <a:pt x="78" y="10"/>
                        <a:pt x="78" y="10"/>
                      </a:cubicBezTo>
                      <a:cubicBezTo>
                        <a:pt x="76" y="8"/>
                        <a:pt x="74" y="8"/>
                        <a:pt x="73" y="9"/>
                      </a:cubicBezTo>
                      <a:cubicBezTo>
                        <a:pt x="64" y="16"/>
                        <a:pt x="64" y="16"/>
                        <a:pt x="64" y="16"/>
                      </a:cubicBezTo>
                      <a:cubicBezTo>
                        <a:pt x="62" y="15"/>
                        <a:pt x="61" y="14"/>
                        <a:pt x="59" y="14"/>
                      </a:cubicBezTo>
                      <a:cubicBezTo>
                        <a:pt x="58" y="3"/>
                        <a:pt x="58" y="3"/>
                        <a:pt x="58" y="3"/>
                      </a:cubicBezTo>
                      <a:cubicBezTo>
                        <a:pt x="57" y="1"/>
                        <a:pt x="55" y="0"/>
                        <a:pt x="54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40" y="0"/>
                        <a:pt x="38" y="1"/>
                        <a:pt x="38" y="3"/>
                      </a:cubicBezTo>
                      <a:cubicBezTo>
                        <a:pt x="37" y="14"/>
                        <a:pt x="37" y="14"/>
                        <a:pt x="37" y="14"/>
                      </a:cubicBezTo>
                      <a:cubicBezTo>
                        <a:pt x="36" y="14"/>
                        <a:pt x="35" y="15"/>
                        <a:pt x="34" y="15"/>
                      </a:cubicBezTo>
                      <a:cubicBezTo>
                        <a:pt x="33" y="15"/>
                        <a:pt x="33" y="16"/>
                        <a:pt x="32" y="16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22" y="9"/>
                        <a:pt x="19" y="9"/>
                        <a:pt x="18" y="10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9" y="20"/>
                        <a:pt x="8" y="22"/>
                        <a:pt x="10" y="24"/>
                      </a:cubicBez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15" y="34"/>
                        <a:pt x="15" y="35"/>
                        <a:pt x="14" y="37"/>
                      </a:cubicBezTo>
                      <a:cubicBezTo>
                        <a:pt x="4" y="38"/>
                        <a:pt x="4" y="38"/>
                        <a:pt x="4" y="38"/>
                      </a:cubicBezTo>
                      <a:cubicBezTo>
                        <a:pt x="2" y="39"/>
                        <a:pt x="0" y="40"/>
                        <a:pt x="0" y="42"/>
                      </a:cubicBezTo>
                      <a:cubicBezTo>
                        <a:pt x="0" y="54"/>
                        <a:pt x="0" y="54"/>
                        <a:pt x="0" y="54"/>
                      </a:cubicBezTo>
                      <a:cubicBezTo>
                        <a:pt x="0" y="56"/>
                        <a:pt x="2" y="58"/>
                        <a:pt x="4" y="58"/>
                      </a:cubicBezTo>
                      <a:cubicBezTo>
                        <a:pt x="14" y="59"/>
                        <a:pt x="14" y="59"/>
                        <a:pt x="14" y="59"/>
                      </a:cubicBezTo>
                      <a:cubicBezTo>
                        <a:pt x="15" y="60"/>
                        <a:pt x="15" y="61"/>
                        <a:pt x="15" y="62"/>
                      </a:cubicBezTo>
                      <a:cubicBezTo>
                        <a:pt x="16" y="63"/>
                        <a:pt x="16" y="63"/>
                        <a:pt x="16" y="64"/>
                      </a:cubicBezTo>
                      <a:cubicBezTo>
                        <a:pt x="10" y="73"/>
                        <a:pt x="10" y="73"/>
                        <a:pt x="10" y="73"/>
                      </a:cubicBezTo>
                      <a:cubicBezTo>
                        <a:pt x="9" y="74"/>
                        <a:pt x="9" y="77"/>
                        <a:pt x="10" y="78"/>
                      </a:cubicBezTo>
                      <a:cubicBezTo>
                        <a:pt x="19" y="86"/>
                        <a:pt x="19" y="86"/>
                        <a:pt x="19" y="86"/>
                      </a:cubicBezTo>
                      <a:cubicBezTo>
                        <a:pt x="20" y="87"/>
                        <a:pt x="22" y="88"/>
                        <a:pt x="24" y="86"/>
                      </a:cubicBezTo>
                      <a:cubicBezTo>
                        <a:pt x="32" y="80"/>
                        <a:pt x="32" y="80"/>
                        <a:pt x="32" y="80"/>
                      </a:cubicBezTo>
                      <a:cubicBezTo>
                        <a:pt x="34" y="81"/>
                        <a:pt x="35" y="81"/>
                        <a:pt x="37" y="82"/>
                      </a:cubicBezTo>
                      <a:cubicBezTo>
                        <a:pt x="39" y="93"/>
                        <a:pt x="39" y="93"/>
                        <a:pt x="39" y="93"/>
                      </a:cubicBezTo>
                      <a:cubicBezTo>
                        <a:pt x="39" y="94"/>
                        <a:pt x="41" y="96"/>
                        <a:pt x="43" y="96"/>
                      </a:cubicBezTo>
                      <a:cubicBezTo>
                        <a:pt x="43" y="96"/>
                        <a:pt x="43" y="96"/>
                        <a:pt x="43" y="96"/>
                      </a:cubicBezTo>
                      <a:cubicBezTo>
                        <a:pt x="54" y="96"/>
                        <a:pt x="54" y="96"/>
                        <a:pt x="54" y="96"/>
                      </a:cubicBezTo>
                      <a:cubicBezTo>
                        <a:pt x="56" y="96"/>
                        <a:pt x="58" y="94"/>
                        <a:pt x="58" y="92"/>
                      </a:cubicBezTo>
                      <a:cubicBezTo>
                        <a:pt x="60" y="82"/>
                        <a:pt x="60" y="82"/>
                        <a:pt x="60" y="82"/>
                      </a:cubicBezTo>
                      <a:cubicBezTo>
                        <a:pt x="60" y="81"/>
                        <a:pt x="61" y="81"/>
                        <a:pt x="62" y="81"/>
                      </a:cubicBezTo>
                      <a:cubicBezTo>
                        <a:pt x="63" y="80"/>
                        <a:pt x="64" y="80"/>
                        <a:pt x="64" y="80"/>
                      </a:cubicBezTo>
                      <a:cubicBezTo>
                        <a:pt x="73" y="86"/>
                        <a:pt x="73" y="86"/>
                        <a:pt x="73" y="86"/>
                      </a:cubicBezTo>
                      <a:cubicBezTo>
                        <a:pt x="75" y="87"/>
                        <a:pt x="77" y="87"/>
                        <a:pt x="78" y="86"/>
                      </a:cubicBezTo>
                      <a:cubicBezTo>
                        <a:pt x="86" y="77"/>
                        <a:pt x="86" y="77"/>
                        <a:pt x="86" y="77"/>
                      </a:cubicBezTo>
                      <a:cubicBezTo>
                        <a:pt x="88" y="76"/>
                        <a:pt x="88" y="74"/>
                        <a:pt x="87" y="72"/>
                      </a:cubicBezTo>
                      <a:cubicBezTo>
                        <a:pt x="80" y="64"/>
                        <a:pt x="80" y="64"/>
                        <a:pt x="80" y="64"/>
                      </a:cubicBezTo>
                      <a:cubicBezTo>
                        <a:pt x="81" y="62"/>
                        <a:pt x="82" y="61"/>
                        <a:pt x="82" y="59"/>
                      </a:cubicBezTo>
                      <a:cubicBezTo>
                        <a:pt x="93" y="57"/>
                        <a:pt x="93" y="57"/>
                        <a:pt x="93" y="57"/>
                      </a:cubicBezTo>
                      <a:cubicBezTo>
                        <a:pt x="95" y="57"/>
                        <a:pt x="96" y="55"/>
                        <a:pt x="96" y="53"/>
                      </a:cubicBezTo>
                      <a:lnTo>
                        <a:pt x="96" y="42"/>
                      </a:lnTo>
                      <a:close/>
                      <a:moveTo>
                        <a:pt x="56" y="51"/>
                      </a:moveTo>
                      <a:cubicBezTo>
                        <a:pt x="54" y="55"/>
                        <a:pt x="49" y="57"/>
                        <a:pt x="45" y="55"/>
                      </a:cubicBezTo>
                      <a:cubicBezTo>
                        <a:pt x="41" y="54"/>
                        <a:pt x="39" y="49"/>
                        <a:pt x="41" y="45"/>
                      </a:cubicBezTo>
                      <a:cubicBezTo>
                        <a:pt x="42" y="42"/>
                        <a:pt x="45" y="40"/>
                        <a:pt x="48" y="40"/>
                      </a:cubicBezTo>
                      <a:cubicBezTo>
                        <a:pt x="49" y="40"/>
                        <a:pt x="50" y="40"/>
                        <a:pt x="51" y="40"/>
                      </a:cubicBezTo>
                      <a:cubicBezTo>
                        <a:pt x="53" y="41"/>
                        <a:pt x="55" y="43"/>
                        <a:pt x="56" y="45"/>
                      </a:cubicBezTo>
                      <a:cubicBezTo>
                        <a:pt x="56" y="47"/>
                        <a:pt x="56" y="49"/>
                        <a:pt x="56" y="51"/>
                      </a:cubicBezTo>
                      <a:close/>
                    </a:path>
                  </a:pathLst>
                </a:custGeom>
                <a:noFill/>
                <a:ln w="12700">
                  <a:solidFill>
                    <a:schemeClr val="bg2">
                      <a:lumMod val="10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</p:grpSp>
        </p:grpSp>
        <p:grpSp>
          <p:nvGrpSpPr>
            <p:cNvPr id="11" name="组合 10"/>
            <p:cNvGrpSpPr/>
            <p:nvPr/>
          </p:nvGrpSpPr>
          <p:grpSpPr>
            <a:xfrm>
              <a:off x="4887899" y="1347614"/>
              <a:ext cx="1377351" cy="1741822"/>
              <a:chOff x="5143134" y="1563638"/>
              <a:chExt cx="1377351" cy="1741822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5143134" y="2805821"/>
                <a:ext cx="1377351" cy="4996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600" b="1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  <a:sym typeface="Arial" panose="020B0604020202020204" pitchFamily="34" charset="0"/>
                  </a:rPr>
                  <a:t>输入文本</a:t>
                </a: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5200205" y="1563638"/>
                <a:ext cx="1246474" cy="1246474"/>
              </a:xfrm>
              <a:prstGeom prst="ellipse">
                <a:avLst/>
              </a:prstGeom>
              <a:noFill/>
              <a:ln w="12700">
                <a:solidFill>
                  <a:schemeClr val="bg2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20" name="组合 19"/>
              <p:cNvGrpSpPr/>
              <p:nvPr/>
            </p:nvGrpSpPr>
            <p:grpSpPr>
              <a:xfrm>
                <a:off x="5475618" y="1967415"/>
                <a:ext cx="714523" cy="592990"/>
                <a:chOff x="7150101" y="5892800"/>
                <a:chExt cx="541338" cy="449263"/>
              </a:xfrm>
            </p:grpSpPr>
            <p:sp>
              <p:nvSpPr>
                <p:cNvPr id="21" name="Freeform 64"/>
                <p:cNvSpPr>
                  <a:spLocks/>
                </p:cNvSpPr>
                <p:nvPr/>
              </p:nvSpPr>
              <p:spPr bwMode="auto">
                <a:xfrm>
                  <a:off x="7240588" y="6027738"/>
                  <a:ext cx="112713" cy="157163"/>
                </a:xfrm>
                <a:custGeom>
                  <a:avLst/>
                  <a:gdLst>
                    <a:gd name="T0" fmla="*/ 28 w 40"/>
                    <a:gd name="T1" fmla="*/ 23 h 56"/>
                    <a:gd name="T2" fmla="*/ 28 w 40"/>
                    <a:gd name="T3" fmla="*/ 8 h 56"/>
                    <a:gd name="T4" fmla="*/ 20 w 40"/>
                    <a:gd name="T5" fmla="*/ 0 h 56"/>
                    <a:gd name="T6" fmla="*/ 12 w 40"/>
                    <a:gd name="T7" fmla="*/ 8 h 56"/>
                    <a:gd name="T8" fmla="*/ 12 w 40"/>
                    <a:gd name="T9" fmla="*/ 23 h 56"/>
                    <a:gd name="T10" fmla="*/ 16 w 40"/>
                    <a:gd name="T11" fmla="*/ 30 h 56"/>
                    <a:gd name="T12" fmla="*/ 16 w 40"/>
                    <a:gd name="T13" fmla="*/ 33 h 56"/>
                    <a:gd name="T14" fmla="*/ 14 w 40"/>
                    <a:gd name="T15" fmla="*/ 35 h 56"/>
                    <a:gd name="T16" fmla="*/ 0 w 40"/>
                    <a:gd name="T17" fmla="*/ 42 h 56"/>
                    <a:gd name="T18" fmla="*/ 0 w 40"/>
                    <a:gd name="T19" fmla="*/ 52 h 56"/>
                    <a:gd name="T20" fmla="*/ 4 w 40"/>
                    <a:gd name="T21" fmla="*/ 56 h 56"/>
                    <a:gd name="T22" fmla="*/ 36 w 40"/>
                    <a:gd name="T23" fmla="*/ 56 h 56"/>
                    <a:gd name="T24" fmla="*/ 40 w 40"/>
                    <a:gd name="T25" fmla="*/ 52 h 56"/>
                    <a:gd name="T26" fmla="*/ 40 w 40"/>
                    <a:gd name="T27" fmla="*/ 42 h 56"/>
                    <a:gd name="T28" fmla="*/ 24 w 40"/>
                    <a:gd name="T29" fmla="*/ 30 h 56"/>
                    <a:gd name="T30" fmla="*/ 28 w 40"/>
                    <a:gd name="T31" fmla="*/ 23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0" h="56">
                      <a:moveTo>
                        <a:pt x="28" y="23"/>
                      </a:moveTo>
                      <a:cubicBezTo>
                        <a:pt x="28" y="8"/>
                        <a:pt x="28" y="8"/>
                        <a:pt x="28" y="8"/>
                      </a:cubicBezTo>
                      <a:cubicBezTo>
                        <a:pt x="28" y="3"/>
                        <a:pt x="25" y="0"/>
                        <a:pt x="20" y="0"/>
                      </a:cubicBezTo>
                      <a:cubicBezTo>
                        <a:pt x="16" y="0"/>
                        <a:pt x="12" y="3"/>
                        <a:pt x="12" y="8"/>
                      </a:cubicBezTo>
                      <a:cubicBezTo>
                        <a:pt x="12" y="23"/>
                        <a:pt x="12" y="23"/>
                        <a:pt x="12" y="23"/>
                      </a:cubicBezTo>
                      <a:cubicBezTo>
                        <a:pt x="16" y="30"/>
                        <a:pt x="16" y="30"/>
                        <a:pt x="16" y="30"/>
                      </a:cubicBezTo>
                      <a:cubicBezTo>
                        <a:pt x="16" y="31"/>
                        <a:pt x="17" y="32"/>
                        <a:pt x="16" y="33"/>
                      </a:cubicBezTo>
                      <a:cubicBezTo>
                        <a:pt x="16" y="34"/>
                        <a:pt x="15" y="35"/>
                        <a:pt x="14" y="35"/>
                      </a:cubicBezTo>
                      <a:cubicBezTo>
                        <a:pt x="0" y="42"/>
                        <a:pt x="0" y="42"/>
                        <a:pt x="0" y="42"/>
                      </a:cubicBez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0" y="54"/>
                        <a:pt x="2" y="56"/>
                        <a:pt x="4" y="56"/>
                      </a:cubicBezTo>
                      <a:cubicBezTo>
                        <a:pt x="36" y="56"/>
                        <a:pt x="36" y="56"/>
                        <a:pt x="36" y="56"/>
                      </a:cubicBezTo>
                      <a:cubicBezTo>
                        <a:pt x="38" y="56"/>
                        <a:pt x="40" y="54"/>
                        <a:pt x="40" y="52"/>
                      </a:cubicBezTo>
                      <a:cubicBezTo>
                        <a:pt x="40" y="42"/>
                        <a:pt x="40" y="42"/>
                        <a:pt x="40" y="42"/>
                      </a:cubicBezTo>
                      <a:cubicBezTo>
                        <a:pt x="24" y="30"/>
                        <a:pt x="24" y="30"/>
                        <a:pt x="24" y="30"/>
                      </a:cubicBezTo>
                      <a:lnTo>
                        <a:pt x="28" y="2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22" name="Freeform 65"/>
                <p:cNvSpPr>
                  <a:spLocks noEditPoints="1"/>
                </p:cNvSpPr>
                <p:nvPr/>
              </p:nvSpPr>
              <p:spPr bwMode="auto">
                <a:xfrm>
                  <a:off x="7150101" y="5892800"/>
                  <a:ext cx="541338" cy="449263"/>
                </a:xfrm>
                <a:custGeom>
                  <a:avLst/>
                  <a:gdLst>
                    <a:gd name="T0" fmla="*/ 188 w 192"/>
                    <a:gd name="T1" fmla="*/ 24 h 160"/>
                    <a:gd name="T2" fmla="*/ 104 w 192"/>
                    <a:gd name="T3" fmla="*/ 24 h 160"/>
                    <a:gd name="T4" fmla="*/ 104 w 192"/>
                    <a:gd name="T5" fmla="*/ 4 h 160"/>
                    <a:gd name="T6" fmla="*/ 100 w 192"/>
                    <a:gd name="T7" fmla="*/ 0 h 160"/>
                    <a:gd name="T8" fmla="*/ 4 w 192"/>
                    <a:gd name="T9" fmla="*/ 0 h 160"/>
                    <a:gd name="T10" fmla="*/ 0 w 192"/>
                    <a:gd name="T11" fmla="*/ 4 h 160"/>
                    <a:gd name="T12" fmla="*/ 0 w 192"/>
                    <a:gd name="T13" fmla="*/ 156 h 160"/>
                    <a:gd name="T14" fmla="*/ 4 w 192"/>
                    <a:gd name="T15" fmla="*/ 160 h 160"/>
                    <a:gd name="T16" fmla="*/ 60 w 192"/>
                    <a:gd name="T17" fmla="*/ 160 h 160"/>
                    <a:gd name="T18" fmla="*/ 64 w 192"/>
                    <a:gd name="T19" fmla="*/ 156 h 160"/>
                    <a:gd name="T20" fmla="*/ 64 w 192"/>
                    <a:gd name="T21" fmla="*/ 136 h 160"/>
                    <a:gd name="T22" fmla="*/ 72 w 192"/>
                    <a:gd name="T23" fmla="*/ 136 h 160"/>
                    <a:gd name="T24" fmla="*/ 72 w 192"/>
                    <a:gd name="T25" fmla="*/ 156 h 160"/>
                    <a:gd name="T26" fmla="*/ 76 w 192"/>
                    <a:gd name="T27" fmla="*/ 160 h 160"/>
                    <a:gd name="T28" fmla="*/ 116 w 192"/>
                    <a:gd name="T29" fmla="*/ 160 h 160"/>
                    <a:gd name="T30" fmla="*/ 120 w 192"/>
                    <a:gd name="T31" fmla="*/ 156 h 160"/>
                    <a:gd name="T32" fmla="*/ 120 w 192"/>
                    <a:gd name="T33" fmla="*/ 136 h 160"/>
                    <a:gd name="T34" fmla="*/ 128 w 192"/>
                    <a:gd name="T35" fmla="*/ 136 h 160"/>
                    <a:gd name="T36" fmla="*/ 128 w 192"/>
                    <a:gd name="T37" fmla="*/ 156 h 160"/>
                    <a:gd name="T38" fmla="*/ 132 w 192"/>
                    <a:gd name="T39" fmla="*/ 160 h 160"/>
                    <a:gd name="T40" fmla="*/ 188 w 192"/>
                    <a:gd name="T41" fmla="*/ 160 h 160"/>
                    <a:gd name="T42" fmla="*/ 192 w 192"/>
                    <a:gd name="T43" fmla="*/ 156 h 160"/>
                    <a:gd name="T44" fmla="*/ 192 w 192"/>
                    <a:gd name="T45" fmla="*/ 28 h 160"/>
                    <a:gd name="T46" fmla="*/ 188 w 192"/>
                    <a:gd name="T47" fmla="*/ 24 h 160"/>
                    <a:gd name="T48" fmla="*/ 80 w 192"/>
                    <a:gd name="T49" fmla="*/ 100 h 160"/>
                    <a:gd name="T50" fmla="*/ 68 w 192"/>
                    <a:gd name="T51" fmla="*/ 112 h 160"/>
                    <a:gd name="T52" fmla="*/ 36 w 192"/>
                    <a:gd name="T53" fmla="*/ 112 h 160"/>
                    <a:gd name="T54" fmla="*/ 24 w 192"/>
                    <a:gd name="T55" fmla="*/ 100 h 160"/>
                    <a:gd name="T56" fmla="*/ 24 w 192"/>
                    <a:gd name="T57" fmla="*/ 88 h 160"/>
                    <a:gd name="T58" fmla="*/ 26 w 192"/>
                    <a:gd name="T59" fmla="*/ 84 h 160"/>
                    <a:gd name="T60" fmla="*/ 39 w 192"/>
                    <a:gd name="T61" fmla="*/ 78 h 160"/>
                    <a:gd name="T62" fmla="*/ 37 w 192"/>
                    <a:gd name="T63" fmla="*/ 74 h 160"/>
                    <a:gd name="T64" fmla="*/ 36 w 192"/>
                    <a:gd name="T65" fmla="*/ 72 h 160"/>
                    <a:gd name="T66" fmla="*/ 36 w 192"/>
                    <a:gd name="T67" fmla="*/ 56 h 160"/>
                    <a:gd name="T68" fmla="*/ 52 w 192"/>
                    <a:gd name="T69" fmla="*/ 40 h 160"/>
                    <a:gd name="T70" fmla="*/ 68 w 192"/>
                    <a:gd name="T71" fmla="*/ 56 h 160"/>
                    <a:gd name="T72" fmla="*/ 68 w 192"/>
                    <a:gd name="T73" fmla="*/ 72 h 160"/>
                    <a:gd name="T74" fmla="*/ 68 w 192"/>
                    <a:gd name="T75" fmla="*/ 74 h 160"/>
                    <a:gd name="T76" fmla="*/ 65 w 192"/>
                    <a:gd name="T77" fmla="*/ 78 h 160"/>
                    <a:gd name="T78" fmla="*/ 78 w 192"/>
                    <a:gd name="T79" fmla="*/ 84 h 160"/>
                    <a:gd name="T80" fmla="*/ 80 w 192"/>
                    <a:gd name="T81" fmla="*/ 88 h 160"/>
                    <a:gd name="T82" fmla="*/ 80 w 192"/>
                    <a:gd name="T83" fmla="*/ 100 h 160"/>
                    <a:gd name="T84" fmla="*/ 164 w 192"/>
                    <a:gd name="T85" fmla="*/ 112 h 160"/>
                    <a:gd name="T86" fmla="*/ 100 w 192"/>
                    <a:gd name="T87" fmla="*/ 112 h 160"/>
                    <a:gd name="T88" fmla="*/ 96 w 192"/>
                    <a:gd name="T89" fmla="*/ 108 h 160"/>
                    <a:gd name="T90" fmla="*/ 100 w 192"/>
                    <a:gd name="T91" fmla="*/ 104 h 160"/>
                    <a:gd name="T92" fmla="*/ 164 w 192"/>
                    <a:gd name="T93" fmla="*/ 104 h 160"/>
                    <a:gd name="T94" fmla="*/ 168 w 192"/>
                    <a:gd name="T95" fmla="*/ 108 h 160"/>
                    <a:gd name="T96" fmla="*/ 164 w 192"/>
                    <a:gd name="T97" fmla="*/ 112 h 160"/>
                    <a:gd name="T98" fmla="*/ 164 w 192"/>
                    <a:gd name="T99" fmla="*/ 88 h 160"/>
                    <a:gd name="T100" fmla="*/ 100 w 192"/>
                    <a:gd name="T101" fmla="*/ 88 h 160"/>
                    <a:gd name="T102" fmla="*/ 96 w 192"/>
                    <a:gd name="T103" fmla="*/ 84 h 160"/>
                    <a:gd name="T104" fmla="*/ 100 w 192"/>
                    <a:gd name="T105" fmla="*/ 80 h 160"/>
                    <a:gd name="T106" fmla="*/ 164 w 192"/>
                    <a:gd name="T107" fmla="*/ 80 h 160"/>
                    <a:gd name="T108" fmla="*/ 168 w 192"/>
                    <a:gd name="T109" fmla="*/ 84 h 160"/>
                    <a:gd name="T110" fmla="*/ 164 w 192"/>
                    <a:gd name="T111" fmla="*/ 88 h 160"/>
                    <a:gd name="T112" fmla="*/ 164 w 192"/>
                    <a:gd name="T113" fmla="*/ 64 h 160"/>
                    <a:gd name="T114" fmla="*/ 100 w 192"/>
                    <a:gd name="T115" fmla="*/ 64 h 160"/>
                    <a:gd name="T116" fmla="*/ 96 w 192"/>
                    <a:gd name="T117" fmla="*/ 60 h 160"/>
                    <a:gd name="T118" fmla="*/ 100 w 192"/>
                    <a:gd name="T119" fmla="*/ 56 h 160"/>
                    <a:gd name="T120" fmla="*/ 164 w 192"/>
                    <a:gd name="T121" fmla="*/ 56 h 160"/>
                    <a:gd name="T122" fmla="*/ 168 w 192"/>
                    <a:gd name="T123" fmla="*/ 60 h 160"/>
                    <a:gd name="T124" fmla="*/ 164 w 192"/>
                    <a:gd name="T125" fmla="*/ 64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92" h="160">
                      <a:moveTo>
                        <a:pt x="188" y="24"/>
                      </a:moveTo>
                      <a:cubicBezTo>
                        <a:pt x="104" y="24"/>
                        <a:pt x="104" y="24"/>
                        <a:pt x="104" y="24"/>
                      </a:cubicBezTo>
                      <a:cubicBezTo>
                        <a:pt x="104" y="4"/>
                        <a:pt x="104" y="4"/>
                        <a:pt x="104" y="4"/>
                      </a:cubicBezTo>
                      <a:cubicBezTo>
                        <a:pt x="104" y="2"/>
                        <a:pt x="102" y="0"/>
                        <a:pt x="100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156"/>
                        <a:pt x="0" y="156"/>
                        <a:pt x="0" y="156"/>
                      </a:cubicBezTo>
                      <a:cubicBezTo>
                        <a:pt x="0" y="158"/>
                        <a:pt x="2" y="160"/>
                        <a:pt x="4" y="160"/>
                      </a:cubicBezTo>
                      <a:cubicBezTo>
                        <a:pt x="60" y="160"/>
                        <a:pt x="60" y="160"/>
                        <a:pt x="60" y="160"/>
                      </a:cubicBezTo>
                      <a:cubicBezTo>
                        <a:pt x="62" y="160"/>
                        <a:pt x="64" y="158"/>
                        <a:pt x="64" y="156"/>
                      </a:cubicBezTo>
                      <a:cubicBezTo>
                        <a:pt x="64" y="136"/>
                        <a:pt x="64" y="136"/>
                        <a:pt x="64" y="136"/>
                      </a:cubicBezTo>
                      <a:cubicBezTo>
                        <a:pt x="72" y="136"/>
                        <a:pt x="72" y="136"/>
                        <a:pt x="72" y="136"/>
                      </a:cubicBezTo>
                      <a:cubicBezTo>
                        <a:pt x="72" y="156"/>
                        <a:pt x="72" y="156"/>
                        <a:pt x="72" y="156"/>
                      </a:cubicBezTo>
                      <a:cubicBezTo>
                        <a:pt x="72" y="158"/>
                        <a:pt x="74" y="160"/>
                        <a:pt x="76" y="160"/>
                      </a:cubicBezTo>
                      <a:cubicBezTo>
                        <a:pt x="116" y="160"/>
                        <a:pt x="116" y="160"/>
                        <a:pt x="116" y="160"/>
                      </a:cubicBezTo>
                      <a:cubicBezTo>
                        <a:pt x="118" y="160"/>
                        <a:pt x="120" y="158"/>
                        <a:pt x="120" y="156"/>
                      </a:cubicBezTo>
                      <a:cubicBezTo>
                        <a:pt x="120" y="136"/>
                        <a:pt x="120" y="136"/>
                        <a:pt x="120" y="136"/>
                      </a:cubicBezTo>
                      <a:cubicBezTo>
                        <a:pt x="128" y="136"/>
                        <a:pt x="128" y="136"/>
                        <a:pt x="128" y="136"/>
                      </a:cubicBezTo>
                      <a:cubicBezTo>
                        <a:pt x="128" y="156"/>
                        <a:pt x="128" y="156"/>
                        <a:pt x="128" y="156"/>
                      </a:cubicBezTo>
                      <a:cubicBezTo>
                        <a:pt x="128" y="158"/>
                        <a:pt x="130" y="160"/>
                        <a:pt x="132" y="160"/>
                      </a:cubicBezTo>
                      <a:cubicBezTo>
                        <a:pt x="188" y="160"/>
                        <a:pt x="188" y="160"/>
                        <a:pt x="188" y="160"/>
                      </a:cubicBezTo>
                      <a:cubicBezTo>
                        <a:pt x="190" y="160"/>
                        <a:pt x="192" y="158"/>
                        <a:pt x="192" y="156"/>
                      </a:cubicBezTo>
                      <a:cubicBezTo>
                        <a:pt x="192" y="28"/>
                        <a:pt x="192" y="28"/>
                        <a:pt x="192" y="28"/>
                      </a:cubicBezTo>
                      <a:cubicBezTo>
                        <a:pt x="192" y="26"/>
                        <a:pt x="190" y="24"/>
                        <a:pt x="188" y="24"/>
                      </a:cubicBezTo>
                      <a:close/>
                      <a:moveTo>
                        <a:pt x="80" y="100"/>
                      </a:moveTo>
                      <a:cubicBezTo>
                        <a:pt x="80" y="106"/>
                        <a:pt x="75" y="112"/>
                        <a:pt x="68" y="112"/>
                      </a:cubicBezTo>
                      <a:cubicBezTo>
                        <a:pt x="36" y="112"/>
                        <a:pt x="36" y="112"/>
                        <a:pt x="36" y="112"/>
                      </a:cubicBezTo>
                      <a:cubicBezTo>
                        <a:pt x="30" y="112"/>
                        <a:pt x="24" y="106"/>
                        <a:pt x="24" y="100"/>
                      </a:cubicBezTo>
                      <a:cubicBezTo>
                        <a:pt x="24" y="88"/>
                        <a:pt x="24" y="88"/>
                        <a:pt x="24" y="88"/>
                      </a:cubicBezTo>
                      <a:cubicBezTo>
                        <a:pt x="24" y="86"/>
                        <a:pt x="25" y="85"/>
                        <a:pt x="26" y="84"/>
                      </a:cubicBezTo>
                      <a:cubicBezTo>
                        <a:pt x="39" y="78"/>
                        <a:pt x="39" y="78"/>
                        <a:pt x="39" y="78"/>
                      </a:cubicBezTo>
                      <a:cubicBezTo>
                        <a:pt x="37" y="74"/>
                        <a:pt x="37" y="74"/>
                        <a:pt x="37" y="74"/>
                      </a:cubicBezTo>
                      <a:cubicBezTo>
                        <a:pt x="36" y="73"/>
                        <a:pt x="36" y="73"/>
                        <a:pt x="36" y="72"/>
                      </a:cubicBezTo>
                      <a:cubicBezTo>
                        <a:pt x="36" y="56"/>
                        <a:pt x="36" y="56"/>
                        <a:pt x="36" y="56"/>
                      </a:cubicBezTo>
                      <a:cubicBezTo>
                        <a:pt x="36" y="47"/>
                        <a:pt x="43" y="40"/>
                        <a:pt x="52" y="40"/>
                      </a:cubicBezTo>
                      <a:cubicBezTo>
                        <a:pt x="61" y="40"/>
                        <a:pt x="68" y="47"/>
                        <a:pt x="68" y="56"/>
                      </a:cubicBezTo>
                      <a:cubicBezTo>
                        <a:pt x="68" y="72"/>
                        <a:pt x="68" y="72"/>
                        <a:pt x="68" y="72"/>
                      </a:cubicBezTo>
                      <a:cubicBezTo>
                        <a:pt x="68" y="73"/>
                        <a:pt x="68" y="73"/>
                        <a:pt x="68" y="74"/>
                      </a:cubicBezTo>
                      <a:cubicBezTo>
                        <a:pt x="65" y="78"/>
                        <a:pt x="65" y="78"/>
                        <a:pt x="65" y="78"/>
                      </a:cubicBezTo>
                      <a:cubicBezTo>
                        <a:pt x="78" y="84"/>
                        <a:pt x="78" y="84"/>
                        <a:pt x="78" y="84"/>
                      </a:cubicBezTo>
                      <a:cubicBezTo>
                        <a:pt x="79" y="85"/>
                        <a:pt x="80" y="86"/>
                        <a:pt x="80" y="88"/>
                      </a:cubicBezTo>
                      <a:lnTo>
                        <a:pt x="80" y="100"/>
                      </a:lnTo>
                      <a:close/>
                      <a:moveTo>
                        <a:pt x="164" y="112"/>
                      </a:moveTo>
                      <a:cubicBezTo>
                        <a:pt x="100" y="112"/>
                        <a:pt x="100" y="112"/>
                        <a:pt x="100" y="112"/>
                      </a:cubicBezTo>
                      <a:cubicBezTo>
                        <a:pt x="98" y="112"/>
                        <a:pt x="96" y="110"/>
                        <a:pt x="96" y="108"/>
                      </a:cubicBezTo>
                      <a:cubicBezTo>
                        <a:pt x="96" y="106"/>
                        <a:pt x="98" y="104"/>
                        <a:pt x="100" y="104"/>
                      </a:cubicBezTo>
                      <a:cubicBezTo>
                        <a:pt x="164" y="104"/>
                        <a:pt x="164" y="104"/>
                        <a:pt x="164" y="104"/>
                      </a:cubicBezTo>
                      <a:cubicBezTo>
                        <a:pt x="166" y="104"/>
                        <a:pt x="168" y="106"/>
                        <a:pt x="168" y="108"/>
                      </a:cubicBezTo>
                      <a:cubicBezTo>
                        <a:pt x="168" y="110"/>
                        <a:pt x="166" y="112"/>
                        <a:pt x="164" y="112"/>
                      </a:cubicBezTo>
                      <a:close/>
                      <a:moveTo>
                        <a:pt x="164" y="88"/>
                      </a:moveTo>
                      <a:cubicBezTo>
                        <a:pt x="100" y="88"/>
                        <a:pt x="100" y="88"/>
                        <a:pt x="100" y="88"/>
                      </a:cubicBezTo>
                      <a:cubicBezTo>
                        <a:pt x="98" y="88"/>
                        <a:pt x="96" y="86"/>
                        <a:pt x="96" y="84"/>
                      </a:cubicBezTo>
                      <a:cubicBezTo>
                        <a:pt x="96" y="82"/>
                        <a:pt x="98" y="80"/>
                        <a:pt x="100" y="80"/>
                      </a:cubicBezTo>
                      <a:cubicBezTo>
                        <a:pt x="164" y="80"/>
                        <a:pt x="164" y="80"/>
                        <a:pt x="164" y="80"/>
                      </a:cubicBezTo>
                      <a:cubicBezTo>
                        <a:pt x="166" y="80"/>
                        <a:pt x="168" y="82"/>
                        <a:pt x="168" y="84"/>
                      </a:cubicBezTo>
                      <a:cubicBezTo>
                        <a:pt x="168" y="86"/>
                        <a:pt x="166" y="88"/>
                        <a:pt x="164" y="88"/>
                      </a:cubicBezTo>
                      <a:close/>
                      <a:moveTo>
                        <a:pt x="164" y="64"/>
                      </a:moveTo>
                      <a:cubicBezTo>
                        <a:pt x="100" y="64"/>
                        <a:pt x="100" y="64"/>
                        <a:pt x="100" y="64"/>
                      </a:cubicBezTo>
                      <a:cubicBezTo>
                        <a:pt x="98" y="64"/>
                        <a:pt x="96" y="62"/>
                        <a:pt x="96" y="60"/>
                      </a:cubicBezTo>
                      <a:cubicBezTo>
                        <a:pt x="96" y="58"/>
                        <a:pt x="98" y="56"/>
                        <a:pt x="100" y="56"/>
                      </a:cubicBezTo>
                      <a:cubicBezTo>
                        <a:pt x="164" y="56"/>
                        <a:pt x="164" y="56"/>
                        <a:pt x="164" y="56"/>
                      </a:cubicBezTo>
                      <a:cubicBezTo>
                        <a:pt x="166" y="56"/>
                        <a:pt x="168" y="58"/>
                        <a:pt x="168" y="60"/>
                      </a:cubicBezTo>
                      <a:cubicBezTo>
                        <a:pt x="168" y="62"/>
                        <a:pt x="166" y="64"/>
                        <a:pt x="164" y="64"/>
                      </a:cubicBezTo>
                      <a:close/>
                    </a:path>
                  </a:pathLst>
                </a:custGeom>
                <a:noFill/>
                <a:ln w="12700">
                  <a:solidFill>
                    <a:schemeClr val="bg2">
                      <a:lumMod val="10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</p:grpSp>
        </p:grpSp>
        <p:grpSp>
          <p:nvGrpSpPr>
            <p:cNvPr id="12" name="组合 11"/>
            <p:cNvGrpSpPr/>
            <p:nvPr/>
          </p:nvGrpSpPr>
          <p:grpSpPr>
            <a:xfrm>
              <a:off x="6530432" y="1356080"/>
              <a:ext cx="1377351" cy="1741822"/>
              <a:chOff x="6785667" y="1572104"/>
              <a:chExt cx="1377351" cy="1741822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6785667" y="2814287"/>
                <a:ext cx="1377351" cy="4996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600" b="1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  <a:sym typeface="Arial" panose="020B0604020202020204" pitchFamily="34" charset="0"/>
                  </a:rPr>
                  <a:t>输入文本</a:t>
                </a: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6842738" y="1572104"/>
                <a:ext cx="1246474" cy="1246474"/>
              </a:xfrm>
              <a:prstGeom prst="ellipse">
                <a:avLst/>
              </a:prstGeom>
              <a:noFill/>
              <a:ln w="12700">
                <a:solidFill>
                  <a:schemeClr val="bg2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7228150" y="1853158"/>
                <a:ext cx="475649" cy="712427"/>
                <a:chOff x="658813" y="3189288"/>
                <a:chExt cx="360363" cy="539750"/>
              </a:xfrm>
            </p:grpSpPr>
            <p:sp>
              <p:nvSpPr>
                <p:cNvPr id="16" name="Freeform 35"/>
                <p:cNvSpPr>
                  <a:spLocks/>
                </p:cNvSpPr>
                <p:nvPr/>
              </p:nvSpPr>
              <p:spPr bwMode="auto">
                <a:xfrm>
                  <a:off x="749300" y="3594100"/>
                  <a:ext cx="179388" cy="134938"/>
                </a:xfrm>
                <a:custGeom>
                  <a:avLst/>
                  <a:gdLst>
                    <a:gd name="T0" fmla="*/ 0 w 64"/>
                    <a:gd name="T1" fmla="*/ 4 h 48"/>
                    <a:gd name="T2" fmla="*/ 0 w 64"/>
                    <a:gd name="T3" fmla="*/ 28 h 48"/>
                    <a:gd name="T4" fmla="*/ 4 w 64"/>
                    <a:gd name="T5" fmla="*/ 32 h 48"/>
                    <a:gd name="T6" fmla="*/ 8 w 64"/>
                    <a:gd name="T7" fmla="*/ 32 h 48"/>
                    <a:gd name="T8" fmla="*/ 8 w 64"/>
                    <a:gd name="T9" fmla="*/ 36 h 48"/>
                    <a:gd name="T10" fmla="*/ 20 w 64"/>
                    <a:gd name="T11" fmla="*/ 48 h 48"/>
                    <a:gd name="T12" fmla="*/ 44 w 64"/>
                    <a:gd name="T13" fmla="*/ 48 h 48"/>
                    <a:gd name="T14" fmla="*/ 56 w 64"/>
                    <a:gd name="T15" fmla="*/ 36 h 48"/>
                    <a:gd name="T16" fmla="*/ 56 w 64"/>
                    <a:gd name="T17" fmla="*/ 32 h 48"/>
                    <a:gd name="T18" fmla="*/ 60 w 64"/>
                    <a:gd name="T19" fmla="*/ 32 h 48"/>
                    <a:gd name="T20" fmla="*/ 64 w 64"/>
                    <a:gd name="T21" fmla="*/ 28 h 48"/>
                    <a:gd name="T22" fmla="*/ 64 w 64"/>
                    <a:gd name="T23" fmla="*/ 4 h 48"/>
                    <a:gd name="T24" fmla="*/ 64 w 64"/>
                    <a:gd name="T25" fmla="*/ 0 h 48"/>
                    <a:gd name="T26" fmla="*/ 0 w 64"/>
                    <a:gd name="T27" fmla="*/ 0 h 48"/>
                    <a:gd name="T28" fmla="*/ 0 w 64"/>
                    <a:gd name="T29" fmla="*/ 4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4" h="48">
                      <a:moveTo>
                        <a:pt x="0" y="4"/>
                      </a:move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30"/>
                        <a:pt x="2" y="32"/>
                        <a:pt x="4" y="32"/>
                      </a:cubicBez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8" y="36"/>
                        <a:pt x="8" y="36"/>
                        <a:pt x="8" y="36"/>
                      </a:cubicBezTo>
                      <a:cubicBezTo>
                        <a:pt x="8" y="42"/>
                        <a:pt x="14" y="48"/>
                        <a:pt x="20" y="48"/>
                      </a:cubicBezTo>
                      <a:cubicBezTo>
                        <a:pt x="44" y="48"/>
                        <a:pt x="44" y="48"/>
                        <a:pt x="44" y="48"/>
                      </a:cubicBezTo>
                      <a:cubicBezTo>
                        <a:pt x="51" y="48"/>
                        <a:pt x="56" y="42"/>
                        <a:pt x="56" y="36"/>
                      </a:cubicBezTo>
                      <a:cubicBezTo>
                        <a:pt x="56" y="32"/>
                        <a:pt x="56" y="32"/>
                        <a:pt x="56" y="32"/>
                      </a:cubicBezTo>
                      <a:cubicBezTo>
                        <a:pt x="60" y="32"/>
                        <a:pt x="60" y="32"/>
                        <a:pt x="60" y="32"/>
                      </a:cubicBezTo>
                      <a:cubicBezTo>
                        <a:pt x="62" y="32"/>
                        <a:pt x="64" y="30"/>
                        <a:pt x="64" y="28"/>
                      </a:cubicBezTo>
                      <a:cubicBezTo>
                        <a:pt x="64" y="4"/>
                        <a:pt x="64" y="4"/>
                        <a:pt x="64" y="4"/>
                      </a:cubicBezTo>
                      <a:cubicBezTo>
                        <a:pt x="64" y="3"/>
                        <a:pt x="64" y="1"/>
                        <a:pt x="64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3"/>
                        <a:pt x="0" y="4"/>
                      </a:cubicBezTo>
                      <a:close/>
                    </a:path>
                  </a:pathLst>
                </a:custGeom>
                <a:noFill/>
                <a:ln w="12700">
                  <a:solidFill>
                    <a:schemeClr val="bg2">
                      <a:lumMod val="10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7" name="Freeform 36"/>
                <p:cNvSpPr>
                  <a:spLocks noEditPoints="1"/>
                </p:cNvSpPr>
                <p:nvPr/>
              </p:nvSpPr>
              <p:spPr bwMode="auto">
                <a:xfrm>
                  <a:off x="658813" y="3189288"/>
                  <a:ext cx="360363" cy="382588"/>
                </a:xfrm>
                <a:custGeom>
                  <a:avLst/>
                  <a:gdLst>
                    <a:gd name="T0" fmla="*/ 64 w 128"/>
                    <a:gd name="T1" fmla="*/ 0 h 136"/>
                    <a:gd name="T2" fmla="*/ 0 w 128"/>
                    <a:gd name="T3" fmla="*/ 64 h 136"/>
                    <a:gd name="T4" fmla="*/ 19 w 128"/>
                    <a:gd name="T5" fmla="*/ 115 h 136"/>
                    <a:gd name="T6" fmla="*/ 30 w 128"/>
                    <a:gd name="T7" fmla="*/ 136 h 136"/>
                    <a:gd name="T8" fmla="*/ 99 w 128"/>
                    <a:gd name="T9" fmla="*/ 136 h 136"/>
                    <a:gd name="T10" fmla="*/ 110 w 128"/>
                    <a:gd name="T11" fmla="*/ 115 h 136"/>
                    <a:gd name="T12" fmla="*/ 128 w 128"/>
                    <a:gd name="T13" fmla="*/ 64 h 136"/>
                    <a:gd name="T14" fmla="*/ 64 w 128"/>
                    <a:gd name="T15" fmla="*/ 0 h 136"/>
                    <a:gd name="T16" fmla="*/ 61 w 128"/>
                    <a:gd name="T17" fmla="*/ 32 h 136"/>
                    <a:gd name="T18" fmla="*/ 32 w 128"/>
                    <a:gd name="T19" fmla="*/ 64 h 136"/>
                    <a:gd name="T20" fmla="*/ 45 w 128"/>
                    <a:gd name="T21" fmla="*/ 94 h 136"/>
                    <a:gd name="T22" fmla="*/ 48 w 128"/>
                    <a:gd name="T23" fmla="*/ 98 h 136"/>
                    <a:gd name="T24" fmla="*/ 46 w 128"/>
                    <a:gd name="T25" fmla="*/ 104 h 136"/>
                    <a:gd name="T26" fmla="*/ 44 w 128"/>
                    <a:gd name="T27" fmla="*/ 104 h 136"/>
                    <a:gd name="T28" fmla="*/ 41 w 128"/>
                    <a:gd name="T29" fmla="*/ 102 h 136"/>
                    <a:gd name="T30" fmla="*/ 38 w 128"/>
                    <a:gd name="T31" fmla="*/ 98 h 136"/>
                    <a:gd name="T32" fmla="*/ 24 w 128"/>
                    <a:gd name="T33" fmla="*/ 64 h 136"/>
                    <a:gd name="T34" fmla="*/ 60 w 128"/>
                    <a:gd name="T35" fmla="*/ 24 h 136"/>
                    <a:gd name="T36" fmla="*/ 64 w 128"/>
                    <a:gd name="T37" fmla="*/ 28 h 136"/>
                    <a:gd name="T38" fmla="*/ 61 w 128"/>
                    <a:gd name="T39" fmla="*/ 32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28" h="136">
                      <a:moveTo>
                        <a:pt x="64" y="0"/>
                      </a:moveTo>
                      <a:cubicBezTo>
                        <a:pt x="29" y="0"/>
                        <a:pt x="0" y="29"/>
                        <a:pt x="0" y="64"/>
                      </a:cubicBezTo>
                      <a:cubicBezTo>
                        <a:pt x="0" y="83"/>
                        <a:pt x="10" y="100"/>
                        <a:pt x="19" y="115"/>
                      </a:cubicBezTo>
                      <a:cubicBezTo>
                        <a:pt x="23" y="122"/>
                        <a:pt x="27" y="129"/>
                        <a:pt x="30" y="136"/>
                      </a:cubicBezTo>
                      <a:cubicBezTo>
                        <a:pt x="99" y="136"/>
                        <a:pt x="99" y="136"/>
                        <a:pt x="99" y="136"/>
                      </a:cubicBezTo>
                      <a:cubicBezTo>
                        <a:pt x="101" y="129"/>
                        <a:pt x="105" y="122"/>
                        <a:pt x="110" y="115"/>
                      </a:cubicBezTo>
                      <a:cubicBezTo>
                        <a:pt x="118" y="100"/>
                        <a:pt x="128" y="83"/>
                        <a:pt x="128" y="64"/>
                      </a:cubicBezTo>
                      <a:cubicBezTo>
                        <a:pt x="128" y="29"/>
                        <a:pt x="99" y="0"/>
                        <a:pt x="64" y="0"/>
                      </a:cubicBezTo>
                      <a:close/>
                      <a:moveTo>
                        <a:pt x="61" y="32"/>
                      </a:moveTo>
                      <a:cubicBezTo>
                        <a:pt x="44" y="34"/>
                        <a:pt x="32" y="47"/>
                        <a:pt x="32" y="64"/>
                      </a:cubicBezTo>
                      <a:cubicBezTo>
                        <a:pt x="32" y="72"/>
                        <a:pt x="39" y="84"/>
                        <a:pt x="45" y="94"/>
                      </a:cubicBezTo>
                      <a:cubicBezTo>
                        <a:pt x="46" y="95"/>
                        <a:pt x="47" y="97"/>
                        <a:pt x="48" y="98"/>
                      </a:cubicBezTo>
                      <a:cubicBezTo>
                        <a:pt x="49" y="100"/>
                        <a:pt x="48" y="102"/>
                        <a:pt x="46" y="104"/>
                      </a:cubicBezTo>
                      <a:cubicBezTo>
                        <a:pt x="45" y="104"/>
                        <a:pt x="45" y="104"/>
                        <a:pt x="44" y="104"/>
                      </a:cubicBezTo>
                      <a:cubicBezTo>
                        <a:pt x="43" y="104"/>
                        <a:pt x="41" y="103"/>
                        <a:pt x="41" y="102"/>
                      </a:cubicBezTo>
                      <a:cubicBezTo>
                        <a:pt x="40" y="101"/>
                        <a:pt x="39" y="99"/>
                        <a:pt x="38" y="98"/>
                      </a:cubicBezTo>
                      <a:cubicBezTo>
                        <a:pt x="32" y="87"/>
                        <a:pt x="24" y="74"/>
                        <a:pt x="24" y="64"/>
                      </a:cubicBezTo>
                      <a:cubicBezTo>
                        <a:pt x="24" y="43"/>
                        <a:pt x="39" y="26"/>
                        <a:pt x="60" y="24"/>
                      </a:cubicBezTo>
                      <a:cubicBezTo>
                        <a:pt x="62" y="24"/>
                        <a:pt x="64" y="25"/>
                        <a:pt x="64" y="28"/>
                      </a:cubicBezTo>
                      <a:cubicBezTo>
                        <a:pt x="64" y="30"/>
                        <a:pt x="63" y="32"/>
                        <a:pt x="61" y="32"/>
                      </a:cubicBezTo>
                      <a:close/>
                    </a:path>
                  </a:pathLst>
                </a:custGeom>
                <a:noFill/>
                <a:ln w="12700">
                  <a:solidFill>
                    <a:schemeClr val="bg2">
                      <a:lumMod val="10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</p:grpSp>
        </p:grpSp>
      </p:grpSp>
      <p:sp>
        <p:nvSpPr>
          <p:cNvPr id="33" name="矩形 32"/>
          <p:cNvSpPr/>
          <p:nvPr/>
        </p:nvSpPr>
        <p:spPr>
          <a:xfrm>
            <a:off x="2479835" y="4433770"/>
            <a:ext cx="7672956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这里输入产品形式的简介，这里输入产品形的简介，这里输入产品式的简介，这里输入产品形的简介，这里输入产品形的简介，输入产品形式的简介，这里输产品形式的介，这输入产品形式的简介，这里输入品形式的简介，里输入产品形的简介。入产品形式的简介。这里输入品形式的简介，里输入产品形的简介。入产品形式的简介。这里输入品形式的简介。入产品形式的简介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just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just"/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这里输产品形式的介，这输入产品形式的简介，这里输入品形式的简介，里输入产品形的简介。入产品形式的简介。这里输入品形式的简介，里输入产品形的简介。入产品形式的简介。这里输入品形式的简介。入产品形式的简介。</a:t>
            </a:r>
            <a:endParaRPr lang="zh-CN" altLang="en-US" sz="1100" dirty="0"/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352950" y="690211"/>
            <a:ext cx="12190413" cy="232182"/>
          </a:xfrm>
          <a:prstGeom prst="rect">
            <a:avLst/>
          </a:prstGeom>
        </p:spPr>
      </p:pic>
      <p:sp>
        <p:nvSpPr>
          <p:cNvPr id="35" name="矩形 3"/>
          <p:cNvSpPr/>
          <p:nvPr/>
        </p:nvSpPr>
        <p:spPr>
          <a:xfrm>
            <a:off x="1489399" y="204914"/>
            <a:ext cx="3159821" cy="53860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900" dirty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itchFamily="34" charset="0"/>
              </a:rPr>
              <a:t>加入你的标题描述</a:t>
            </a: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34" y="-41248"/>
            <a:ext cx="1198389" cy="1128061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604163" y="209565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041858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10"/>
          <p:cNvGraphicFramePr/>
          <p:nvPr>
            <p:extLst>
              <p:ext uri="{D42A27DB-BD31-4B8C-83A1-F6EECF244321}">
                <p14:modId xmlns:p14="http://schemas.microsoft.com/office/powerpoint/2010/main" val="955757949"/>
              </p:ext>
            </p:extLst>
          </p:nvPr>
        </p:nvGraphicFramePr>
        <p:xfrm>
          <a:off x="974512" y="1954905"/>
          <a:ext cx="4569501" cy="30463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872968" y="5536094"/>
            <a:ext cx="467104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en-US" sz="1400" b="1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Company Hierarchy</a:t>
            </a:r>
          </a:p>
          <a:p>
            <a:pPr algn="ctr" defTabSz="1088232"/>
            <a:endParaRPr lang="en-US" sz="1000" b="1" dirty="0">
              <a:solidFill>
                <a:schemeClr val="bg1">
                  <a:lumMod val="50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algn="ctr" defTabSz="1088232"/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Nullam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eu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tempor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purus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. Nunc a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leo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magna,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consequat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risus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.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Nullam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eu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eu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tempor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purus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. Nunc a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leo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magna,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consequat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risus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.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Nullam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eu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tempor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purus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.</a:t>
            </a:r>
          </a:p>
        </p:txBody>
      </p:sp>
      <p:cxnSp>
        <p:nvCxnSpPr>
          <p:cNvPr id="7" name="直接连接符 87"/>
          <p:cNvCxnSpPr/>
          <p:nvPr/>
        </p:nvCxnSpPr>
        <p:spPr>
          <a:xfrm flipH="1" flipV="1">
            <a:off x="6026419" y="1844200"/>
            <a:ext cx="1" cy="4721785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  <a:prstDash val="sysDot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7152576" y="1920196"/>
            <a:ext cx="4185415" cy="4431966"/>
            <a:chOff x="1206500" y="1945971"/>
            <a:chExt cx="4185415" cy="4431966"/>
          </a:xfrm>
        </p:grpSpPr>
        <p:grpSp>
          <p:nvGrpSpPr>
            <p:cNvPr id="10" name="Group 25"/>
            <p:cNvGrpSpPr/>
            <p:nvPr/>
          </p:nvGrpSpPr>
          <p:grpSpPr>
            <a:xfrm>
              <a:off x="2010041" y="1945971"/>
              <a:ext cx="3381874" cy="876889"/>
              <a:chOff x="5486666" y="1163938"/>
              <a:chExt cx="2425434" cy="628893"/>
            </a:xfrm>
          </p:grpSpPr>
          <p:sp>
            <p:nvSpPr>
              <p:cNvPr id="24" name="Title 1"/>
              <p:cNvSpPr txBox="1">
                <a:spLocks/>
              </p:cNvSpPr>
              <p:nvPr/>
            </p:nvSpPr>
            <p:spPr>
              <a:xfrm>
                <a:off x="5487416" y="1163938"/>
                <a:ext cx="2183383" cy="304024"/>
              </a:xfrm>
              <a:prstGeom prst="rect">
                <a:avLst/>
              </a:prstGeom>
              <a:ln>
                <a:noFill/>
              </a:ln>
            </p:spPr>
            <p:txBody>
              <a:bodyPr vert="horz"/>
              <a:lstStyle>
                <a:lvl1pPr algn="l" defTabSz="457200" rtl="0" eaLnBrk="1" latinLnBrk="0" hangingPunct="1">
                  <a:spcBef>
                    <a:spcPct val="0"/>
                  </a:spcBef>
                  <a:buNone/>
                  <a:defRPr sz="1800" b="0" i="0" kern="1200">
                    <a:solidFill>
                      <a:srgbClr val="FFFFFF"/>
                    </a:solidFill>
                    <a:latin typeface="Helvetica Neue Light"/>
                    <a:ea typeface="+mj-ea"/>
                    <a:cs typeface="Helvetica Neue Light"/>
                  </a:defRPr>
                </a:lvl1pPr>
              </a:lstStyle>
              <a:p>
                <a:r>
                  <a:rPr lang="en-US" sz="2400" dirty="0">
                    <a:solidFill>
                      <a:schemeClr val="bg1">
                        <a:lumMod val="50000"/>
                      </a:schemeClr>
                    </a:solidFill>
                    <a:latin typeface="Roboto condensed"/>
                    <a:cs typeface="Roboto condensed"/>
                  </a:rPr>
                  <a:t>Content 01</a:t>
                </a:r>
              </a:p>
            </p:txBody>
          </p:sp>
          <p:sp>
            <p:nvSpPr>
              <p:cNvPr id="25" name="TextBox 27"/>
              <p:cNvSpPr txBox="1"/>
              <p:nvPr/>
            </p:nvSpPr>
            <p:spPr>
              <a:xfrm>
                <a:off x="5486666" y="1429862"/>
                <a:ext cx="2425434" cy="3629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50000"/>
                      </a:schemeClr>
                    </a:solidFill>
                    <a:latin typeface="Roboto condensed"/>
                    <a:cs typeface="Roboto condensed"/>
                  </a:rPr>
                  <a:t>Nullam quis ante. Etiam sit amet orci eget eros faucibus tincidunt. Duis leo.</a:t>
                </a:r>
              </a:p>
            </p:txBody>
          </p:sp>
        </p:grpSp>
        <p:grpSp>
          <p:nvGrpSpPr>
            <p:cNvPr id="11" name="Group 28"/>
            <p:cNvGrpSpPr/>
            <p:nvPr/>
          </p:nvGrpSpPr>
          <p:grpSpPr>
            <a:xfrm>
              <a:off x="2010041" y="3130996"/>
              <a:ext cx="3381874" cy="876889"/>
              <a:chOff x="5486666" y="1163938"/>
              <a:chExt cx="2425434" cy="628893"/>
            </a:xfrm>
          </p:grpSpPr>
          <p:sp>
            <p:nvSpPr>
              <p:cNvPr id="22" name="Title 1"/>
              <p:cNvSpPr txBox="1">
                <a:spLocks/>
              </p:cNvSpPr>
              <p:nvPr/>
            </p:nvSpPr>
            <p:spPr>
              <a:xfrm>
                <a:off x="5487416" y="1163938"/>
                <a:ext cx="2183383" cy="304024"/>
              </a:xfrm>
              <a:prstGeom prst="rect">
                <a:avLst/>
              </a:prstGeom>
              <a:ln>
                <a:noFill/>
              </a:ln>
            </p:spPr>
            <p:txBody>
              <a:bodyPr vert="horz"/>
              <a:lstStyle>
                <a:lvl1pPr algn="l" defTabSz="457200" rtl="0" eaLnBrk="1" latinLnBrk="0" hangingPunct="1">
                  <a:spcBef>
                    <a:spcPct val="0"/>
                  </a:spcBef>
                  <a:buNone/>
                  <a:defRPr sz="1800" b="0" i="0" kern="1200">
                    <a:solidFill>
                      <a:srgbClr val="FFFFFF"/>
                    </a:solidFill>
                    <a:latin typeface="Helvetica Neue Light"/>
                    <a:ea typeface="+mj-ea"/>
                    <a:cs typeface="Helvetica Neue Light"/>
                  </a:defRPr>
                </a:lvl1pPr>
              </a:lstStyle>
              <a:p>
                <a:r>
                  <a:rPr lang="en-US" sz="2400" dirty="0">
                    <a:solidFill>
                      <a:schemeClr val="bg1">
                        <a:lumMod val="50000"/>
                      </a:schemeClr>
                    </a:solidFill>
                    <a:latin typeface="Roboto condensed"/>
                    <a:cs typeface="Roboto condensed"/>
                  </a:rPr>
                  <a:t>Content 02</a:t>
                </a:r>
              </a:p>
            </p:txBody>
          </p:sp>
          <p:sp>
            <p:nvSpPr>
              <p:cNvPr id="23" name="TextBox 30"/>
              <p:cNvSpPr txBox="1"/>
              <p:nvPr/>
            </p:nvSpPr>
            <p:spPr>
              <a:xfrm>
                <a:off x="5486666" y="1429862"/>
                <a:ext cx="2425434" cy="3629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50000"/>
                      </a:schemeClr>
                    </a:solidFill>
                    <a:latin typeface="Roboto condensed"/>
                    <a:cs typeface="Roboto condensed"/>
                  </a:rPr>
                  <a:t>Nullam quis ante. Etiam sit amet orci eget eros faucibus tincidunt. Duis leo.</a:t>
                </a:r>
              </a:p>
            </p:txBody>
          </p:sp>
        </p:grpSp>
        <p:grpSp>
          <p:nvGrpSpPr>
            <p:cNvPr id="12" name="Group 31"/>
            <p:cNvGrpSpPr/>
            <p:nvPr/>
          </p:nvGrpSpPr>
          <p:grpSpPr>
            <a:xfrm>
              <a:off x="2010041" y="4316021"/>
              <a:ext cx="3381874" cy="876889"/>
              <a:chOff x="5486666" y="1163938"/>
              <a:chExt cx="2425434" cy="628893"/>
            </a:xfrm>
          </p:grpSpPr>
          <p:sp>
            <p:nvSpPr>
              <p:cNvPr id="20" name="Title 1"/>
              <p:cNvSpPr txBox="1">
                <a:spLocks/>
              </p:cNvSpPr>
              <p:nvPr/>
            </p:nvSpPr>
            <p:spPr>
              <a:xfrm>
                <a:off x="5487416" y="1163938"/>
                <a:ext cx="2183383" cy="304024"/>
              </a:xfrm>
              <a:prstGeom prst="rect">
                <a:avLst/>
              </a:prstGeom>
              <a:ln>
                <a:noFill/>
              </a:ln>
            </p:spPr>
            <p:txBody>
              <a:bodyPr vert="horz"/>
              <a:lstStyle>
                <a:lvl1pPr algn="l" defTabSz="457200" rtl="0" eaLnBrk="1" latinLnBrk="0" hangingPunct="1">
                  <a:spcBef>
                    <a:spcPct val="0"/>
                  </a:spcBef>
                  <a:buNone/>
                  <a:defRPr sz="1800" b="0" i="0" kern="1200">
                    <a:solidFill>
                      <a:srgbClr val="FFFFFF"/>
                    </a:solidFill>
                    <a:latin typeface="Helvetica Neue Light"/>
                    <a:ea typeface="+mj-ea"/>
                    <a:cs typeface="Helvetica Neue Light"/>
                  </a:defRPr>
                </a:lvl1pPr>
              </a:lstStyle>
              <a:p>
                <a:r>
                  <a:rPr lang="en-US" sz="2400" dirty="0">
                    <a:solidFill>
                      <a:schemeClr val="bg1">
                        <a:lumMod val="50000"/>
                      </a:schemeClr>
                    </a:solidFill>
                    <a:latin typeface="Roboto condensed"/>
                    <a:cs typeface="Roboto condensed"/>
                  </a:rPr>
                  <a:t>Content 03</a:t>
                </a:r>
              </a:p>
            </p:txBody>
          </p:sp>
          <p:sp>
            <p:nvSpPr>
              <p:cNvPr id="21" name="TextBox 33"/>
              <p:cNvSpPr txBox="1"/>
              <p:nvPr/>
            </p:nvSpPr>
            <p:spPr>
              <a:xfrm>
                <a:off x="5486666" y="1429862"/>
                <a:ext cx="2425434" cy="3629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50000"/>
                      </a:schemeClr>
                    </a:solidFill>
                    <a:latin typeface="Roboto condensed"/>
                    <a:cs typeface="Roboto condensed"/>
                  </a:rPr>
                  <a:t>Nullam quis ante. Etiam sit amet orci eget eros faucibus tincidunt. Duis leo.</a:t>
                </a:r>
              </a:p>
            </p:txBody>
          </p:sp>
        </p:grpSp>
        <p:grpSp>
          <p:nvGrpSpPr>
            <p:cNvPr id="13" name="Group 34"/>
            <p:cNvGrpSpPr/>
            <p:nvPr/>
          </p:nvGrpSpPr>
          <p:grpSpPr>
            <a:xfrm>
              <a:off x="2010041" y="5501048"/>
              <a:ext cx="3381874" cy="876889"/>
              <a:chOff x="5486666" y="1163938"/>
              <a:chExt cx="2425434" cy="628893"/>
            </a:xfrm>
          </p:grpSpPr>
          <p:sp>
            <p:nvSpPr>
              <p:cNvPr id="18" name="Title 1"/>
              <p:cNvSpPr txBox="1">
                <a:spLocks/>
              </p:cNvSpPr>
              <p:nvPr/>
            </p:nvSpPr>
            <p:spPr>
              <a:xfrm>
                <a:off x="5487416" y="1163938"/>
                <a:ext cx="2183383" cy="304024"/>
              </a:xfrm>
              <a:prstGeom prst="rect">
                <a:avLst/>
              </a:prstGeom>
              <a:ln>
                <a:noFill/>
              </a:ln>
            </p:spPr>
            <p:txBody>
              <a:bodyPr vert="horz"/>
              <a:lstStyle>
                <a:lvl1pPr algn="l" defTabSz="457200" rtl="0" eaLnBrk="1" latinLnBrk="0" hangingPunct="1">
                  <a:spcBef>
                    <a:spcPct val="0"/>
                  </a:spcBef>
                  <a:buNone/>
                  <a:defRPr sz="1800" b="0" i="0" kern="1200">
                    <a:solidFill>
                      <a:srgbClr val="FFFFFF"/>
                    </a:solidFill>
                    <a:latin typeface="Helvetica Neue Light"/>
                    <a:ea typeface="+mj-ea"/>
                    <a:cs typeface="Helvetica Neue Light"/>
                  </a:defRPr>
                </a:lvl1pPr>
              </a:lstStyle>
              <a:p>
                <a:r>
                  <a:rPr lang="en-US" sz="2400" dirty="0">
                    <a:solidFill>
                      <a:schemeClr val="bg1">
                        <a:lumMod val="50000"/>
                      </a:schemeClr>
                    </a:solidFill>
                    <a:latin typeface="Roboto condensed"/>
                    <a:cs typeface="Roboto condensed"/>
                  </a:rPr>
                  <a:t>Content 04</a:t>
                </a:r>
              </a:p>
            </p:txBody>
          </p:sp>
          <p:sp>
            <p:nvSpPr>
              <p:cNvPr id="19" name="TextBox 36"/>
              <p:cNvSpPr txBox="1"/>
              <p:nvPr/>
            </p:nvSpPr>
            <p:spPr>
              <a:xfrm>
                <a:off x="5486666" y="1429862"/>
                <a:ext cx="2425434" cy="3629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50000"/>
                      </a:schemeClr>
                    </a:solidFill>
                    <a:latin typeface="Roboto condensed"/>
                    <a:cs typeface="Roboto condensed"/>
                  </a:rPr>
                  <a:t>Nullam quis ante. Etiam sit amet orci eget eros faucibus tincidunt. Duis leo.</a:t>
                </a:r>
              </a:p>
            </p:txBody>
          </p:sp>
        </p:grpSp>
        <p:sp>
          <p:nvSpPr>
            <p:cNvPr id="14" name="椭圆 13"/>
            <p:cNvSpPr/>
            <p:nvPr/>
          </p:nvSpPr>
          <p:spPr>
            <a:xfrm>
              <a:off x="1206500" y="2200140"/>
              <a:ext cx="533400" cy="533400"/>
            </a:xfrm>
            <a:prstGeom prst="ellipse">
              <a:avLst/>
            </a:prstGeom>
            <a:noFill/>
            <a:ln w="12700"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208890" y="3302694"/>
              <a:ext cx="533400" cy="533400"/>
            </a:xfrm>
            <a:prstGeom prst="ellipse">
              <a:avLst/>
            </a:prstGeom>
            <a:noFill/>
            <a:ln w="12700"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1208890" y="4525828"/>
              <a:ext cx="533400" cy="533400"/>
            </a:xfrm>
            <a:prstGeom prst="ellipse">
              <a:avLst/>
            </a:prstGeom>
            <a:noFill/>
            <a:ln w="12700"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1206500" y="5670960"/>
              <a:ext cx="533400" cy="533400"/>
            </a:xfrm>
            <a:prstGeom prst="ellipse">
              <a:avLst/>
            </a:prstGeom>
            <a:noFill/>
            <a:ln w="12700"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352950" y="690211"/>
            <a:ext cx="12190413" cy="232182"/>
          </a:xfrm>
          <a:prstGeom prst="rect">
            <a:avLst/>
          </a:prstGeom>
        </p:spPr>
      </p:pic>
      <p:sp>
        <p:nvSpPr>
          <p:cNvPr id="27" name="矩形 3"/>
          <p:cNvSpPr/>
          <p:nvPr/>
        </p:nvSpPr>
        <p:spPr>
          <a:xfrm>
            <a:off x="1489399" y="204914"/>
            <a:ext cx="3159821" cy="53860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900" dirty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itchFamily="34" charset="0"/>
              </a:rPr>
              <a:t>加入你的标题描述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34" y="-41248"/>
            <a:ext cx="1198389" cy="1128061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604163" y="209565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937577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605248" y="1742647"/>
            <a:ext cx="9159887" cy="3825727"/>
            <a:chOff x="1525641" y="2391896"/>
            <a:chExt cx="9159887" cy="3825727"/>
          </a:xfrm>
        </p:grpSpPr>
        <p:sp>
          <p:nvSpPr>
            <p:cNvPr id="6" name="Rectángulo redondeado 40"/>
            <p:cNvSpPr/>
            <p:nvPr/>
          </p:nvSpPr>
          <p:spPr>
            <a:xfrm>
              <a:off x="7966335" y="2547530"/>
              <a:ext cx="2515036" cy="2515033"/>
            </a:xfrm>
            <a:prstGeom prst="round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" name="Rectángulo redondeado 39"/>
            <p:cNvSpPr/>
            <p:nvPr/>
          </p:nvSpPr>
          <p:spPr>
            <a:xfrm>
              <a:off x="4847818" y="2547530"/>
              <a:ext cx="2515036" cy="2515033"/>
            </a:xfrm>
            <a:prstGeom prst="roundRect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9" name="Rectángulo redondeado 38"/>
            <p:cNvSpPr/>
            <p:nvPr/>
          </p:nvSpPr>
          <p:spPr>
            <a:xfrm>
              <a:off x="1729302" y="2547535"/>
              <a:ext cx="2515036" cy="2515033"/>
            </a:xfrm>
            <a:prstGeom prst="roundRect">
              <a:avLst/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" name="CuadroTexto 18"/>
            <p:cNvSpPr txBox="1"/>
            <p:nvPr/>
          </p:nvSpPr>
          <p:spPr>
            <a:xfrm>
              <a:off x="1804955" y="5299068"/>
              <a:ext cx="29479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Roboto Condensed" panose="02000000000000000000" pitchFamily="2" charset="0"/>
                  <a:ea typeface="Roboto Condensed" panose="02000000000000000000" pitchFamily="2" charset="0"/>
                </a:rPr>
                <a:t>加入标题描述</a:t>
              </a:r>
              <a:endParaRPr lang="es-ES" b="1" dirty="0">
                <a:solidFill>
                  <a:schemeClr val="bg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endParaRPr>
            </a:p>
          </p:txBody>
        </p:sp>
        <p:sp>
          <p:nvSpPr>
            <p:cNvPr id="11" name="CuadroTexto 19"/>
            <p:cNvSpPr txBox="1"/>
            <p:nvPr/>
          </p:nvSpPr>
          <p:spPr>
            <a:xfrm>
              <a:off x="4634730" y="5299066"/>
              <a:ext cx="29479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Roboto Condensed" panose="02000000000000000000" pitchFamily="2" charset="0"/>
                  <a:ea typeface="Roboto Condensed" panose="02000000000000000000" pitchFamily="2" charset="0"/>
                </a:rPr>
                <a:t>加入标题描述</a:t>
              </a:r>
              <a:endParaRPr lang="es-ES" altLang="zh-CN" b="1" dirty="0">
                <a:solidFill>
                  <a:schemeClr val="bg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endParaRPr>
            </a:p>
          </p:txBody>
        </p:sp>
        <p:sp>
          <p:nvSpPr>
            <p:cNvPr id="12" name="CuadroTexto 20"/>
            <p:cNvSpPr txBox="1"/>
            <p:nvPr/>
          </p:nvSpPr>
          <p:spPr>
            <a:xfrm>
              <a:off x="7464505" y="5299068"/>
              <a:ext cx="29479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Roboto Condensed" panose="02000000000000000000" pitchFamily="2" charset="0"/>
                  <a:ea typeface="Roboto Condensed" panose="02000000000000000000" pitchFamily="2" charset="0"/>
                </a:rPr>
                <a:t>加入标题描述</a:t>
              </a:r>
              <a:endParaRPr lang="es-ES" altLang="zh-CN" b="1" dirty="0">
                <a:solidFill>
                  <a:schemeClr val="bg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endParaRPr>
            </a:p>
          </p:txBody>
        </p:sp>
        <p:sp>
          <p:nvSpPr>
            <p:cNvPr id="13" name="Rectángulo 22"/>
            <p:cNvSpPr/>
            <p:nvPr/>
          </p:nvSpPr>
          <p:spPr>
            <a:xfrm>
              <a:off x="1804952" y="5663625"/>
              <a:ext cx="2947936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ES" sz="1000" dirty="0">
                  <a:solidFill>
                    <a:schemeClr val="bg1">
                      <a:lumMod val="50000"/>
                    </a:schemeClr>
                  </a:solidFill>
                  <a:latin typeface="Raleway" panose="020B0003030101060003" pitchFamily="34" charset="0"/>
                </a:rPr>
                <a:t>Lorem ipsum dolor sit amet, consectetur adipiscing elit. Mauris interdum, sapien et pellentesque sollicitudin. </a:t>
              </a:r>
            </a:p>
          </p:txBody>
        </p:sp>
        <p:sp>
          <p:nvSpPr>
            <p:cNvPr id="14" name="Rectángulo 23"/>
            <p:cNvSpPr/>
            <p:nvPr/>
          </p:nvSpPr>
          <p:spPr>
            <a:xfrm>
              <a:off x="4634727" y="5663623"/>
              <a:ext cx="2947936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ES" sz="1000" dirty="0">
                  <a:solidFill>
                    <a:schemeClr val="bg1">
                      <a:lumMod val="50000"/>
                    </a:schemeClr>
                  </a:solidFill>
                  <a:latin typeface="Raleway" panose="020B0003030101060003" pitchFamily="34" charset="0"/>
                </a:rPr>
                <a:t>Lorem ipsum dolor sit amet, consectetur adipiscing elit. Mauris interdum, sapien et pellentesque sollicitudin. </a:t>
              </a:r>
            </a:p>
          </p:txBody>
        </p:sp>
        <p:sp>
          <p:nvSpPr>
            <p:cNvPr id="15" name="Rectángulo 24"/>
            <p:cNvSpPr/>
            <p:nvPr/>
          </p:nvSpPr>
          <p:spPr>
            <a:xfrm>
              <a:off x="7464502" y="5663623"/>
              <a:ext cx="2947936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ES" sz="1000" dirty="0">
                  <a:solidFill>
                    <a:schemeClr val="bg1">
                      <a:lumMod val="50000"/>
                    </a:schemeClr>
                  </a:solidFill>
                  <a:latin typeface="Raleway" panose="020B0003030101060003" pitchFamily="34" charset="0"/>
                </a:rPr>
                <a:t>Lorem ipsum dolor sit amet, consectetur adipiscing elit. Mauris interdum, sapien et pellentesque sollicitudin. </a:t>
              </a:r>
            </a:p>
          </p:txBody>
        </p:sp>
        <p:sp>
          <p:nvSpPr>
            <p:cNvPr id="16" name="Rectángulo redondeado 42"/>
            <p:cNvSpPr/>
            <p:nvPr/>
          </p:nvSpPr>
          <p:spPr>
            <a:xfrm>
              <a:off x="1525641" y="2391896"/>
              <a:ext cx="2928926" cy="2820577"/>
            </a:xfrm>
            <a:prstGeom prst="roundRect">
              <a:avLst/>
            </a:prstGeom>
            <a:noFill/>
            <a:ln w="12700"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7" name="Rectángulo redondeado 43"/>
            <p:cNvSpPr/>
            <p:nvPr/>
          </p:nvSpPr>
          <p:spPr>
            <a:xfrm>
              <a:off x="4640874" y="2393470"/>
              <a:ext cx="2928926" cy="2820577"/>
            </a:xfrm>
            <a:prstGeom prst="roundRect">
              <a:avLst/>
            </a:prstGeom>
            <a:noFill/>
            <a:ln w="12700"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8" name="Rectángulo redondeado 44"/>
            <p:cNvSpPr/>
            <p:nvPr/>
          </p:nvSpPr>
          <p:spPr>
            <a:xfrm>
              <a:off x="7756602" y="2391896"/>
              <a:ext cx="2928926" cy="2820577"/>
            </a:xfrm>
            <a:prstGeom prst="roundRect">
              <a:avLst/>
            </a:prstGeom>
            <a:noFill/>
            <a:ln w="12700"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352950" y="690211"/>
            <a:ext cx="12190413" cy="232182"/>
          </a:xfrm>
          <a:prstGeom prst="rect">
            <a:avLst/>
          </a:prstGeom>
        </p:spPr>
      </p:pic>
      <p:sp>
        <p:nvSpPr>
          <p:cNvPr id="20" name="矩形 3"/>
          <p:cNvSpPr/>
          <p:nvPr/>
        </p:nvSpPr>
        <p:spPr>
          <a:xfrm>
            <a:off x="1489399" y="204914"/>
            <a:ext cx="3159821" cy="53860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900" dirty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itchFamily="34" charset="0"/>
              </a:rPr>
              <a:t>加入你的标题描述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34" y="-41248"/>
            <a:ext cx="1198389" cy="1128061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604163" y="209565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441519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488758" y="1977238"/>
            <a:ext cx="4958577" cy="3441140"/>
            <a:chOff x="6488758" y="2509025"/>
            <a:chExt cx="4958577" cy="3441140"/>
          </a:xfrm>
        </p:grpSpPr>
        <p:sp>
          <p:nvSpPr>
            <p:cNvPr id="6" name="26"/>
            <p:cNvSpPr>
              <a:spLocks noEditPoints="1"/>
            </p:cNvSpPr>
            <p:nvPr>
              <p:custDataLst>
                <p:tags r:id="rId1"/>
              </p:custDataLst>
            </p:nvPr>
          </p:nvSpPr>
          <p:spPr bwMode="auto">
            <a:xfrm>
              <a:off x="6728662" y="2509025"/>
              <a:ext cx="357192" cy="357724"/>
            </a:xfrm>
            <a:custGeom>
              <a:avLst/>
              <a:gdLst>
                <a:gd name="T0" fmla="*/ 3433 w 282"/>
                <a:gd name="T1" fmla="*/ 352 h 282"/>
                <a:gd name="T2" fmla="*/ 2202 w 282"/>
                <a:gd name="T3" fmla="*/ 352 h 282"/>
                <a:gd name="T4" fmla="*/ 0 w 282"/>
                <a:gd name="T5" fmla="*/ 2560 h 282"/>
                <a:gd name="T6" fmla="*/ 1235 w 282"/>
                <a:gd name="T7" fmla="*/ 3800 h 282"/>
                <a:gd name="T8" fmla="*/ 3433 w 282"/>
                <a:gd name="T9" fmla="*/ 1601 h 282"/>
                <a:gd name="T10" fmla="*/ 3433 w 282"/>
                <a:gd name="T11" fmla="*/ 352 h 282"/>
                <a:gd name="T12" fmla="*/ 739 w 282"/>
                <a:gd name="T13" fmla="*/ 2586 h 282"/>
                <a:gd name="T14" fmla="*/ 592 w 282"/>
                <a:gd name="T15" fmla="*/ 2441 h 282"/>
                <a:gd name="T16" fmla="*/ 2457 w 282"/>
                <a:gd name="T17" fmla="*/ 566 h 282"/>
                <a:gd name="T18" fmla="*/ 2602 w 282"/>
                <a:gd name="T19" fmla="*/ 566 h 282"/>
                <a:gd name="T20" fmla="*/ 2602 w 282"/>
                <a:gd name="T21" fmla="*/ 714 h 282"/>
                <a:gd name="T22" fmla="*/ 739 w 282"/>
                <a:gd name="T23" fmla="*/ 2586 h 282"/>
                <a:gd name="T24" fmla="*/ 1045 w 282"/>
                <a:gd name="T25" fmla="*/ 2898 h 282"/>
                <a:gd name="T26" fmla="*/ 898 w 282"/>
                <a:gd name="T27" fmla="*/ 2746 h 282"/>
                <a:gd name="T28" fmla="*/ 2913 w 282"/>
                <a:gd name="T29" fmla="*/ 726 h 282"/>
                <a:gd name="T30" fmla="*/ 3060 w 282"/>
                <a:gd name="T31" fmla="*/ 726 h 282"/>
                <a:gd name="T32" fmla="*/ 3060 w 282"/>
                <a:gd name="T33" fmla="*/ 878 h 282"/>
                <a:gd name="T34" fmla="*/ 1045 w 282"/>
                <a:gd name="T35" fmla="*/ 2898 h 282"/>
                <a:gd name="T36" fmla="*/ 1354 w 282"/>
                <a:gd name="T37" fmla="*/ 3205 h 282"/>
                <a:gd name="T38" fmla="*/ 1207 w 282"/>
                <a:gd name="T39" fmla="*/ 3058 h 282"/>
                <a:gd name="T40" fmla="*/ 3070 w 282"/>
                <a:gd name="T41" fmla="*/ 1183 h 282"/>
                <a:gd name="T42" fmla="*/ 3217 w 282"/>
                <a:gd name="T43" fmla="*/ 1183 h 282"/>
                <a:gd name="T44" fmla="*/ 3217 w 282"/>
                <a:gd name="T45" fmla="*/ 1337 h 282"/>
                <a:gd name="T46" fmla="*/ 1354 w 282"/>
                <a:gd name="T47" fmla="*/ 3205 h 28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82" h="282">
                  <a:moveTo>
                    <a:pt x="256" y="26"/>
                  </a:moveTo>
                  <a:cubicBezTo>
                    <a:pt x="231" y="0"/>
                    <a:pt x="189" y="0"/>
                    <a:pt x="164" y="26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92" y="282"/>
                    <a:pt x="92" y="282"/>
                    <a:pt x="92" y="282"/>
                  </a:cubicBezTo>
                  <a:cubicBezTo>
                    <a:pt x="256" y="119"/>
                    <a:pt x="256" y="119"/>
                    <a:pt x="256" y="119"/>
                  </a:cubicBezTo>
                  <a:cubicBezTo>
                    <a:pt x="282" y="93"/>
                    <a:pt x="282" y="52"/>
                    <a:pt x="256" y="26"/>
                  </a:cubicBezTo>
                  <a:close/>
                  <a:moveTo>
                    <a:pt x="55" y="192"/>
                  </a:moveTo>
                  <a:cubicBezTo>
                    <a:pt x="44" y="181"/>
                    <a:pt x="44" y="181"/>
                    <a:pt x="44" y="181"/>
                  </a:cubicBezTo>
                  <a:cubicBezTo>
                    <a:pt x="183" y="42"/>
                    <a:pt x="183" y="42"/>
                    <a:pt x="183" y="42"/>
                  </a:cubicBezTo>
                  <a:cubicBezTo>
                    <a:pt x="186" y="39"/>
                    <a:pt x="191" y="39"/>
                    <a:pt x="194" y="42"/>
                  </a:cubicBezTo>
                  <a:cubicBezTo>
                    <a:pt x="197" y="45"/>
                    <a:pt x="197" y="50"/>
                    <a:pt x="194" y="53"/>
                  </a:cubicBezTo>
                  <a:lnTo>
                    <a:pt x="55" y="192"/>
                  </a:lnTo>
                  <a:close/>
                  <a:moveTo>
                    <a:pt x="78" y="215"/>
                  </a:moveTo>
                  <a:cubicBezTo>
                    <a:pt x="67" y="204"/>
                    <a:pt x="67" y="204"/>
                    <a:pt x="67" y="204"/>
                  </a:cubicBezTo>
                  <a:cubicBezTo>
                    <a:pt x="217" y="54"/>
                    <a:pt x="217" y="54"/>
                    <a:pt x="217" y="54"/>
                  </a:cubicBezTo>
                  <a:cubicBezTo>
                    <a:pt x="220" y="51"/>
                    <a:pt x="225" y="51"/>
                    <a:pt x="228" y="54"/>
                  </a:cubicBezTo>
                  <a:cubicBezTo>
                    <a:pt x="231" y="57"/>
                    <a:pt x="231" y="62"/>
                    <a:pt x="228" y="65"/>
                  </a:cubicBezTo>
                  <a:lnTo>
                    <a:pt x="78" y="215"/>
                  </a:lnTo>
                  <a:close/>
                  <a:moveTo>
                    <a:pt x="101" y="238"/>
                  </a:moveTo>
                  <a:cubicBezTo>
                    <a:pt x="90" y="227"/>
                    <a:pt x="90" y="227"/>
                    <a:pt x="90" y="227"/>
                  </a:cubicBezTo>
                  <a:cubicBezTo>
                    <a:pt x="229" y="88"/>
                    <a:pt x="229" y="88"/>
                    <a:pt x="229" y="88"/>
                  </a:cubicBezTo>
                  <a:cubicBezTo>
                    <a:pt x="232" y="85"/>
                    <a:pt x="237" y="85"/>
                    <a:pt x="240" y="88"/>
                  </a:cubicBezTo>
                  <a:cubicBezTo>
                    <a:pt x="243" y="91"/>
                    <a:pt x="243" y="96"/>
                    <a:pt x="240" y="99"/>
                  </a:cubicBezTo>
                  <a:lnTo>
                    <a:pt x="101" y="238"/>
                  </a:lnTo>
                  <a:close/>
                </a:path>
              </a:pathLst>
            </a:custGeom>
            <a:noFill/>
            <a:ln>
              <a:solidFill>
                <a:schemeClr val="bg2">
                  <a:lumMod val="10000"/>
                </a:schemeClr>
              </a:solidFill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27"/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>
              <a:off x="6530874" y="2814503"/>
              <a:ext cx="246835" cy="247368"/>
            </a:xfrm>
            <a:custGeom>
              <a:avLst/>
              <a:gdLst>
                <a:gd name="T0" fmla="*/ 299 w 463"/>
                <a:gd name="T1" fmla="*/ 276 h 464"/>
                <a:gd name="T2" fmla="*/ 280 w 463"/>
                <a:gd name="T3" fmla="*/ 255 h 464"/>
                <a:gd name="T4" fmla="*/ 463 w 463"/>
                <a:gd name="T5" fmla="*/ 71 h 464"/>
                <a:gd name="T6" fmla="*/ 390 w 463"/>
                <a:gd name="T7" fmla="*/ 0 h 464"/>
                <a:gd name="T8" fmla="*/ 206 w 463"/>
                <a:gd name="T9" fmla="*/ 183 h 464"/>
                <a:gd name="T10" fmla="*/ 187 w 463"/>
                <a:gd name="T11" fmla="*/ 164 h 464"/>
                <a:gd name="T12" fmla="*/ 145 w 463"/>
                <a:gd name="T13" fmla="*/ 186 h 464"/>
                <a:gd name="T14" fmla="*/ 0 w 463"/>
                <a:gd name="T15" fmla="*/ 419 h 464"/>
                <a:gd name="T16" fmla="*/ 42 w 463"/>
                <a:gd name="T17" fmla="*/ 464 h 464"/>
                <a:gd name="T18" fmla="*/ 275 w 463"/>
                <a:gd name="T19" fmla="*/ 319 h 464"/>
                <a:gd name="T20" fmla="*/ 299 w 463"/>
                <a:gd name="T21" fmla="*/ 276 h 46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63" h="464">
                  <a:moveTo>
                    <a:pt x="299" y="276"/>
                  </a:moveTo>
                  <a:lnTo>
                    <a:pt x="280" y="255"/>
                  </a:lnTo>
                  <a:lnTo>
                    <a:pt x="463" y="71"/>
                  </a:lnTo>
                  <a:lnTo>
                    <a:pt x="390" y="0"/>
                  </a:lnTo>
                  <a:lnTo>
                    <a:pt x="206" y="183"/>
                  </a:lnTo>
                  <a:lnTo>
                    <a:pt x="187" y="164"/>
                  </a:lnTo>
                  <a:lnTo>
                    <a:pt x="145" y="186"/>
                  </a:lnTo>
                  <a:lnTo>
                    <a:pt x="0" y="419"/>
                  </a:lnTo>
                  <a:lnTo>
                    <a:pt x="42" y="464"/>
                  </a:lnTo>
                  <a:lnTo>
                    <a:pt x="275" y="319"/>
                  </a:lnTo>
                  <a:lnTo>
                    <a:pt x="299" y="276"/>
                  </a:lnTo>
                  <a:close/>
                </a:path>
              </a:pathLst>
            </a:custGeom>
            <a:noFill/>
            <a:ln>
              <a:solidFill>
                <a:schemeClr val="bg2">
                  <a:lumMod val="10000"/>
                </a:schemeClr>
              </a:solidFill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品 28"/>
            <p:cNvSpPr>
              <a:spLocks/>
            </p:cNvSpPr>
            <p:nvPr>
              <p:custDataLst>
                <p:tags r:id="rId3"/>
              </p:custDataLst>
            </p:nvPr>
          </p:nvSpPr>
          <p:spPr bwMode="auto">
            <a:xfrm>
              <a:off x="6488758" y="2513823"/>
              <a:ext cx="261229" cy="262829"/>
            </a:xfrm>
            <a:custGeom>
              <a:avLst/>
              <a:gdLst>
                <a:gd name="T0" fmla="*/ 1387 w 206"/>
                <a:gd name="T1" fmla="*/ 0 h 207"/>
                <a:gd name="T2" fmla="*/ 1035 w 206"/>
                <a:gd name="T3" fmla="*/ 40 h 207"/>
                <a:gd name="T4" fmla="*/ 1075 w 206"/>
                <a:gd name="T5" fmla="*/ 69 h 207"/>
                <a:gd name="T6" fmla="*/ 1572 w 206"/>
                <a:gd name="T7" fmla="*/ 579 h 207"/>
                <a:gd name="T8" fmla="*/ 1572 w 206"/>
                <a:gd name="T9" fmla="*/ 1515 h 207"/>
                <a:gd name="T10" fmla="*/ 645 w 206"/>
                <a:gd name="T11" fmla="*/ 1515 h 207"/>
                <a:gd name="T12" fmla="*/ 147 w 206"/>
                <a:gd name="T13" fmla="*/ 998 h 207"/>
                <a:gd name="T14" fmla="*/ 78 w 206"/>
                <a:gd name="T15" fmla="*/ 919 h 207"/>
                <a:gd name="T16" fmla="*/ 0 w 206"/>
                <a:gd name="T17" fmla="*/ 1391 h 207"/>
                <a:gd name="T18" fmla="*/ 1387 w 206"/>
                <a:gd name="T19" fmla="*/ 2796 h 207"/>
                <a:gd name="T20" fmla="*/ 2773 w 206"/>
                <a:gd name="T21" fmla="*/ 1391 h 207"/>
                <a:gd name="T22" fmla="*/ 1387 w 206"/>
                <a:gd name="T23" fmla="*/ 0 h 2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06" h="207">
                  <a:moveTo>
                    <a:pt x="103" y="0"/>
                  </a:moveTo>
                  <a:cubicBezTo>
                    <a:pt x="94" y="0"/>
                    <a:pt x="86" y="1"/>
                    <a:pt x="77" y="3"/>
                  </a:cubicBezTo>
                  <a:cubicBezTo>
                    <a:pt x="78" y="4"/>
                    <a:pt x="79" y="5"/>
                    <a:pt x="80" y="5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36" y="62"/>
                    <a:pt x="136" y="93"/>
                    <a:pt x="117" y="112"/>
                  </a:cubicBezTo>
                  <a:cubicBezTo>
                    <a:pt x="98" y="131"/>
                    <a:pt x="67" y="131"/>
                    <a:pt x="48" y="112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9" y="72"/>
                    <a:pt x="7" y="70"/>
                    <a:pt x="6" y="68"/>
                  </a:cubicBezTo>
                  <a:cubicBezTo>
                    <a:pt x="2" y="79"/>
                    <a:pt x="0" y="91"/>
                    <a:pt x="0" y="103"/>
                  </a:cubicBezTo>
                  <a:cubicBezTo>
                    <a:pt x="0" y="161"/>
                    <a:pt x="46" y="207"/>
                    <a:pt x="103" y="207"/>
                  </a:cubicBezTo>
                  <a:cubicBezTo>
                    <a:pt x="160" y="207"/>
                    <a:pt x="206" y="161"/>
                    <a:pt x="206" y="103"/>
                  </a:cubicBezTo>
                  <a:cubicBezTo>
                    <a:pt x="206" y="46"/>
                    <a:pt x="160" y="0"/>
                    <a:pt x="103" y="0"/>
                  </a:cubicBezTo>
                  <a:close/>
                </a:path>
              </a:pathLst>
            </a:custGeom>
            <a:noFill/>
            <a:ln>
              <a:solidFill>
                <a:schemeClr val="bg2">
                  <a:lumMod val="10000"/>
                </a:schemeClr>
              </a:solidFill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品 29"/>
            <p:cNvSpPr>
              <a:spLocks noEditPoints="1"/>
            </p:cNvSpPr>
            <p:nvPr>
              <p:custDataLst>
                <p:tags r:id="rId4"/>
              </p:custDataLst>
            </p:nvPr>
          </p:nvSpPr>
          <p:spPr bwMode="auto">
            <a:xfrm>
              <a:off x="6812363" y="2824632"/>
              <a:ext cx="236705" cy="237239"/>
            </a:xfrm>
            <a:custGeom>
              <a:avLst/>
              <a:gdLst>
                <a:gd name="T0" fmla="*/ 2194 w 187"/>
                <a:gd name="T1" fmla="*/ 2208 h 187"/>
                <a:gd name="T2" fmla="*/ 2194 w 187"/>
                <a:gd name="T3" fmla="*/ 1121 h 187"/>
                <a:gd name="T4" fmla="*/ 1083 w 187"/>
                <a:gd name="T5" fmla="*/ 0 h 187"/>
                <a:gd name="T6" fmla="*/ 0 w 187"/>
                <a:gd name="T7" fmla="*/ 1092 h 187"/>
                <a:gd name="T8" fmla="*/ 1111 w 187"/>
                <a:gd name="T9" fmla="*/ 2208 h 187"/>
                <a:gd name="T10" fmla="*/ 2194 w 187"/>
                <a:gd name="T11" fmla="*/ 2208 h 187"/>
                <a:gd name="T12" fmla="*/ 1460 w 187"/>
                <a:gd name="T13" fmla="*/ 1466 h 187"/>
                <a:gd name="T14" fmla="*/ 1916 w 187"/>
                <a:gd name="T15" fmla="*/ 1466 h 187"/>
                <a:gd name="T16" fmla="*/ 1916 w 187"/>
                <a:gd name="T17" fmla="*/ 1925 h 187"/>
                <a:gd name="T18" fmla="*/ 1460 w 187"/>
                <a:gd name="T19" fmla="*/ 1925 h 187"/>
                <a:gd name="T20" fmla="*/ 1460 w 187"/>
                <a:gd name="T21" fmla="*/ 1466 h 18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87" h="187">
                  <a:moveTo>
                    <a:pt x="164" y="164"/>
                  </a:moveTo>
                  <a:cubicBezTo>
                    <a:pt x="187" y="142"/>
                    <a:pt x="187" y="105"/>
                    <a:pt x="164" y="83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83" y="164"/>
                    <a:pt x="83" y="164"/>
                    <a:pt x="83" y="164"/>
                  </a:cubicBezTo>
                  <a:cubicBezTo>
                    <a:pt x="105" y="187"/>
                    <a:pt x="142" y="187"/>
                    <a:pt x="164" y="164"/>
                  </a:cubicBezTo>
                  <a:close/>
                  <a:moveTo>
                    <a:pt x="109" y="109"/>
                  </a:moveTo>
                  <a:cubicBezTo>
                    <a:pt x="118" y="100"/>
                    <a:pt x="133" y="100"/>
                    <a:pt x="143" y="109"/>
                  </a:cubicBezTo>
                  <a:cubicBezTo>
                    <a:pt x="152" y="118"/>
                    <a:pt x="152" y="133"/>
                    <a:pt x="143" y="143"/>
                  </a:cubicBezTo>
                  <a:cubicBezTo>
                    <a:pt x="133" y="152"/>
                    <a:pt x="118" y="152"/>
                    <a:pt x="109" y="143"/>
                  </a:cubicBezTo>
                  <a:cubicBezTo>
                    <a:pt x="100" y="133"/>
                    <a:pt x="100" y="118"/>
                    <a:pt x="109" y="109"/>
                  </a:cubicBezTo>
                  <a:close/>
                </a:path>
              </a:pathLst>
            </a:custGeom>
            <a:noFill/>
            <a:ln>
              <a:solidFill>
                <a:schemeClr val="bg2">
                  <a:lumMod val="10000"/>
                </a:schemeClr>
              </a:solidFill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14"/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>
              <a:off x="6523238" y="3363279"/>
              <a:ext cx="528136" cy="148127"/>
            </a:xfrm>
            <a:custGeom>
              <a:avLst/>
              <a:gdLst>
                <a:gd name="T0" fmla="*/ 4742 w 351"/>
                <a:gd name="T1" fmla="*/ 555 h 110"/>
                <a:gd name="T2" fmla="*/ 3970 w 351"/>
                <a:gd name="T3" fmla="*/ 69 h 110"/>
                <a:gd name="T4" fmla="*/ 555 w 351"/>
                <a:gd name="T5" fmla="*/ 743 h 110"/>
                <a:gd name="T6" fmla="*/ 29 w 351"/>
                <a:gd name="T7" fmla="*/ 1486 h 110"/>
                <a:gd name="T8" fmla="*/ 4742 w 351"/>
                <a:gd name="T9" fmla="*/ 555 h 1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1" h="110">
                  <a:moveTo>
                    <a:pt x="351" y="41"/>
                  </a:moveTo>
                  <a:cubicBezTo>
                    <a:pt x="343" y="16"/>
                    <a:pt x="319" y="0"/>
                    <a:pt x="294" y="5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17" y="60"/>
                    <a:pt x="0" y="84"/>
                    <a:pt x="2" y="110"/>
                  </a:cubicBezTo>
                  <a:lnTo>
                    <a:pt x="351" y="41"/>
                  </a:lnTo>
                  <a:close/>
                </a:path>
              </a:pathLst>
            </a:custGeom>
            <a:noFill/>
            <a:ln>
              <a:solidFill>
                <a:schemeClr val="bg2">
                  <a:lumMod val="10000"/>
                </a:schemeClr>
              </a:solidFill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品 15"/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>
              <a:off x="6719078" y="3363279"/>
              <a:ext cx="106765" cy="40141"/>
            </a:xfrm>
            <a:custGeom>
              <a:avLst/>
              <a:gdLst>
                <a:gd name="T0" fmla="*/ 957 w 71"/>
                <a:gd name="T1" fmla="*/ 225 h 30"/>
                <a:gd name="T2" fmla="*/ 957 w 71"/>
                <a:gd name="T3" fmla="*/ 213 h 30"/>
                <a:gd name="T4" fmla="*/ 743 w 71"/>
                <a:gd name="T5" fmla="*/ 28 h 30"/>
                <a:gd name="T6" fmla="*/ 148 w 71"/>
                <a:gd name="T7" fmla="*/ 135 h 30"/>
                <a:gd name="T8" fmla="*/ 29 w 71"/>
                <a:gd name="T9" fmla="*/ 386 h 30"/>
                <a:gd name="T10" fmla="*/ 29 w 71"/>
                <a:gd name="T11" fmla="*/ 398 h 30"/>
                <a:gd name="T12" fmla="*/ 957 w 71"/>
                <a:gd name="T13" fmla="*/ 225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1" h="30">
                  <a:moveTo>
                    <a:pt x="71" y="17"/>
                  </a:moveTo>
                  <a:cubicBezTo>
                    <a:pt x="71" y="16"/>
                    <a:pt x="71" y="16"/>
                    <a:pt x="71" y="16"/>
                  </a:cubicBezTo>
                  <a:cubicBezTo>
                    <a:pt x="69" y="7"/>
                    <a:pt x="62" y="0"/>
                    <a:pt x="55" y="2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4" y="12"/>
                    <a:pt x="0" y="20"/>
                    <a:pt x="2" y="29"/>
                  </a:cubicBezTo>
                  <a:cubicBezTo>
                    <a:pt x="2" y="30"/>
                    <a:pt x="2" y="30"/>
                    <a:pt x="2" y="30"/>
                  </a:cubicBezTo>
                  <a:lnTo>
                    <a:pt x="71" y="17"/>
                  </a:lnTo>
                  <a:close/>
                </a:path>
              </a:pathLst>
            </a:custGeom>
            <a:noFill/>
            <a:ln>
              <a:solidFill>
                <a:schemeClr val="bg2">
                  <a:lumMod val="10000"/>
                </a:schemeClr>
              </a:solidFill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品 16"/>
            <p:cNvSpPr>
              <a:spLocks noEditPoints="1"/>
            </p:cNvSpPr>
            <p:nvPr>
              <p:custDataLst>
                <p:tags r:id="rId7"/>
              </p:custDataLst>
            </p:nvPr>
          </p:nvSpPr>
          <p:spPr bwMode="auto">
            <a:xfrm>
              <a:off x="6513130" y="3523279"/>
              <a:ext cx="566673" cy="470388"/>
            </a:xfrm>
            <a:custGeom>
              <a:avLst/>
              <a:gdLst>
                <a:gd name="T0" fmla="*/ 0 w 377"/>
                <a:gd name="T1" fmla="*/ 254 h 350"/>
                <a:gd name="T2" fmla="*/ 928 w 377"/>
                <a:gd name="T3" fmla="*/ 4215 h 350"/>
                <a:gd name="T4" fmla="*/ 4109 w 377"/>
                <a:gd name="T5" fmla="*/ 4702 h 350"/>
                <a:gd name="T6" fmla="*/ 4756 w 377"/>
                <a:gd name="T7" fmla="*/ 509 h 350"/>
                <a:gd name="T8" fmla="*/ 4823 w 377"/>
                <a:gd name="T9" fmla="*/ 0 h 350"/>
                <a:gd name="T10" fmla="*/ 2072 w 377"/>
                <a:gd name="T11" fmla="*/ 1022 h 350"/>
                <a:gd name="T12" fmla="*/ 2208 w 377"/>
                <a:gd name="T13" fmla="*/ 1022 h 350"/>
                <a:gd name="T14" fmla="*/ 2774 w 377"/>
                <a:gd name="T15" fmla="*/ 1034 h 350"/>
                <a:gd name="T16" fmla="*/ 2158 w 377"/>
                <a:gd name="T17" fmla="*/ 1802 h 350"/>
                <a:gd name="T18" fmla="*/ 2020 w 377"/>
                <a:gd name="T19" fmla="*/ 1921 h 350"/>
                <a:gd name="T20" fmla="*/ 1630 w 377"/>
                <a:gd name="T21" fmla="*/ 1559 h 350"/>
                <a:gd name="T22" fmla="*/ 1592 w 377"/>
                <a:gd name="T23" fmla="*/ 2056 h 350"/>
                <a:gd name="T24" fmla="*/ 2032 w 377"/>
                <a:gd name="T25" fmla="*/ 2380 h 350"/>
                <a:gd name="T26" fmla="*/ 2129 w 377"/>
                <a:gd name="T27" fmla="*/ 2565 h 350"/>
                <a:gd name="T28" fmla="*/ 2011 w 377"/>
                <a:gd name="T29" fmla="*/ 2553 h 350"/>
                <a:gd name="T30" fmla="*/ 1806 w 377"/>
                <a:gd name="T31" fmla="*/ 2741 h 350"/>
                <a:gd name="T32" fmla="*/ 1268 w 377"/>
                <a:gd name="T33" fmla="*/ 2646 h 350"/>
                <a:gd name="T34" fmla="*/ 1309 w 377"/>
                <a:gd name="T35" fmla="*/ 2187 h 350"/>
                <a:gd name="T36" fmla="*/ 2372 w 377"/>
                <a:gd name="T37" fmla="*/ 3357 h 350"/>
                <a:gd name="T38" fmla="*/ 1563 w 377"/>
                <a:gd name="T39" fmla="*/ 3345 h 350"/>
                <a:gd name="T40" fmla="*/ 1228 w 377"/>
                <a:gd name="T41" fmla="*/ 2769 h 350"/>
                <a:gd name="T42" fmla="*/ 1252 w 377"/>
                <a:gd name="T43" fmla="*/ 2791 h 350"/>
                <a:gd name="T44" fmla="*/ 2303 w 377"/>
                <a:gd name="T45" fmla="*/ 2898 h 350"/>
                <a:gd name="T46" fmla="*/ 2667 w 377"/>
                <a:gd name="T47" fmla="*/ 1909 h 350"/>
                <a:gd name="T48" fmla="*/ 2451 w 377"/>
                <a:gd name="T49" fmla="*/ 1864 h 350"/>
                <a:gd name="T50" fmla="*/ 2548 w 377"/>
                <a:gd name="T51" fmla="*/ 1785 h 350"/>
                <a:gd name="T52" fmla="*/ 2532 w 377"/>
                <a:gd name="T53" fmla="*/ 1628 h 350"/>
                <a:gd name="T54" fmla="*/ 2532 w 377"/>
                <a:gd name="T55" fmla="*/ 1502 h 350"/>
                <a:gd name="T56" fmla="*/ 3046 w 377"/>
                <a:gd name="T57" fmla="*/ 1288 h 350"/>
                <a:gd name="T58" fmla="*/ 3300 w 377"/>
                <a:gd name="T59" fmla="*/ 1357 h 350"/>
                <a:gd name="T60" fmla="*/ 3181 w 377"/>
                <a:gd name="T61" fmla="*/ 1707 h 350"/>
                <a:gd name="T62" fmla="*/ 2667 w 377"/>
                <a:gd name="T63" fmla="*/ 1909 h 350"/>
                <a:gd name="T64" fmla="*/ 3233 w 377"/>
                <a:gd name="T65" fmla="*/ 3316 h 350"/>
                <a:gd name="T66" fmla="*/ 3086 w 377"/>
                <a:gd name="T67" fmla="*/ 3521 h 350"/>
                <a:gd name="T68" fmla="*/ 2815 w 377"/>
                <a:gd name="T69" fmla="*/ 3278 h 350"/>
                <a:gd name="T70" fmla="*/ 2831 w 377"/>
                <a:gd name="T71" fmla="*/ 2729 h 350"/>
                <a:gd name="T72" fmla="*/ 2910 w 377"/>
                <a:gd name="T73" fmla="*/ 2527 h 350"/>
                <a:gd name="T74" fmla="*/ 2979 w 377"/>
                <a:gd name="T75" fmla="*/ 2646 h 350"/>
                <a:gd name="T76" fmla="*/ 3086 w 377"/>
                <a:gd name="T77" fmla="*/ 2712 h 350"/>
                <a:gd name="T78" fmla="*/ 3205 w 377"/>
                <a:gd name="T79" fmla="*/ 2700 h 350"/>
                <a:gd name="T80" fmla="*/ 3436 w 377"/>
                <a:gd name="T81" fmla="*/ 3197 h 350"/>
                <a:gd name="T82" fmla="*/ 3838 w 377"/>
                <a:gd name="T83" fmla="*/ 2634 h 350"/>
                <a:gd name="T84" fmla="*/ 3595 w 377"/>
                <a:gd name="T85" fmla="*/ 3114 h 350"/>
                <a:gd name="T86" fmla="*/ 3136 w 377"/>
                <a:gd name="T87" fmla="*/ 2254 h 350"/>
                <a:gd name="T88" fmla="*/ 3419 w 377"/>
                <a:gd name="T89" fmla="*/ 1883 h 350"/>
                <a:gd name="T90" fmla="*/ 3878 w 377"/>
                <a:gd name="T91" fmla="*/ 2536 h 35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377" h="350">
                  <a:moveTo>
                    <a:pt x="358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8"/>
                    <a:pt x="19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69" y="314"/>
                    <a:pt x="69" y="314"/>
                    <a:pt x="69" y="314"/>
                  </a:cubicBezTo>
                  <a:cubicBezTo>
                    <a:pt x="61" y="315"/>
                    <a:pt x="54" y="323"/>
                    <a:pt x="54" y="332"/>
                  </a:cubicBezTo>
                  <a:cubicBezTo>
                    <a:pt x="54" y="342"/>
                    <a:pt x="62" y="350"/>
                    <a:pt x="72" y="350"/>
                  </a:cubicBezTo>
                  <a:cubicBezTo>
                    <a:pt x="305" y="350"/>
                    <a:pt x="305" y="350"/>
                    <a:pt x="305" y="350"/>
                  </a:cubicBezTo>
                  <a:cubicBezTo>
                    <a:pt x="315" y="350"/>
                    <a:pt x="323" y="342"/>
                    <a:pt x="323" y="332"/>
                  </a:cubicBezTo>
                  <a:cubicBezTo>
                    <a:pt x="323" y="323"/>
                    <a:pt x="317" y="315"/>
                    <a:pt x="308" y="314"/>
                  </a:cubicBezTo>
                  <a:cubicBezTo>
                    <a:pt x="353" y="38"/>
                    <a:pt x="353" y="38"/>
                    <a:pt x="353" y="38"/>
                  </a:cubicBezTo>
                  <a:cubicBezTo>
                    <a:pt x="358" y="38"/>
                    <a:pt x="358" y="38"/>
                    <a:pt x="358" y="38"/>
                  </a:cubicBezTo>
                  <a:cubicBezTo>
                    <a:pt x="369" y="38"/>
                    <a:pt x="377" y="29"/>
                    <a:pt x="377" y="19"/>
                  </a:cubicBezTo>
                  <a:cubicBezTo>
                    <a:pt x="377" y="8"/>
                    <a:pt x="369" y="0"/>
                    <a:pt x="358" y="0"/>
                  </a:cubicBezTo>
                  <a:close/>
                  <a:moveTo>
                    <a:pt x="121" y="116"/>
                  </a:moveTo>
                  <a:cubicBezTo>
                    <a:pt x="141" y="86"/>
                    <a:pt x="141" y="86"/>
                    <a:pt x="141" y="86"/>
                  </a:cubicBezTo>
                  <a:cubicBezTo>
                    <a:pt x="148" y="76"/>
                    <a:pt x="154" y="76"/>
                    <a:pt x="154" y="76"/>
                  </a:cubicBezTo>
                  <a:cubicBezTo>
                    <a:pt x="155" y="76"/>
                    <a:pt x="155" y="76"/>
                    <a:pt x="155" y="76"/>
                  </a:cubicBezTo>
                  <a:cubicBezTo>
                    <a:pt x="156" y="76"/>
                    <a:pt x="157" y="76"/>
                    <a:pt x="157" y="76"/>
                  </a:cubicBezTo>
                  <a:cubicBezTo>
                    <a:pt x="159" y="76"/>
                    <a:pt x="162" y="76"/>
                    <a:pt x="164" y="76"/>
                  </a:cubicBezTo>
                  <a:cubicBezTo>
                    <a:pt x="165" y="76"/>
                    <a:pt x="165" y="76"/>
                    <a:pt x="165" y="76"/>
                  </a:cubicBezTo>
                  <a:cubicBezTo>
                    <a:pt x="207" y="77"/>
                    <a:pt x="207" y="77"/>
                    <a:pt x="207" y="77"/>
                  </a:cubicBezTo>
                  <a:cubicBezTo>
                    <a:pt x="207" y="77"/>
                    <a:pt x="206" y="77"/>
                    <a:pt x="206" y="77"/>
                  </a:cubicBezTo>
                  <a:cubicBezTo>
                    <a:pt x="205" y="77"/>
                    <a:pt x="205" y="77"/>
                    <a:pt x="205" y="78"/>
                  </a:cubicBezTo>
                  <a:cubicBezTo>
                    <a:pt x="205" y="78"/>
                    <a:pt x="204" y="78"/>
                    <a:pt x="204" y="78"/>
                  </a:cubicBezTo>
                  <a:cubicBezTo>
                    <a:pt x="191" y="83"/>
                    <a:pt x="171" y="115"/>
                    <a:pt x="160" y="134"/>
                  </a:cubicBezTo>
                  <a:cubicBezTo>
                    <a:pt x="160" y="134"/>
                    <a:pt x="160" y="134"/>
                    <a:pt x="160" y="134"/>
                  </a:cubicBezTo>
                  <a:cubicBezTo>
                    <a:pt x="158" y="137"/>
                    <a:pt x="157" y="140"/>
                    <a:pt x="157" y="140"/>
                  </a:cubicBezTo>
                  <a:cubicBezTo>
                    <a:pt x="155" y="142"/>
                    <a:pt x="153" y="143"/>
                    <a:pt x="150" y="143"/>
                  </a:cubicBezTo>
                  <a:cubicBezTo>
                    <a:pt x="148" y="144"/>
                    <a:pt x="146" y="144"/>
                    <a:pt x="144" y="142"/>
                  </a:cubicBezTo>
                  <a:cubicBezTo>
                    <a:pt x="123" y="127"/>
                    <a:pt x="123" y="127"/>
                    <a:pt x="123" y="127"/>
                  </a:cubicBezTo>
                  <a:cubicBezTo>
                    <a:pt x="119" y="124"/>
                    <a:pt x="118" y="119"/>
                    <a:pt x="121" y="116"/>
                  </a:cubicBezTo>
                  <a:close/>
                  <a:moveTo>
                    <a:pt x="92" y="156"/>
                  </a:moveTo>
                  <a:cubicBezTo>
                    <a:pt x="108" y="154"/>
                    <a:pt x="108" y="154"/>
                    <a:pt x="108" y="154"/>
                  </a:cubicBezTo>
                  <a:cubicBezTo>
                    <a:pt x="118" y="153"/>
                    <a:pt x="118" y="153"/>
                    <a:pt x="118" y="153"/>
                  </a:cubicBezTo>
                  <a:cubicBezTo>
                    <a:pt x="130" y="152"/>
                    <a:pt x="130" y="152"/>
                    <a:pt x="130" y="152"/>
                  </a:cubicBezTo>
                  <a:cubicBezTo>
                    <a:pt x="133" y="151"/>
                    <a:pt x="137" y="153"/>
                    <a:pt x="138" y="155"/>
                  </a:cubicBezTo>
                  <a:cubicBezTo>
                    <a:pt x="151" y="177"/>
                    <a:pt x="151" y="177"/>
                    <a:pt x="151" y="177"/>
                  </a:cubicBezTo>
                  <a:cubicBezTo>
                    <a:pt x="151" y="177"/>
                    <a:pt x="151" y="177"/>
                    <a:pt x="151" y="177"/>
                  </a:cubicBezTo>
                  <a:cubicBezTo>
                    <a:pt x="155" y="185"/>
                    <a:pt x="155" y="185"/>
                    <a:pt x="155" y="185"/>
                  </a:cubicBezTo>
                  <a:cubicBezTo>
                    <a:pt x="158" y="191"/>
                    <a:pt x="158" y="191"/>
                    <a:pt x="158" y="191"/>
                  </a:cubicBezTo>
                  <a:cubicBezTo>
                    <a:pt x="160" y="193"/>
                    <a:pt x="159" y="194"/>
                    <a:pt x="156" y="193"/>
                  </a:cubicBezTo>
                  <a:cubicBezTo>
                    <a:pt x="151" y="191"/>
                    <a:pt x="151" y="191"/>
                    <a:pt x="151" y="191"/>
                  </a:cubicBezTo>
                  <a:cubicBezTo>
                    <a:pt x="149" y="190"/>
                    <a:pt x="149" y="190"/>
                    <a:pt x="149" y="190"/>
                  </a:cubicBezTo>
                  <a:cubicBezTo>
                    <a:pt x="148" y="189"/>
                    <a:pt x="148" y="189"/>
                    <a:pt x="148" y="189"/>
                  </a:cubicBezTo>
                  <a:cubicBezTo>
                    <a:pt x="145" y="188"/>
                    <a:pt x="142" y="190"/>
                    <a:pt x="140" y="192"/>
                  </a:cubicBezTo>
                  <a:cubicBezTo>
                    <a:pt x="134" y="204"/>
                    <a:pt x="134" y="204"/>
                    <a:pt x="134" y="204"/>
                  </a:cubicBezTo>
                  <a:cubicBezTo>
                    <a:pt x="134" y="204"/>
                    <a:pt x="133" y="206"/>
                    <a:pt x="129" y="205"/>
                  </a:cubicBezTo>
                  <a:cubicBezTo>
                    <a:pt x="129" y="205"/>
                    <a:pt x="103" y="205"/>
                    <a:pt x="95" y="198"/>
                  </a:cubicBezTo>
                  <a:cubicBezTo>
                    <a:pt x="95" y="198"/>
                    <a:pt x="94" y="198"/>
                    <a:pt x="94" y="197"/>
                  </a:cubicBezTo>
                  <a:cubicBezTo>
                    <a:pt x="94" y="197"/>
                    <a:pt x="90" y="192"/>
                    <a:pt x="95" y="180"/>
                  </a:cubicBezTo>
                  <a:cubicBezTo>
                    <a:pt x="100" y="171"/>
                    <a:pt x="100" y="171"/>
                    <a:pt x="100" y="171"/>
                  </a:cubicBezTo>
                  <a:cubicBezTo>
                    <a:pt x="101" y="168"/>
                    <a:pt x="100" y="165"/>
                    <a:pt x="97" y="163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88" y="157"/>
                    <a:pt x="89" y="156"/>
                    <a:pt x="92" y="156"/>
                  </a:cubicBezTo>
                  <a:close/>
                  <a:moveTo>
                    <a:pt x="176" y="250"/>
                  </a:moveTo>
                  <a:cubicBezTo>
                    <a:pt x="175" y="254"/>
                    <a:pt x="172" y="258"/>
                    <a:pt x="167" y="257"/>
                  </a:cubicBezTo>
                  <a:cubicBezTo>
                    <a:pt x="132" y="255"/>
                    <a:pt x="132" y="255"/>
                    <a:pt x="132" y="255"/>
                  </a:cubicBezTo>
                  <a:cubicBezTo>
                    <a:pt x="120" y="255"/>
                    <a:pt x="116" y="249"/>
                    <a:pt x="116" y="249"/>
                  </a:cubicBezTo>
                  <a:cubicBezTo>
                    <a:pt x="115" y="248"/>
                    <a:pt x="114" y="245"/>
                    <a:pt x="112" y="243"/>
                  </a:cubicBezTo>
                  <a:cubicBezTo>
                    <a:pt x="112" y="243"/>
                    <a:pt x="112" y="243"/>
                    <a:pt x="112" y="243"/>
                  </a:cubicBezTo>
                  <a:cubicBezTo>
                    <a:pt x="91" y="206"/>
                    <a:pt x="91" y="206"/>
                    <a:pt x="91" y="206"/>
                  </a:cubicBezTo>
                  <a:cubicBezTo>
                    <a:pt x="91" y="206"/>
                    <a:pt x="92" y="207"/>
                    <a:pt x="92" y="207"/>
                  </a:cubicBezTo>
                  <a:cubicBezTo>
                    <a:pt x="92" y="207"/>
                    <a:pt x="93" y="208"/>
                    <a:pt x="93" y="208"/>
                  </a:cubicBezTo>
                  <a:cubicBezTo>
                    <a:pt x="93" y="208"/>
                    <a:pt x="93" y="208"/>
                    <a:pt x="93" y="208"/>
                  </a:cubicBezTo>
                  <a:cubicBezTo>
                    <a:pt x="105" y="217"/>
                    <a:pt x="143" y="217"/>
                    <a:pt x="164" y="21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8" y="217"/>
                    <a:pt x="171" y="216"/>
                    <a:pt x="171" y="216"/>
                  </a:cubicBezTo>
                  <a:cubicBezTo>
                    <a:pt x="175" y="216"/>
                    <a:pt x="178" y="219"/>
                    <a:pt x="178" y="224"/>
                  </a:cubicBezTo>
                  <a:lnTo>
                    <a:pt x="176" y="250"/>
                  </a:lnTo>
                  <a:close/>
                  <a:moveTo>
                    <a:pt x="198" y="142"/>
                  </a:moveTo>
                  <a:cubicBezTo>
                    <a:pt x="189" y="142"/>
                    <a:pt x="189" y="142"/>
                    <a:pt x="189" y="142"/>
                  </a:cubicBezTo>
                  <a:cubicBezTo>
                    <a:pt x="183" y="142"/>
                    <a:pt x="183" y="142"/>
                    <a:pt x="183" y="142"/>
                  </a:cubicBezTo>
                  <a:cubicBezTo>
                    <a:pt x="180" y="142"/>
                    <a:pt x="179" y="140"/>
                    <a:pt x="182" y="139"/>
                  </a:cubicBezTo>
                  <a:cubicBezTo>
                    <a:pt x="186" y="135"/>
                    <a:pt x="186" y="135"/>
                    <a:pt x="186" y="135"/>
                  </a:cubicBezTo>
                  <a:cubicBezTo>
                    <a:pt x="188" y="134"/>
                    <a:pt x="188" y="134"/>
                    <a:pt x="188" y="134"/>
                  </a:cubicBezTo>
                  <a:cubicBezTo>
                    <a:pt x="189" y="133"/>
                    <a:pt x="189" y="133"/>
                    <a:pt x="189" y="133"/>
                  </a:cubicBezTo>
                  <a:cubicBezTo>
                    <a:pt x="192" y="131"/>
                    <a:pt x="192" y="128"/>
                    <a:pt x="191" y="126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88" y="121"/>
                    <a:pt x="188" y="121"/>
                    <a:pt x="188" y="121"/>
                  </a:cubicBezTo>
                  <a:cubicBezTo>
                    <a:pt x="188" y="121"/>
                    <a:pt x="188" y="121"/>
                    <a:pt x="188" y="121"/>
                  </a:cubicBezTo>
                  <a:cubicBezTo>
                    <a:pt x="186" y="117"/>
                    <a:pt x="186" y="117"/>
                    <a:pt x="186" y="117"/>
                  </a:cubicBezTo>
                  <a:cubicBezTo>
                    <a:pt x="186" y="117"/>
                    <a:pt x="185" y="115"/>
                    <a:pt x="188" y="112"/>
                  </a:cubicBezTo>
                  <a:cubicBezTo>
                    <a:pt x="188" y="112"/>
                    <a:pt x="201" y="90"/>
                    <a:pt x="211" y="87"/>
                  </a:cubicBezTo>
                  <a:cubicBezTo>
                    <a:pt x="212" y="86"/>
                    <a:pt x="212" y="86"/>
                    <a:pt x="213" y="86"/>
                  </a:cubicBezTo>
                  <a:cubicBezTo>
                    <a:pt x="213" y="86"/>
                    <a:pt x="219" y="86"/>
                    <a:pt x="226" y="96"/>
                  </a:cubicBezTo>
                  <a:cubicBezTo>
                    <a:pt x="230" y="102"/>
                    <a:pt x="230" y="102"/>
                    <a:pt x="230" y="102"/>
                  </a:cubicBezTo>
                  <a:cubicBezTo>
                    <a:pt x="232" y="104"/>
                    <a:pt x="235" y="105"/>
                    <a:pt x="238" y="104"/>
                  </a:cubicBezTo>
                  <a:cubicBezTo>
                    <a:pt x="245" y="101"/>
                    <a:pt x="245" y="101"/>
                    <a:pt x="245" y="101"/>
                  </a:cubicBezTo>
                  <a:cubicBezTo>
                    <a:pt x="248" y="99"/>
                    <a:pt x="249" y="100"/>
                    <a:pt x="247" y="103"/>
                  </a:cubicBezTo>
                  <a:cubicBezTo>
                    <a:pt x="240" y="118"/>
                    <a:pt x="240" y="118"/>
                    <a:pt x="240" y="118"/>
                  </a:cubicBezTo>
                  <a:cubicBezTo>
                    <a:pt x="236" y="127"/>
                    <a:pt x="236" y="127"/>
                    <a:pt x="236" y="127"/>
                  </a:cubicBezTo>
                  <a:cubicBezTo>
                    <a:pt x="231" y="138"/>
                    <a:pt x="231" y="138"/>
                    <a:pt x="231" y="138"/>
                  </a:cubicBezTo>
                  <a:cubicBezTo>
                    <a:pt x="229" y="141"/>
                    <a:pt x="226" y="143"/>
                    <a:pt x="223" y="143"/>
                  </a:cubicBezTo>
                  <a:cubicBezTo>
                    <a:pt x="198" y="142"/>
                    <a:pt x="198" y="142"/>
                    <a:pt x="198" y="142"/>
                  </a:cubicBezTo>
                  <a:cubicBezTo>
                    <a:pt x="198" y="142"/>
                    <a:pt x="198" y="142"/>
                    <a:pt x="198" y="142"/>
                  </a:cubicBezTo>
                  <a:close/>
                  <a:moveTo>
                    <a:pt x="255" y="238"/>
                  </a:moveTo>
                  <a:cubicBezTo>
                    <a:pt x="255" y="238"/>
                    <a:pt x="253" y="244"/>
                    <a:pt x="240" y="247"/>
                  </a:cubicBezTo>
                  <a:cubicBezTo>
                    <a:pt x="234" y="248"/>
                    <a:pt x="234" y="248"/>
                    <a:pt x="234" y="248"/>
                  </a:cubicBezTo>
                  <a:cubicBezTo>
                    <a:pt x="231" y="249"/>
                    <a:pt x="229" y="251"/>
                    <a:pt x="229" y="254"/>
                  </a:cubicBezTo>
                  <a:cubicBezTo>
                    <a:pt x="229" y="262"/>
                    <a:pt x="229" y="262"/>
                    <a:pt x="229" y="262"/>
                  </a:cubicBezTo>
                  <a:cubicBezTo>
                    <a:pt x="229" y="265"/>
                    <a:pt x="228" y="266"/>
                    <a:pt x="226" y="263"/>
                  </a:cubicBezTo>
                  <a:cubicBezTo>
                    <a:pt x="215" y="251"/>
                    <a:pt x="215" y="251"/>
                    <a:pt x="215" y="251"/>
                  </a:cubicBezTo>
                  <a:cubicBezTo>
                    <a:pt x="209" y="244"/>
                    <a:pt x="209" y="244"/>
                    <a:pt x="209" y="244"/>
                  </a:cubicBezTo>
                  <a:cubicBezTo>
                    <a:pt x="200" y="234"/>
                    <a:pt x="200" y="234"/>
                    <a:pt x="200" y="234"/>
                  </a:cubicBezTo>
                  <a:cubicBezTo>
                    <a:pt x="198" y="232"/>
                    <a:pt x="198" y="228"/>
                    <a:pt x="199" y="225"/>
                  </a:cubicBezTo>
                  <a:cubicBezTo>
                    <a:pt x="210" y="203"/>
                    <a:pt x="210" y="203"/>
                    <a:pt x="210" y="203"/>
                  </a:cubicBezTo>
                  <a:cubicBezTo>
                    <a:pt x="210" y="203"/>
                    <a:pt x="210" y="203"/>
                    <a:pt x="210" y="203"/>
                  </a:cubicBezTo>
                  <a:cubicBezTo>
                    <a:pt x="213" y="195"/>
                    <a:pt x="213" y="195"/>
                    <a:pt x="213" y="195"/>
                  </a:cubicBezTo>
                  <a:cubicBezTo>
                    <a:pt x="216" y="188"/>
                    <a:pt x="216" y="188"/>
                    <a:pt x="216" y="188"/>
                  </a:cubicBezTo>
                  <a:cubicBezTo>
                    <a:pt x="217" y="186"/>
                    <a:pt x="219" y="186"/>
                    <a:pt x="219" y="189"/>
                  </a:cubicBezTo>
                  <a:cubicBezTo>
                    <a:pt x="221" y="195"/>
                    <a:pt x="221" y="195"/>
                    <a:pt x="221" y="195"/>
                  </a:cubicBezTo>
                  <a:cubicBezTo>
                    <a:pt x="221" y="197"/>
                    <a:pt x="221" y="197"/>
                    <a:pt x="221" y="197"/>
                  </a:cubicBezTo>
                  <a:cubicBezTo>
                    <a:pt x="221" y="198"/>
                    <a:pt x="221" y="198"/>
                    <a:pt x="221" y="198"/>
                  </a:cubicBezTo>
                  <a:cubicBezTo>
                    <a:pt x="222" y="201"/>
                    <a:pt x="225" y="203"/>
                    <a:pt x="228" y="202"/>
                  </a:cubicBezTo>
                  <a:cubicBezTo>
                    <a:pt x="229" y="202"/>
                    <a:pt x="229" y="202"/>
                    <a:pt x="229" y="202"/>
                  </a:cubicBezTo>
                  <a:cubicBezTo>
                    <a:pt x="233" y="202"/>
                    <a:pt x="233" y="202"/>
                    <a:pt x="233" y="202"/>
                  </a:cubicBezTo>
                  <a:cubicBezTo>
                    <a:pt x="233" y="202"/>
                    <a:pt x="233" y="202"/>
                    <a:pt x="233" y="202"/>
                  </a:cubicBezTo>
                  <a:cubicBezTo>
                    <a:pt x="238" y="201"/>
                    <a:pt x="238" y="201"/>
                    <a:pt x="238" y="201"/>
                  </a:cubicBezTo>
                  <a:cubicBezTo>
                    <a:pt x="238" y="201"/>
                    <a:pt x="240" y="201"/>
                    <a:pt x="242" y="205"/>
                  </a:cubicBezTo>
                  <a:cubicBezTo>
                    <a:pt x="242" y="205"/>
                    <a:pt x="256" y="226"/>
                    <a:pt x="255" y="236"/>
                  </a:cubicBezTo>
                  <a:cubicBezTo>
                    <a:pt x="255" y="237"/>
                    <a:pt x="255" y="238"/>
                    <a:pt x="255" y="238"/>
                  </a:cubicBezTo>
                  <a:close/>
                  <a:moveTo>
                    <a:pt x="288" y="189"/>
                  </a:moveTo>
                  <a:cubicBezTo>
                    <a:pt x="287" y="191"/>
                    <a:pt x="286" y="193"/>
                    <a:pt x="285" y="196"/>
                  </a:cubicBezTo>
                  <a:cubicBezTo>
                    <a:pt x="285" y="196"/>
                    <a:pt x="285" y="196"/>
                    <a:pt x="285" y="196"/>
                  </a:cubicBezTo>
                  <a:cubicBezTo>
                    <a:pt x="267" y="234"/>
                    <a:pt x="267" y="234"/>
                    <a:pt x="267" y="234"/>
                  </a:cubicBezTo>
                  <a:cubicBezTo>
                    <a:pt x="267" y="234"/>
                    <a:pt x="267" y="233"/>
                    <a:pt x="267" y="233"/>
                  </a:cubicBezTo>
                  <a:cubicBezTo>
                    <a:pt x="267" y="232"/>
                    <a:pt x="267" y="232"/>
                    <a:pt x="267" y="232"/>
                  </a:cubicBezTo>
                  <a:cubicBezTo>
                    <a:pt x="267" y="232"/>
                    <a:pt x="267" y="232"/>
                    <a:pt x="267" y="232"/>
                  </a:cubicBezTo>
                  <a:cubicBezTo>
                    <a:pt x="268" y="217"/>
                    <a:pt x="246" y="185"/>
                    <a:pt x="233" y="168"/>
                  </a:cubicBezTo>
                  <a:cubicBezTo>
                    <a:pt x="233" y="168"/>
                    <a:pt x="233" y="168"/>
                    <a:pt x="233" y="168"/>
                  </a:cubicBezTo>
                  <a:cubicBezTo>
                    <a:pt x="231" y="165"/>
                    <a:pt x="229" y="163"/>
                    <a:pt x="229" y="163"/>
                  </a:cubicBezTo>
                  <a:cubicBezTo>
                    <a:pt x="227" y="160"/>
                    <a:pt x="227" y="155"/>
                    <a:pt x="231" y="153"/>
                  </a:cubicBezTo>
                  <a:cubicBezTo>
                    <a:pt x="254" y="140"/>
                    <a:pt x="254" y="140"/>
                    <a:pt x="254" y="140"/>
                  </a:cubicBezTo>
                  <a:cubicBezTo>
                    <a:pt x="257" y="138"/>
                    <a:pt x="262" y="139"/>
                    <a:pt x="265" y="142"/>
                  </a:cubicBezTo>
                  <a:cubicBezTo>
                    <a:pt x="284" y="173"/>
                    <a:pt x="284" y="173"/>
                    <a:pt x="284" y="173"/>
                  </a:cubicBezTo>
                  <a:cubicBezTo>
                    <a:pt x="290" y="183"/>
                    <a:pt x="288" y="189"/>
                    <a:pt x="288" y="189"/>
                  </a:cubicBezTo>
                  <a:close/>
                </a:path>
              </a:pathLst>
            </a:custGeom>
            <a:noFill/>
            <a:ln>
              <a:solidFill>
                <a:schemeClr val="bg2">
                  <a:lumMod val="10000"/>
                </a:schemeClr>
              </a:solidFill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94"/>
            <p:cNvSpPr>
              <a:spLocks/>
            </p:cNvSpPr>
            <p:nvPr>
              <p:custDataLst>
                <p:tags r:id="rId8"/>
              </p:custDataLst>
            </p:nvPr>
          </p:nvSpPr>
          <p:spPr bwMode="auto">
            <a:xfrm>
              <a:off x="6536513" y="4633222"/>
              <a:ext cx="83588" cy="45637"/>
            </a:xfrm>
            <a:custGeom>
              <a:avLst/>
              <a:gdLst>
                <a:gd name="T0" fmla="*/ 989 w 73"/>
                <a:gd name="T1" fmla="*/ 271 h 40"/>
                <a:gd name="T2" fmla="*/ 715 w 73"/>
                <a:gd name="T3" fmla="*/ 537 h 40"/>
                <a:gd name="T4" fmla="*/ 272 w 73"/>
                <a:gd name="T5" fmla="*/ 537 h 40"/>
                <a:gd name="T6" fmla="*/ 0 w 73"/>
                <a:gd name="T7" fmla="*/ 271 h 40"/>
                <a:gd name="T8" fmla="*/ 0 w 73"/>
                <a:gd name="T9" fmla="*/ 271 h 40"/>
                <a:gd name="T10" fmla="*/ 272 w 73"/>
                <a:gd name="T11" fmla="*/ 0 h 40"/>
                <a:gd name="T12" fmla="*/ 715 w 73"/>
                <a:gd name="T13" fmla="*/ 0 h 40"/>
                <a:gd name="T14" fmla="*/ 989 w 73"/>
                <a:gd name="T15" fmla="*/ 271 h 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3" h="40">
                  <a:moveTo>
                    <a:pt x="73" y="20"/>
                  </a:moveTo>
                  <a:cubicBezTo>
                    <a:pt x="73" y="31"/>
                    <a:pt x="64" y="40"/>
                    <a:pt x="53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4" y="0"/>
                    <a:pt x="73" y="9"/>
                    <a:pt x="73" y="20"/>
                  </a:cubicBezTo>
                  <a:close/>
                </a:path>
              </a:pathLst>
            </a:custGeom>
            <a:noFill/>
            <a:ln>
              <a:solidFill>
                <a:schemeClr val="bg2">
                  <a:lumMod val="10000"/>
                </a:schemeClr>
              </a:solidFill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品 95"/>
            <p:cNvSpPr>
              <a:spLocks/>
            </p:cNvSpPr>
            <p:nvPr>
              <p:custDataLst>
                <p:tags r:id="rId9"/>
              </p:custDataLst>
            </p:nvPr>
          </p:nvSpPr>
          <p:spPr bwMode="auto">
            <a:xfrm>
              <a:off x="6536513" y="4732663"/>
              <a:ext cx="83588" cy="45637"/>
            </a:xfrm>
            <a:custGeom>
              <a:avLst/>
              <a:gdLst>
                <a:gd name="T0" fmla="*/ 989 w 73"/>
                <a:gd name="T1" fmla="*/ 271 h 40"/>
                <a:gd name="T2" fmla="*/ 715 w 73"/>
                <a:gd name="T3" fmla="*/ 537 h 40"/>
                <a:gd name="T4" fmla="*/ 272 w 73"/>
                <a:gd name="T5" fmla="*/ 537 h 40"/>
                <a:gd name="T6" fmla="*/ 0 w 73"/>
                <a:gd name="T7" fmla="*/ 271 h 40"/>
                <a:gd name="T8" fmla="*/ 0 w 73"/>
                <a:gd name="T9" fmla="*/ 271 h 40"/>
                <a:gd name="T10" fmla="*/ 272 w 73"/>
                <a:gd name="T11" fmla="*/ 0 h 40"/>
                <a:gd name="T12" fmla="*/ 715 w 73"/>
                <a:gd name="T13" fmla="*/ 0 h 40"/>
                <a:gd name="T14" fmla="*/ 989 w 73"/>
                <a:gd name="T15" fmla="*/ 271 h 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3" h="40">
                  <a:moveTo>
                    <a:pt x="73" y="20"/>
                  </a:moveTo>
                  <a:cubicBezTo>
                    <a:pt x="73" y="31"/>
                    <a:pt x="64" y="40"/>
                    <a:pt x="53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4" y="0"/>
                    <a:pt x="73" y="9"/>
                    <a:pt x="73" y="20"/>
                  </a:cubicBezTo>
                  <a:close/>
                </a:path>
              </a:pathLst>
            </a:custGeom>
            <a:noFill/>
            <a:ln>
              <a:solidFill>
                <a:schemeClr val="bg2">
                  <a:lumMod val="10000"/>
                </a:schemeClr>
              </a:solidFill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出品 96"/>
            <p:cNvSpPr>
              <a:spLocks/>
            </p:cNvSpPr>
            <p:nvPr>
              <p:custDataLst>
                <p:tags r:id="rId10"/>
              </p:custDataLst>
            </p:nvPr>
          </p:nvSpPr>
          <p:spPr bwMode="auto">
            <a:xfrm>
              <a:off x="6536513" y="4830663"/>
              <a:ext cx="83588" cy="46118"/>
            </a:xfrm>
            <a:custGeom>
              <a:avLst/>
              <a:gdLst>
                <a:gd name="T0" fmla="*/ 989 w 73"/>
                <a:gd name="T1" fmla="*/ 276 h 40"/>
                <a:gd name="T2" fmla="*/ 715 w 73"/>
                <a:gd name="T3" fmla="*/ 552 h 40"/>
                <a:gd name="T4" fmla="*/ 272 w 73"/>
                <a:gd name="T5" fmla="*/ 552 h 40"/>
                <a:gd name="T6" fmla="*/ 0 w 73"/>
                <a:gd name="T7" fmla="*/ 276 h 40"/>
                <a:gd name="T8" fmla="*/ 0 w 73"/>
                <a:gd name="T9" fmla="*/ 276 h 40"/>
                <a:gd name="T10" fmla="*/ 272 w 73"/>
                <a:gd name="T11" fmla="*/ 0 h 40"/>
                <a:gd name="T12" fmla="*/ 715 w 73"/>
                <a:gd name="T13" fmla="*/ 0 h 40"/>
                <a:gd name="T14" fmla="*/ 989 w 73"/>
                <a:gd name="T15" fmla="*/ 276 h 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3" h="40">
                  <a:moveTo>
                    <a:pt x="73" y="20"/>
                  </a:moveTo>
                  <a:cubicBezTo>
                    <a:pt x="73" y="31"/>
                    <a:pt x="64" y="40"/>
                    <a:pt x="53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4" y="0"/>
                    <a:pt x="73" y="9"/>
                    <a:pt x="73" y="20"/>
                  </a:cubicBezTo>
                  <a:close/>
                </a:path>
              </a:pathLst>
            </a:custGeom>
            <a:noFill/>
            <a:ln>
              <a:solidFill>
                <a:schemeClr val="bg2">
                  <a:lumMod val="10000"/>
                </a:schemeClr>
              </a:solidFill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品 97"/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>
              <a:off x="6536513" y="4930104"/>
              <a:ext cx="83588" cy="45637"/>
            </a:xfrm>
            <a:custGeom>
              <a:avLst/>
              <a:gdLst>
                <a:gd name="T0" fmla="*/ 989 w 73"/>
                <a:gd name="T1" fmla="*/ 271 h 40"/>
                <a:gd name="T2" fmla="*/ 715 w 73"/>
                <a:gd name="T3" fmla="*/ 537 h 40"/>
                <a:gd name="T4" fmla="*/ 272 w 73"/>
                <a:gd name="T5" fmla="*/ 537 h 40"/>
                <a:gd name="T6" fmla="*/ 0 w 73"/>
                <a:gd name="T7" fmla="*/ 271 h 40"/>
                <a:gd name="T8" fmla="*/ 0 w 73"/>
                <a:gd name="T9" fmla="*/ 271 h 40"/>
                <a:gd name="T10" fmla="*/ 272 w 73"/>
                <a:gd name="T11" fmla="*/ 0 h 40"/>
                <a:gd name="T12" fmla="*/ 715 w 73"/>
                <a:gd name="T13" fmla="*/ 0 h 40"/>
                <a:gd name="T14" fmla="*/ 989 w 73"/>
                <a:gd name="T15" fmla="*/ 271 h 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3" h="40">
                  <a:moveTo>
                    <a:pt x="73" y="20"/>
                  </a:moveTo>
                  <a:cubicBezTo>
                    <a:pt x="73" y="31"/>
                    <a:pt x="64" y="40"/>
                    <a:pt x="53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4" y="0"/>
                    <a:pt x="73" y="9"/>
                    <a:pt x="73" y="20"/>
                  </a:cubicBezTo>
                  <a:close/>
                </a:path>
              </a:pathLst>
            </a:custGeom>
            <a:noFill/>
            <a:ln>
              <a:solidFill>
                <a:schemeClr val="bg2">
                  <a:lumMod val="10000"/>
                </a:schemeClr>
              </a:solidFill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98"/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7037081" y="4588545"/>
              <a:ext cx="35069" cy="97519"/>
            </a:xfrm>
            <a:custGeom>
              <a:avLst/>
              <a:gdLst>
                <a:gd name="T0" fmla="*/ 78 w 31"/>
                <a:gd name="T1" fmla="*/ 0 h 85"/>
                <a:gd name="T2" fmla="*/ 0 w 31"/>
                <a:gd name="T3" fmla="*/ 12 h 85"/>
                <a:gd name="T4" fmla="*/ 0 w 31"/>
                <a:gd name="T5" fmla="*/ 1146 h 85"/>
                <a:gd name="T6" fmla="*/ 78 w 31"/>
                <a:gd name="T7" fmla="*/ 1158 h 85"/>
                <a:gd name="T8" fmla="*/ 405 w 31"/>
                <a:gd name="T9" fmla="*/ 817 h 85"/>
                <a:gd name="T10" fmla="*/ 405 w 31"/>
                <a:gd name="T11" fmla="*/ 353 h 85"/>
                <a:gd name="T12" fmla="*/ 78 w 31"/>
                <a:gd name="T13" fmla="*/ 0 h 8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85">
                  <a:moveTo>
                    <a:pt x="6" y="0"/>
                  </a:moveTo>
                  <a:cubicBezTo>
                    <a:pt x="4" y="0"/>
                    <a:pt x="2" y="1"/>
                    <a:pt x="0" y="1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2" y="85"/>
                    <a:pt x="4" y="85"/>
                    <a:pt x="6" y="85"/>
                  </a:cubicBezTo>
                  <a:cubicBezTo>
                    <a:pt x="20" y="85"/>
                    <a:pt x="31" y="74"/>
                    <a:pt x="31" y="60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2"/>
                    <a:pt x="20" y="0"/>
                    <a:pt x="6" y="0"/>
                  </a:cubicBezTo>
                  <a:close/>
                </a:path>
              </a:pathLst>
            </a:custGeom>
            <a:noFill/>
            <a:ln>
              <a:solidFill>
                <a:schemeClr val="bg2">
                  <a:lumMod val="10000"/>
                </a:schemeClr>
              </a:solidFill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99"/>
            <p:cNvSpPr>
              <a:spLocks/>
            </p:cNvSpPr>
            <p:nvPr>
              <p:custDataLst>
                <p:tags r:id="rId13"/>
              </p:custDataLst>
            </p:nvPr>
          </p:nvSpPr>
          <p:spPr bwMode="auto">
            <a:xfrm>
              <a:off x="7037081" y="4690388"/>
              <a:ext cx="35069" cy="96078"/>
            </a:xfrm>
            <a:custGeom>
              <a:avLst/>
              <a:gdLst>
                <a:gd name="T0" fmla="*/ 78 w 31"/>
                <a:gd name="T1" fmla="*/ 0 h 84"/>
                <a:gd name="T2" fmla="*/ 0 w 31"/>
                <a:gd name="T3" fmla="*/ 12 h 84"/>
                <a:gd name="T4" fmla="*/ 0 w 31"/>
                <a:gd name="T5" fmla="*/ 1133 h 84"/>
                <a:gd name="T6" fmla="*/ 78 w 31"/>
                <a:gd name="T7" fmla="*/ 1133 h 84"/>
                <a:gd name="T8" fmla="*/ 405 w 31"/>
                <a:gd name="T9" fmla="*/ 793 h 84"/>
                <a:gd name="T10" fmla="*/ 405 w 31"/>
                <a:gd name="T11" fmla="*/ 340 h 84"/>
                <a:gd name="T12" fmla="*/ 78 w 31"/>
                <a:gd name="T13" fmla="*/ 0 h 8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84">
                  <a:moveTo>
                    <a:pt x="6" y="0"/>
                  </a:moveTo>
                  <a:cubicBezTo>
                    <a:pt x="4" y="0"/>
                    <a:pt x="2" y="0"/>
                    <a:pt x="0" y="1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2" y="84"/>
                    <a:pt x="4" y="84"/>
                    <a:pt x="6" y="84"/>
                  </a:cubicBezTo>
                  <a:cubicBezTo>
                    <a:pt x="20" y="84"/>
                    <a:pt x="31" y="73"/>
                    <a:pt x="31" y="59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1"/>
                    <a:pt x="20" y="0"/>
                    <a:pt x="6" y="0"/>
                  </a:cubicBezTo>
                  <a:close/>
                </a:path>
              </a:pathLst>
            </a:custGeom>
            <a:noFill/>
            <a:ln>
              <a:solidFill>
                <a:schemeClr val="bg2">
                  <a:lumMod val="10000"/>
                </a:schemeClr>
              </a:solidFill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100"/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>
              <a:off x="7037081" y="4790791"/>
              <a:ext cx="35069" cy="97040"/>
            </a:xfrm>
            <a:custGeom>
              <a:avLst/>
              <a:gdLst>
                <a:gd name="T0" fmla="*/ 78 w 31"/>
                <a:gd name="T1" fmla="*/ 0 h 85"/>
                <a:gd name="T2" fmla="*/ 0 w 31"/>
                <a:gd name="T3" fmla="*/ 12 h 85"/>
                <a:gd name="T4" fmla="*/ 0 w 31"/>
                <a:gd name="T5" fmla="*/ 1129 h 85"/>
                <a:gd name="T6" fmla="*/ 78 w 31"/>
                <a:gd name="T7" fmla="*/ 1141 h 85"/>
                <a:gd name="T8" fmla="*/ 405 w 31"/>
                <a:gd name="T9" fmla="*/ 808 h 85"/>
                <a:gd name="T10" fmla="*/ 405 w 31"/>
                <a:gd name="T11" fmla="*/ 349 h 85"/>
                <a:gd name="T12" fmla="*/ 78 w 31"/>
                <a:gd name="T13" fmla="*/ 0 h 8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85">
                  <a:moveTo>
                    <a:pt x="6" y="0"/>
                  </a:moveTo>
                  <a:cubicBezTo>
                    <a:pt x="4" y="0"/>
                    <a:pt x="2" y="1"/>
                    <a:pt x="0" y="1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2" y="85"/>
                    <a:pt x="4" y="85"/>
                    <a:pt x="6" y="85"/>
                  </a:cubicBezTo>
                  <a:cubicBezTo>
                    <a:pt x="20" y="85"/>
                    <a:pt x="31" y="74"/>
                    <a:pt x="31" y="60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2"/>
                    <a:pt x="20" y="0"/>
                    <a:pt x="6" y="0"/>
                  </a:cubicBezTo>
                  <a:close/>
                </a:path>
              </a:pathLst>
            </a:custGeom>
            <a:noFill/>
            <a:ln>
              <a:solidFill>
                <a:schemeClr val="bg2">
                  <a:lumMod val="10000"/>
                </a:schemeClr>
              </a:solidFill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101"/>
            <p:cNvSpPr>
              <a:spLocks noEditPoints="1"/>
            </p:cNvSpPr>
            <p:nvPr>
              <p:custDataLst>
                <p:tags r:id="rId15"/>
              </p:custDataLst>
            </p:nvPr>
          </p:nvSpPr>
          <p:spPr bwMode="auto">
            <a:xfrm>
              <a:off x="6570620" y="4545310"/>
              <a:ext cx="455892" cy="518344"/>
            </a:xfrm>
            <a:custGeom>
              <a:avLst/>
              <a:gdLst>
                <a:gd name="T0" fmla="*/ 4814 w 399"/>
                <a:gd name="T1" fmla="*/ 0 h 454"/>
                <a:gd name="T2" fmla="*/ 554 w 399"/>
                <a:gd name="T3" fmla="*/ 0 h 454"/>
                <a:gd name="T4" fmla="*/ 0 w 399"/>
                <a:gd name="T5" fmla="*/ 549 h 454"/>
                <a:gd name="T6" fmla="*/ 0 w 399"/>
                <a:gd name="T7" fmla="*/ 870 h 454"/>
                <a:gd name="T8" fmla="*/ 312 w 399"/>
                <a:gd name="T9" fmla="*/ 870 h 454"/>
                <a:gd name="T10" fmla="*/ 742 w 399"/>
                <a:gd name="T11" fmla="*/ 1305 h 454"/>
                <a:gd name="T12" fmla="*/ 312 w 399"/>
                <a:gd name="T13" fmla="*/ 1744 h 454"/>
                <a:gd name="T14" fmla="*/ 0 w 399"/>
                <a:gd name="T15" fmla="*/ 1744 h 454"/>
                <a:gd name="T16" fmla="*/ 0 w 399"/>
                <a:gd name="T17" fmla="*/ 2039 h 454"/>
                <a:gd name="T18" fmla="*/ 312 w 399"/>
                <a:gd name="T19" fmla="*/ 2039 h 454"/>
                <a:gd name="T20" fmla="*/ 742 w 399"/>
                <a:gd name="T21" fmla="*/ 2469 h 454"/>
                <a:gd name="T22" fmla="*/ 312 w 399"/>
                <a:gd name="T23" fmla="*/ 2897 h 454"/>
                <a:gd name="T24" fmla="*/ 0 w 399"/>
                <a:gd name="T25" fmla="*/ 2897 h 454"/>
                <a:gd name="T26" fmla="*/ 0 w 399"/>
                <a:gd name="T27" fmla="*/ 3197 h 454"/>
                <a:gd name="T28" fmla="*/ 312 w 399"/>
                <a:gd name="T29" fmla="*/ 3197 h 454"/>
                <a:gd name="T30" fmla="*/ 742 w 399"/>
                <a:gd name="T31" fmla="*/ 3627 h 454"/>
                <a:gd name="T32" fmla="*/ 312 w 399"/>
                <a:gd name="T33" fmla="*/ 4055 h 454"/>
                <a:gd name="T34" fmla="*/ 0 w 399"/>
                <a:gd name="T35" fmla="*/ 4055 h 454"/>
                <a:gd name="T36" fmla="*/ 0 w 399"/>
                <a:gd name="T37" fmla="*/ 4361 h 454"/>
                <a:gd name="T38" fmla="*/ 312 w 399"/>
                <a:gd name="T39" fmla="*/ 4361 h 454"/>
                <a:gd name="T40" fmla="*/ 742 w 399"/>
                <a:gd name="T41" fmla="*/ 4789 h 454"/>
                <a:gd name="T42" fmla="*/ 312 w 399"/>
                <a:gd name="T43" fmla="*/ 5224 h 454"/>
                <a:gd name="T44" fmla="*/ 0 w 399"/>
                <a:gd name="T45" fmla="*/ 5224 h 454"/>
                <a:gd name="T46" fmla="*/ 0 w 399"/>
                <a:gd name="T47" fmla="*/ 5547 h 454"/>
                <a:gd name="T48" fmla="*/ 554 w 399"/>
                <a:gd name="T49" fmla="*/ 6094 h 454"/>
                <a:gd name="T50" fmla="*/ 4814 w 399"/>
                <a:gd name="T51" fmla="*/ 6094 h 454"/>
                <a:gd name="T52" fmla="*/ 5368 w 399"/>
                <a:gd name="T53" fmla="*/ 5547 h 454"/>
                <a:gd name="T54" fmla="*/ 5368 w 399"/>
                <a:gd name="T55" fmla="*/ 549 h 454"/>
                <a:gd name="T56" fmla="*/ 4814 w 399"/>
                <a:gd name="T57" fmla="*/ 0 h 454"/>
                <a:gd name="T58" fmla="*/ 1979 w 399"/>
                <a:gd name="T59" fmla="*/ 780 h 454"/>
                <a:gd name="T60" fmla="*/ 2462 w 399"/>
                <a:gd name="T61" fmla="*/ 1005 h 454"/>
                <a:gd name="T62" fmla="*/ 2676 w 399"/>
                <a:gd name="T63" fmla="*/ 1580 h 454"/>
                <a:gd name="T64" fmla="*/ 2450 w 399"/>
                <a:gd name="T65" fmla="*/ 2068 h 454"/>
                <a:gd name="T66" fmla="*/ 2421 w 399"/>
                <a:gd name="T67" fmla="*/ 2080 h 454"/>
                <a:gd name="T68" fmla="*/ 1962 w 399"/>
                <a:gd name="T69" fmla="*/ 791 h 454"/>
                <a:gd name="T70" fmla="*/ 1979 w 399"/>
                <a:gd name="T71" fmla="*/ 780 h 454"/>
                <a:gd name="T72" fmla="*/ 3094 w 399"/>
                <a:gd name="T73" fmla="*/ 5157 h 454"/>
                <a:gd name="T74" fmla="*/ 1855 w 399"/>
                <a:gd name="T75" fmla="*/ 3677 h 454"/>
                <a:gd name="T76" fmla="*/ 1280 w 399"/>
                <a:gd name="T77" fmla="*/ 1842 h 454"/>
                <a:gd name="T78" fmla="*/ 1827 w 399"/>
                <a:gd name="T79" fmla="*/ 846 h 454"/>
                <a:gd name="T80" fmla="*/ 2274 w 399"/>
                <a:gd name="T81" fmla="*/ 2096 h 454"/>
                <a:gd name="T82" fmla="*/ 2245 w 399"/>
                <a:gd name="T83" fmla="*/ 2096 h 454"/>
                <a:gd name="T84" fmla="*/ 2462 w 399"/>
                <a:gd name="T85" fmla="*/ 3327 h 454"/>
                <a:gd name="T86" fmla="*/ 2462 w 399"/>
                <a:gd name="T87" fmla="*/ 3327 h 454"/>
                <a:gd name="T88" fmla="*/ 2478 w 399"/>
                <a:gd name="T89" fmla="*/ 3344 h 454"/>
                <a:gd name="T90" fmla="*/ 2478 w 399"/>
                <a:gd name="T91" fmla="*/ 3344 h 454"/>
                <a:gd name="T92" fmla="*/ 2478 w 399"/>
                <a:gd name="T93" fmla="*/ 3344 h 454"/>
                <a:gd name="T94" fmla="*/ 3406 w 399"/>
                <a:gd name="T95" fmla="*/ 4202 h 454"/>
                <a:gd name="T96" fmla="*/ 3418 w 399"/>
                <a:gd name="T97" fmla="*/ 4190 h 454"/>
                <a:gd name="T98" fmla="*/ 4226 w 399"/>
                <a:gd name="T99" fmla="*/ 5224 h 454"/>
                <a:gd name="T100" fmla="*/ 3094 w 399"/>
                <a:gd name="T101" fmla="*/ 5157 h 454"/>
                <a:gd name="T102" fmla="*/ 4362 w 399"/>
                <a:gd name="T103" fmla="*/ 5141 h 454"/>
                <a:gd name="T104" fmla="*/ 4345 w 399"/>
                <a:gd name="T105" fmla="*/ 5157 h 454"/>
                <a:gd name="T106" fmla="*/ 3513 w 399"/>
                <a:gd name="T107" fmla="*/ 4066 h 454"/>
                <a:gd name="T108" fmla="*/ 3525 w 399"/>
                <a:gd name="T109" fmla="*/ 4038 h 454"/>
                <a:gd name="T110" fmla="*/ 4062 w 399"/>
                <a:gd name="T111" fmla="*/ 4123 h 454"/>
                <a:gd name="T112" fmla="*/ 4441 w 399"/>
                <a:gd name="T113" fmla="*/ 4604 h 454"/>
                <a:gd name="T114" fmla="*/ 4362 w 399"/>
                <a:gd name="T115" fmla="*/ 5141 h 45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99" h="454">
                  <a:moveTo>
                    <a:pt x="358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9" y="0"/>
                    <a:pt x="0" y="18"/>
                    <a:pt x="0" y="41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40" y="65"/>
                    <a:pt x="55" y="80"/>
                    <a:pt x="55" y="97"/>
                  </a:cubicBezTo>
                  <a:cubicBezTo>
                    <a:pt x="55" y="115"/>
                    <a:pt x="40" y="129"/>
                    <a:pt x="23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23" y="152"/>
                    <a:pt x="23" y="152"/>
                    <a:pt x="23" y="152"/>
                  </a:cubicBezTo>
                  <a:cubicBezTo>
                    <a:pt x="40" y="152"/>
                    <a:pt x="55" y="166"/>
                    <a:pt x="55" y="184"/>
                  </a:cubicBezTo>
                  <a:cubicBezTo>
                    <a:pt x="55" y="202"/>
                    <a:pt x="40" y="216"/>
                    <a:pt x="23" y="216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23" y="238"/>
                    <a:pt x="23" y="238"/>
                    <a:pt x="23" y="238"/>
                  </a:cubicBezTo>
                  <a:cubicBezTo>
                    <a:pt x="40" y="238"/>
                    <a:pt x="55" y="253"/>
                    <a:pt x="55" y="270"/>
                  </a:cubicBezTo>
                  <a:cubicBezTo>
                    <a:pt x="55" y="288"/>
                    <a:pt x="40" y="302"/>
                    <a:pt x="23" y="302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23" y="325"/>
                    <a:pt x="23" y="325"/>
                    <a:pt x="23" y="325"/>
                  </a:cubicBezTo>
                  <a:cubicBezTo>
                    <a:pt x="40" y="325"/>
                    <a:pt x="55" y="339"/>
                    <a:pt x="55" y="357"/>
                  </a:cubicBezTo>
                  <a:cubicBezTo>
                    <a:pt x="55" y="375"/>
                    <a:pt x="40" y="389"/>
                    <a:pt x="23" y="389"/>
                  </a:cubicBezTo>
                  <a:cubicBezTo>
                    <a:pt x="0" y="389"/>
                    <a:pt x="0" y="389"/>
                    <a:pt x="0" y="389"/>
                  </a:cubicBezTo>
                  <a:cubicBezTo>
                    <a:pt x="0" y="413"/>
                    <a:pt x="0" y="413"/>
                    <a:pt x="0" y="413"/>
                  </a:cubicBezTo>
                  <a:cubicBezTo>
                    <a:pt x="0" y="436"/>
                    <a:pt x="19" y="454"/>
                    <a:pt x="41" y="454"/>
                  </a:cubicBezTo>
                  <a:cubicBezTo>
                    <a:pt x="358" y="454"/>
                    <a:pt x="358" y="454"/>
                    <a:pt x="358" y="454"/>
                  </a:cubicBezTo>
                  <a:cubicBezTo>
                    <a:pt x="381" y="454"/>
                    <a:pt x="399" y="436"/>
                    <a:pt x="399" y="413"/>
                  </a:cubicBezTo>
                  <a:cubicBezTo>
                    <a:pt x="399" y="41"/>
                    <a:pt x="399" y="41"/>
                    <a:pt x="399" y="41"/>
                  </a:cubicBezTo>
                  <a:cubicBezTo>
                    <a:pt x="399" y="18"/>
                    <a:pt x="381" y="0"/>
                    <a:pt x="358" y="0"/>
                  </a:cubicBezTo>
                  <a:close/>
                  <a:moveTo>
                    <a:pt x="147" y="58"/>
                  </a:moveTo>
                  <a:cubicBezTo>
                    <a:pt x="161" y="53"/>
                    <a:pt x="178" y="60"/>
                    <a:pt x="183" y="75"/>
                  </a:cubicBezTo>
                  <a:cubicBezTo>
                    <a:pt x="199" y="118"/>
                    <a:pt x="199" y="118"/>
                    <a:pt x="199" y="118"/>
                  </a:cubicBezTo>
                  <a:cubicBezTo>
                    <a:pt x="204" y="133"/>
                    <a:pt x="197" y="149"/>
                    <a:pt x="182" y="154"/>
                  </a:cubicBezTo>
                  <a:cubicBezTo>
                    <a:pt x="182" y="155"/>
                    <a:pt x="181" y="155"/>
                    <a:pt x="180" y="155"/>
                  </a:cubicBezTo>
                  <a:cubicBezTo>
                    <a:pt x="163" y="123"/>
                    <a:pt x="152" y="85"/>
                    <a:pt x="146" y="59"/>
                  </a:cubicBezTo>
                  <a:cubicBezTo>
                    <a:pt x="146" y="58"/>
                    <a:pt x="146" y="58"/>
                    <a:pt x="147" y="58"/>
                  </a:cubicBezTo>
                  <a:close/>
                  <a:moveTo>
                    <a:pt x="230" y="384"/>
                  </a:moveTo>
                  <a:cubicBezTo>
                    <a:pt x="182" y="357"/>
                    <a:pt x="142" y="280"/>
                    <a:pt x="138" y="274"/>
                  </a:cubicBezTo>
                  <a:cubicBezTo>
                    <a:pt x="135" y="267"/>
                    <a:pt x="92" y="192"/>
                    <a:pt x="95" y="137"/>
                  </a:cubicBezTo>
                  <a:cubicBezTo>
                    <a:pt x="97" y="93"/>
                    <a:pt x="123" y="72"/>
                    <a:pt x="136" y="63"/>
                  </a:cubicBezTo>
                  <a:cubicBezTo>
                    <a:pt x="142" y="89"/>
                    <a:pt x="153" y="124"/>
                    <a:pt x="169" y="156"/>
                  </a:cubicBezTo>
                  <a:cubicBezTo>
                    <a:pt x="168" y="156"/>
                    <a:pt x="168" y="156"/>
                    <a:pt x="167" y="156"/>
                  </a:cubicBezTo>
                  <a:cubicBezTo>
                    <a:pt x="139" y="172"/>
                    <a:pt x="178" y="240"/>
                    <a:pt x="183" y="248"/>
                  </a:cubicBezTo>
                  <a:cubicBezTo>
                    <a:pt x="183" y="248"/>
                    <a:pt x="183" y="248"/>
                    <a:pt x="183" y="248"/>
                  </a:cubicBezTo>
                  <a:cubicBezTo>
                    <a:pt x="183" y="248"/>
                    <a:pt x="184" y="249"/>
                    <a:pt x="184" y="249"/>
                  </a:cubicBezTo>
                  <a:cubicBezTo>
                    <a:pt x="184" y="249"/>
                    <a:pt x="184" y="249"/>
                    <a:pt x="184" y="249"/>
                  </a:cubicBezTo>
                  <a:cubicBezTo>
                    <a:pt x="184" y="249"/>
                    <a:pt x="184" y="249"/>
                    <a:pt x="184" y="249"/>
                  </a:cubicBezTo>
                  <a:cubicBezTo>
                    <a:pt x="188" y="258"/>
                    <a:pt x="224" y="328"/>
                    <a:pt x="253" y="313"/>
                  </a:cubicBezTo>
                  <a:cubicBezTo>
                    <a:pt x="253" y="312"/>
                    <a:pt x="254" y="312"/>
                    <a:pt x="254" y="312"/>
                  </a:cubicBezTo>
                  <a:cubicBezTo>
                    <a:pt x="272" y="343"/>
                    <a:pt x="296" y="370"/>
                    <a:pt x="314" y="389"/>
                  </a:cubicBezTo>
                  <a:cubicBezTo>
                    <a:pt x="300" y="396"/>
                    <a:pt x="268" y="406"/>
                    <a:pt x="230" y="384"/>
                  </a:cubicBezTo>
                  <a:close/>
                  <a:moveTo>
                    <a:pt x="324" y="383"/>
                  </a:moveTo>
                  <a:cubicBezTo>
                    <a:pt x="324" y="383"/>
                    <a:pt x="324" y="383"/>
                    <a:pt x="323" y="384"/>
                  </a:cubicBezTo>
                  <a:cubicBezTo>
                    <a:pt x="304" y="364"/>
                    <a:pt x="279" y="335"/>
                    <a:pt x="261" y="303"/>
                  </a:cubicBezTo>
                  <a:cubicBezTo>
                    <a:pt x="261" y="302"/>
                    <a:pt x="262" y="302"/>
                    <a:pt x="262" y="301"/>
                  </a:cubicBezTo>
                  <a:cubicBezTo>
                    <a:pt x="275" y="292"/>
                    <a:pt x="292" y="294"/>
                    <a:pt x="302" y="307"/>
                  </a:cubicBezTo>
                  <a:cubicBezTo>
                    <a:pt x="330" y="343"/>
                    <a:pt x="330" y="343"/>
                    <a:pt x="330" y="343"/>
                  </a:cubicBezTo>
                  <a:cubicBezTo>
                    <a:pt x="339" y="356"/>
                    <a:pt x="337" y="374"/>
                    <a:pt x="324" y="383"/>
                  </a:cubicBezTo>
                  <a:close/>
                </a:path>
              </a:pathLst>
            </a:custGeom>
            <a:noFill/>
            <a:ln>
              <a:solidFill>
                <a:schemeClr val="bg2">
                  <a:lumMod val="10000"/>
                </a:schemeClr>
              </a:solidFill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14"/>
            <p:cNvSpPr>
              <a:spLocks noEditPoints="1"/>
            </p:cNvSpPr>
            <p:nvPr>
              <p:custDataLst>
                <p:tags r:id="rId16"/>
              </p:custDataLst>
            </p:nvPr>
          </p:nvSpPr>
          <p:spPr bwMode="auto">
            <a:xfrm>
              <a:off x="6740618" y="5525830"/>
              <a:ext cx="158511" cy="159430"/>
            </a:xfrm>
            <a:custGeom>
              <a:avLst/>
              <a:gdLst>
                <a:gd name="T0" fmla="*/ 2147483646 w 145"/>
                <a:gd name="T1" fmla="*/ 1281214459 h 146"/>
                <a:gd name="T2" fmla="*/ 2147483646 w 145"/>
                <a:gd name="T3" fmla="*/ 2147483646 h 146"/>
                <a:gd name="T4" fmla="*/ 2147483646 w 145"/>
                <a:gd name="T5" fmla="*/ 2147483646 h 146"/>
                <a:gd name="T6" fmla="*/ 2147483646 w 145"/>
                <a:gd name="T7" fmla="*/ 2147483646 h 146"/>
                <a:gd name="T8" fmla="*/ 2147483646 w 145"/>
                <a:gd name="T9" fmla="*/ 2147483646 h 146"/>
                <a:gd name="T10" fmla="*/ 2147483646 w 145"/>
                <a:gd name="T11" fmla="*/ 2147483646 h 146"/>
                <a:gd name="T12" fmla="*/ 2147483646 w 145"/>
                <a:gd name="T13" fmla="*/ 1010737444 h 146"/>
                <a:gd name="T14" fmla="*/ 2147483646 w 145"/>
                <a:gd name="T15" fmla="*/ 569429068 h 146"/>
                <a:gd name="T16" fmla="*/ 1226957098 w 145"/>
                <a:gd name="T17" fmla="*/ 1110386871 h 146"/>
                <a:gd name="T18" fmla="*/ 684813967 w 145"/>
                <a:gd name="T19" fmla="*/ 2147483646 h 146"/>
                <a:gd name="T20" fmla="*/ 1184154336 w 145"/>
                <a:gd name="T21" fmla="*/ 2147483646 h 146"/>
                <a:gd name="T22" fmla="*/ 2147483646 w 145"/>
                <a:gd name="T23" fmla="*/ 2147483646 h 146"/>
                <a:gd name="T24" fmla="*/ 2147483646 w 145"/>
                <a:gd name="T25" fmla="*/ 2147483646 h 146"/>
                <a:gd name="T26" fmla="*/ 2147483646 w 145"/>
                <a:gd name="T27" fmla="*/ 2147483646 h 146"/>
                <a:gd name="T28" fmla="*/ 2147483646 w 145"/>
                <a:gd name="T29" fmla="*/ 2147483646 h 146"/>
                <a:gd name="T30" fmla="*/ 713346623 w 145"/>
                <a:gd name="T31" fmla="*/ 2147483646 h 146"/>
                <a:gd name="T32" fmla="*/ 0 w 145"/>
                <a:gd name="T33" fmla="*/ 2147483646 h 146"/>
                <a:gd name="T34" fmla="*/ 741879279 w 145"/>
                <a:gd name="T35" fmla="*/ 711785392 h 146"/>
                <a:gd name="T36" fmla="*/ 2147483646 w 145"/>
                <a:gd name="T37" fmla="*/ 0 h 146"/>
                <a:gd name="T38" fmla="*/ 2147483646 w 145"/>
                <a:gd name="T39" fmla="*/ 640607230 h 146"/>
                <a:gd name="T40" fmla="*/ 2147483646 w 145"/>
                <a:gd name="T41" fmla="*/ 2135359948 h 146"/>
                <a:gd name="T42" fmla="*/ 2147483646 w 145"/>
                <a:gd name="T43" fmla="*/ 2147483646 h 146"/>
                <a:gd name="T44" fmla="*/ 2147483646 w 145"/>
                <a:gd name="T45" fmla="*/ 2147483646 h 146"/>
                <a:gd name="T46" fmla="*/ 2147483646 w 145"/>
                <a:gd name="T47" fmla="*/ 2147483646 h 146"/>
                <a:gd name="T48" fmla="*/ 2147483646 w 145"/>
                <a:gd name="T49" fmla="*/ 2147483646 h 146"/>
                <a:gd name="T50" fmla="*/ 1597896737 w 145"/>
                <a:gd name="T51" fmla="*/ 2147483646 h 146"/>
                <a:gd name="T52" fmla="*/ 1284022410 w 145"/>
                <a:gd name="T53" fmla="*/ 2147483646 h 146"/>
                <a:gd name="T54" fmla="*/ 1626429393 w 145"/>
                <a:gd name="T55" fmla="*/ 1622873409 h 146"/>
                <a:gd name="T56" fmla="*/ 2147483646 w 145"/>
                <a:gd name="T57" fmla="*/ 1252743195 h 146"/>
                <a:gd name="T58" fmla="*/ 2147483646 w 145"/>
                <a:gd name="T59" fmla="*/ 1452045821 h 146"/>
                <a:gd name="T60" fmla="*/ 2147483646 w 145"/>
                <a:gd name="T61" fmla="*/ 1281214459 h 146"/>
                <a:gd name="T62" fmla="*/ 2147483646 w 145"/>
                <a:gd name="T63" fmla="*/ 1281214459 h 146"/>
                <a:gd name="T64" fmla="*/ 2147483646 w 145"/>
                <a:gd name="T65" fmla="*/ 2147483646 h 146"/>
                <a:gd name="T66" fmla="*/ 2147483646 w 145"/>
                <a:gd name="T67" fmla="*/ 2147483646 h 146"/>
                <a:gd name="T68" fmla="*/ 2147483646 w 145"/>
                <a:gd name="T69" fmla="*/ 2147483646 h 146"/>
                <a:gd name="T70" fmla="*/ 2147483646 w 145"/>
                <a:gd name="T71" fmla="*/ 2035710521 h 146"/>
                <a:gd name="T72" fmla="*/ 2147483646 w 145"/>
                <a:gd name="T73" fmla="*/ 1893354197 h 146"/>
                <a:gd name="T74" fmla="*/ 2111503435 w 145"/>
                <a:gd name="T75" fmla="*/ 2092653050 h 146"/>
                <a:gd name="T76" fmla="*/ 1968836377 w 145"/>
                <a:gd name="T77" fmla="*/ 2147483646 h 146"/>
                <a:gd name="T78" fmla="*/ 2068704451 w 145"/>
                <a:gd name="T79" fmla="*/ 2147483646 h 146"/>
                <a:gd name="T80" fmla="*/ 2147483646 w 145"/>
                <a:gd name="T81" fmla="*/ 2147483646 h 14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45" h="146">
                  <a:moveTo>
                    <a:pt x="108" y="38"/>
                  </a:moveTo>
                  <a:cubicBezTo>
                    <a:pt x="102" y="84"/>
                    <a:pt x="102" y="84"/>
                    <a:pt x="102" y="84"/>
                  </a:cubicBezTo>
                  <a:cubicBezTo>
                    <a:pt x="102" y="87"/>
                    <a:pt x="102" y="89"/>
                    <a:pt x="102" y="92"/>
                  </a:cubicBezTo>
                  <a:cubicBezTo>
                    <a:pt x="102" y="94"/>
                    <a:pt x="103" y="96"/>
                    <a:pt x="106" y="96"/>
                  </a:cubicBezTo>
                  <a:cubicBezTo>
                    <a:pt x="110" y="96"/>
                    <a:pt x="115" y="93"/>
                    <a:pt x="120" y="87"/>
                  </a:cubicBezTo>
                  <a:cubicBezTo>
                    <a:pt x="124" y="81"/>
                    <a:pt x="126" y="73"/>
                    <a:pt x="126" y="64"/>
                  </a:cubicBezTo>
                  <a:cubicBezTo>
                    <a:pt x="126" y="50"/>
                    <a:pt x="121" y="39"/>
                    <a:pt x="112" y="30"/>
                  </a:cubicBezTo>
                  <a:cubicBezTo>
                    <a:pt x="102" y="21"/>
                    <a:pt x="90" y="17"/>
                    <a:pt x="75" y="17"/>
                  </a:cubicBezTo>
                  <a:cubicBezTo>
                    <a:pt x="60" y="17"/>
                    <a:pt x="47" y="22"/>
                    <a:pt x="36" y="33"/>
                  </a:cubicBezTo>
                  <a:cubicBezTo>
                    <a:pt x="26" y="44"/>
                    <a:pt x="20" y="57"/>
                    <a:pt x="20" y="73"/>
                  </a:cubicBezTo>
                  <a:cubicBezTo>
                    <a:pt x="20" y="88"/>
                    <a:pt x="25" y="101"/>
                    <a:pt x="35" y="112"/>
                  </a:cubicBezTo>
                  <a:cubicBezTo>
                    <a:pt x="45" y="123"/>
                    <a:pt x="59" y="129"/>
                    <a:pt x="77" y="129"/>
                  </a:cubicBezTo>
                  <a:cubicBezTo>
                    <a:pt x="91" y="129"/>
                    <a:pt x="106" y="125"/>
                    <a:pt x="121" y="117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11" y="142"/>
                    <a:pt x="94" y="146"/>
                    <a:pt x="77" y="146"/>
                  </a:cubicBezTo>
                  <a:cubicBezTo>
                    <a:pt x="54" y="146"/>
                    <a:pt x="35" y="139"/>
                    <a:pt x="21" y="125"/>
                  </a:cubicBezTo>
                  <a:cubicBezTo>
                    <a:pt x="7" y="110"/>
                    <a:pt x="0" y="93"/>
                    <a:pt x="0" y="73"/>
                  </a:cubicBezTo>
                  <a:cubicBezTo>
                    <a:pt x="0" y="53"/>
                    <a:pt x="7" y="35"/>
                    <a:pt x="22" y="21"/>
                  </a:cubicBezTo>
                  <a:cubicBezTo>
                    <a:pt x="37" y="7"/>
                    <a:pt x="54" y="0"/>
                    <a:pt x="75" y="0"/>
                  </a:cubicBezTo>
                  <a:cubicBezTo>
                    <a:pt x="95" y="0"/>
                    <a:pt x="112" y="6"/>
                    <a:pt x="125" y="19"/>
                  </a:cubicBezTo>
                  <a:cubicBezTo>
                    <a:pt x="138" y="31"/>
                    <a:pt x="145" y="46"/>
                    <a:pt x="145" y="63"/>
                  </a:cubicBezTo>
                  <a:cubicBezTo>
                    <a:pt x="145" y="77"/>
                    <a:pt x="141" y="89"/>
                    <a:pt x="133" y="98"/>
                  </a:cubicBezTo>
                  <a:cubicBezTo>
                    <a:pt x="125" y="108"/>
                    <a:pt x="115" y="113"/>
                    <a:pt x="104" y="113"/>
                  </a:cubicBezTo>
                  <a:cubicBezTo>
                    <a:pt x="96" y="113"/>
                    <a:pt x="90" y="110"/>
                    <a:pt x="86" y="104"/>
                  </a:cubicBezTo>
                  <a:cubicBezTo>
                    <a:pt x="81" y="110"/>
                    <a:pt x="75" y="113"/>
                    <a:pt x="68" y="113"/>
                  </a:cubicBezTo>
                  <a:cubicBezTo>
                    <a:pt x="60" y="113"/>
                    <a:pt x="53" y="110"/>
                    <a:pt x="47" y="103"/>
                  </a:cubicBezTo>
                  <a:cubicBezTo>
                    <a:pt x="41" y="96"/>
                    <a:pt x="38" y="87"/>
                    <a:pt x="38" y="76"/>
                  </a:cubicBezTo>
                  <a:cubicBezTo>
                    <a:pt x="38" y="64"/>
                    <a:pt x="41" y="55"/>
                    <a:pt x="48" y="48"/>
                  </a:cubicBezTo>
                  <a:cubicBezTo>
                    <a:pt x="54" y="40"/>
                    <a:pt x="62" y="37"/>
                    <a:pt x="71" y="37"/>
                  </a:cubicBezTo>
                  <a:cubicBezTo>
                    <a:pt x="77" y="37"/>
                    <a:pt x="83" y="39"/>
                    <a:pt x="87" y="43"/>
                  </a:cubicBezTo>
                  <a:cubicBezTo>
                    <a:pt x="89" y="38"/>
                    <a:pt x="89" y="38"/>
                    <a:pt x="89" y="38"/>
                  </a:cubicBezTo>
                  <a:lnTo>
                    <a:pt x="108" y="38"/>
                  </a:lnTo>
                  <a:close/>
                  <a:moveTo>
                    <a:pt x="69" y="94"/>
                  </a:moveTo>
                  <a:cubicBezTo>
                    <a:pt x="74" y="94"/>
                    <a:pt x="78" y="92"/>
                    <a:pt x="81" y="87"/>
                  </a:cubicBezTo>
                  <a:cubicBezTo>
                    <a:pt x="84" y="83"/>
                    <a:pt x="86" y="77"/>
                    <a:pt x="86" y="72"/>
                  </a:cubicBezTo>
                  <a:cubicBezTo>
                    <a:pt x="86" y="67"/>
                    <a:pt x="85" y="63"/>
                    <a:pt x="82" y="60"/>
                  </a:cubicBezTo>
                  <a:cubicBezTo>
                    <a:pt x="79" y="57"/>
                    <a:pt x="76" y="56"/>
                    <a:pt x="73" y="56"/>
                  </a:cubicBezTo>
                  <a:cubicBezTo>
                    <a:pt x="68" y="56"/>
                    <a:pt x="65" y="58"/>
                    <a:pt x="62" y="62"/>
                  </a:cubicBezTo>
                  <a:cubicBezTo>
                    <a:pt x="60" y="65"/>
                    <a:pt x="58" y="70"/>
                    <a:pt x="58" y="77"/>
                  </a:cubicBezTo>
                  <a:cubicBezTo>
                    <a:pt x="58" y="82"/>
                    <a:pt x="59" y="86"/>
                    <a:pt x="61" y="89"/>
                  </a:cubicBezTo>
                  <a:cubicBezTo>
                    <a:pt x="63" y="92"/>
                    <a:pt x="66" y="94"/>
                    <a:pt x="69" y="94"/>
                  </a:cubicBezTo>
                  <a:close/>
                </a:path>
              </a:pathLst>
            </a:custGeom>
            <a:noFill/>
            <a:ln>
              <a:solidFill>
                <a:schemeClr val="bg2">
                  <a:lumMod val="10000"/>
                </a:schemeClr>
              </a:solidFill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15"/>
            <p:cNvSpPr>
              <a:spLocks/>
            </p:cNvSpPr>
            <p:nvPr>
              <p:custDataLst>
                <p:tags r:id="rId17"/>
              </p:custDataLst>
            </p:nvPr>
          </p:nvSpPr>
          <p:spPr bwMode="auto">
            <a:xfrm>
              <a:off x="6585783" y="5563965"/>
              <a:ext cx="28486" cy="41351"/>
            </a:xfrm>
            <a:custGeom>
              <a:avLst/>
              <a:gdLst>
                <a:gd name="T0" fmla="*/ 0 w 26"/>
                <a:gd name="T1" fmla="*/ 664421388 h 38"/>
                <a:gd name="T2" fmla="*/ 888497617 w 26"/>
                <a:gd name="T3" fmla="*/ 1272294355 h 38"/>
                <a:gd name="T4" fmla="*/ 888497617 w 26"/>
                <a:gd name="T5" fmla="*/ 0 h 38"/>
                <a:gd name="T6" fmla="*/ 0 w 26"/>
                <a:gd name="T7" fmla="*/ 664421388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" h="38">
                  <a:moveTo>
                    <a:pt x="0" y="20"/>
                  </a:moveTo>
                  <a:cubicBezTo>
                    <a:pt x="6" y="29"/>
                    <a:pt x="15" y="36"/>
                    <a:pt x="26" y="38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20"/>
                  </a:lnTo>
                  <a:close/>
                </a:path>
              </a:pathLst>
            </a:custGeom>
            <a:noFill/>
            <a:ln>
              <a:solidFill>
                <a:schemeClr val="bg2">
                  <a:lumMod val="10000"/>
                </a:schemeClr>
              </a:solidFill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16"/>
            <p:cNvSpPr>
              <a:spLocks/>
            </p:cNvSpPr>
            <p:nvPr>
              <p:custDataLst>
                <p:tags r:id="rId18"/>
              </p:custDataLst>
            </p:nvPr>
          </p:nvSpPr>
          <p:spPr bwMode="auto">
            <a:xfrm>
              <a:off x="6771402" y="5400400"/>
              <a:ext cx="96945" cy="33540"/>
            </a:xfrm>
            <a:custGeom>
              <a:avLst/>
              <a:gdLst>
                <a:gd name="T0" fmla="*/ 2011415179 w 89"/>
                <a:gd name="T1" fmla="*/ 223598359 h 31"/>
                <a:gd name="T2" fmla="*/ 977376870 w 89"/>
                <a:gd name="T3" fmla="*/ 223598359 h 31"/>
                <a:gd name="T4" fmla="*/ 0 w 89"/>
                <a:gd name="T5" fmla="*/ 1020160738 h 31"/>
                <a:gd name="T6" fmla="*/ 2147483646 w 89"/>
                <a:gd name="T7" fmla="*/ 1020160738 h 31"/>
                <a:gd name="T8" fmla="*/ 2011415179 w 89"/>
                <a:gd name="T9" fmla="*/ 223598359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31">
                  <a:moveTo>
                    <a:pt x="60" y="7"/>
                  </a:moveTo>
                  <a:cubicBezTo>
                    <a:pt x="52" y="0"/>
                    <a:pt x="37" y="0"/>
                    <a:pt x="29" y="7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89" y="31"/>
                    <a:pt x="89" y="31"/>
                    <a:pt x="89" y="31"/>
                  </a:cubicBezTo>
                  <a:lnTo>
                    <a:pt x="60" y="7"/>
                  </a:lnTo>
                  <a:close/>
                </a:path>
              </a:pathLst>
            </a:custGeom>
            <a:noFill/>
            <a:ln>
              <a:solidFill>
                <a:schemeClr val="bg2">
                  <a:lumMod val="10000"/>
                </a:schemeClr>
              </a:solidFill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17"/>
            <p:cNvSpPr>
              <a:spLocks/>
            </p:cNvSpPr>
            <p:nvPr>
              <p:custDataLst>
                <p:tags r:id="rId19"/>
              </p:custDataLst>
            </p:nvPr>
          </p:nvSpPr>
          <p:spPr bwMode="auto">
            <a:xfrm>
              <a:off x="7025938" y="5563965"/>
              <a:ext cx="28027" cy="41351"/>
            </a:xfrm>
            <a:custGeom>
              <a:avLst/>
              <a:gdLst>
                <a:gd name="T0" fmla="*/ 846203965 w 26"/>
                <a:gd name="T1" fmla="*/ 664421388 h 38"/>
                <a:gd name="T2" fmla="*/ 0 w 26"/>
                <a:gd name="T3" fmla="*/ 0 h 38"/>
                <a:gd name="T4" fmla="*/ 0 w 26"/>
                <a:gd name="T5" fmla="*/ 1272294355 h 38"/>
                <a:gd name="T6" fmla="*/ 846203965 w 26"/>
                <a:gd name="T7" fmla="*/ 664421388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" h="38">
                  <a:moveTo>
                    <a:pt x="26" y="2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1" y="36"/>
                    <a:pt x="20" y="29"/>
                    <a:pt x="26" y="20"/>
                  </a:cubicBezTo>
                  <a:close/>
                </a:path>
              </a:pathLst>
            </a:custGeom>
            <a:noFill/>
            <a:ln>
              <a:solidFill>
                <a:schemeClr val="bg2">
                  <a:lumMod val="10000"/>
                </a:schemeClr>
              </a:solidFill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品 18"/>
            <p:cNvSpPr>
              <a:spLocks/>
            </p:cNvSpPr>
            <p:nvPr>
              <p:custDataLst>
                <p:tags r:id="rId20"/>
              </p:custDataLst>
            </p:nvPr>
          </p:nvSpPr>
          <p:spPr bwMode="auto">
            <a:xfrm>
              <a:off x="6614269" y="5433940"/>
              <a:ext cx="411670" cy="340454"/>
            </a:xfrm>
            <a:custGeom>
              <a:avLst/>
              <a:gdLst>
                <a:gd name="T0" fmla="*/ 711754623 w 377"/>
                <a:gd name="T1" fmla="*/ 2147483646 h 312"/>
                <a:gd name="T2" fmla="*/ 711754623 w 377"/>
                <a:gd name="T3" fmla="*/ 1691614079 h 312"/>
                <a:gd name="T4" fmla="*/ 1010692545 w 377"/>
                <a:gd name="T5" fmla="*/ 1009282065 h 312"/>
                <a:gd name="T6" fmla="*/ 1765153125 w 377"/>
                <a:gd name="T7" fmla="*/ 710763929 h 312"/>
                <a:gd name="T8" fmla="*/ 2147483646 w 377"/>
                <a:gd name="T9" fmla="*/ 710763929 h 312"/>
                <a:gd name="T10" fmla="*/ 2147483646 w 377"/>
                <a:gd name="T11" fmla="*/ 1009282065 h 312"/>
                <a:gd name="T12" fmla="*/ 2147483646 w 377"/>
                <a:gd name="T13" fmla="*/ 1691614079 h 312"/>
                <a:gd name="T14" fmla="*/ 2147483646 w 377"/>
                <a:gd name="T15" fmla="*/ 2147483646 h 312"/>
                <a:gd name="T16" fmla="*/ 2147483646 w 377"/>
                <a:gd name="T17" fmla="*/ 2147483646 h 312"/>
                <a:gd name="T18" fmla="*/ 2147483646 w 377"/>
                <a:gd name="T19" fmla="*/ 1691614079 h 312"/>
                <a:gd name="T20" fmla="*/ 2147483646 w 377"/>
                <a:gd name="T21" fmla="*/ 0 h 312"/>
                <a:gd name="T22" fmla="*/ 1765153125 w 377"/>
                <a:gd name="T23" fmla="*/ 0 h 312"/>
                <a:gd name="T24" fmla="*/ 0 w 377"/>
                <a:gd name="T25" fmla="*/ 1691614079 h 312"/>
                <a:gd name="T26" fmla="*/ 0 w 377"/>
                <a:gd name="T27" fmla="*/ 2147483646 h 312"/>
                <a:gd name="T28" fmla="*/ 711754623 w 377"/>
                <a:gd name="T29" fmla="*/ 2147483646 h 31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77" h="312">
                  <a:moveTo>
                    <a:pt x="21" y="312"/>
                  </a:moveTo>
                  <a:cubicBezTo>
                    <a:pt x="21" y="50"/>
                    <a:pt x="21" y="50"/>
                    <a:pt x="21" y="50"/>
                  </a:cubicBezTo>
                  <a:cubicBezTo>
                    <a:pt x="21" y="42"/>
                    <a:pt x="24" y="35"/>
                    <a:pt x="30" y="30"/>
                  </a:cubicBezTo>
                  <a:cubicBezTo>
                    <a:pt x="35" y="24"/>
                    <a:pt x="43" y="21"/>
                    <a:pt x="52" y="21"/>
                  </a:cubicBezTo>
                  <a:cubicBezTo>
                    <a:pt x="325" y="21"/>
                    <a:pt x="325" y="21"/>
                    <a:pt x="325" y="21"/>
                  </a:cubicBezTo>
                  <a:cubicBezTo>
                    <a:pt x="334" y="21"/>
                    <a:pt x="342" y="24"/>
                    <a:pt x="347" y="30"/>
                  </a:cubicBezTo>
                  <a:cubicBezTo>
                    <a:pt x="353" y="35"/>
                    <a:pt x="356" y="42"/>
                    <a:pt x="356" y="50"/>
                  </a:cubicBezTo>
                  <a:cubicBezTo>
                    <a:pt x="356" y="312"/>
                    <a:pt x="356" y="312"/>
                    <a:pt x="356" y="312"/>
                  </a:cubicBezTo>
                  <a:cubicBezTo>
                    <a:pt x="377" y="312"/>
                    <a:pt x="377" y="312"/>
                    <a:pt x="377" y="312"/>
                  </a:cubicBezTo>
                  <a:cubicBezTo>
                    <a:pt x="377" y="50"/>
                    <a:pt x="377" y="50"/>
                    <a:pt x="377" y="50"/>
                  </a:cubicBezTo>
                  <a:cubicBezTo>
                    <a:pt x="377" y="22"/>
                    <a:pt x="353" y="0"/>
                    <a:pt x="325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4" y="0"/>
                    <a:pt x="0" y="22"/>
                    <a:pt x="0" y="50"/>
                  </a:cubicBezTo>
                  <a:cubicBezTo>
                    <a:pt x="0" y="312"/>
                    <a:pt x="0" y="312"/>
                    <a:pt x="0" y="312"/>
                  </a:cubicBezTo>
                  <a:lnTo>
                    <a:pt x="21" y="312"/>
                  </a:lnTo>
                  <a:close/>
                </a:path>
              </a:pathLst>
            </a:custGeom>
            <a:noFill/>
            <a:ln>
              <a:solidFill>
                <a:schemeClr val="bg2">
                  <a:lumMod val="10000"/>
                </a:schemeClr>
              </a:solidFill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出品 19"/>
            <p:cNvSpPr>
              <a:spLocks noEditPoints="1"/>
            </p:cNvSpPr>
            <p:nvPr>
              <p:custDataLst>
                <p:tags r:id="rId21"/>
              </p:custDataLst>
            </p:nvPr>
          </p:nvSpPr>
          <p:spPr bwMode="auto">
            <a:xfrm>
              <a:off x="6570620" y="5601181"/>
              <a:ext cx="497587" cy="306454"/>
            </a:xfrm>
            <a:custGeom>
              <a:avLst/>
              <a:gdLst>
                <a:gd name="T0" fmla="*/ 2147483646 w 456"/>
                <a:gd name="T1" fmla="*/ 0 h 281"/>
                <a:gd name="T2" fmla="*/ 2147483646 w 456"/>
                <a:gd name="T3" fmla="*/ 2147483646 h 281"/>
                <a:gd name="T4" fmla="*/ 2147483646 w 456"/>
                <a:gd name="T5" fmla="*/ 2147483646 h 281"/>
                <a:gd name="T6" fmla="*/ 241658250 w 456"/>
                <a:gd name="T7" fmla="*/ 0 h 281"/>
                <a:gd name="T8" fmla="*/ 0 w 456"/>
                <a:gd name="T9" fmla="*/ 738362183 h 281"/>
                <a:gd name="T10" fmla="*/ 0 w 456"/>
                <a:gd name="T11" fmla="*/ 2147483646 h 281"/>
                <a:gd name="T12" fmla="*/ 1449957040 w 456"/>
                <a:gd name="T13" fmla="*/ 2147483646 h 281"/>
                <a:gd name="T14" fmla="*/ 2147483646 w 456"/>
                <a:gd name="T15" fmla="*/ 2147483646 h 281"/>
                <a:gd name="T16" fmla="*/ 2147483646 w 456"/>
                <a:gd name="T17" fmla="*/ 2147483646 h 281"/>
                <a:gd name="T18" fmla="*/ 2147483646 w 456"/>
                <a:gd name="T19" fmla="*/ 738362183 h 281"/>
                <a:gd name="T20" fmla="*/ 2147483646 w 456"/>
                <a:gd name="T21" fmla="*/ 0 h 281"/>
                <a:gd name="T22" fmla="*/ 2147483646 w 456"/>
                <a:gd name="T23" fmla="*/ 2147483646 h 281"/>
                <a:gd name="T24" fmla="*/ 1521034992 w 456"/>
                <a:gd name="T25" fmla="*/ 2147483646 h 281"/>
                <a:gd name="T26" fmla="*/ 1108788904 w 456"/>
                <a:gd name="T27" fmla="*/ 2147483646 h 281"/>
                <a:gd name="T28" fmla="*/ 1222512873 w 456"/>
                <a:gd name="T29" fmla="*/ 2147483646 h 281"/>
                <a:gd name="T30" fmla="*/ 2147483646 w 456"/>
                <a:gd name="T31" fmla="*/ 2147483646 h 281"/>
                <a:gd name="T32" fmla="*/ 2147483646 w 456"/>
                <a:gd name="T33" fmla="*/ 2147483646 h 281"/>
                <a:gd name="T34" fmla="*/ 2147483646 w 456"/>
                <a:gd name="T35" fmla="*/ 2147483646 h 281"/>
                <a:gd name="T36" fmla="*/ 2147483646 w 456"/>
                <a:gd name="T37" fmla="*/ 2147483646 h 281"/>
                <a:gd name="T38" fmla="*/ 2147483646 w 456"/>
                <a:gd name="T39" fmla="*/ 2147483646 h 281"/>
                <a:gd name="T40" fmla="*/ 2147483646 w 456"/>
                <a:gd name="T41" fmla="*/ 2147483646 h 281"/>
                <a:gd name="T42" fmla="*/ 2147483646 w 456"/>
                <a:gd name="T43" fmla="*/ 2147483646 h 281"/>
                <a:gd name="T44" fmla="*/ 2147483646 w 456"/>
                <a:gd name="T45" fmla="*/ 2147483646 h 281"/>
                <a:gd name="T46" fmla="*/ 2147483646 w 456"/>
                <a:gd name="T47" fmla="*/ 2147483646 h 281"/>
                <a:gd name="T48" fmla="*/ 2147483646 w 456"/>
                <a:gd name="T49" fmla="*/ 2147483646 h 28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456" h="281">
                  <a:moveTo>
                    <a:pt x="450" y="0"/>
                  </a:moveTo>
                  <a:cubicBezTo>
                    <a:pt x="245" y="169"/>
                    <a:pt x="245" y="169"/>
                    <a:pt x="245" y="169"/>
                  </a:cubicBezTo>
                  <a:cubicBezTo>
                    <a:pt x="236" y="176"/>
                    <a:pt x="221" y="176"/>
                    <a:pt x="212" y="16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7"/>
                    <a:pt x="0" y="14"/>
                    <a:pt x="0" y="22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0" y="262"/>
                    <a:pt x="19" y="281"/>
                    <a:pt x="43" y="281"/>
                  </a:cubicBezTo>
                  <a:cubicBezTo>
                    <a:pt x="414" y="281"/>
                    <a:pt x="414" y="281"/>
                    <a:pt x="414" y="281"/>
                  </a:cubicBezTo>
                  <a:cubicBezTo>
                    <a:pt x="437" y="281"/>
                    <a:pt x="456" y="262"/>
                    <a:pt x="456" y="239"/>
                  </a:cubicBezTo>
                  <a:cubicBezTo>
                    <a:pt x="456" y="22"/>
                    <a:pt x="456" y="22"/>
                    <a:pt x="456" y="22"/>
                  </a:cubicBezTo>
                  <a:cubicBezTo>
                    <a:pt x="456" y="14"/>
                    <a:pt x="454" y="7"/>
                    <a:pt x="450" y="0"/>
                  </a:cubicBezTo>
                  <a:close/>
                  <a:moveTo>
                    <a:pt x="151" y="182"/>
                  </a:moveTo>
                  <a:cubicBezTo>
                    <a:pt x="45" y="248"/>
                    <a:pt x="45" y="248"/>
                    <a:pt x="45" y="248"/>
                  </a:cubicBezTo>
                  <a:cubicBezTo>
                    <a:pt x="41" y="250"/>
                    <a:pt x="35" y="249"/>
                    <a:pt x="33" y="245"/>
                  </a:cubicBezTo>
                  <a:cubicBezTo>
                    <a:pt x="30" y="241"/>
                    <a:pt x="31" y="235"/>
                    <a:pt x="36" y="233"/>
                  </a:cubicBezTo>
                  <a:cubicBezTo>
                    <a:pt x="142" y="167"/>
                    <a:pt x="142" y="167"/>
                    <a:pt x="142" y="167"/>
                  </a:cubicBezTo>
                  <a:cubicBezTo>
                    <a:pt x="146" y="165"/>
                    <a:pt x="151" y="166"/>
                    <a:pt x="154" y="170"/>
                  </a:cubicBezTo>
                  <a:cubicBezTo>
                    <a:pt x="156" y="174"/>
                    <a:pt x="155" y="180"/>
                    <a:pt x="151" y="182"/>
                  </a:cubicBezTo>
                  <a:close/>
                  <a:moveTo>
                    <a:pt x="424" y="245"/>
                  </a:moveTo>
                  <a:cubicBezTo>
                    <a:pt x="422" y="249"/>
                    <a:pt x="416" y="250"/>
                    <a:pt x="412" y="248"/>
                  </a:cubicBezTo>
                  <a:cubicBezTo>
                    <a:pt x="306" y="182"/>
                    <a:pt x="306" y="182"/>
                    <a:pt x="306" y="182"/>
                  </a:cubicBezTo>
                  <a:cubicBezTo>
                    <a:pt x="302" y="180"/>
                    <a:pt x="301" y="174"/>
                    <a:pt x="303" y="170"/>
                  </a:cubicBezTo>
                  <a:cubicBezTo>
                    <a:pt x="306" y="166"/>
                    <a:pt x="311" y="165"/>
                    <a:pt x="315" y="167"/>
                  </a:cubicBezTo>
                  <a:cubicBezTo>
                    <a:pt x="421" y="233"/>
                    <a:pt x="421" y="233"/>
                    <a:pt x="421" y="233"/>
                  </a:cubicBezTo>
                  <a:cubicBezTo>
                    <a:pt x="426" y="235"/>
                    <a:pt x="427" y="241"/>
                    <a:pt x="424" y="245"/>
                  </a:cubicBezTo>
                  <a:close/>
                </a:path>
              </a:pathLst>
            </a:custGeom>
            <a:noFill/>
            <a:ln>
              <a:solidFill>
                <a:schemeClr val="bg2">
                  <a:lumMod val="10000"/>
                </a:schemeClr>
              </a:solidFill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品 26"/>
            <p:cNvSpPr/>
            <p:nvPr>
              <p:custDataLst>
                <p:tags r:id="rId22"/>
              </p:custDataLst>
            </p:nvPr>
          </p:nvSpPr>
          <p:spPr>
            <a:xfrm>
              <a:off x="7569862" y="2513865"/>
              <a:ext cx="3877473" cy="543166"/>
            </a:xfrm>
            <a:prstGeom prst="roundRect">
              <a:avLst>
                <a:gd name="adj" fmla="val 12912"/>
              </a:avLst>
            </a:prstGeom>
            <a:solidFill>
              <a:sysClr val="window" lastClr="FFFFFF">
                <a:lumMod val="85000"/>
                <a:alpha val="6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9" name="27"/>
            <p:cNvSpPr/>
            <p:nvPr>
              <p:custDataLst>
                <p:tags r:id="rId23"/>
              </p:custDataLst>
            </p:nvPr>
          </p:nvSpPr>
          <p:spPr>
            <a:xfrm>
              <a:off x="7569861" y="3466475"/>
              <a:ext cx="3875680" cy="543166"/>
            </a:xfrm>
            <a:prstGeom prst="roundRect">
              <a:avLst/>
            </a:prstGeom>
            <a:solidFill>
              <a:sysClr val="window" lastClr="FFFFFF">
                <a:lumMod val="85000"/>
                <a:alpha val="6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0" name="品 28"/>
            <p:cNvSpPr/>
            <p:nvPr>
              <p:custDataLst>
                <p:tags r:id="rId24"/>
              </p:custDataLst>
            </p:nvPr>
          </p:nvSpPr>
          <p:spPr>
            <a:xfrm>
              <a:off x="7569861" y="4477114"/>
              <a:ext cx="3877474" cy="543166"/>
            </a:xfrm>
            <a:prstGeom prst="roundRect">
              <a:avLst/>
            </a:prstGeom>
            <a:solidFill>
              <a:sysClr val="window" lastClr="FFFFFF">
                <a:lumMod val="85000"/>
                <a:alpha val="6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1" name="PA_圆品 29"/>
            <p:cNvSpPr/>
            <p:nvPr>
              <p:custDataLst>
                <p:tags r:id="rId25"/>
              </p:custDataLst>
            </p:nvPr>
          </p:nvSpPr>
          <p:spPr>
            <a:xfrm>
              <a:off x="7569861" y="5400400"/>
              <a:ext cx="3875680" cy="543166"/>
            </a:xfrm>
            <a:prstGeom prst="roundRect">
              <a:avLst/>
            </a:prstGeom>
            <a:solidFill>
              <a:sysClr val="window" lastClr="FFFFFF">
                <a:lumMod val="85000"/>
                <a:alpha val="6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2" name="34"/>
            <p:cNvSpPr/>
            <p:nvPr>
              <p:custDataLst>
                <p:tags r:id="rId26"/>
              </p:custDataLst>
            </p:nvPr>
          </p:nvSpPr>
          <p:spPr>
            <a:xfrm>
              <a:off x="7569861" y="2513865"/>
              <a:ext cx="3378614" cy="543166"/>
            </a:xfrm>
            <a:prstGeom prst="roundRect">
              <a:avLst/>
            </a:prstGeom>
            <a:solidFill>
              <a:schemeClr val="bg2">
                <a:lumMod val="10000"/>
              </a:schemeClr>
            </a:solidFill>
            <a:ln w="12700" cap="flat" cmpd="sng" algn="ctr">
              <a:solidFill>
                <a:schemeClr val="bg2">
                  <a:lumMod val="1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3" name="品 35"/>
            <p:cNvSpPr txBox="1"/>
            <p:nvPr>
              <p:custDataLst>
                <p:tags r:id="rId27"/>
              </p:custDataLst>
            </p:nvPr>
          </p:nvSpPr>
          <p:spPr>
            <a:xfrm>
              <a:off x="10213197" y="2641486"/>
              <a:ext cx="697558" cy="3460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95%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36"/>
            <p:cNvSpPr/>
            <p:nvPr>
              <p:custDataLst>
                <p:tags r:id="rId28"/>
              </p:custDataLst>
            </p:nvPr>
          </p:nvSpPr>
          <p:spPr>
            <a:xfrm>
              <a:off x="7569860" y="3463707"/>
              <a:ext cx="2473630" cy="543166"/>
            </a:xfrm>
            <a:prstGeom prst="roundRect">
              <a:avLst/>
            </a:prstGeom>
            <a:solidFill>
              <a:schemeClr val="bg2">
                <a:lumMod val="10000"/>
              </a:schemeClr>
            </a:solidFill>
            <a:ln w="12700" cap="flat" cmpd="sng" algn="ctr">
              <a:solidFill>
                <a:schemeClr val="bg2">
                  <a:lumMod val="1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5" name="37"/>
            <p:cNvSpPr txBox="1"/>
            <p:nvPr>
              <p:custDataLst>
                <p:tags r:id="rId29"/>
              </p:custDataLst>
            </p:nvPr>
          </p:nvSpPr>
          <p:spPr>
            <a:xfrm>
              <a:off x="9345933" y="3594056"/>
              <a:ext cx="697558" cy="3460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75%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品 38"/>
            <p:cNvSpPr/>
            <p:nvPr>
              <p:custDataLst>
                <p:tags r:id="rId30"/>
              </p:custDataLst>
            </p:nvPr>
          </p:nvSpPr>
          <p:spPr>
            <a:xfrm>
              <a:off x="7569861" y="4483899"/>
              <a:ext cx="1930639" cy="543166"/>
            </a:xfrm>
            <a:prstGeom prst="roundRect">
              <a:avLst/>
            </a:prstGeom>
            <a:solidFill>
              <a:schemeClr val="bg2">
                <a:lumMod val="10000"/>
              </a:schemeClr>
            </a:solidFill>
            <a:ln w="12700" cap="flat" cmpd="sng" algn="ctr">
              <a:solidFill>
                <a:schemeClr val="bg2">
                  <a:lumMod val="1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7" name="39"/>
            <p:cNvSpPr txBox="1"/>
            <p:nvPr>
              <p:custDataLst>
                <p:tags r:id="rId31"/>
              </p:custDataLst>
            </p:nvPr>
          </p:nvSpPr>
          <p:spPr>
            <a:xfrm>
              <a:off x="8802942" y="4613449"/>
              <a:ext cx="697558" cy="3460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55%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品 40"/>
            <p:cNvSpPr/>
            <p:nvPr>
              <p:custDataLst>
                <p:tags r:id="rId32"/>
              </p:custDataLst>
            </p:nvPr>
          </p:nvSpPr>
          <p:spPr>
            <a:xfrm>
              <a:off x="7569860" y="5406999"/>
              <a:ext cx="1333557" cy="543166"/>
            </a:xfrm>
            <a:prstGeom prst="roundRect">
              <a:avLst/>
            </a:prstGeom>
            <a:solidFill>
              <a:schemeClr val="bg2">
                <a:lumMod val="10000"/>
              </a:schemeClr>
            </a:solidFill>
            <a:ln w="12700" cap="flat" cmpd="sng" algn="ctr">
              <a:solidFill>
                <a:schemeClr val="bg2">
                  <a:lumMod val="1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9" name="41"/>
            <p:cNvSpPr txBox="1"/>
            <p:nvPr>
              <p:custDataLst>
                <p:tags r:id="rId33"/>
              </p:custDataLst>
            </p:nvPr>
          </p:nvSpPr>
          <p:spPr>
            <a:xfrm>
              <a:off x="8219797" y="5525830"/>
              <a:ext cx="697558" cy="3460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25%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75762" y="1653852"/>
            <a:ext cx="5787498" cy="3985101"/>
            <a:chOff x="5549881" y="2126283"/>
            <a:chExt cx="6338940" cy="4364809"/>
          </a:xfrm>
        </p:grpSpPr>
        <p:sp>
          <p:nvSpPr>
            <p:cNvPr id="41" name="Subtitle 2"/>
            <p:cNvSpPr txBox="1">
              <a:spLocks/>
            </p:cNvSpPr>
            <p:nvPr/>
          </p:nvSpPr>
          <p:spPr>
            <a:xfrm>
              <a:off x="9725714" y="4163284"/>
              <a:ext cx="2163107" cy="1039751"/>
            </a:xfrm>
            <a:prstGeom prst="rect">
              <a:avLst/>
            </a:prstGeom>
          </p:spPr>
          <p:txBody>
            <a:bodyPr vert="horz" wrap="square" lIns="217490" tIns="108745" rIns="217490" bIns="108745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2650"/>
                </a:lnSpc>
              </a:pP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Source Sans Pro" charset="0"/>
                  <a:ea typeface="Source Sans Pro" charset="0"/>
                  <a:cs typeface="Source Sans Pro" charset="0"/>
                </a:rPr>
                <a:t>Investment generally results in acquiring an asset</a:t>
              </a:r>
            </a:p>
          </p:txBody>
        </p:sp>
        <p:sp>
          <p:nvSpPr>
            <p:cNvPr id="42" name="TextBox 10"/>
            <p:cNvSpPr txBox="1"/>
            <p:nvPr/>
          </p:nvSpPr>
          <p:spPr>
            <a:xfrm>
              <a:off x="9805601" y="3964899"/>
              <a:ext cx="961540" cy="280677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Montserrat" charset="0"/>
                  <a:ea typeface="Montserrat" charset="0"/>
                  <a:cs typeface="Montserrat" charset="0"/>
                </a:rPr>
                <a:t>CATEGORY 2</a:t>
              </a:r>
            </a:p>
          </p:txBody>
        </p:sp>
        <p:sp>
          <p:nvSpPr>
            <p:cNvPr id="43" name="Oval 28"/>
            <p:cNvSpPr/>
            <p:nvPr/>
          </p:nvSpPr>
          <p:spPr>
            <a:xfrm>
              <a:off x="8771253" y="4004566"/>
              <a:ext cx="620782" cy="620782"/>
            </a:xfrm>
            <a:prstGeom prst="ellipse">
              <a:avLst/>
            </a:prstGeom>
            <a:noFill/>
            <a:ln w="12700"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4" name="Subtitle 2"/>
            <p:cNvSpPr txBox="1">
              <a:spLocks/>
            </p:cNvSpPr>
            <p:nvPr/>
          </p:nvSpPr>
          <p:spPr>
            <a:xfrm>
              <a:off x="6608145" y="4163284"/>
              <a:ext cx="2163107" cy="1039751"/>
            </a:xfrm>
            <a:prstGeom prst="rect">
              <a:avLst/>
            </a:prstGeom>
          </p:spPr>
          <p:txBody>
            <a:bodyPr vert="horz" wrap="square" lIns="217490" tIns="108745" rIns="217490" bIns="108745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2650"/>
                </a:lnSpc>
              </a:pP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Source Sans Pro" charset="0"/>
                  <a:ea typeface="Source Sans Pro" charset="0"/>
                  <a:cs typeface="Source Sans Pro" charset="0"/>
                </a:rPr>
                <a:t>Investment generally results in acquiring an asset</a:t>
              </a:r>
            </a:p>
          </p:txBody>
        </p:sp>
        <p:sp>
          <p:nvSpPr>
            <p:cNvPr id="45" name="TextBox 13"/>
            <p:cNvSpPr txBox="1"/>
            <p:nvPr/>
          </p:nvSpPr>
          <p:spPr>
            <a:xfrm>
              <a:off x="6688031" y="3964899"/>
              <a:ext cx="961540" cy="280677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Montserrat" charset="0"/>
                  <a:ea typeface="Montserrat" charset="0"/>
                  <a:cs typeface="Montserrat" charset="0"/>
                </a:rPr>
                <a:t>CATEGORY 1</a:t>
              </a:r>
            </a:p>
          </p:txBody>
        </p:sp>
        <p:sp>
          <p:nvSpPr>
            <p:cNvPr id="46" name="Oval 32"/>
            <p:cNvSpPr/>
            <p:nvPr/>
          </p:nvSpPr>
          <p:spPr>
            <a:xfrm>
              <a:off x="5653684" y="4004566"/>
              <a:ext cx="620782" cy="620782"/>
            </a:xfrm>
            <a:prstGeom prst="ellipse">
              <a:avLst/>
            </a:prstGeom>
            <a:noFill/>
            <a:ln w="12700"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7" name="Shape 2579"/>
            <p:cNvSpPr/>
            <p:nvPr/>
          </p:nvSpPr>
          <p:spPr>
            <a:xfrm>
              <a:off x="5819663" y="4147789"/>
              <a:ext cx="309014" cy="3090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57" y="18984"/>
                  </a:moveTo>
                  <a:lnTo>
                    <a:pt x="11380" y="15408"/>
                  </a:lnTo>
                  <a:lnTo>
                    <a:pt x="10800" y="14983"/>
                  </a:lnTo>
                  <a:lnTo>
                    <a:pt x="10219" y="15408"/>
                  </a:lnTo>
                  <a:lnTo>
                    <a:pt x="5343" y="18984"/>
                  </a:lnTo>
                  <a:lnTo>
                    <a:pt x="7313" y="13075"/>
                  </a:lnTo>
                  <a:lnTo>
                    <a:pt x="7534" y="12411"/>
                  </a:lnTo>
                  <a:lnTo>
                    <a:pt x="6980" y="11985"/>
                  </a:lnTo>
                  <a:lnTo>
                    <a:pt x="2887" y="8836"/>
                  </a:lnTo>
                  <a:lnTo>
                    <a:pt x="8535" y="8836"/>
                  </a:lnTo>
                  <a:lnTo>
                    <a:pt x="8774" y="8199"/>
                  </a:lnTo>
                  <a:lnTo>
                    <a:pt x="10800" y="2796"/>
                  </a:lnTo>
                  <a:lnTo>
                    <a:pt x="12826" y="8199"/>
                  </a:lnTo>
                  <a:lnTo>
                    <a:pt x="13065" y="8836"/>
                  </a:lnTo>
                  <a:lnTo>
                    <a:pt x="18714" y="8836"/>
                  </a:lnTo>
                  <a:lnTo>
                    <a:pt x="14619" y="11985"/>
                  </a:lnTo>
                  <a:lnTo>
                    <a:pt x="14066" y="12411"/>
                  </a:lnTo>
                  <a:cubicBezTo>
                    <a:pt x="14066" y="12411"/>
                    <a:pt x="16257" y="18984"/>
                    <a:pt x="16257" y="18984"/>
                  </a:cubicBezTo>
                  <a:close/>
                  <a:moveTo>
                    <a:pt x="21600" y="7855"/>
                  </a:moveTo>
                  <a:lnTo>
                    <a:pt x="13745" y="7855"/>
                  </a:lnTo>
                  <a:lnTo>
                    <a:pt x="10800" y="0"/>
                  </a:lnTo>
                  <a:lnTo>
                    <a:pt x="7855" y="7855"/>
                  </a:lnTo>
                  <a:lnTo>
                    <a:pt x="0" y="7855"/>
                  </a:lnTo>
                  <a:lnTo>
                    <a:pt x="6382" y="12764"/>
                  </a:lnTo>
                  <a:lnTo>
                    <a:pt x="3436" y="21600"/>
                  </a:lnTo>
                  <a:lnTo>
                    <a:pt x="10800" y="16200"/>
                  </a:lnTo>
                  <a:lnTo>
                    <a:pt x="18164" y="21600"/>
                  </a:lnTo>
                  <a:lnTo>
                    <a:pt x="15218" y="12764"/>
                  </a:lnTo>
                  <a:cubicBezTo>
                    <a:pt x="15218" y="12764"/>
                    <a:pt x="21600" y="7855"/>
                    <a:pt x="21600" y="7855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2">
                  <a:lumMod val="10000"/>
                </a:schemeClr>
              </a:solidFill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0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8" name="Shape 2629"/>
            <p:cNvSpPr/>
            <p:nvPr/>
          </p:nvSpPr>
          <p:spPr>
            <a:xfrm>
              <a:off x="8932392" y="4172930"/>
              <a:ext cx="309100" cy="3090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441" y="20618"/>
                  </a:moveTo>
                  <a:cubicBezTo>
                    <a:pt x="15826" y="20618"/>
                    <a:pt x="15226" y="20482"/>
                    <a:pt x="14660" y="20214"/>
                  </a:cubicBezTo>
                  <a:cubicBezTo>
                    <a:pt x="14607" y="20189"/>
                    <a:pt x="14552" y="20170"/>
                    <a:pt x="14497" y="20155"/>
                  </a:cubicBezTo>
                  <a:cubicBezTo>
                    <a:pt x="8918" y="17308"/>
                    <a:pt x="4295" y="12685"/>
                    <a:pt x="1448" y="7105"/>
                  </a:cubicBezTo>
                  <a:cubicBezTo>
                    <a:pt x="1432" y="7048"/>
                    <a:pt x="1412" y="6991"/>
                    <a:pt x="1386" y="6936"/>
                  </a:cubicBezTo>
                  <a:cubicBezTo>
                    <a:pt x="1117" y="6369"/>
                    <a:pt x="982" y="5770"/>
                    <a:pt x="982" y="5155"/>
                  </a:cubicBezTo>
                  <a:cubicBezTo>
                    <a:pt x="982" y="2774"/>
                    <a:pt x="3066" y="982"/>
                    <a:pt x="4417" y="982"/>
                  </a:cubicBezTo>
                  <a:cubicBezTo>
                    <a:pt x="4594" y="982"/>
                    <a:pt x="4711" y="1072"/>
                    <a:pt x="4764" y="1126"/>
                  </a:cubicBezTo>
                  <a:cubicBezTo>
                    <a:pt x="4776" y="1139"/>
                    <a:pt x="4798" y="1164"/>
                    <a:pt x="4831" y="1216"/>
                  </a:cubicBezTo>
                  <a:cubicBezTo>
                    <a:pt x="4848" y="1244"/>
                    <a:pt x="4867" y="1271"/>
                    <a:pt x="4887" y="1297"/>
                  </a:cubicBezTo>
                  <a:lnTo>
                    <a:pt x="8118" y="5453"/>
                  </a:lnTo>
                  <a:cubicBezTo>
                    <a:pt x="8143" y="5485"/>
                    <a:pt x="8170" y="5515"/>
                    <a:pt x="8199" y="5544"/>
                  </a:cubicBezTo>
                  <a:cubicBezTo>
                    <a:pt x="8253" y="5598"/>
                    <a:pt x="8343" y="5715"/>
                    <a:pt x="8343" y="5891"/>
                  </a:cubicBezTo>
                  <a:cubicBezTo>
                    <a:pt x="8343" y="5978"/>
                    <a:pt x="8319" y="6060"/>
                    <a:pt x="8272" y="6135"/>
                  </a:cubicBezTo>
                  <a:lnTo>
                    <a:pt x="7178" y="7221"/>
                  </a:lnTo>
                  <a:cubicBezTo>
                    <a:pt x="7173" y="7226"/>
                    <a:pt x="7168" y="7231"/>
                    <a:pt x="7163" y="7236"/>
                  </a:cubicBezTo>
                  <a:cubicBezTo>
                    <a:pt x="6767" y="7609"/>
                    <a:pt x="6541" y="8126"/>
                    <a:pt x="6541" y="8668"/>
                  </a:cubicBezTo>
                  <a:cubicBezTo>
                    <a:pt x="6541" y="9175"/>
                    <a:pt x="6738" y="9658"/>
                    <a:pt x="7080" y="10020"/>
                  </a:cubicBezTo>
                  <a:cubicBezTo>
                    <a:pt x="7092" y="10040"/>
                    <a:pt x="7105" y="10059"/>
                    <a:pt x="7119" y="10078"/>
                  </a:cubicBezTo>
                  <a:cubicBezTo>
                    <a:pt x="8325" y="11745"/>
                    <a:pt x="9807" y="13222"/>
                    <a:pt x="11525" y="14469"/>
                  </a:cubicBezTo>
                  <a:cubicBezTo>
                    <a:pt x="11538" y="14478"/>
                    <a:pt x="11551" y="14487"/>
                    <a:pt x="11565" y="14496"/>
                  </a:cubicBezTo>
                  <a:cubicBezTo>
                    <a:pt x="11928" y="14844"/>
                    <a:pt x="12414" y="15045"/>
                    <a:pt x="12924" y="15045"/>
                  </a:cubicBezTo>
                  <a:cubicBezTo>
                    <a:pt x="13436" y="15045"/>
                    <a:pt x="13930" y="14840"/>
                    <a:pt x="14297" y="14479"/>
                  </a:cubicBezTo>
                  <a:cubicBezTo>
                    <a:pt x="14316" y="14463"/>
                    <a:pt x="14335" y="14446"/>
                    <a:pt x="14352" y="14427"/>
                  </a:cubicBezTo>
                  <a:lnTo>
                    <a:pt x="15451" y="13320"/>
                  </a:lnTo>
                  <a:cubicBezTo>
                    <a:pt x="15529" y="13271"/>
                    <a:pt x="15611" y="13247"/>
                    <a:pt x="15697" y="13247"/>
                  </a:cubicBezTo>
                  <a:cubicBezTo>
                    <a:pt x="15874" y="13247"/>
                    <a:pt x="15990" y="13337"/>
                    <a:pt x="16044" y="13391"/>
                  </a:cubicBezTo>
                  <a:cubicBezTo>
                    <a:pt x="16073" y="13420"/>
                    <a:pt x="16103" y="13447"/>
                    <a:pt x="16135" y="13472"/>
                  </a:cubicBezTo>
                  <a:lnTo>
                    <a:pt x="20291" y="16704"/>
                  </a:lnTo>
                  <a:cubicBezTo>
                    <a:pt x="20317" y="16725"/>
                    <a:pt x="20345" y="16744"/>
                    <a:pt x="20374" y="16762"/>
                  </a:cubicBezTo>
                  <a:cubicBezTo>
                    <a:pt x="20426" y="16795"/>
                    <a:pt x="20449" y="16816"/>
                    <a:pt x="20461" y="16827"/>
                  </a:cubicBezTo>
                  <a:cubicBezTo>
                    <a:pt x="20515" y="16881"/>
                    <a:pt x="20605" y="16997"/>
                    <a:pt x="20605" y="17174"/>
                  </a:cubicBezTo>
                  <a:cubicBezTo>
                    <a:pt x="20605" y="17207"/>
                    <a:pt x="20606" y="17240"/>
                    <a:pt x="20610" y="17273"/>
                  </a:cubicBezTo>
                  <a:cubicBezTo>
                    <a:pt x="20533" y="18625"/>
                    <a:pt x="18769" y="20618"/>
                    <a:pt x="16441" y="20618"/>
                  </a:cubicBezTo>
                  <a:moveTo>
                    <a:pt x="21586" y="17174"/>
                  </a:moveTo>
                  <a:cubicBezTo>
                    <a:pt x="21586" y="16768"/>
                    <a:pt x="21421" y="16399"/>
                    <a:pt x="21155" y="16133"/>
                  </a:cubicBezTo>
                  <a:cubicBezTo>
                    <a:pt x="21077" y="16054"/>
                    <a:pt x="20988" y="15988"/>
                    <a:pt x="20893" y="15929"/>
                  </a:cubicBezTo>
                  <a:lnTo>
                    <a:pt x="16738" y="12697"/>
                  </a:lnTo>
                  <a:cubicBezTo>
                    <a:pt x="16471" y="12430"/>
                    <a:pt x="16104" y="12265"/>
                    <a:pt x="15697" y="12265"/>
                  </a:cubicBezTo>
                  <a:cubicBezTo>
                    <a:pt x="15364" y="12265"/>
                    <a:pt x="15060" y="12380"/>
                    <a:pt x="14815" y="12567"/>
                  </a:cubicBezTo>
                  <a:lnTo>
                    <a:pt x="13655" y="13736"/>
                  </a:lnTo>
                  <a:lnTo>
                    <a:pt x="13652" y="13733"/>
                  </a:lnTo>
                  <a:cubicBezTo>
                    <a:pt x="13473" y="13934"/>
                    <a:pt x="13214" y="14063"/>
                    <a:pt x="12924" y="14063"/>
                  </a:cubicBezTo>
                  <a:cubicBezTo>
                    <a:pt x="12592" y="14063"/>
                    <a:pt x="12300" y="13897"/>
                    <a:pt x="12122" y="13645"/>
                  </a:cubicBezTo>
                  <a:cubicBezTo>
                    <a:pt x="12116" y="13654"/>
                    <a:pt x="12107" y="13663"/>
                    <a:pt x="12101" y="13674"/>
                  </a:cubicBezTo>
                  <a:cubicBezTo>
                    <a:pt x="10497" y="12510"/>
                    <a:pt x="9076" y="11108"/>
                    <a:pt x="7914" y="9502"/>
                  </a:cubicBezTo>
                  <a:cubicBezTo>
                    <a:pt x="7925" y="9495"/>
                    <a:pt x="7935" y="9486"/>
                    <a:pt x="7947" y="9479"/>
                  </a:cubicBezTo>
                  <a:cubicBezTo>
                    <a:pt x="7691" y="9299"/>
                    <a:pt x="7523" y="9004"/>
                    <a:pt x="7523" y="8668"/>
                  </a:cubicBezTo>
                  <a:cubicBezTo>
                    <a:pt x="7523" y="8367"/>
                    <a:pt x="7659" y="8101"/>
                    <a:pt x="7871" y="7920"/>
                  </a:cubicBezTo>
                  <a:lnTo>
                    <a:pt x="7870" y="7918"/>
                  </a:lnTo>
                  <a:lnTo>
                    <a:pt x="9023" y="6773"/>
                  </a:lnTo>
                  <a:cubicBezTo>
                    <a:pt x="9211" y="6528"/>
                    <a:pt x="9325" y="6224"/>
                    <a:pt x="9325" y="5891"/>
                  </a:cubicBezTo>
                  <a:cubicBezTo>
                    <a:pt x="9325" y="5485"/>
                    <a:pt x="9160" y="5116"/>
                    <a:pt x="8893" y="4850"/>
                  </a:cubicBezTo>
                  <a:lnTo>
                    <a:pt x="5662" y="693"/>
                  </a:lnTo>
                  <a:cubicBezTo>
                    <a:pt x="5603" y="599"/>
                    <a:pt x="5537" y="510"/>
                    <a:pt x="5458" y="432"/>
                  </a:cubicBezTo>
                  <a:cubicBezTo>
                    <a:pt x="5191" y="165"/>
                    <a:pt x="4823" y="0"/>
                    <a:pt x="4417" y="0"/>
                  </a:cubicBezTo>
                  <a:cubicBezTo>
                    <a:pt x="2454" y="0"/>
                    <a:pt x="0" y="2308"/>
                    <a:pt x="0" y="5155"/>
                  </a:cubicBezTo>
                  <a:cubicBezTo>
                    <a:pt x="0" y="5943"/>
                    <a:pt x="183" y="6688"/>
                    <a:pt x="499" y="7356"/>
                  </a:cubicBezTo>
                  <a:lnTo>
                    <a:pt x="482" y="7373"/>
                  </a:lnTo>
                  <a:cubicBezTo>
                    <a:pt x="3435" y="13255"/>
                    <a:pt x="8343" y="18164"/>
                    <a:pt x="14224" y="21117"/>
                  </a:cubicBezTo>
                  <a:lnTo>
                    <a:pt x="14240" y="21101"/>
                  </a:lnTo>
                  <a:cubicBezTo>
                    <a:pt x="14908" y="21418"/>
                    <a:pt x="15652" y="21600"/>
                    <a:pt x="16441" y="21600"/>
                  </a:cubicBezTo>
                  <a:cubicBezTo>
                    <a:pt x="19287" y="21600"/>
                    <a:pt x="21594" y="19145"/>
                    <a:pt x="21594" y="17182"/>
                  </a:cubicBezTo>
                  <a:cubicBezTo>
                    <a:pt x="21594" y="17179"/>
                    <a:pt x="21594" y="17177"/>
                    <a:pt x="21594" y="17174"/>
                  </a:cubicBezTo>
                  <a:cubicBezTo>
                    <a:pt x="21594" y="17174"/>
                    <a:pt x="21586" y="17174"/>
                    <a:pt x="21586" y="17174"/>
                  </a:cubicBezTo>
                  <a:close/>
                  <a:moveTo>
                    <a:pt x="11785" y="10800"/>
                  </a:moveTo>
                  <a:cubicBezTo>
                    <a:pt x="12326" y="10800"/>
                    <a:pt x="12766" y="10360"/>
                    <a:pt x="12766" y="9819"/>
                  </a:cubicBezTo>
                  <a:cubicBezTo>
                    <a:pt x="12766" y="9276"/>
                    <a:pt x="12326" y="8836"/>
                    <a:pt x="11785" y="8836"/>
                  </a:cubicBezTo>
                  <a:cubicBezTo>
                    <a:pt x="11242" y="8836"/>
                    <a:pt x="10803" y="9276"/>
                    <a:pt x="10803" y="9819"/>
                  </a:cubicBezTo>
                  <a:cubicBezTo>
                    <a:pt x="10803" y="10360"/>
                    <a:pt x="11242" y="10800"/>
                    <a:pt x="11785" y="10800"/>
                  </a:cubicBezTo>
                  <a:moveTo>
                    <a:pt x="11785" y="5891"/>
                  </a:moveTo>
                  <a:cubicBezTo>
                    <a:pt x="13953" y="5891"/>
                    <a:pt x="15711" y="7649"/>
                    <a:pt x="15711" y="9819"/>
                  </a:cubicBezTo>
                  <a:cubicBezTo>
                    <a:pt x="15711" y="10090"/>
                    <a:pt x="15930" y="10309"/>
                    <a:pt x="16201" y="10309"/>
                  </a:cubicBezTo>
                  <a:cubicBezTo>
                    <a:pt x="16472" y="10309"/>
                    <a:pt x="16692" y="10090"/>
                    <a:pt x="16692" y="9819"/>
                  </a:cubicBezTo>
                  <a:cubicBezTo>
                    <a:pt x="16692" y="7107"/>
                    <a:pt x="14495" y="4909"/>
                    <a:pt x="11785" y="4909"/>
                  </a:cubicBezTo>
                  <a:cubicBezTo>
                    <a:pt x="11513" y="4909"/>
                    <a:pt x="11294" y="5129"/>
                    <a:pt x="11294" y="5400"/>
                  </a:cubicBezTo>
                  <a:cubicBezTo>
                    <a:pt x="11294" y="5672"/>
                    <a:pt x="11513" y="5891"/>
                    <a:pt x="11785" y="5891"/>
                  </a:cubicBezTo>
                  <a:moveTo>
                    <a:pt x="11785" y="982"/>
                  </a:moveTo>
                  <a:cubicBezTo>
                    <a:pt x="16663" y="982"/>
                    <a:pt x="20618" y="4939"/>
                    <a:pt x="20618" y="9819"/>
                  </a:cubicBezTo>
                  <a:cubicBezTo>
                    <a:pt x="20618" y="10090"/>
                    <a:pt x="20838" y="10309"/>
                    <a:pt x="21109" y="10309"/>
                  </a:cubicBezTo>
                  <a:cubicBezTo>
                    <a:pt x="21380" y="10309"/>
                    <a:pt x="21600" y="10090"/>
                    <a:pt x="21600" y="9819"/>
                  </a:cubicBezTo>
                  <a:cubicBezTo>
                    <a:pt x="21600" y="4396"/>
                    <a:pt x="17206" y="0"/>
                    <a:pt x="11785" y="0"/>
                  </a:cubicBezTo>
                  <a:cubicBezTo>
                    <a:pt x="11513" y="0"/>
                    <a:pt x="11294" y="220"/>
                    <a:pt x="11294" y="491"/>
                  </a:cubicBezTo>
                  <a:cubicBezTo>
                    <a:pt x="11294" y="762"/>
                    <a:pt x="11513" y="982"/>
                    <a:pt x="11785" y="982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chemeClr val="bg2">
                  <a:lumMod val="10000"/>
                </a:schemeClr>
              </a:solidFill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0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9" name="Subtitle 2"/>
            <p:cNvSpPr txBox="1">
              <a:spLocks/>
            </p:cNvSpPr>
            <p:nvPr/>
          </p:nvSpPr>
          <p:spPr>
            <a:xfrm>
              <a:off x="9725714" y="5451341"/>
              <a:ext cx="2163107" cy="1039751"/>
            </a:xfrm>
            <a:prstGeom prst="rect">
              <a:avLst/>
            </a:prstGeom>
          </p:spPr>
          <p:txBody>
            <a:bodyPr vert="horz" wrap="square" lIns="217490" tIns="108745" rIns="217490" bIns="108745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2650"/>
                </a:lnSpc>
              </a:pP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Source Sans Pro" charset="0"/>
                  <a:ea typeface="Source Sans Pro" charset="0"/>
                  <a:cs typeface="Source Sans Pro" charset="0"/>
                </a:rPr>
                <a:t>Investment generally results in acquiring an asset</a:t>
              </a:r>
            </a:p>
          </p:txBody>
        </p:sp>
        <p:sp>
          <p:nvSpPr>
            <p:cNvPr id="50" name="TextBox 18"/>
            <p:cNvSpPr txBox="1"/>
            <p:nvPr/>
          </p:nvSpPr>
          <p:spPr>
            <a:xfrm>
              <a:off x="9805601" y="5383580"/>
              <a:ext cx="961540" cy="280677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Montserrat" charset="0"/>
                  <a:ea typeface="Montserrat" charset="0"/>
                  <a:cs typeface="Montserrat" charset="0"/>
                </a:rPr>
                <a:t>CATEGORY 4</a:t>
              </a:r>
            </a:p>
          </p:txBody>
        </p:sp>
        <p:sp>
          <p:nvSpPr>
            <p:cNvPr id="51" name="Oval 37"/>
            <p:cNvSpPr/>
            <p:nvPr/>
          </p:nvSpPr>
          <p:spPr>
            <a:xfrm>
              <a:off x="8771253" y="5423249"/>
              <a:ext cx="620782" cy="620782"/>
            </a:xfrm>
            <a:prstGeom prst="ellipse">
              <a:avLst/>
            </a:prstGeom>
            <a:noFill/>
            <a:ln w="12700"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2" name="Subtitle 2"/>
            <p:cNvSpPr txBox="1">
              <a:spLocks/>
            </p:cNvSpPr>
            <p:nvPr/>
          </p:nvSpPr>
          <p:spPr>
            <a:xfrm>
              <a:off x="6608145" y="5451341"/>
              <a:ext cx="2163107" cy="1039751"/>
            </a:xfrm>
            <a:prstGeom prst="rect">
              <a:avLst/>
            </a:prstGeom>
          </p:spPr>
          <p:txBody>
            <a:bodyPr vert="horz" wrap="square" lIns="217490" tIns="108745" rIns="217490" bIns="108745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2650"/>
                </a:lnSpc>
              </a:pP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Source Sans Pro" charset="0"/>
                  <a:ea typeface="Source Sans Pro" charset="0"/>
                  <a:cs typeface="Source Sans Pro" charset="0"/>
                </a:rPr>
                <a:t>Investment generally results in acquiring an asset</a:t>
              </a:r>
            </a:p>
          </p:txBody>
        </p:sp>
        <p:sp>
          <p:nvSpPr>
            <p:cNvPr id="53" name="TextBox 21"/>
            <p:cNvSpPr txBox="1"/>
            <p:nvPr/>
          </p:nvSpPr>
          <p:spPr>
            <a:xfrm>
              <a:off x="6688031" y="5383580"/>
              <a:ext cx="961540" cy="280677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Montserrat" charset="0"/>
                  <a:ea typeface="Montserrat" charset="0"/>
                  <a:cs typeface="Montserrat" charset="0"/>
                </a:rPr>
                <a:t>CATEGORY 3</a:t>
              </a:r>
            </a:p>
          </p:txBody>
        </p:sp>
        <p:sp>
          <p:nvSpPr>
            <p:cNvPr id="54" name="Oval 43"/>
            <p:cNvSpPr/>
            <p:nvPr/>
          </p:nvSpPr>
          <p:spPr>
            <a:xfrm>
              <a:off x="5653684" y="5423249"/>
              <a:ext cx="620782" cy="620782"/>
            </a:xfrm>
            <a:prstGeom prst="ellipse">
              <a:avLst/>
            </a:prstGeom>
            <a:noFill/>
            <a:ln w="12700"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5" name="Shape 2633"/>
            <p:cNvSpPr/>
            <p:nvPr/>
          </p:nvSpPr>
          <p:spPr>
            <a:xfrm>
              <a:off x="5819663" y="5603805"/>
              <a:ext cx="309014" cy="3090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44" y="18334"/>
                  </a:moveTo>
                  <a:lnTo>
                    <a:pt x="15583" y="6873"/>
                  </a:lnTo>
                  <a:lnTo>
                    <a:pt x="20168" y="6873"/>
                  </a:lnTo>
                  <a:cubicBezTo>
                    <a:pt x="20168" y="6873"/>
                    <a:pt x="12144" y="18334"/>
                    <a:pt x="12144" y="18334"/>
                  </a:cubicBezTo>
                  <a:close/>
                  <a:moveTo>
                    <a:pt x="10800" y="19403"/>
                  </a:moveTo>
                  <a:lnTo>
                    <a:pt x="7041" y="6873"/>
                  </a:lnTo>
                  <a:lnTo>
                    <a:pt x="14559" y="6873"/>
                  </a:lnTo>
                  <a:cubicBezTo>
                    <a:pt x="14559" y="6873"/>
                    <a:pt x="10800" y="19403"/>
                    <a:pt x="10800" y="19403"/>
                  </a:cubicBezTo>
                  <a:close/>
                  <a:moveTo>
                    <a:pt x="1432" y="6873"/>
                  </a:moveTo>
                  <a:lnTo>
                    <a:pt x="6017" y="6873"/>
                  </a:lnTo>
                  <a:lnTo>
                    <a:pt x="9456" y="18334"/>
                  </a:lnTo>
                  <a:cubicBezTo>
                    <a:pt x="9456" y="18334"/>
                    <a:pt x="1432" y="6873"/>
                    <a:pt x="1432" y="6873"/>
                  </a:cubicBezTo>
                  <a:close/>
                  <a:moveTo>
                    <a:pt x="6578" y="982"/>
                  </a:moveTo>
                  <a:lnTo>
                    <a:pt x="8536" y="982"/>
                  </a:lnTo>
                  <a:lnTo>
                    <a:pt x="6082" y="5891"/>
                  </a:lnTo>
                  <a:lnTo>
                    <a:pt x="1669" y="5891"/>
                  </a:lnTo>
                  <a:cubicBezTo>
                    <a:pt x="1669" y="5891"/>
                    <a:pt x="6578" y="982"/>
                    <a:pt x="6578" y="982"/>
                  </a:cubicBezTo>
                  <a:close/>
                  <a:moveTo>
                    <a:pt x="11973" y="982"/>
                  </a:moveTo>
                  <a:lnTo>
                    <a:pt x="14427" y="5891"/>
                  </a:lnTo>
                  <a:lnTo>
                    <a:pt x="7173" y="5891"/>
                  </a:lnTo>
                  <a:lnTo>
                    <a:pt x="9627" y="982"/>
                  </a:lnTo>
                  <a:cubicBezTo>
                    <a:pt x="9627" y="982"/>
                    <a:pt x="11973" y="982"/>
                    <a:pt x="11973" y="982"/>
                  </a:cubicBezTo>
                  <a:close/>
                  <a:moveTo>
                    <a:pt x="15022" y="982"/>
                  </a:moveTo>
                  <a:lnTo>
                    <a:pt x="19931" y="5891"/>
                  </a:lnTo>
                  <a:lnTo>
                    <a:pt x="15518" y="5891"/>
                  </a:lnTo>
                  <a:lnTo>
                    <a:pt x="13064" y="982"/>
                  </a:lnTo>
                  <a:cubicBezTo>
                    <a:pt x="13064" y="982"/>
                    <a:pt x="15022" y="982"/>
                    <a:pt x="15022" y="982"/>
                  </a:cubicBezTo>
                  <a:close/>
                  <a:moveTo>
                    <a:pt x="21600" y="6382"/>
                  </a:moveTo>
                  <a:cubicBezTo>
                    <a:pt x="21600" y="6272"/>
                    <a:pt x="21557" y="6175"/>
                    <a:pt x="21495" y="6093"/>
                  </a:cubicBezTo>
                  <a:lnTo>
                    <a:pt x="21502" y="6088"/>
                  </a:lnTo>
                  <a:lnTo>
                    <a:pt x="21471" y="6057"/>
                  </a:lnTo>
                  <a:cubicBezTo>
                    <a:pt x="21459" y="6044"/>
                    <a:pt x="21448" y="6032"/>
                    <a:pt x="21434" y="6020"/>
                  </a:cubicBezTo>
                  <a:lnTo>
                    <a:pt x="15611" y="197"/>
                  </a:lnTo>
                  <a:lnTo>
                    <a:pt x="15604" y="201"/>
                  </a:lnTo>
                  <a:cubicBezTo>
                    <a:pt x="15514" y="82"/>
                    <a:pt x="15379" y="0"/>
                    <a:pt x="15218" y="0"/>
                  </a:cubicBezTo>
                  <a:lnTo>
                    <a:pt x="6382" y="0"/>
                  </a:lnTo>
                  <a:cubicBezTo>
                    <a:pt x="6221" y="0"/>
                    <a:pt x="6086" y="82"/>
                    <a:pt x="5996" y="201"/>
                  </a:cubicBezTo>
                  <a:lnTo>
                    <a:pt x="5989" y="197"/>
                  </a:lnTo>
                  <a:lnTo>
                    <a:pt x="166" y="6020"/>
                  </a:lnTo>
                  <a:cubicBezTo>
                    <a:pt x="152" y="6032"/>
                    <a:pt x="141" y="6044"/>
                    <a:pt x="129" y="6057"/>
                  </a:cubicBezTo>
                  <a:lnTo>
                    <a:pt x="98" y="6088"/>
                  </a:lnTo>
                  <a:lnTo>
                    <a:pt x="105" y="6093"/>
                  </a:lnTo>
                  <a:cubicBezTo>
                    <a:pt x="43" y="6175"/>
                    <a:pt x="0" y="6272"/>
                    <a:pt x="0" y="6382"/>
                  </a:cubicBezTo>
                  <a:cubicBezTo>
                    <a:pt x="0" y="6499"/>
                    <a:pt x="46" y="6602"/>
                    <a:pt x="115" y="6686"/>
                  </a:cubicBezTo>
                  <a:lnTo>
                    <a:pt x="109" y="6690"/>
                  </a:lnTo>
                  <a:lnTo>
                    <a:pt x="10418" y="21418"/>
                  </a:lnTo>
                  <a:lnTo>
                    <a:pt x="10424" y="21413"/>
                  </a:lnTo>
                  <a:cubicBezTo>
                    <a:pt x="10514" y="21525"/>
                    <a:pt x="10646" y="21600"/>
                    <a:pt x="10800" y="21600"/>
                  </a:cubicBezTo>
                  <a:cubicBezTo>
                    <a:pt x="10954" y="21600"/>
                    <a:pt x="11086" y="21525"/>
                    <a:pt x="11176" y="21413"/>
                  </a:cubicBezTo>
                  <a:lnTo>
                    <a:pt x="11182" y="21418"/>
                  </a:lnTo>
                  <a:lnTo>
                    <a:pt x="21491" y="6690"/>
                  </a:lnTo>
                  <a:lnTo>
                    <a:pt x="21485" y="6686"/>
                  </a:lnTo>
                  <a:cubicBezTo>
                    <a:pt x="21553" y="6602"/>
                    <a:pt x="21600" y="6499"/>
                    <a:pt x="21600" y="6382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chemeClr val="bg2">
                  <a:lumMod val="10000"/>
                </a:schemeClr>
              </a:solidFill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0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6" name="Shape 2840"/>
            <p:cNvSpPr/>
            <p:nvPr/>
          </p:nvSpPr>
          <p:spPr>
            <a:xfrm>
              <a:off x="8927136" y="5593178"/>
              <a:ext cx="309014" cy="280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0520"/>
                  </a:moveTo>
                  <a:lnTo>
                    <a:pt x="982" y="20520"/>
                  </a:lnTo>
                  <a:lnTo>
                    <a:pt x="982" y="14040"/>
                  </a:lnTo>
                  <a:lnTo>
                    <a:pt x="6907" y="14040"/>
                  </a:lnTo>
                  <a:cubicBezTo>
                    <a:pt x="7149" y="16170"/>
                    <a:pt x="8798" y="17820"/>
                    <a:pt x="10800" y="17820"/>
                  </a:cubicBezTo>
                  <a:cubicBezTo>
                    <a:pt x="12802" y="17820"/>
                    <a:pt x="14451" y="16170"/>
                    <a:pt x="14693" y="14040"/>
                  </a:cubicBezTo>
                  <a:lnTo>
                    <a:pt x="20618" y="14040"/>
                  </a:lnTo>
                  <a:cubicBezTo>
                    <a:pt x="20618" y="14040"/>
                    <a:pt x="20618" y="20520"/>
                    <a:pt x="20618" y="20520"/>
                  </a:cubicBezTo>
                  <a:close/>
                  <a:moveTo>
                    <a:pt x="21544" y="13261"/>
                  </a:moveTo>
                  <a:lnTo>
                    <a:pt x="21548" y="13259"/>
                  </a:lnTo>
                  <a:lnTo>
                    <a:pt x="16639" y="2459"/>
                  </a:lnTo>
                  <a:lnTo>
                    <a:pt x="16635" y="2461"/>
                  </a:lnTo>
                  <a:cubicBezTo>
                    <a:pt x="16554" y="2284"/>
                    <a:pt x="16392" y="2160"/>
                    <a:pt x="16200" y="2160"/>
                  </a:cubicBezTo>
                  <a:lnTo>
                    <a:pt x="15709" y="2160"/>
                  </a:lnTo>
                  <a:cubicBezTo>
                    <a:pt x="15438" y="2160"/>
                    <a:pt x="15218" y="2402"/>
                    <a:pt x="15218" y="2700"/>
                  </a:cubicBezTo>
                  <a:cubicBezTo>
                    <a:pt x="15218" y="2999"/>
                    <a:pt x="15438" y="3240"/>
                    <a:pt x="15709" y="3240"/>
                  </a:cubicBezTo>
                  <a:lnTo>
                    <a:pt x="15897" y="3240"/>
                  </a:lnTo>
                  <a:lnTo>
                    <a:pt x="20315" y="12960"/>
                  </a:lnTo>
                  <a:lnTo>
                    <a:pt x="14236" y="12960"/>
                  </a:lnTo>
                  <a:cubicBezTo>
                    <a:pt x="13965" y="12960"/>
                    <a:pt x="13745" y="13202"/>
                    <a:pt x="13745" y="13500"/>
                  </a:cubicBezTo>
                  <a:cubicBezTo>
                    <a:pt x="13745" y="15290"/>
                    <a:pt x="12426" y="16740"/>
                    <a:pt x="10800" y="16740"/>
                  </a:cubicBezTo>
                  <a:cubicBezTo>
                    <a:pt x="9173" y="16740"/>
                    <a:pt x="7855" y="15290"/>
                    <a:pt x="7855" y="13500"/>
                  </a:cubicBezTo>
                  <a:cubicBezTo>
                    <a:pt x="7855" y="13202"/>
                    <a:pt x="7635" y="12960"/>
                    <a:pt x="7364" y="12960"/>
                  </a:cubicBezTo>
                  <a:lnTo>
                    <a:pt x="1285" y="12960"/>
                  </a:lnTo>
                  <a:lnTo>
                    <a:pt x="5703" y="3240"/>
                  </a:lnTo>
                  <a:lnTo>
                    <a:pt x="5891" y="3240"/>
                  </a:lnTo>
                  <a:cubicBezTo>
                    <a:pt x="6162" y="3240"/>
                    <a:pt x="6382" y="2999"/>
                    <a:pt x="6382" y="2700"/>
                  </a:cubicBezTo>
                  <a:cubicBezTo>
                    <a:pt x="6382" y="2402"/>
                    <a:pt x="6162" y="2160"/>
                    <a:pt x="5891" y="2160"/>
                  </a:cubicBezTo>
                  <a:lnTo>
                    <a:pt x="5400" y="2160"/>
                  </a:lnTo>
                  <a:cubicBezTo>
                    <a:pt x="5208" y="2160"/>
                    <a:pt x="5046" y="2284"/>
                    <a:pt x="4966" y="2461"/>
                  </a:cubicBezTo>
                  <a:lnTo>
                    <a:pt x="4961" y="2459"/>
                  </a:lnTo>
                  <a:lnTo>
                    <a:pt x="52" y="13259"/>
                  </a:lnTo>
                  <a:lnTo>
                    <a:pt x="57" y="13261"/>
                  </a:lnTo>
                  <a:cubicBezTo>
                    <a:pt x="23" y="13334"/>
                    <a:pt x="0" y="13413"/>
                    <a:pt x="0" y="13500"/>
                  </a:cubicBezTo>
                  <a:lnTo>
                    <a:pt x="0" y="21060"/>
                  </a:lnTo>
                  <a:cubicBezTo>
                    <a:pt x="0" y="21359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359"/>
                    <a:pt x="21600" y="21060"/>
                  </a:cubicBezTo>
                  <a:lnTo>
                    <a:pt x="21600" y="13500"/>
                  </a:lnTo>
                  <a:cubicBezTo>
                    <a:pt x="21600" y="13413"/>
                    <a:pt x="21577" y="13334"/>
                    <a:pt x="21544" y="13261"/>
                  </a:cubicBezTo>
                  <a:moveTo>
                    <a:pt x="7855" y="4320"/>
                  </a:moveTo>
                  <a:cubicBezTo>
                    <a:pt x="7990" y="4320"/>
                    <a:pt x="8113" y="4260"/>
                    <a:pt x="8202" y="4162"/>
                  </a:cubicBezTo>
                  <a:lnTo>
                    <a:pt x="10309" y="1844"/>
                  </a:lnTo>
                  <a:lnTo>
                    <a:pt x="10309" y="12420"/>
                  </a:lnTo>
                  <a:cubicBezTo>
                    <a:pt x="10309" y="12719"/>
                    <a:pt x="10529" y="12960"/>
                    <a:pt x="10800" y="12960"/>
                  </a:cubicBezTo>
                  <a:cubicBezTo>
                    <a:pt x="11071" y="12960"/>
                    <a:pt x="11291" y="12719"/>
                    <a:pt x="11291" y="12420"/>
                  </a:cubicBezTo>
                  <a:lnTo>
                    <a:pt x="11291" y="1844"/>
                  </a:lnTo>
                  <a:lnTo>
                    <a:pt x="13398" y="4162"/>
                  </a:lnTo>
                  <a:cubicBezTo>
                    <a:pt x="13487" y="4260"/>
                    <a:pt x="13610" y="4320"/>
                    <a:pt x="13745" y="4320"/>
                  </a:cubicBezTo>
                  <a:cubicBezTo>
                    <a:pt x="14017" y="4320"/>
                    <a:pt x="14236" y="4079"/>
                    <a:pt x="14236" y="3780"/>
                  </a:cubicBezTo>
                  <a:cubicBezTo>
                    <a:pt x="14236" y="3631"/>
                    <a:pt x="14181" y="3497"/>
                    <a:pt x="14093" y="3398"/>
                  </a:cubicBezTo>
                  <a:lnTo>
                    <a:pt x="11147" y="158"/>
                  </a:lnTo>
                  <a:cubicBezTo>
                    <a:pt x="11058" y="61"/>
                    <a:pt x="10936" y="0"/>
                    <a:pt x="10800" y="0"/>
                  </a:cubicBezTo>
                  <a:cubicBezTo>
                    <a:pt x="10664" y="0"/>
                    <a:pt x="10542" y="61"/>
                    <a:pt x="10453" y="158"/>
                  </a:cubicBezTo>
                  <a:lnTo>
                    <a:pt x="7507" y="3398"/>
                  </a:lnTo>
                  <a:cubicBezTo>
                    <a:pt x="7419" y="3497"/>
                    <a:pt x="7364" y="3631"/>
                    <a:pt x="7364" y="3780"/>
                  </a:cubicBezTo>
                  <a:cubicBezTo>
                    <a:pt x="7364" y="4079"/>
                    <a:pt x="7583" y="4320"/>
                    <a:pt x="7855" y="432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chemeClr val="bg2">
                  <a:lumMod val="10000"/>
                </a:schemeClr>
              </a:solidFill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0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7" name="Subtitle 2"/>
            <p:cNvSpPr txBox="1">
              <a:spLocks/>
            </p:cNvSpPr>
            <p:nvPr/>
          </p:nvSpPr>
          <p:spPr>
            <a:xfrm>
              <a:off x="5549881" y="2126283"/>
              <a:ext cx="5960702" cy="1829156"/>
            </a:xfrm>
            <a:prstGeom prst="rect">
              <a:avLst/>
            </a:prstGeom>
          </p:spPr>
          <p:txBody>
            <a:bodyPr vert="horz" wrap="square" lIns="217490" tIns="108745" rIns="217490" bIns="108745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2650"/>
                </a:lnSpc>
              </a:pP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Source Sans Pro" charset="0"/>
                  <a:ea typeface="Source Sans Pro" charset="0"/>
                  <a:cs typeface="Source Sans Pro" charset="0"/>
                </a:rPr>
                <a:t>Investment generally results in acquiring an asset, also called an investment. If the asset is available at a price worth investing, it is normally expected either to generate income, or to appreciate in value, so that it can be sold at a higher price invest Investment generally results in acquiring an asset, also called a</a:t>
              </a:r>
            </a:p>
          </p:txBody>
        </p:sp>
      </p:grpSp>
      <p:pic>
        <p:nvPicPr>
          <p:cNvPr id="58" name="图片 57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352950" y="690211"/>
            <a:ext cx="12190413" cy="232182"/>
          </a:xfrm>
          <a:prstGeom prst="rect">
            <a:avLst/>
          </a:prstGeom>
        </p:spPr>
      </p:pic>
      <p:sp>
        <p:nvSpPr>
          <p:cNvPr id="59" name="矩形 3"/>
          <p:cNvSpPr/>
          <p:nvPr/>
        </p:nvSpPr>
        <p:spPr>
          <a:xfrm>
            <a:off x="1489399" y="204914"/>
            <a:ext cx="3159821" cy="53860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900" dirty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itchFamily="34" charset="0"/>
              </a:rPr>
              <a:t>加入你的标题描述</a:t>
            </a: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34" y="-41248"/>
            <a:ext cx="1198389" cy="1128061"/>
          </a:xfrm>
          <a:prstGeom prst="rect">
            <a:avLst/>
          </a:prstGeom>
        </p:spPr>
      </p:pic>
      <p:sp>
        <p:nvSpPr>
          <p:cNvPr id="61" name="文本框 60"/>
          <p:cNvSpPr txBox="1"/>
          <p:nvPr/>
        </p:nvSpPr>
        <p:spPr>
          <a:xfrm>
            <a:off x="604163" y="209565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696358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25"/>
          <p:cNvGrpSpPr/>
          <p:nvPr/>
        </p:nvGrpSpPr>
        <p:grpSpPr>
          <a:xfrm>
            <a:off x="6605736" y="1474973"/>
            <a:ext cx="4790810" cy="916131"/>
            <a:chOff x="-5761048" y="2866539"/>
            <a:chExt cx="3204356" cy="644228"/>
          </a:xfrm>
        </p:grpSpPr>
        <p:sp>
          <p:nvSpPr>
            <p:cNvPr id="6" name="矩形 26"/>
            <p:cNvSpPr/>
            <p:nvPr/>
          </p:nvSpPr>
          <p:spPr>
            <a:xfrm>
              <a:off x="-5761048" y="3149779"/>
              <a:ext cx="3204356" cy="3609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模板所有文字图片都可编辑，数据图表都可以修改颜色大小形状。</a:t>
              </a:r>
            </a:p>
          </p:txBody>
        </p:sp>
        <p:sp>
          <p:nvSpPr>
            <p:cNvPr id="7" name="矩形 27"/>
            <p:cNvSpPr/>
            <p:nvPr/>
          </p:nvSpPr>
          <p:spPr>
            <a:xfrm>
              <a:off x="-5761048" y="2866539"/>
              <a:ext cx="986961" cy="2813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37"/>
          <p:cNvGrpSpPr/>
          <p:nvPr/>
        </p:nvGrpSpPr>
        <p:grpSpPr>
          <a:xfrm>
            <a:off x="6605736" y="2580204"/>
            <a:ext cx="4790810" cy="916134"/>
            <a:chOff x="-5761048" y="2866537"/>
            <a:chExt cx="3204356" cy="644230"/>
          </a:xfrm>
        </p:grpSpPr>
        <p:sp>
          <p:nvSpPr>
            <p:cNvPr id="10" name="矩形 38"/>
            <p:cNvSpPr/>
            <p:nvPr/>
          </p:nvSpPr>
          <p:spPr>
            <a:xfrm>
              <a:off x="-5761048" y="3149779"/>
              <a:ext cx="3204356" cy="3609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模板所有文字图片都可编辑，数据图表都可以修改颜色大小形状。</a:t>
              </a:r>
            </a:p>
          </p:txBody>
        </p:sp>
        <p:sp>
          <p:nvSpPr>
            <p:cNvPr id="11" name="矩形 39"/>
            <p:cNvSpPr/>
            <p:nvPr/>
          </p:nvSpPr>
          <p:spPr>
            <a:xfrm>
              <a:off x="-5761048" y="2866537"/>
              <a:ext cx="986961" cy="2813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40"/>
          <p:cNvGrpSpPr/>
          <p:nvPr/>
        </p:nvGrpSpPr>
        <p:grpSpPr>
          <a:xfrm>
            <a:off x="6605736" y="3685439"/>
            <a:ext cx="4790810" cy="916132"/>
            <a:chOff x="-5761048" y="2866538"/>
            <a:chExt cx="3204356" cy="644229"/>
          </a:xfrm>
        </p:grpSpPr>
        <p:sp>
          <p:nvSpPr>
            <p:cNvPr id="13" name="矩形 41"/>
            <p:cNvSpPr/>
            <p:nvPr/>
          </p:nvSpPr>
          <p:spPr>
            <a:xfrm>
              <a:off x="-5761048" y="3149779"/>
              <a:ext cx="3204356" cy="3609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模板所有文字图片都可编辑，数据图表都可以修改颜色大小形状。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4" name="矩形 42"/>
            <p:cNvSpPr/>
            <p:nvPr/>
          </p:nvSpPr>
          <p:spPr>
            <a:xfrm>
              <a:off x="-5761048" y="2866538"/>
              <a:ext cx="986961" cy="2813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" name="组合 43"/>
          <p:cNvGrpSpPr/>
          <p:nvPr/>
        </p:nvGrpSpPr>
        <p:grpSpPr>
          <a:xfrm>
            <a:off x="6605736" y="4790670"/>
            <a:ext cx="4790810" cy="916135"/>
            <a:chOff x="-5761048" y="2866536"/>
            <a:chExt cx="3204356" cy="644231"/>
          </a:xfrm>
        </p:grpSpPr>
        <p:sp>
          <p:nvSpPr>
            <p:cNvPr id="16" name="矩形 44"/>
            <p:cNvSpPr/>
            <p:nvPr/>
          </p:nvSpPr>
          <p:spPr>
            <a:xfrm>
              <a:off x="-5761048" y="3149779"/>
              <a:ext cx="3204356" cy="3609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模板所有文字图片都可编辑，数据图表都可以修改颜色大小形状。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7" name="矩形 45"/>
            <p:cNvSpPr/>
            <p:nvPr/>
          </p:nvSpPr>
          <p:spPr>
            <a:xfrm>
              <a:off x="-5761048" y="2866536"/>
              <a:ext cx="986961" cy="2813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85830" y="1519828"/>
            <a:ext cx="5474941" cy="4186977"/>
            <a:chOff x="804706" y="1328566"/>
            <a:chExt cx="7413550" cy="5352735"/>
          </a:xfrm>
        </p:grpSpPr>
        <p:sp>
          <p:nvSpPr>
            <p:cNvPr id="19" name="矩形 18"/>
            <p:cNvSpPr/>
            <p:nvPr/>
          </p:nvSpPr>
          <p:spPr>
            <a:xfrm>
              <a:off x="4449131" y="1328566"/>
              <a:ext cx="3769124" cy="2613490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824770" y="1328566"/>
              <a:ext cx="3384327" cy="498722"/>
            </a:xfrm>
            <a:prstGeom prst="rect">
              <a:avLst/>
            </a:prstGeom>
            <a:noFill/>
            <a:ln w="12700"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请替换文字内容</a:t>
              </a:r>
              <a:endParaRPr lang="en-US" altLang="zh-CN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1" name="Content Placeholder 2"/>
            <p:cNvSpPr txBox="1">
              <a:spLocks/>
            </p:cNvSpPr>
            <p:nvPr/>
          </p:nvSpPr>
          <p:spPr>
            <a:xfrm>
              <a:off x="824770" y="1880892"/>
              <a:ext cx="3384328" cy="1877093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</a:t>
              </a:r>
              <a:endParaRPr lang="en-US" altLang="zh-CN" sz="9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804706" y="4067809"/>
              <a:ext cx="3510122" cy="2613490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2002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4449131" y="4067809"/>
              <a:ext cx="3769125" cy="2613492"/>
            </a:xfrm>
            <a:prstGeom prst="rect">
              <a:avLst/>
            </a:prstGeom>
            <a:noFill/>
            <a:ln w="12700"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Content Placeholder 2"/>
            <p:cNvSpPr txBox="1">
              <a:spLocks/>
            </p:cNvSpPr>
            <p:nvPr/>
          </p:nvSpPr>
          <p:spPr>
            <a:xfrm>
              <a:off x="4614302" y="4440776"/>
              <a:ext cx="3459862" cy="1827501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</a:t>
              </a:r>
              <a:endParaRPr lang="en-US" altLang="zh-CN" sz="9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352950" y="690211"/>
            <a:ext cx="12190413" cy="232182"/>
          </a:xfrm>
          <a:prstGeom prst="rect">
            <a:avLst/>
          </a:prstGeom>
        </p:spPr>
      </p:pic>
      <p:sp>
        <p:nvSpPr>
          <p:cNvPr id="26" name="矩形 3"/>
          <p:cNvSpPr/>
          <p:nvPr/>
        </p:nvSpPr>
        <p:spPr>
          <a:xfrm>
            <a:off x="1489399" y="204914"/>
            <a:ext cx="3159821" cy="53860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900" dirty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itchFamily="34" charset="0"/>
              </a:rPr>
              <a:t>加入你的标题描述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34" y="-41248"/>
            <a:ext cx="1198389" cy="1128061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604163" y="209565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098424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1"/>
          <p:cNvSpPr>
            <a:spLocks noChangeArrowheads="1"/>
          </p:cNvSpPr>
          <p:nvPr/>
        </p:nvSpPr>
        <p:spPr bwMode="auto">
          <a:xfrm>
            <a:off x="1215575" y="2308215"/>
            <a:ext cx="4465620" cy="3032532"/>
          </a:xfrm>
          <a:prstGeom prst="rect">
            <a:avLst/>
          </a:prstGeom>
          <a:noFill/>
          <a:ln w="9525">
            <a:noFill/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122843" tIns="61422" rIns="122843" bIns="61422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点击增加文本内容    点击增加文本内容</a:t>
            </a:r>
            <a:endParaRPr lang="en-US" altLang="zh-CN" sz="18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点击增加文本内容    点击增加文本内容</a:t>
            </a:r>
            <a:endParaRPr lang="zh-CN" altLang="zh-CN" sz="18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点击增加文本内容    点击增加文本内容</a:t>
            </a:r>
            <a:endParaRPr lang="zh-CN" altLang="zh-CN" sz="18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点击增加文本内容    点击增加文本内容</a:t>
            </a:r>
            <a:endParaRPr lang="zh-CN" altLang="zh-CN" sz="18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点击增加文本内容    点击增加文本内容</a:t>
            </a:r>
            <a:endParaRPr lang="zh-CN" altLang="zh-CN" sz="18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点击增加文本内容    点击增加文本内容</a:t>
            </a:r>
            <a:endParaRPr lang="zh-CN" altLang="zh-CN" sz="18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zh-CN" sz="18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L 形 29"/>
          <p:cNvSpPr/>
          <p:nvPr/>
        </p:nvSpPr>
        <p:spPr>
          <a:xfrm rot="5400000">
            <a:off x="1106689" y="2335935"/>
            <a:ext cx="457385" cy="407148"/>
          </a:xfrm>
          <a:prstGeom prst="corner">
            <a:avLst>
              <a:gd name="adj1" fmla="val 25014"/>
              <a:gd name="adj2" fmla="val 23544"/>
            </a:avLst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843" tIns="61422" rIns="122843" bIns="61422" rtlCol="0" anchor="ctr"/>
          <a:lstStyle/>
          <a:p>
            <a:pPr algn="ctr"/>
            <a:endParaRPr lang="zh-CN" altLang="en-US"/>
          </a:p>
        </p:txBody>
      </p:sp>
      <p:sp>
        <p:nvSpPr>
          <p:cNvPr id="31" name="L 形 30"/>
          <p:cNvSpPr/>
          <p:nvPr/>
        </p:nvSpPr>
        <p:spPr>
          <a:xfrm rot="16200000">
            <a:off x="5074398" y="4554395"/>
            <a:ext cx="457385" cy="407148"/>
          </a:xfrm>
          <a:prstGeom prst="corner">
            <a:avLst>
              <a:gd name="adj1" fmla="val 25014"/>
              <a:gd name="adj2" fmla="val 23544"/>
            </a:avLst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843" tIns="61422" rIns="122843" bIns="61422"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5310221" y="1224160"/>
            <a:ext cx="6780799" cy="4587274"/>
            <a:chOff x="5331346" y="2314973"/>
            <a:chExt cx="4852987" cy="3083719"/>
          </a:xfrm>
        </p:grpSpPr>
        <p:sp>
          <p:nvSpPr>
            <p:cNvPr id="33" name="任意多边形 35"/>
            <p:cNvSpPr>
              <a:spLocks noChangeArrowheads="1"/>
            </p:cNvSpPr>
            <p:nvPr/>
          </p:nvSpPr>
          <p:spPr bwMode="auto">
            <a:xfrm>
              <a:off x="6733901" y="3532981"/>
              <a:ext cx="1014413" cy="1309688"/>
            </a:xfrm>
            <a:custGeom>
              <a:avLst/>
              <a:gdLst>
                <a:gd name="T0" fmla="*/ 901473 w 1352638"/>
                <a:gd name="T1" fmla="*/ 16 h 1747217"/>
                <a:gd name="T2" fmla="*/ 974192 w 1352638"/>
                <a:gd name="T3" fmla="*/ 31619 h 1747217"/>
                <a:gd name="T4" fmla="*/ 1352550 w 1352638"/>
                <a:gd name="T5" fmla="*/ 423231 h 1747217"/>
                <a:gd name="T6" fmla="*/ 948292 w 1352638"/>
                <a:gd name="T7" fmla="*/ 813428 h 1747217"/>
                <a:gd name="T8" fmla="*/ 945734 w 1352638"/>
                <a:gd name="T9" fmla="*/ 959852 h 1747217"/>
                <a:gd name="T10" fmla="*/ 1312064 w 1352638"/>
                <a:gd name="T11" fmla="*/ 1339012 h 1747217"/>
                <a:gd name="T12" fmla="*/ 920260 w 1352638"/>
                <a:gd name="T13" fmla="*/ 1717186 h 1747217"/>
                <a:gd name="T14" fmla="*/ 773764 w 1352638"/>
                <a:gd name="T15" fmla="*/ 1714631 h 1747217"/>
                <a:gd name="T16" fmla="*/ 29077 w 1352638"/>
                <a:gd name="T17" fmla="*/ 943861 h 1747217"/>
                <a:gd name="T18" fmla="*/ 15 w 1352638"/>
                <a:gd name="T19" fmla="*/ 870119 h 1747217"/>
                <a:gd name="T20" fmla="*/ 31634 w 1352638"/>
                <a:gd name="T21" fmla="*/ 797436 h 1747217"/>
                <a:gd name="T22" fmla="*/ 827695 w 1352638"/>
                <a:gd name="T23" fmla="*/ 29064 h 1747217"/>
                <a:gd name="T24" fmla="*/ 901473 w 1352638"/>
                <a:gd name="T25" fmla="*/ 16 h 174721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352638"/>
                <a:gd name="T40" fmla="*/ 0 h 1747217"/>
                <a:gd name="T41" fmla="*/ 1352638 w 1352638"/>
                <a:gd name="T42" fmla="*/ 1747217 h 174721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352638" h="1747217">
                  <a:moveTo>
                    <a:pt x="901532" y="16"/>
                  </a:moveTo>
                  <a:cubicBezTo>
                    <a:pt x="928044" y="479"/>
                    <a:pt x="954380" y="11056"/>
                    <a:pt x="974255" y="31637"/>
                  </a:cubicBezTo>
                  <a:lnTo>
                    <a:pt x="1352638" y="423465"/>
                  </a:lnTo>
                  <a:lnTo>
                    <a:pt x="948354" y="813878"/>
                  </a:lnTo>
                  <a:cubicBezTo>
                    <a:pt x="907190" y="853629"/>
                    <a:pt x="906046" y="919221"/>
                    <a:pt x="945796" y="960384"/>
                  </a:cubicBezTo>
                  <a:lnTo>
                    <a:pt x="1312149" y="1339753"/>
                  </a:lnTo>
                  <a:lnTo>
                    <a:pt x="920320" y="1718137"/>
                  </a:lnTo>
                  <a:cubicBezTo>
                    <a:pt x="879157" y="1757888"/>
                    <a:pt x="813565" y="1756743"/>
                    <a:pt x="773814" y="1715580"/>
                  </a:cubicBezTo>
                  <a:lnTo>
                    <a:pt x="29079" y="944384"/>
                  </a:lnTo>
                  <a:cubicBezTo>
                    <a:pt x="9203" y="923802"/>
                    <a:pt x="-448" y="897114"/>
                    <a:pt x="15" y="870601"/>
                  </a:cubicBezTo>
                  <a:cubicBezTo>
                    <a:pt x="478" y="844089"/>
                    <a:pt x="11055" y="817753"/>
                    <a:pt x="31636" y="797878"/>
                  </a:cubicBezTo>
                  <a:lnTo>
                    <a:pt x="827749" y="29080"/>
                  </a:lnTo>
                  <a:cubicBezTo>
                    <a:pt x="848331" y="9205"/>
                    <a:pt x="875020" y="-446"/>
                    <a:pt x="901532" y="16"/>
                  </a:cubicBezTo>
                  <a:close/>
                </a:path>
              </a:pathLst>
            </a:custGeom>
            <a:noFill/>
            <a:ln>
              <a:solidFill>
                <a:schemeClr val="bg2">
                  <a:lumMod val="10000"/>
                </a:schemeClr>
              </a:solidFill>
            </a:ln>
          </p:spPr>
          <p:txBody>
            <a:bodyPr lIns="162000" tIns="0" rIns="0" bIns="0" anchor="ctr"/>
            <a:lstStyle/>
            <a:p>
              <a:pPr>
                <a:defRPr/>
              </a:pPr>
              <a:r>
                <a:rPr lang="zh-CN" altLang="en-US" sz="1500" b="1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 标题</a:t>
              </a:r>
            </a:p>
          </p:txBody>
        </p:sp>
        <p:sp>
          <p:nvSpPr>
            <p:cNvPr id="34" name="任意多边形 36"/>
            <p:cNvSpPr>
              <a:spLocks noChangeArrowheads="1"/>
            </p:cNvSpPr>
            <p:nvPr/>
          </p:nvSpPr>
          <p:spPr bwMode="auto">
            <a:xfrm>
              <a:off x="6757714" y="2812654"/>
              <a:ext cx="1312069" cy="1008459"/>
            </a:xfrm>
            <a:custGeom>
              <a:avLst/>
              <a:gdLst>
                <a:gd name="T0" fmla="*/ 861672 w 1747878"/>
                <a:gd name="T1" fmla="*/ 0 h 1344614"/>
                <a:gd name="T2" fmla="*/ 934935 w 1747878"/>
                <a:gd name="T3" fmla="*/ 30347 h 1344614"/>
                <a:gd name="T4" fmla="*/ 1717492 w 1747878"/>
                <a:gd name="T5" fmla="*/ 812921 h 1344614"/>
                <a:gd name="T6" fmla="*/ 1717492 w 1747878"/>
                <a:gd name="T7" fmla="*/ 959449 h 1344614"/>
                <a:gd name="T8" fmla="*/ 1332337 w 1747878"/>
                <a:gd name="T9" fmla="*/ 1344613 h 1344614"/>
                <a:gd name="T10" fmla="*/ 934936 w 1747878"/>
                <a:gd name="T11" fmla="*/ 947204 h 1344614"/>
                <a:gd name="T12" fmla="*/ 788411 w 1747878"/>
                <a:gd name="T13" fmla="*/ 947204 h 1344614"/>
                <a:gd name="T14" fmla="*/ 415502 w 1747878"/>
                <a:gd name="T15" fmla="*/ 1320121 h 1344614"/>
                <a:gd name="T16" fmla="*/ 30346 w 1747878"/>
                <a:gd name="T17" fmla="*/ 934956 h 1344614"/>
                <a:gd name="T18" fmla="*/ 30346 w 1747878"/>
                <a:gd name="T19" fmla="*/ 788428 h 1344614"/>
                <a:gd name="T20" fmla="*/ 788410 w 1747878"/>
                <a:gd name="T21" fmla="*/ 30347 h 1344614"/>
                <a:gd name="T22" fmla="*/ 861672 w 1747878"/>
                <a:gd name="T23" fmla="*/ 0 h 13446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747878"/>
                <a:gd name="T37" fmla="*/ 0 h 1344614"/>
                <a:gd name="T38" fmla="*/ 1747878 w 1747878"/>
                <a:gd name="T39" fmla="*/ 1344614 h 134461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747878" h="1344614">
                  <a:moveTo>
                    <a:pt x="861692" y="0"/>
                  </a:moveTo>
                  <a:cubicBezTo>
                    <a:pt x="888209" y="0"/>
                    <a:pt x="914725" y="10116"/>
                    <a:pt x="934956" y="30347"/>
                  </a:cubicBezTo>
                  <a:lnTo>
                    <a:pt x="1717531" y="812922"/>
                  </a:lnTo>
                  <a:cubicBezTo>
                    <a:pt x="1757994" y="853385"/>
                    <a:pt x="1757994" y="918988"/>
                    <a:pt x="1717531" y="959450"/>
                  </a:cubicBezTo>
                  <a:lnTo>
                    <a:pt x="1332367" y="1344614"/>
                  </a:lnTo>
                  <a:lnTo>
                    <a:pt x="934957" y="947205"/>
                  </a:lnTo>
                  <a:cubicBezTo>
                    <a:pt x="894494" y="906741"/>
                    <a:pt x="828892" y="906742"/>
                    <a:pt x="788429" y="947205"/>
                  </a:cubicBezTo>
                  <a:lnTo>
                    <a:pt x="415512" y="1320122"/>
                  </a:lnTo>
                  <a:lnTo>
                    <a:pt x="30347" y="934957"/>
                  </a:lnTo>
                  <a:cubicBezTo>
                    <a:pt x="-10116" y="894494"/>
                    <a:pt x="-10116" y="828891"/>
                    <a:pt x="30347" y="788429"/>
                  </a:cubicBezTo>
                  <a:lnTo>
                    <a:pt x="788428" y="30347"/>
                  </a:lnTo>
                  <a:cubicBezTo>
                    <a:pt x="808660" y="10115"/>
                    <a:pt x="835176" y="0"/>
                    <a:pt x="861692" y="0"/>
                  </a:cubicBezTo>
                  <a:close/>
                </a:path>
              </a:pathLst>
            </a:custGeom>
            <a:noFill/>
            <a:ln>
              <a:solidFill>
                <a:schemeClr val="bg2">
                  <a:lumMod val="10000"/>
                </a:schemeClr>
              </a:solidFill>
            </a:ln>
            <a:extLst/>
          </p:spPr>
          <p:txBody>
            <a:bodyPr lIns="0" tIns="0" rIns="0" bIns="162000" anchor="ctr"/>
            <a:lstStyle/>
            <a:p>
              <a:pPr algn="ctr">
                <a:defRPr/>
              </a:pPr>
              <a:r>
                <a:rPr lang="zh-CN" altLang="en-US" sz="1500" b="1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35" name="任意多边形 37"/>
            <p:cNvSpPr>
              <a:spLocks noChangeArrowheads="1"/>
            </p:cNvSpPr>
            <p:nvPr/>
          </p:nvSpPr>
          <p:spPr bwMode="auto">
            <a:xfrm>
              <a:off x="7781651" y="2836467"/>
              <a:ext cx="1014413" cy="1310878"/>
            </a:xfrm>
            <a:custGeom>
              <a:avLst/>
              <a:gdLst>
                <a:gd name="T0" fmla="*/ 506068 w 1352638"/>
                <a:gd name="T1" fmla="*/ 15 h 1747216"/>
                <a:gd name="T2" fmla="*/ 578786 w 1352638"/>
                <a:gd name="T3" fmla="*/ 31647 h 1747216"/>
                <a:gd name="T4" fmla="*/ 1323474 w 1352638"/>
                <a:gd name="T5" fmla="*/ 803119 h 1747216"/>
                <a:gd name="T6" fmla="*/ 1352535 w 1352638"/>
                <a:gd name="T7" fmla="*/ 876927 h 1747216"/>
                <a:gd name="T8" fmla="*/ 1320917 w 1352638"/>
                <a:gd name="T9" fmla="*/ 949676 h 1747216"/>
                <a:gd name="T10" fmla="*/ 524855 w 1352638"/>
                <a:gd name="T11" fmla="*/ 1718748 h 1747216"/>
                <a:gd name="T12" fmla="*/ 378358 w 1352638"/>
                <a:gd name="T13" fmla="*/ 1716190 h 1747216"/>
                <a:gd name="T14" fmla="*/ 0 w 1352638"/>
                <a:gd name="T15" fmla="*/ 1324223 h 1747216"/>
                <a:gd name="T16" fmla="*/ 404259 w 1352638"/>
                <a:gd name="T17" fmla="*/ 933670 h 1747216"/>
                <a:gd name="T18" fmla="*/ 406816 w 1352638"/>
                <a:gd name="T19" fmla="*/ 787113 h 1747216"/>
                <a:gd name="T20" fmla="*/ 40487 w 1352638"/>
                <a:gd name="T21" fmla="*/ 407608 h 1747216"/>
                <a:gd name="T22" fmla="*/ 432290 w 1352638"/>
                <a:gd name="T23" fmla="*/ 29089 h 1747216"/>
                <a:gd name="T24" fmla="*/ 506068 w 1352638"/>
                <a:gd name="T25" fmla="*/ 15 h 17472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352638"/>
                <a:gd name="T40" fmla="*/ 0 h 1747216"/>
                <a:gd name="T41" fmla="*/ 1352638 w 1352638"/>
                <a:gd name="T42" fmla="*/ 1747216 h 174721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352638" h="1747216">
                  <a:moveTo>
                    <a:pt x="506101" y="15"/>
                  </a:moveTo>
                  <a:cubicBezTo>
                    <a:pt x="532613" y="478"/>
                    <a:pt x="558949" y="11055"/>
                    <a:pt x="578824" y="31636"/>
                  </a:cubicBezTo>
                  <a:lnTo>
                    <a:pt x="1323560" y="802833"/>
                  </a:lnTo>
                  <a:cubicBezTo>
                    <a:pt x="1343435" y="823414"/>
                    <a:pt x="1353086" y="850103"/>
                    <a:pt x="1352623" y="876615"/>
                  </a:cubicBezTo>
                  <a:cubicBezTo>
                    <a:pt x="1352161" y="903128"/>
                    <a:pt x="1341584" y="929463"/>
                    <a:pt x="1321003" y="949338"/>
                  </a:cubicBezTo>
                  <a:lnTo>
                    <a:pt x="524889" y="1718136"/>
                  </a:lnTo>
                  <a:cubicBezTo>
                    <a:pt x="483726" y="1757887"/>
                    <a:pt x="418134" y="1756742"/>
                    <a:pt x="378383" y="1715579"/>
                  </a:cubicBezTo>
                  <a:lnTo>
                    <a:pt x="0" y="1323752"/>
                  </a:lnTo>
                  <a:lnTo>
                    <a:pt x="404285" y="933338"/>
                  </a:lnTo>
                  <a:cubicBezTo>
                    <a:pt x="445448" y="893587"/>
                    <a:pt x="446593" y="827995"/>
                    <a:pt x="406842" y="786833"/>
                  </a:cubicBezTo>
                  <a:lnTo>
                    <a:pt x="40490" y="407463"/>
                  </a:lnTo>
                  <a:lnTo>
                    <a:pt x="432318" y="29079"/>
                  </a:lnTo>
                  <a:cubicBezTo>
                    <a:pt x="452900" y="9204"/>
                    <a:pt x="479589" y="-448"/>
                    <a:pt x="506101" y="15"/>
                  </a:cubicBezTo>
                  <a:close/>
                </a:path>
              </a:pathLst>
            </a:custGeom>
            <a:noFill/>
            <a:ln>
              <a:solidFill>
                <a:schemeClr val="bg2">
                  <a:lumMod val="10000"/>
                </a:schemeClr>
              </a:solidFill>
            </a:ln>
          </p:spPr>
          <p:txBody>
            <a:bodyPr lIns="0" tIns="0" rIns="162000" bIns="0" anchor="ctr"/>
            <a:lstStyle/>
            <a:p>
              <a:pPr algn="r">
                <a:defRPr/>
              </a:pPr>
              <a:r>
                <a:rPr lang="zh-CN" altLang="en-US" sz="1500" b="1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标题 </a:t>
              </a:r>
            </a:p>
          </p:txBody>
        </p:sp>
        <p:sp>
          <p:nvSpPr>
            <p:cNvPr id="36" name="任意多边形 38"/>
            <p:cNvSpPr>
              <a:spLocks noChangeArrowheads="1"/>
            </p:cNvSpPr>
            <p:nvPr/>
          </p:nvSpPr>
          <p:spPr bwMode="auto">
            <a:xfrm>
              <a:off x="7455421" y="3861594"/>
              <a:ext cx="1312069" cy="1014413"/>
            </a:xfrm>
            <a:custGeom>
              <a:avLst/>
              <a:gdLst>
                <a:gd name="T0" fmla="*/ 423615 w 1747216"/>
                <a:gd name="T1" fmla="*/ 0 h 1352638"/>
                <a:gd name="T2" fmla="*/ 814167 w 1747216"/>
                <a:gd name="T3" fmla="*/ 404259 h 1352638"/>
                <a:gd name="T4" fmla="*/ 960725 w 1747216"/>
                <a:gd name="T5" fmla="*/ 406816 h 1352638"/>
                <a:gd name="T6" fmla="*/ 1340229 w 1747216"/>
                <a:gd name="T7" fmla="*/ 40487 h 1352638"/>
                <a:gd name="T8" fmla="*/ 1718748 w 1747216"/>
                <a:gd name="T9" fmla="*/ 432290 h 1352638"/>
                <a:gd name="T10" fmla="*/ 1716190 w 1747216"/>
                <a:gd name="T11" fmla="*/ 578786 h 1352638"/>
                <a:gd name="T12" fmla="*/ 944719 w 1747216"/>
                <a:gd name="T13" fmla="*/ 1323474 h 1352638"/>
                <a:gd name="T14" fmla="*/ 870910 w 1747216"/>
                <a:gd name="T15" fmla="*/ 1352535 h 1352638"/>
                <a:gd name="T16" fmla="*/ 798161 w 1747216"/>
                <a:gd name="T17" fmla="*/ 1320917 h 1352638"/>
                <a:gd name="T18" fmla="*/ 29089 w 1747216"/>
                <a:gd name="T19" fmla="*/ 524855 h 1352638"/>
                <a:gd name="T20" fmla="*/ 31647 w 1747216"/>
                <a:gd name="T21" fmla="*/ 378358 h 135263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47216"/>
                <a:gd name="T34" fmla="*/ 0 h 1352638"/>
                <a:gd name="T35" fmla="*/ 1747216 w 1747216"/>
                <a:gd name="T36" fmla="*/ 1352638 h 135263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47216" h="1352638">
                  <a:moveTo>
                    <a:pt x="423464" y="0"/>
                  </a:moveTo>
                  <a:lnTo>
                    <a:pt x="813877" y="404285"/>
                  </a:lnTo>
                  <a:cubicBezTo>
                    <a:pt x="853628" y="445448"/>
                    <a:pt x="919220" y="446592"/>
                    <a:pt x="960383" y="406842"/>
                  </a:cubicBezTo>
                  <a:lnTo>
                    <a:pt x="1339752" y="40490"/>
                  </a:lnTo>
                  <a:lnTo>
                    <a:pt x="1718136" y="432318"/>
                  </a:lnTo>
                  <a:cubicBezTo>
                    <a:pt x="1757887" y="473481"/>
                    <a:pt x="1756742" y="539074"/>
                    <a:pt x="1715579" y="578824"/>
                  </a:cubicBezTo>
                  <a:lnTo>
                    <a:pt x="944383" y="1323560"/>
                  </a:lnTo>
                  <a:cubicBezTo>
                    <a:pt x="923801" y="1343435"/>
                    <a:pt x="897113" y="1353086"/>
                    <a:pt x="870600" y="1352623"/>
                  </a:cubicBezTo>
                  <a:cubicBezTo>
                    <a:pt x="844088" y="1352161"/>
                    <a:pt x="817752" y="1341584"/>
                    <a:pt x="797877" y="1321003"/>
                  </a:cubicBezTo>
                  <a:lnTo>
                    <a:pt x="29079" y="524889"/>
                  </a:lnTo>
                  <a:cubicBezTo>
                    <a:pt x="-10671" y="483726"/>
                    <a:pt x="-9526" y="418134"/>
                    <a:pt x="31636" y="378383"/>
                  </a:cubicBezTo>
                  <a:lnTo>
                    <a:pt x="423464" y="0"/>
                  </a:lnTo>
                  <a:close/>
                </a:path>
              </a:pathLst>
            </a:custGeom>
            <a:noFill/>
            <a:ln>
              <a:solidFill>
                <a:schemeClr val="bg2">
                  <a:lumMod val="10000"/>
                </a:schemeClr>
              </a:solidFill>
            </a:ln>
            <a:extLst/>
          </p:spPr>
          <p:txBody>
            <a:bodyPr lIns="0" tIns="162000" rIns="0" bIns="0" anchor="ctr"/>
            <a:lstStyle/>
            <a:p>
              <a:pPr algn="ctr">
                <a:defRPr/>
              </a:pPr>
              <a:r>
                <a:rPr lang="zh-CN" altLang="en-US" sz="1500" b="1" ker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37" name="矩形 39"/>
            <p:cNvSpPr>
              <a:spLocks noChangeArrowheads="1"/>
            </p:cNvSpPr>
            <p:nvPr/>
          </p:nvSpPr>
          <p:spPr bwMode="auto">
            <a:xfrm>
              <a:off x="8827020" y="3265092"/>
              <a:ext cx="1357313" cy="453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200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此处输入文本</a:t>
              </a:r>
              <a:endParaRPr lang="en-US" sz="12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20000"/>
                </a:lnSpc>
                <a:defRPr/>
              </a:pPr>
              <a:r>
                <a:rPr lang="zh-CN" altLang="en-US" sz="1200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此处输入文本</a:t>
              </a:r>
              <a:endParaRPr lang="en-US" sz="12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矩形 40"/>
            <p:cNvSpPr>
              <a:spLocks noChangeArrowheads="1"/>
            </p:cNvSpPr>
            <p:nvPr/>
          </p:nvSpPr>
          <p:spPr bwMode="auto">
            <a:xfrm>
              <a:off x="7426845" y="4945063"/>
              <a:ext cx="1357313" cy="4536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200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此处输入文本</a:t>
              </a:r>
              <a:endParaRPr lang="en-US" sz="12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20000"/>
                </a:lnSpc>
                <a:defRPr/>
              </a:pPr>
              <a:r>
                <a:rPr lang="zh-CN" altLang="en-US" sz="1200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此处输入文本</a:t>
              </a:r>
              <a:endParaRPr lang="en-US" sz="12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矩形 41"/>
            <p:cNvSpPr>
              <a:spLocks noChangeArrowheads="1"/>
            </p:cNvSpPr>
            <p:nvPr/>
          </p:nvSpPr>
          <p:spPr bwMode="auto">
            <a:xfrm>
              <a:off x="6721995" y="2314973"/>
              <a:ext cx="1357313" cy="453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200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此处输入文本</a:t>
              </a:r>
              <a:endParaRPr lang="en-US" sz="12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20000"/>
                </a:lnSpc>
                <a:defRPr/>
              </a:pPr>
              <a:r>
                <a:rPr lang="zh-CN" altLang="en-US" sz="1200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此处输入文本</a:t>
              </a:r>
              <a:endParaRPr lang="en-US" sz="12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矩形 42"/>
            <p:cNvSpPr>
              <a:spLocks noChangeArrowheads="1"/>
            </p:cNvSpPr>
            <p:nvPr/>
          </p:nvSpPr>
          <p:spPr bwMode="auto">
            <a:xfrm>
              <a:off x="5331346" y="3958035"/>
              <a:ext cx="1354931" cy="4548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200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此处输入文本</a:t>
              </a:r>
              <a:endParaRPr lang="en-US" sz="12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>
                <a:lnSpc>
                  <a:spcPct val="120000"/>
                </a:lnSpc>
                <a:defRPr/>
              </a:pPr>
              <a:r>
                <a:rPr lang="zh-CN" altLang="en-US" sz="1200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此处输入文本</a:t>
              </a:r>
              <a:endParaRPr lang="en-US" sz="12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352950" y="690211"/>
            <a:ext cx="12190413" cy="232182"/>
          </a:xfrm>
          <a:prstGeom prst="rect">
            <a:avLst/>
          </a:prstGeom>
        </p:spPr>
      </p:pic>
      <p:sp>
        <p:nvSpPr>
          <p:cNvPr id="18" name="矩形 3"/>
          <p:cNvSpPr/>
          <p:nvPr/>
        </p:nvSpPr>
        <p:spPr>
          <a:xfrm>
            <a:off x="1489399" y="204914"/>
            <a:ext cx="3159821" cy="53860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900" dirty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itchFamily="34" charset="0"/>
              </a:rPr>
              <a:t>加入你的标题描述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34" y="-41248"/>
            <a:ext cx="1198389" cy="1128061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604163" y="209565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97635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 animBg="1"/>
      <p:bldP spid="3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458993" y="1567458"/>
            <a:ext cx="9749234" cy="4042000"/>
            <a:chOff x="835604" y="2931783"/>
            <a:chExt cx="10728384" cy="4447946"/>
          </a:xfrm>
        </p:grpSpPr>
        <p:grpSp>
          <p:nvGrpSpPr>
            <p:cNvPr id="6" name="组合 5"/>
            <p:cNvGrpSpPr/>
            <p:nvPr/>
          </p:nvGrpSpPr>
          <p:grpSpPr>
            <a:xfrm>
              <a:off x="835604" y="5079065"/>
              <a:ext cx="10728384" cy="2300664"/>
              <a:chOff x="626600" y="3613087"/>
              <a:chExt cx="8044968" cy="1725217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626600" y="4633230"/>
                <a:ext cx="7741149" cy="540832"/>
              </a:xfrm>
              <a:prstGeom prst="rect">
                <a:avLst/>
              </a:prstGeom>
              <a:noFill/>
              <a:ln w="12700">
                <a:solidFill>
                  <a:schemeClr val="bg2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7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2" name="文本框 14"/>
              <p:cNvSpPr txBox="1"/>
              <p:nvPr/>
            </p:nvSpPr>
            <p:spPr>
              <a:xfrm>
                <a:off x="1010904" y="4627030"/>
                <a:ext cx="7100174" cy="7112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i="1" dirty="0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Lorem ipsum dolor sit </a:t>
                </a:r>
                <a:r>
                  <a:rPr lang="en-US" altLang="zh-CN" sz="1000" i="1" dirty="0" err="1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amet</a:t>
                </a:r>
                <a:r>
                  <a:rPr lang="en-US" altLang="zh-CN" sz="1000" i="1" dirty="0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, </a:t>
                </a:r>
                <a:r>
                  <a:rPr lang="en-US" altLang="zh-CN" sz="1000" i="1" dirty="0" err="1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consectetur</a:t>
                </a:r>
                <a:r>
                  <a:rPr lang="en-US" altLang="zh-CN" sz="1000" i="1" dirty="0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 </a:t>
                </a:r>
                <a:r>
                  <a:rPr lang="en-US" altLang="zh-CN" sz="1000" i="1" dirty="0" err="1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adipisicing</a:t>
                </a:r>
                <a:r>
                  <a:rPr lang="en-US" altLang="zh-CN" sz="1000" i="1" dirty="0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 </a:t>
                </a:r>
                <a:r>
                  <a:rPr lang="en-US" altLang="zh-CN" sz="1000" i="1" dirty="0" err="1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elit</a:t>
                </a:r>
                <a:r>
                  <a:rPr lang="en-US" altLang="zh-CN" sz="1000" i="1" dirty="0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, </a:t>
                </a:r>
                <a:r>
                  <a:rPr lang="en-US" altLang="zh-CN" sz="1000" i="1" dirty="0" err="1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sed</a:t>
                </a:r>
                <a:r>
                  <a:rPr lang="en-US" altLang="zh-CN" sz="1000" i="1" dirty="0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 do </a:t>
                </a:r>
                <a:r>
                  <a:rPr lang="en-US" altLang="zh-CN" sz="1000" i="1" dirty="0" err="1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eiusmod</a:t>
                </a:r>
                <a:r>
                  <a:rPr lang="en-US" altLang="zh-CN" sz="1000" i="1" dirty="0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 </a:t>
                </a:r>
                <a:r>
                  <a:rPr lang="en-US" altLang="zh-CN" sz="1000" i="1" dirty="0" err="1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tempor</a:t>
                </a:r>
                <a:r>
                  <a:rPr lang="en-US" altLang="zh-CN" sz="1000" i="1" dirty="0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 </a:t>
                </a:r>
                <a:r>
                  <a:rPr lang="en-US" altLang="zh-CN" sz="1000" i="1" dirty="0" err="1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incididunt</a:t>
                </a:r>
                <a:r>
                  <a:rPr lang="en-US" altLang="zh-CN" sz="1000" i="1" dirty="0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 </a:t>
                </a:r>
                <a:r>
                  <a:rPr lang="en-US" altLang="zh-CN" sz="1000" i="1" dirty="0" err="1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ut</a:t>
                </a:r>
                <a:r>
                  <a:rPr lang="en-US" altLang="zh-CN" sz="1000" i="1" dirty="0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 </a:t>
                </a:r>
                <a:r>
                  <a:rPr lang="en-US" altLang="zh-CN" sz="1000" i="1" dirty="0" err="1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labore</a:t>
                </a:r>
                <a:r>
                  <a:rPr lang="en-US" altLang="zh-CN" sz="1000" i="1" dirty="0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 et </a:t>
                </a:r>
                <a:r>
                  <a:rPr lang="en-US" altLang="zh-CN" sz="1000" i="1" dirty="0" err="1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dolore</a:t>
                </a:r>
                <a:r>
                  <a:rPr lang="en-US" altLang="zh-CN" sz="1000" i="1" dirty="0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 magna </a:t>
                </a:r>
                <a:r>
                  <a:rPr lang="en-US" altLang="zh-CN" sz="1000" i="1" dirty="0" err="1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aliqua</a:t>
                </a:r>
                <a:r>
                  <a:rPr lang="en-US" altLang="zh-CN" sz="1000" i="1" dirty="0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. Lorem ipsum dolor sit </a:t>
                </a:r>
                <a:r>
                  <a:rPr lang="en-US" altLang="zh-CN" sz="1000" i="1" dirty="0" err="1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amet</a:t>
                </a:r>
                <a:r>
                  <a:rPr lang="en-US" altLang="zh-CN" sz="1000" i="1" dirty="0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, </a:t>
                </a:r>
                <a:r>
                  <a:rPr lang="en-US" altLang="zh-CN" sz="1000" i="1" dirty="0" err="1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consectetur</a:t>
                </a:r>
                <a:r>
                  <a:rPr lang="en-US" altLang="zh-CN" sz="1000" i="1" dirty="0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 </a:t>
                </a:r>
                <a:r>
                  <a:rPr lang="en-US" altLang="zh-CN" sz="1000" i="1" dirty="0" err="1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adipisicing</a:t>
                </a:r>
                <a:r>
                  <a:rPr lang="en-US" altLang="zh-CN" sz="1000" i="1" dirty="0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 </a:t>
                </a:r>
                <a:r>
                  <a:rPr lang="en-US" altLang="zh-CN" sz="1000" i="1" dirty="0" err="1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elit</a:t>
                </a:r>
                <a:r>
                  <a:rPr lang="en-US" altLang="zh-CN" sz="1000" i="1" dirty="0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, </a:t>
                </a:r>
                <a:r>
                  <a:rPr lang="en-US" altLang="zh-CN" sz="1000" i="1" dirty="0" err="1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sed</a:t>
                </a:r>
                <a:r>
                  <a:rPr lang="en-US" altLang="zh-CN" sz="1000" i="1" dirty="0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 do </a:t>
                </a:r>
                <a:r>
                  <a:rPr lang="en-US" altLang="zh-CN" sz="1000" i="1" dirty="0" err="1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eiusmod</a:t>
                </a:r>
                <a:r>
                  <a:rPr lang="en-US" altLang="zh-CN" sz="1000" i="1" dirty="0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 </a:t>
                </a:r>
                <a:r>
                  <a:rPr lang="en-US" altLang="zh-CN" sz="1000" i="1" dirty="0" err="1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tempor</a:t>
                </a:r>
                <a:r>
                  <a:rPr lang="en-US" altLang="zh-CN" sz="1000" i="1" dirty="0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 </a:t>
                </a:r>
                <a:r>
                  <a:rPr lang="en-US" altLang="zh-CN" sz="1000" i="1" dirty="0" err="1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incididunt</a:t>
                </a:r>
                <a:r>
                  <a:rPr lang="en-US" altLang="zh-CN" sz="1000" i="1" dirty="0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 </a:t>
                </a:r>
                <a:r>
                  <a:rPr lang="en-US" altLang="zh-CN" sz="1000" i="1" dirty="0" err="1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ut</a:t>
                </a:r>
                <a:r>
                  <a:rPr lang="en-US" altLang="zh-CN" sz="1000" i="1" dirty="0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 </a:t>
                </a:r>
                <a:r>
                  <a:rPr lang="en-US" altLang="zh-CN" sz="1000" i="1" dirty="0" err="1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labore</a:t>
                </a:r>
                <a:r>
                  <a:rPr lang="en-US" altLang="zh-CN" sz="1000" i="1" dirty="0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 et </a:t>
                </a:r>
                <a:r>
                  <a:rPr lang="en-US" altLang="zh-CN" sz="1000" i="1" dirty="0" err="1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dolore</a:t>
                </a:r>
                <a:r>
                  <a:rPr lang="en-US" altLang="zh-CN" sz="1000" i="1" dirty="0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 magna </a:t>
                </a:r>
                <a:r>
                  <a:rPr lang="en-US" altLang="zh-CN" sz="1000" i="1" dirty="0" err="1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aliqua</a:t>
                </a:r>
                <a:r>
                  <a:rPr lang="en-US" altLang="zh-CN" sz="1000" i="1" dirty="0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. </a:t>
                </a:r>
                <a:endParaRPr lang="zh-CN" altLang="en-US" sz="1000" dirty="0">
                  <a:solidFill>
                    <a:schemeClr val="bg1">
                      <a:lumMod val="50000"/>
                    </a:schemeClr>
                  </a:solidFill>
                </a:endParaRPr>
              </a:p>
              <a:p>
                <a:pPr>
                  <a:lnSpc>
                    <a:spcPct val="150000"/>
                  </a:lnSpc>
                </a:pPr>
                <a:endParaRPr lang="zh-CN" altLang="en-US" sz="10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757391" y="3923946"/>
                <a:ext cx="2334282" cy="5857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800" i="1" dirty="0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Lorem ipsum dolor sit </a:t>
                </a:r>
                <a:r>
                  <a:rPr lang="en-US" altLang="zh-CN" sz="800" i="1" dirty="0" err="1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amet</a:t>
                </a:r>
                <a:r>
                  <a:rPr lang="en-US" altLang="zh-CN" sz="800" i="1" dirty="0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, </a:t>
                </a:r>
                <a:r>
                  <a:rPr lang="en-US" altLang="zh-CN" sz="800" i="1" dirty="0" err="1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consectetur</a:t>
                </a:r>
                <a:r>
                  <a:rPr lang="en-US" altLang="zh-CN" sz="800" i="1" dirty="0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 </a:t>
                </a:r>
                <a:r>
                  <a:rPr lang="en-US" altLang="zh-CN" sz="800" i="1" dirty="0" err="1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adipisicing</a:t>
                </a:r>
                <a:r>
                  <a:rPr lang="en-US" altLang="zh-CN" sz="800" i="1" dirty="0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 </a:t>
                </a:r>
                <a:r>
                  <a:rPr lang="en-US" altLang="zh-CN" sz="800" i="1" dirty="0" err="1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elit</a:t>
                </a:r>
                <a:r>
                  <a:rPr lang="en-US" altLang="zh-CN" sz="800" i="1" dirty="0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, </a:t>
                </a:r>
                <a:r>
                  <a:rPr lang="en-US" altLang="zh-CN" sz="800" i="1" dirty="0" err="1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sed</a:t>
                </a:r>
                <a:r>
                  <a:rPr lang="en-US" altLang="zh-CN" sz="800" i="1" dirty="0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 do </a:t>
                </a:r>
                <a:r>
                  <a:rPr lang="en-US" altLang="zh-CN" sz="800" i="1" dirty="0" err="1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eiusmod</a:t>
                </a:r>
                <a:r>
                  <a:rPr lang="en-US" altLang="zh-CN" sz="800" i="1" dirty="0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 </a:t>
                </a:r>
                <a:r>
                  <a:rPr lang="en-US" altLang="zh-CN" sz="800" i="1" dirty="0" err="1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tempor</a:t>
                </a:r>
                <a:r>
                  <a:rPr lang="en-US" altLang="zh-CN" sz="800" i="1" dirty="0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 </a:t>
                </a:r>
                <a:r>
                  <a:rPr lang="en-US" altLang="zh-CN" sz="800" i="1" dirty="0" err="1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incididunt</a:t>
                </a:r>
                <a:r>
                  <a:rPr lang="en-US" altLang="zh-CN" sz="800" i="1" dirty="0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 </a:t>
                </a:r>
                <a:endParaRPr lang="zh-CN" altLang="en-US" sz="8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757391" y="3613087"/>
                <a:ext cx="2571921" cy="2095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base"/>
                <a:r>
                  <a:rPr lang="en-US" altLang="zh-CN" sz="1050" dirty="0">
                    <a:solidFill>
                      <a:schemeClr val="bg1">
                        <a:lumMod val="50000"/>
                      </a:schemeClr>
                    </a:solidFill>
                    <a:latin typeface="Impact" panose="020B0806030902050204" pitchFamily="34" charset="0"/>
                    <a:ea typeface="冬青黑体简体中文 W3" panose="020B0300000000000000" pitchFamily="34" charset="-122"/>
                  </a:rPr>
                  <a:t>Add your title description</a:t>
                </a: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3428684" y="3923946"/>
                <a:ext cx="2334282" cy="5857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800" i="1" dirty="0" err="1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Lorem</a:t>
                </a:r>
                <a:r>
                  <a:rPr lang="en-US" altLang="zh-CN" sz="800" i="1" dirty="0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 </a:t>
                </a:r>
                <a:r>
                  <a:rPr lang="en-US" altLang="zh-CN" sz="800" i="1" dirty="0" err="1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ipsum</a:t>
                </a:r>
                <a:r>
                  <a:rPr lang="en-US" altLang="zh-CN" sz="800" i="1" dirty="0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 dolor sit </a:t>
                </a:r>
                <a:r>
                  <a:rPr lang="en-US" altLang="zh-CN" sz="800" i="1" dirty="0" err="1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amet</a:t>
                </a:r>
                <a:r>
                  <a:rPr lang="en-US" altLang="zh-CN" sz="800" i="1" dirty="0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, </a:t>
                </a:r>
                <a:r>
                  <a:rPr lang="en-US" altLang="zh-CN" sz="800" i="1" dirty="0" err="1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consectetur</a:t>
                </a:r>
                <a:r>
                  <a:rPr lang="en-US" altLang="zh-CN" sz="800" i="1" dirty="0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 </a:t>
                </a:r>
                <a:r>
                  <a:rPr lang="en-US" altLang="zh-CN" sz="800" i="1" dirty="0" err="1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adipisicing</a:t>
                </a:r>
                <a:r>
                  <a:rPr lang="en-US" altLang="zh-CN" sz="800" i="1" dirty="0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 </a:t>
                </a:r>
                <a:r>
                  <a:rPr lang="en-US" altLang="zh-CN" sz="800" i="1" dirty="0" err="1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elit</a:t>
                </a:r>
                <a:r>
                  <a:rPr lang="en-US" altLang="zh-CN" sz="800" i="1" dirty="0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, </a:t>
                </a:r>
                <a:r>
                  <a:rPr lang="en-US" altLang="zh-CN" sz="800" i="1" dirty="0" err="1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sed</a:t>
                </a:r>
                <a:r>
                  <a:rPr lang="en-US" altLang="zh-CN" sz="800" i="1" dirty="0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 do </a:t>
                </a:r>
                <a:r>
                  <a:rPr lang="en-US" altLang="zh-CN" sz="800" i="1" dirty="0" err="1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eiusmod</a:t>
                </a:r>
                <a:r>
                  <a:rPr lang="en-US" altLang="zh-CN" sz="800" i="1" dirty="0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 </a:t>
                </a:r>
                <a:r>
                  <a:rPr lang="en-US" altLang="zh-CN" sz="800" i="1" dirty="0" err="1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tempor</a:t>
                </a:r>
                <a:r>
                  <a:rPr lang="en-US" altLang="zh-CN" sz="800" i="1" dirty="0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 </a:t>
                </a:r>
                <a:r>
                  <a:rPr lang="en-US" altLang="zh-CN" sz="800" i="1" dirty="0" err="1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incididunt</a:t>
                </a:r>
                <a:r>
                  <a:rPr lang="en-US" altLang="zh-CN" sz="800" i="1" dirty="0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 </a:t>
                </a:r>
                <a:endParaRPr lang="zh-CN" altLang="en-US" sz="8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3428684" y="3613087"/>
                <a:ext cx="2571921" cy="2095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base"/>
                <a:r>
                  <a:rPr lang="en-US" altLang="zh-CN" sz="1050" dirty="0">
                    <a:solidFill>
                      <a:schemeClr val="bg1">
                        <a:lumMod val="50000"/>
                      </a:schemeClr>
                    </a:solidFill>
                    <a:latin typeface="Impact" panose="020B0806030902050204" pitchFamily="34" charset="0"/>
                    <a:ea typeface="冬青黑体简体中文 W3" panose="020B0300000000000000" pitchFamily="34" charset="-122"/>
                  </a:rPr>
                  <a:t>Add your title description</a:t>
                </a: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6099647" y="3923946"/>
                <a:ext cx="2334282" cy="5857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800" i="1">
                    <a:solidFill>
                      <a:schemeClr val="bg1">
                        <a:lumMod val="50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Lorem ipsum dolor sit amet, consectetur adipisicing elit, sed do eiusmod tempor incididunt </a:t>
                </a:r>
                <a:endParaRPr lang="zh-CN" altLang="en-US" sz="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6099647" y="3613087"/>
                <a:ext cx="2571921" cy="2095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base"/>
                <a:r>
                  <a:rPr lang="en-US" altLang="zh-CN" sz="1050" dirty="0">
                    <a:solidFill>
                      <a:schemeClr val="bg1">
                        <a:lumMod val="50000"/>
                      </a:schemeClr>
                    </a:solidFill>
                    <a:latin typeface="Impact" panose="020B0806030902050204" pitchFamily="34" charset="0"/>
                    <a:ea typeface="冬青黑体简体中文 W3" panose="020B0300000000000000" pitchFamily="34" charset="-122"/>
                  </a:rPr>
                  <a:t>Add your title description</a:t>
                </a:r>
              </a:p>
            </p:txBody>
          </p:sp>
        </p:grpSp>
        <p:sp>
          <p:nvSpPr>
            <p:cNvPr id="7" name="矩形 6"/>
            <p:cNvSpPr/>
            <p:nvPr/>
          </p:nvSpPr>
          <p:spPr bwMode="auto">
            <a:xfrm>
              <a:off x="835604" y="2940042"/>
              <a:ext cx="3353235" cy="1901480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 w="127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 bwMode="auto">
            <a:xfrm>
              <a:off x="4320600" y="2931783"/>
              <a:ext cx="3353235" cy="1901480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 w="127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 bwMode="auto">
            <a:xfrm>
              <a:off x="7805595" y="2931783"/>
              <a:ext cx="3353235" cy="1901480"/>
            </a:xfrm>
            <a:prstGeom prst="rect">
              <a:avLst/>
            </a:prstGeom>
            <a:blipFill dpi="0" rotWithShape="1">
              <a:blip r:embed="rId5"/>
              <a:srcRect/>
              <a:stretch>
                <a:fillRect/>
              </a:stretch>
            </a:blipFill>
            <a:ln w="127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352950" y="690211"/>
            <a:ext cx="12190413" cy="232182"/>
          </a:xfrm>
          <a:prstGeom prst="rect">
            <a:avLst/>
          </a:prstGeom>
        </p:spPr>
      </p:pic>
      <p:sp>
        <p:nvSpPr>
          <p:cNvPr id="20" name="矩形 3"/>
          <p:cNvSpPr/>
          <p:nvPr/>
        </p:nvSpPr>
        <p:spPr>
          <a:xfrm>
            <a:off x="1489399" y="204914"/>
            <a:ext cx="3159821" cy="53860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900" dirty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itchFamily="34" charset="0"/>
              </a:rPr>
              <a:t>加入你的标题描述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34" y="-41248"/>
            <a:ext cx="1198389" cy="1128061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604163" y="209565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117538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223878" y="1818271"/>
            <a:ext cx="9893888" cy="3340457"/>
            <a:chOff x="683568" y="1375343"/>
            <a:chExt cx="7772577" cy="2624243"/>
          </a:xfrm>
        </p:grpSpPr>
        <p:sp>
          <p:nvSpPr>
            <p:cNvPr id="18" name="文本框 8"/>
            <p:cNvSpPr txBox="1"/>
            <p:nvPr/>
          </p:nvSpPr>
          <p:spPr>
            <a:xfrm>
              <a:off x="683568" y="3219822"/>
              <a:ext cx="1790877" cy="779764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3200" b="1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r>
                <a:rPr lang="zh-CN" altLang="en-US" sz="2000" b="1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输入你的标题</a:t>
              </a:r>
              <a:endParaRPr lang="en-US" altLang="zh-CN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请在此输入你的文字内容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请在此输入你的文字内容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文本框 8"/>
            <p:cNvSpPr txBox="1"/>
            <p:nvPr/>
          </p:nvSpPr>
          <p:spPr>
            <a:xfrm>
              <a:off x="2617143" y="3219822"/>
              <a:ext cx="1790877" cy="779764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3200" b="1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r>
                <a:rPr lang="zh-CN" altLang="en-US" sz="2000" b="1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输入你的标题</a:t>
              </a:r>
              <a:endParaRPr lang="en-US" altLang="zh-CN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请在此输入你的文字内容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请在此输入你的文字内容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文本框 8"/>
            <p:cNvSpPr txBox="1"/>
            <p:nvPr/>
          </p:nvSpPr>
          <p:spPr>
            <a:xfrm>
              <a:off x="4598343" y="3219822"/>
              <a:ext cx="1790877" cy="779764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3200" b="1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r>
                <a:rPr lang="zh-CN" altLang="en-US" sz="2000" b="1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输入你的标题</a:t>
              </a:r>
              <a:endParaRPr lang="en-US" altLang="zh-CN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请在此输入你的文字内容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请在此输入你的文字内容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文本框 8"/>
            <p:cNvSpPr txBox="1"/>
            <p:nvPr/>
          </p:nvSpPr>
          <p:spPr>
            <a:xfrm>
              <a:off x="6665268" y="3219822"/>
              <a:ext cx="1790877" cy="779764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3200" b="1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04</a:t>
              </a:r>
              <a:r>
                <a:rPr lang="zh-CN" altLang="en-US" sz="2000" b="1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输入你的标题</a:t>
              </a:r>
              <a:endParaRPr lang="en-US" altLang="zh-CN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请在此输入你的文字内容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请在此输入你的文字内容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2" name="组合 21"/>
            <p:cNvGrpSpPr>
              <a:grpSpLocks noChangeAspect="1"/>
            </p:cNvGrpSpPr>
            <p:nvPr/>
          </p:nvGrpSpPr>
          <p:grpSpPr>
            <a:xfrm>
              <a:off x="4634685" y="1375343"/>
              <a:ext cx="1645849" cy="1645850"/>
              <a:chOff x="-7500938" y="695325"/>
              <a:chExt cx="1368425" cy="1368425"/>
            </a:xfrm>
          </p:grpSpPr>
          <p:sp>
            <p:nvSpPr>
              <p:cNvPr id="35" name="Freeform 20"/>
              <p:cNvSpPr>
                <a:spLocks/>
              </p:cNvSpPr>
              <p:nvPr/>
            </p:nvSpPr>
            <p:spPr bwMode="auto">
              <a:xfrm flipH="1">
                <a:off x="-7500938" y="695325"/>
                <a:ext cx="1368425" cy="1368425"/>
              </a:xfrm>
              <a:custGeom>
                <a:avLst/>
                <a:gdLst>
                  <a:gd name="T0" fmla="*/ 528 w 528"/>
                  <a:gd name="T1" fmla="*/ 488 h 528"/>
                  <a:gd name="T2" fmla="*/ 488 w 528"/>
                  <a:gd name="T3" fmla="*/ 528 h 528"/>
                  <a:gd name="T4" fmla="*/ 40 w 528"/>
                  <a:gd name="T5" fmla="*/ 528 h 528"/>
                  <a:gd name="T6" fmla="*/ 0 w 528"/>
                  <a:gd name="T7" fmla="*/ 488 h 528"/>
                  <a:gd name="T8" fmla="*/ 0 w 528"/>
                  <a:gd name="T9" fmla="*/ 40 h 528"/>
                  <a:gd name="T10" fmla="*/ 40 w 528"/>
                  <a:gd name="T11" fmla="*/ 0 h 528"/>
                  <a:gd name="T12" fmla="*/ 488 w 528"/>
                  <a:gd name="T13" fmla="*/ 0 h 528"/>
                  <a:gd name="T14" fmla="*/ 528 w 528"/>
                  <a:gd name="T15" fmla="*/ 40 h 528"/>
                  <a:gd name="T16" fmla="*/ 528 w 528"/>
                  <a:gd name="T17" fmla="*/ 488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8" h="528">
                    <a:moveTo>
                      <a:pt x="528" y="488"/>
                    </a:moveTo>
                    <a:cubicBezTo>
                      <a:pt x="528" y="510"/>
                      <a:pt x="510" y="528"/>
                      <a:pt x="488" y="528"/>
                    </a:cubicBezTo>
                    <a:cubicBezTo>
                      <a:pt x="40" y="528"/>
                      <a:pt x="40" y="528"/>
                      <a:pt x="40" y="528"/>
                    </a:cubicBezTo>
                    <a:cubicBezTo>
                      <a:pt x="18" y="528"/>
                      <a:pt x="0" y="510"/>
                      <a:pt x="0" y="48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488" y="0"/>
                      <a:pt x="488" y="0"/>
                      <a:pt x="488" y="0"/>
                    </a:cubicBezTo>
                    <a:cubicBezTo>
                      <a:pt x="510" y="0"/>
                      <a:pt x="528" y="18"/>
                      <a:pt x="528" y="40"/>
                    </a:cubicBezTo>
                    <a:cubicBezTo>
                      <a:pt x="528" y="488"/>
                      <a:pt x="528" y="488"/>
                      <a:pt x="528" y="488"/>
                    </a:cubicBezTo>
                  </a:path>
                </a:pathLst>
              </a:custGeom>
              <a:noFill/>
              <a:ln w="9525">
                <a:solidFill>
                  <a:schemeClr val="bg2">
                    <a:lumMod val="10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36" name="Freeform 22"/>
              <p:cNvSpPr>
                <a:spLocks noEditPoints="1"/>
              </p:cNvSpPr>
              <p:nvPr/>
            </p:nvSpPr>
            <p:spPr bwMode="auto">
              <a:xfrm flipH="1">
                <a:off x="-7180263" y="1120775"/>
                <a:ext cx="747713" cy="600075"/>
              </a:xfrm>
              <a:custGeom>
                <a:avLst/>
                <a:gdLst>
                  <a:gd name="T0" fmla="*/ 144 w 288"/>
                  <a:gd name="T1" fmla="*/ 0 h 232"/>
                  <a:gd name="T2" fmla="*/ 0 w 288"/>
                  <a:gd name="T3" fmla="*/ 116 h 232"/>
                  <a:gd name="T4" fmla="*/ 33 w 288"/>
                  <a:gd name="T5" fmla="*/ 160 h 232"/>
                  <a:gd name="T6" fmla="*/ 84 w 288"/>
                  <a:gd name="T7" fmla="*/ 154 h 232"/>
                  <a:gd name="T8" fmla="*/ 112 w 288"/>
                  <a:gd name="T9" fmla="*/ 165 h 232"/>
                  <a:gd name="T10" fmla="*/ 144 w 288"/>
                  <a:gd name="T11" fmla="*/ 232 h 232"/>
                  <a:gd name="T12" fmla="*/ 288 w 288"/>
                  <a:gd name="T13" fmla="*/ 116 h 232"/>
                  <a:gd name="T14" fmla="*/ 144 w 288"/>
                  <a:gd name="T15" fmla="*/ 0 h 232"/>
                  <a:gd name="T16" fmla="*/ 60 w 288"/>
                  <a:gd name="T17" fmla="*/ 104 h 232"/>
                  <a:gd name="T18" fmla="*/ 40 w 288"/>
                  <a:gd name="T19" fmla="*/ 84 h 232"/>
                  <a:gd name="T20" fmla="*/ 60 w 288"/>
                  <a:gd name="T21" fmla="*/ 64 h 232"/>
                  <a:gd name="T22" fmla="*/ 80 w 288"/>
                  <a:gd name="T23" fmla="*/ 84 h 232"/>
                  <a:gd name="T24" fmla="*/ 60 w 288"/>
                  <a:gd name="T25" fmla="*/ 104 h 232"/>
                  <a:gd name="T26" fmla="*/ 116 w 288"/>
                  <a:gd name="T27" fmla="*/ 64 h 232"/>
                  <a:gd name="T28" fmla="*/ 96 w 288"/>
                  <a:gd name="T29" fmla="*/ 44 h 232"/>
                  <a:gd name="T30" fmla="*/ 116 w 288"/>
                  <a:gd name="T31" fmla="*/ 24 h 232"/>
                  <a:gd name="T32" fmla="*/ 136 w 288"/>
                  <a:gd name="T33" fmla="*/ 44 h 232"/>
                  <a:gd name="T34" fmla="*/ 116 w 288"/>
                  <a:gd name="T35" fmla="*/ 64 h 232"/>
                  <a:gd name="T36" fmla="*/ 164 w 288"/>
                  <a:gd name="T37" fmla="*/ 216 h 232"/>
                  <a:gd name="T38" fmla="*/ 136 w 288"/>
                  <a:gd name="T39" fmla="*/ 196 h 232"/>
                  <a:gd name="T40" fmla="*/ 164 w 288"/>
                  <a:gd name="T41" fmla="*/ 176 h 232"/>
                  <a:gd name="T42" fmla="*/ 192 w 288"/>
                  <a:gd name="T43" fmla="*/ 196 h 232"/>
                  <a:gd name="T44" fmla="*/ 164 w 288"/>
                  <a:gd name="T45" fmla="*/ 216 h 232"/>
                  <a:gd name="T46" fmla="*/ 172 w 288"/>
                  <a:gd name="T47" fmla="*/ 64 h 232"/>
                  <a:gd name="T48" fmla="*/ 152 w 288"/>
                  <a:gd name="T49" fmla="*/ 44 h 232"/>
                  <a:gd name="T50" fmla="*/ 172 w 288"/>
                  <a:gd name="T51" fmla="*/ 24 h 232"/>
                  <a:gd name="T52" fmla="*/ 192 w 288"/>
                  <a:gd name="T53" fmla="*/ 44 h 232"/>
                  <a:gd name="T54" fmla="*/ 172 w 288"/>
                  <a:gd name="T55" fmla="*/ 64 h 232"/>
                  <a:gd name="T56" fmla="*/ 208 w 288"/>
                  <a:gd name="T57" fmla="*/ 76 h 232"/>
                  <a:gd name="T58" fmla="*/ 228 w 288"/>
                  <a:gd name="T59" fmla="*/ 56 h 232"/>
                  <a:gd name="T60" fmla="*/ 248 w 288"/>
                  <a:gd name="T61" fmla="*/ 76 h 232"/>
                  <a:gd name="T62" fmla="*/ 228 w 288"/>
                  <a:gd name="T63" fmla="*/ 96 h 232"/>
                  <a:gd name="T64" fmla="*/ 208 w 288"/>
                  <a:gd name="T65" fmla="*/ 76 h 232"/>
                  <a:gd name="T66" fmla="*/ 264 w 288"/>
                  <a:gd name="T67" fmla="*/ 132 h 232"/>
                  <a:gd name="T68" fmla="*/ 244 w 288"/>
                  <a:gd name="T69" fmla="*/ 152 h 232"/>
                  <a:gd name="T70" fmla="*/ 224 w 288"/>
                  <a:gd name="T71" fmla="*/ 132 h 232"/>
                  <a:gd name="T72" fmla="*/ 244 w 288"/>
                  <a:gd name="T73" fmla="*/ 112 h 232"/>
                  <a:gd name="T74" fmla="*/ 264 w 288"/>
                  <a:gd name="T75" fmla="*/ 1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88" h="232">
                    <a:moveTo>
                      <a:pt x="144" y="0"/>
                    </a:moveTo>
                    <a:cubicBezTo>
                      <a:pt x="64" y="0"/>
                      <a:pt x="0" y="52"/>
                      <a:pt x="0" y="116"/>
                    </a:cubicBezTo>
                    <a:cubicBezTo>
                      <a:pt x="0" y="152"/>
                      <a:pt x="14" y="160"/>
                      <a:pt x="33" y="160"/>
                    </a:cubicBezTo>
                    <a:cubicBezTo>
                      <a:pt x="49" y="160"/>
                      <a:pt x="67" y="154"/>
                      <a:pt x="84" y="154"/>
                    </a:cubicBezTo>
                    <a:cubicBezTo>
                      <a:pt x="95" y="154"/>
                      <a:pt x="105" y="157"/>
                      <a:pt x="112" y="165"/>
                    </a:cubicBezTo>
                    <a:cubicBezTo>
                      <a:pt x="135" y="189"/>
                      <a:pt x="64" y="232"/>
                      <a:pt x="144" y="232"/>
                    </a:cubicBezTo>
                    <a:cubicBezTo>
                      <a:pt x="224" y="232"/>
                      <a:pt x="288" y="180"/>
                      <a:pt x="288" y="116"/>
                    </a:cubicBezTo>
                    <a:cubicBezTo>
                      <a:pt x="288" y="52"/>
                      <a:pt x="224" y="0"/>
                      <a:pt x="144" y="0"/>
                    </a:cubicBezTo>
                    <a:close/>
                    <a:moveTo>
                      <a:pt x="60" y="104"/>
                    </a:moveTo>
                    <a:cubicBezTo>
                      <a:pt x="49" y="104"/>
                      <a:pt x="40" y="95"/>
                      <a:pt x="40" y="84"/>
                    </a:cubicBezTo>
                    <a:cubicBezTo>
                      <a:pt x="40" y="73"/>
                      <a:pt x="49" y="64"/>
                      <a:pt x="60" y="64"/>
                    </a:cubicBezTo>
                    <a:cubicBezTo>
                      <a:pt x="71" y="64"/>
                      <a:pt x="80" y="73"/>
                      <a:pt x="80" y="84"/>
                    </a:cubicBezTo>
                    <a:cubicBezTo>
                      <a:pt x="80" y="95"/>
                      <a:pt x="71" y="104"/>
                      <a:pt x="60" y="104"/>
                    </a:cubicBezTo>
                    <a:close/>
                    <a:moveTo>
                      <a:pt x="116" y="64"/>
                    </a:moveTo>
                    <a:cubicBezTo>
                      <a:pt x="105" y="64"/>
                      <a:pt x="96" y="55"/>
                      <a:pt x="96" y="44"/>
                    </a:cubicBezTo>
                    <a:cubicBezTo>
                      <a:pt x="96" y="33"/>
                      <a:pt x="105" y="24"/>
                      <a:pt x="116" y="24"/>
                    </a:cubicBezTo>
                    <a:cubicBezTo>
                      <a:pt x="127" y="24"/>
                      <a:pt x="136" y="33"/>
                      <a:pt x="136" y="44"/>
                    </a:cubicBezTo>
                    <a:cubicBezTo>
                      <a:pt x="136" y="55"/>
                      <a:pt x="127" y="64"/>
                      <a:pt x="116" y="64"/>
                    </a:cubicBezTo>
                    <a:close/>
                    <a:moveTo>
                      <a:pt x="164" y="216"/>
                    </a:moveTo>
                    <a:cubicBezTo>
                      <a:pt x="149" y="216"/>
                      <a:pt x="136" y="207"/>
                      <a:pt x="136" y="196"/>
                    </a:cubicBezTo>
                    <a:cubicBezTo>
                      <a:pt x="136" y="185"/>
                      <a:pt x="149" y="176"/>
                      <a:pt x="164" y="176"/>
                    </a:cubicBezTo>
                    <a:cubicBezTo>
                      <a:pt x="179" y="176"/>
                      <a:pt x="192" y="185"/>
                      <a:pt x="192" y="196"/>
                    </a:cubicBezTo>
                    <a:cubicBezTo>
                      <a:pt x="192" y="207"/>
                      <a:pt x="179" y="216"/>
                      <a:pt x="164" y="216"/>
                    </a:cubicBezTo>
                    <a:close/>
                    <a:moveTo>
                      <a:pt x="172" y="64"/>
                    </a:moveTo>
                    <a:cubicBezTo>
                      <a:pt x="161" y="64"/>
                      <a:pt x="152" y="55"/>
                      <a:pt x="152" y="44"/>
                    </a:cubicBezTo>
                    <a:cubicBezTo>
                      <a:pt x="152" y="33"/>
                      <a:pt x="161" y="24"/>
                      <a:pt x="172" y="24"/>
                    </a:cubicBezTo>
                    <a:cubicBezTo>
                      <a:pt x="183" y="24"/>
                      <a:pt x="192" y="33"/>
                      <a:pt x="192" y="44"/>
                    </a:cubicBezTo>
                    <a:cubicBezTo>
                      <a:pt x="192" y="55"/>
                      <a:pt x="183" y="64"/>
                      <a:pt x="172" y="64"/>
                    </a:cubicBezTo>
                    <a:close/>
                    <a:moveTo>
                      <a:pt x="208" y="76"/>
                    </a:moveTo>
                    <a:cubicBezTo>
                      <a:pt x="208" y="65"/>
                      <a:pt x="217" y="56"/>
                      <a:pt x="228" y="56"/>
                    </a:cubicBezTo>
                    <a:cubicBezTo>
                      <a:pt x="239" y="56"/>
                      <a:pt x="248" y="65"/>
                      <a:pt x="248" y="76"/>
                    </a:cubicBezTo>
                    <a:cubicBezTo>
                      <a:pt x="248" y="87"/>
                      <a:pt x="239" y="96"/>
                      <a:pt x="228" y="96"/>
                    </a:cubicBezTo>
                    <a:cubicBezTo>
                      <a:pt x="217" y="96"/>
                      <a:pt x="208" y="87"/>
                      <a:pt x="208" y="76"/>
                    </a:cubicBezTo>
                    <a:close/>
                    <a:moveTo>
                      <a:pt x="264" y="132"/>
                    </a:moveTo>
                    <a:cubicBezTo>
                      <a:pt x="264" y="143"/>
                      <a:pt x="255" y="152"/>
                      <a:pt x="244" y="152"/>
                    </a:cubicBezTo>
                    <a:cubicBezTo>
                      <a:pt x="233" y="152"/>
                      <a:pt x="224" y="143"/>
                      <a:pt x="224" y="132"/>
                    </a:cubicBezTo>
                    <a:cubicBezTo>
                      <a:pt x="224" y="121"/>
                      <a:pt x="233" y="112"/>
                      <a:pt x="244" y="112"/>
                    </a:cubicBezTo>
                    <a:cubicBezTo>
                      <a:pt x="255" y="112"/>
                      <a:pt x="264" y="121"/>
                      <a:pt x="264" y="132"/>
                    </a:cubicBezTo>
                    <a:close/>
                  </a:path>
                </a:pathLst>
              </a:custGeom>
              <a:noFill/>
              <a:ln w="9525">
                <a:solidFill>
                  <a:schemeClr val="bg2">
                    <a:lumMod val="10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</p:grpSp>
        <p:grpSp>
          <p:nvGrpSpPr>
            <p:cNvPr id="23" name="组合 22"/>
            <p:cNvGrpSpPr>
              <a:grpSpLocks noChangeAspect="1"/>
            </p:cNvGrpSpPr>
            <p:nvPr/>
          </p:nvGrpSpPr>
          <p:grpSpPr>
            <a:xfrm>
              <a:off x="697394" y="1375343"/>
              <a:ext cx="1645849" cy="1645850"/>
              <a:chOff x="-9180513" y="695325"/>
              <a:chExt cx="1368425" cy="1368425"/>
            </a:xfrm>
          </p:grpSpPr>
          <p:sp>
            <p:nvSpPr>
              <p:cNvPr id="32" name="Freeform 24"/>
              <p:cNvSpPr>
                <a:spLocks/>
              </p:cNvSpPr>
              <p:nvPr/>
            </p:nvSpPr>
            <p:spPr bwMode="auto">
              <a:xfrm flipH="1">
                <a:off x="-9180513" y="695325"/>
                <a:ext cx="1368425" cy="1368425"/>
              </a:xfrm>
              <a:custGeom>
                <a:avLst/>
                <a:gdLst>
                  <a:gd name="T0" fmla="*/ 528 w 528"/>
                  <a:gd name="T1" fmla="*/ 488 h 528"/>
                  <a:gd name="T2" fmla="*/ 488 w 528"/>
                  <a:gd name="T3" fmla="*/ 528 h 528"/>
                  <a:gd name="T4" fmla="*/ 40 w 528"/>
                  <a:gd name="T5" fmla="*/ 528 h 528"/>
                  <a:gd name="T6" fmla="*/ 0 w 528"/>
                  <a:gd name="T7" fmla="*/ 488 h 528"/>
                  <a:gd name="T8" fmla="*/ 0 w 528"/>
                  <a:gd name="T9" fmla="*/ 40 h 528"/>
                  <a:gd name="T10" fmla="*/ 40 w 528"/>
                  <a:gd name="T11" fmla="*/ 0 h 528"/>
                  <a:gd name="T12" fmla="*/ 488 w 528"/>
                  <a:gd name="T13" fmla="*/ 0 h 528"/>
                  <a:gd name="T14" fmla="*/ 528 w 528"/>
                  <a:gd name="T15" fmla="*/ 40 h 528"/>
                  <a:gd name="T16" fmla="*/ 528 w 528"/>
                  <a:gd name="T17" fmla="*/ 488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8" h="528">
                    <a:moveTo>
                      <a:pt x="528" y="488"/>
                    </a:moveTo>
                    <a:cubicBezTo>
                      <a:pt x="528" y="510"/>
                      <a:pt x="510" y="528"/>
                      <a:pt x="488" y="528"/>
                    </a:cubicBezTo>
                    <a:cubicBezTo>
                      <a:pt x="40" y="528"/>
                      <a:pt x="40" y="528"/>
                      <a:pt x="40" y="528"/>
                    </a:cubicBezTo>
                    <a:cubicBezTo>
                      <a:pt x="18" y="528"/>
                      <a:pt x="0" y="510"/>
                      <a:pt x="0" y="48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488" y="0"/>
                      <a:pt x="488" y="0"/>
                      <a:pt x="488" y="0"/>
                    </a:cubicBezTo>
                    <a:cubicBezTo>
                      <a:pt x="510" y="0"/>
                      <a:pt x="528" y="18"/>
                      <a:pt x="528" y="40"/>
                    </a:cubicBezTo>
                    <a:cubicBezTo>
                      <a:pt x="528" y="488"/>
                      <a:pt x="528" y="488"/>
                      <a:pt x="528" y="488"/>
                    </a:cubicBezTo>
                  </a:path>
                </a:pathLst>
              </a:custGeom>
              <a:noFill/>
              <a:ln w="9525">
                <a:solidFill>
                  <a:schemeClr val="bg2">
                    <a:lumMod val="10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33" name="Freeform 26"/>
              <p:cNvSpPr>
                <a:spLocks noEditPoints="1"/>
              </p:cNvSpPr>
              <p:nvPr/>
            </p:nvSpPr>
            <p:spPr bwMode="auto">
              <a:xfrm flipH="1">
                <a:off x="-8693151" y="1027113"/>
                <a:ext cx="373063" cy="746125"/>
              </a:xfrm>
              <a:custGeom>
                <a:avLst/>
                <a:gdLst>
                  <a:gd name="T0" fmla="*/ 112 w 144"/>
                  <a:gd name="T1" fmla="*/ 156 h 288"/>
                  <a:gd name="T2" fmla="*/ 112 w 144"/>
                  <a:gd name="T3" fmla="*/ 40 h 288"/>
                  <a:gd name="T4" fmla="*/ 72 w 144"/>
                  <a:gd name="T5" fmla="*/ 0 h 288"/>
                  <a:gd name="T6" fmla="*/ 32 w 144"/>
                  <a:gd name="T7" fmla="*/ 40 h 288"/>
                  <a:gd name="T8" fmla="*/ 32 w 144"/>
                  <a:gd name="T9" fmla="*/ 156 h 288"/>
                  <a:gd name="T10" fmla="*/ 0 w 144"/>
                  <a:gd name="T11" fmla="*/ 216 h 288"/>
                  <a:gd name="T12" fmla="*/ 72 w 144"/>
                  <a:gd name="T13" fmla="*/ 288 h 288"/>
                  <a:gd name="T14" fmla="*/ 144 w 144"/>
                  <a:gd name="T15" fmla="*/ 216 h 288"/>
                  <a:gd name="T16" fmla="*/ 112 w 144"/>
                  <a:gd name="T17" fmla="*/ 156 h 288"/>
                  <a:gd name="T18" fmla="*/ 72 w 144"/>
                  <a:gd name="T19" fmla="*/ 272 h 288"/>
                  <a:gd name="T20" fmla="*/ 16 w 144"/>
                  <a:gd name="T21" fmla="*/ 216 h 288"/>
                  <a:gd name="T22" fmla="*/ 16 w 144"/>
                  <a:gd name="T23" fmla="*/ 209 h 288"/>
                  <a:gd name="T24" fmla="*/ 17 w 144"/>
                  <a:gd name="T25" fmla="*/ 207 h 288"/>
                  <a:gd name="T26" fmla="*/ 18 w 144"/>
                  <a:gd name="T27" fmla="*/ 202 h 288"/>
                  <a:gd name="T28" fmla="*/ 18 w 144"/>
                  <a:gd name="T29" fmla="*/ 200 h 288"/>
                  <a:gd name="T30" fmla="*/ 20 w 144"/>
                  <a:gd name="T31" fmla="*/ 195 h 288"/>
                  <a:gd name="T32" fmla="*/ 21 w 144"/>
                  <a:gd name="T33" fmla="*/ 193 h 288"/>
                  <a:gd name="T34" fmla="*/ 23 w 144"/>
                  <a:gd name="T35" fmla="*/ 189 h 288"/>
                  <a:gd name="T36" fmla="*/ 24 w 144"/>
                  <a:gd name="T37" fmla="*/ 187 h 288"/>
                  <a:gd name="T38" fmla="*/ 27 w 144"/>
                  <a:gd name="T39" fmla="*/ 183 h 288"/>
                  <a:gd name="T40" fmla="*/ 29 w 144"/>
                  <a:gd name="T41" fmla="*/ 181 h 288"/>
                  <a:gd name="T42" fmla="*/ 32 w 144"/>
                  <a:gd name="T43" fmla="*/ 177 h 288"/>
                  <a:gd name="T44" fmla="*/ 34 w 144"/>
                  <a:gd name="T45" fmla="*/ 175 h 288"/>
                  <a:gd name="T46" fmla="*/ 37 w 144"/>
                  <a:gd name="T47" fmla="*/ 173 h 288"/>
                  <a:gd name="T48" fmla="*/ 39 w 144"/>
                  <a:gd name="T49" fmla="*/ 171 h 288"/>
                  <a:gd name="T50" fmla="*/ 41 w 144"/>
                  <a:gd name="T51" fmla="*/ 169 h 288"/>
                  <a:gd name="T52" fmla="*/ 48 w 144"/>
                  <a:gd name="T53" fmla="*/ 156 h 288"/>
                  <a:gd name="T54" fmla="*/ 48 w 144"/>
                  <a:gd name="T55" fmla="*/ 120 h 288"/>
                  <a:gd name="T56" fmla="*/ 48 w 144"/>
                  <a:gd name="T57" fmla="*/ 40 h 288"/>
                  <a:gd name="T58" fmla="*/ 72 w 144"/>
                  <a:gd name="T59" fmla="*/ 16 h 288"/>
                  <a:gd name="T60" fmla="*/ 96 w 144"/>
                  <a:gd name="T61" fmla="*/ 40 h 288"/>
                  <a:gd name="T62" fmla="*/ 96 w 144"/>
                  <a:gd name="T63" fmla="*/ 120 h 288"/>
                  <a:gd name="T64" fmla="*/ 96 w 144"/>
                  <a:gd name="T65" fmla="*/ 156 h 288"/>
                  <a:gd name="T66" fmla="*/ 103 w 144"/>
                  <a:gd name="T67" fmla="*/ 169 h 288"/>
                  <a:gd name="T68" fmla="*/ 105 w 144"/>
                  <a:gd name="T69" fmla="*/ 171 h 288"/>
                  <a:gd name="T70" fmla="*/ 107 w 144"/>
                  <a:gd name="T71" fmla="*/ 173 h 288"/>
                  <a:gd name="T72" fmla="*/ 110 w 144"/>
                  <a:gd name="T73" fmla="*/ 175 h 288"/>
                  <a:gd name="T74" fmla="*/ 112 w 144"/>
                  <a:gd name="T75" fmla="*/ 177 h 288"/>
                  <a:gd name="T76" fmla="*/ 115 w 144"/>
                  <a:gd name="T77" fmla="*/ 181 h 288"/>
                  <a:gd name="T78" fmla="*/ 117 w 144"/>
                  <a:gd name="T79" fmla="*/ 183 h 288"/>
                  <a:gd name="T80" fmla="*/ 120 w 144"/>
                  <a:gd name="T81" fmla="*/ 187 h 288"/>
                  <a:gd name="T82" fmla="*/ 121 w 144"/>
                  <a:gd name="T83" fmla="*/ 189 h 288"/>
                  <a:gd name="T84" fmla="*/ 123 w 144"/>
                  <a:gd name="T85" fmla="*/ 193 h 288"/>
                  <a:gd name="T86" fmla="*/ 124 w 144"/>
                  <a:gd name="T87" fmla="*/ 195 h 288"/>
                  <a:gd name="T88" fmla="*/ 126 w 144"/>
                  <a:gd name="T89" fmla="*/ 200 h 288"/>
                  <a:gd name="T90" fmla="*/ 126 w 144"/>
                  <a:gd name="T91" fmla="*/ 202 h 288"/>
                  <a:gd name="T92" fmla="*/ 127 w 144"/>
                  <a:gd name="T93" fmla="*/ 207 h 288"/>
                  <a:gd name="T94" fmla="*/ 128 w 144"/>
                  <a:gd name="T95" fmla="*/ 209 h 288"/>
                  <a:gd name="T96" fmla="*/ 128 w 144"/>
                  <a:gd name="T97" fmla="*/ 216 h 288"/>
                  <a:gd name="T98" fmla="*/ 72 w 144"/>
                  <a:gd name="T99" fmla="*/ 2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44" h="288">
                    <a:moveTo>
                      <a:pt x="112" y="156"/>
                    </a:moveTo>
                    <a:cubicBezTo>
                      <a:pt x="112" y="40"/>
                      <a:pt x="112" y="40"/>
                      <a:pt x="112" y="40"/>
                    </a:cubicBezTo>
                    <a:cubicBezTo>
                      <a:pt x="112" y="18"/>
                      <a:pt x="94" y="0"/>
                      <a:pt x="72" y="0"/>
                    </a:cubicBezTo>
                    <a:cubicBezTo>
                      <a:pt x="50" y="0"/>
                      <a:pt x="32" y="18"/>
                      <a:pt x="32" y="40"/>
                    </a:cubicBezTo>
                    <a:cubicBezTo>
                      <a:pt x="32" y="156"/>
                      <a:pt x="32" y="156"/>
                      <a:pt x="32" y="156"/>
                    </a:cubicBezTo>
                    <a:cubicBezTo>
                      <a:pt x="12" y="170"/>
                      <a:pt x="0" y="192"/>
                      <a:pt x="0" y="216"/>
                    </a:cubicBezTo>
                    <a:cubicBezTo>
                      <a:pt x="0" y="256"/>
                      <a:pt x="32" y="288"/>
                      <a:pt x="72" y="288"/>
                    </a:cubicBezTo>
                    <a:cubicBezTo>
                      <a:pt x="112" y="288"/>
                      <a:pt x="144" y="256"/>
                      <a:pt x="144" y="216"/>
                    </a:cubicBezTo>
                    <a:cubicBezTo>
                      <a:pt x="144" y="192"/>
                      <a:pt x="132" y="170"/>
                      <a:pt x="112" y="156"/>
                    </a:cubicBezTo>
                    <a:close/>
                    <a:moveTo>
                      <a:pt x="72" y="272"/>
                    </a:moveTo>
                    <a:cubicBezTo>
                      <a:pt x="41" y="272"/>
                      <a:pt x="16" y="247"/>
                      <a:pt x="16" y="216"/>
                    </a:cubicBezTo>
                    <a:cubicBezTo>
                      <a:pt x="16" y="214"/>
                      <a:pt x="16" y="211"/>
                      <a:pt x="16" y="209"/>
                    </a:cubicBezTo>
                    <a:cubicBezTo>
                      <a:pt x="17" y="208"/>
                      <a:pt x="17" y="208"/>
                      <a:pt x="17" y="207"/>
                    </a:cubicBezTo>
                    <a:cubicBezTo>
                      <a:pt x="17" y="205"/>
                      <a:pt x="17" y="204"/>
                      <a:pt x="18" y="202"/>
                    </a:cubicBezTo>
                    <a:cubicBezTo>
                      <a:pt x="18" y="201"/>
                      <a:pt x="18" y="201"/>
                      <a:pt x="18" y="200"/>
                    </a:cubicBezTo>
                    <a:cubicBezTo>
                      <a:pt x="19" y="198"/>
                      <a:pt x="19" y="197"/>
                      <a:pt x="20" y="195"/>
                    </a:cubicBezTo>
                    <a:cubicBezTo>
                      <a:pt x="20" y="194"/>
                      <a:pt x="21" y="194"/>
                      <a:pt x="21" y="193"/>
                    </a:cubicBezTo>
                    <a:cubicBezTo>
                      <a:pt x="22" y="192"/>
                      <a:pt x="22" y="190"/>
                      <a:pt x="23" y="189"/>
                    </a:cubicBezTo>
                    <a:cubicBezTo>
                      <a:pt x="24" y="188"/>
                      <a:pt x="24" y="187"/>
                      <a:pt x="24" y="187"/>
                    </a:cubicBezTo>
                    <a:cubicBezTo>
                      <a:pt x="25" y="185"/>
                      <a:pt x="26" y="184"/>
                      <a:pt x="27" y="183"/>
                    </a:cubicBezTo>
                    <a:cubicBezTo>
                      <a:pt x="28" y="182"/>
                      <a:pt x="28" y="181"/>
                      <a:pt x="29" y="181"/>
                    </a:cubicBezTo>
                    <a:cubicBezTo>
                      <a:pt x="30" y="180"/>
                      <a:pt x="31" y="179"/>
                      <a:pt x="32" y="177"/>
                    </a:cubicBezTo>
                    <a:cubicBezTo>
                      <a:pt x="32" y="177"/>
                      <a:pt x="33" y="176"/>
                      <a:pt x="34" y="175"/>
                    </a:cubicBezTo>
                    <a:cubicBezTo>
                      <a:pt x="35" y="174"/>
                      <a:pt x="36" y="174"/>
                      <a:pt x="37" y="173"/>
                    </a:cubicBezTo>
                    <a:cubicBezTo>
                      <a:pt x="38" y="172"/>
                      <a:pt x="38" y="171"/>
                      <a:pt x="39" y="171"/>
                    </a:cubicBezTo>
                    <a:cubicBezTo>
                      <a:pt x="40" y="170"/>
                      <a:pt x="40" y="170"/>
                      <a:pt x="41" y="169"/>
                    </a:cubicBezTo>
                    <a:cubicBezTo>
                      <a:pt x="45" y="167"/>
                      <a:pt x="48" y="162"/>
                      <a:pt x="48" y="156"/>
                    </a:cubicBezTo>
                    <a:cubicBezTo>
                      <a:pt x="48" y="120"/>
                      <a:pt x="48" y="120"/>
                      <a:pt x="48" y="120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8" y="27"/>
                      <a:pt x="59" y="16"/>
                      <a:pt x="72" y="16"/>
                    </a:cubicBezTo>
                    <a:cubicBezTo>
                      <a:pt x="85" y="16"/>
                      <a:pt x="96" y="27"/>
                      <a:pt x="96" y="40"/>
                    </a:cubicBezTo>
                    <a:cubicBezTo>
                      <a:pt x="96" y="120"/>
                      <a:pt x="96" y="120"/>
                      <a:pt x="96" y="120"/>
                    </a:cubicBezTo>
                    <a:cubicBezTo>
                      <a:pt x="96" y="156"/>
                      <a:pt x="96" y="156"/>
                      <a:pt x="96" y="156"/>
                    </a:cubicBezTo>
                    <a:cubicBezTo>
                      <a:pt x="96" y="162"/>
                      <a:pt x="99" y="167"/>
                      <a:pt x="103" y="169"/>
                    </a:cubicBezTo>
                    <a:cubicBezTo>
                      <a:pt x="104" y="170"/>
                      <a:pt x="104" y="170"/>
                      <a:pt x="105" y="171"/>
                    </a:cubicBezTo>
                    <a:cubicBezTo>
                      <a:pt x="106" y="171"/>
                      <a:pt x="106" y="172"/>
                      <a:pt x="107" y="173"/>
                    </a:cubicBezTo>
                    <a:cubicBezTo>
                      <a:pt x="108" y="174"/>
                      <a:pt x="109" y="174"/>
                      <a:pt x="110" y="175"/>
                    </a:cubicBezTo>
                    <a:cubicBezTo>
                      <a:pt x="111" y="176"/>
                      <a:pt x="112" y="177"/>
                      <a:pt x="112" y="177"/>
                    </a:cubicBezTo>
                    <a:cubicBezTo>
                      <a:pt x="113" y="179"/>
                      <a:pt x="114" y="180"/>
                      <a:pt x="115" y="181"/>
                    </a:cubicBezTo>
                    <a:cubicBezTo>
                      <a:pt x="116" y="181"/>
                      <a:pt x="116" y="182"/>
                      <a:pt x="117" y="183"/>
                    </a:cubicBezTo>
                    <a:cubicBezTo>
                      <a:pt x="118" y="184"/>
                      <a:pt x="119" y="185"/>
                      <a:pt x="120" y="187"/>
                    </a:cubicBezTo>
                    <a:cubicBezTo>
                      <a:pt x="120" y="187"/>
                      <a:pt x="120" y="188"/>
                      <a:pt x="121" y="189"/>
                    </a:cubicBezTo>
                    <a:cubicBezTo>
                      <a:pt x="122" y="190"/>
                      <a:pt x="122" y="192"/>
                      <a:pt x="123" y="193"/>
                    </a:cubicBezTo>
                    <a:cubicBezTo>
                      <a:pt x="123" y="194"/>
                      <a:pt x="124" y="194"/>
                      <a:pt x="124" y="195"/>
                    </a:cubicBezTo>
                    <a:cubicBezTo>
                      <a:pt x="125" y="197"/>
                      <a:pt x="125" y="198"/>
                      <a:pt x="126" y="200"/>
                    </a:cubicBezTo>
                    <a:cubicBezTo>
                      <a:pt x="126" y="201"/>
                      <a:pt x="126" y="201"/>
                      <a:pt x="126" y="202"/>
                    </a:cubicBezTo>
                    <a:cubicBezTo>
                      <a:pt x="127" y="204"/>
                      <a:pt x="127" y="205"/>
                      <a:pt x="127" y="207"/>
                    </a:cubicBezTo>
                    <a:cubicBezTo>
                      <a:pt x="127" y="208"/>
                      <a:pt x="127" y="208"/>
                      <a:pt x="128" y="209"/>
                    </a:cubicBezTo>
                    <a:cubicBezTo>
                      <a:pt x="128" y="211"/>
                      <a:pt x="128" y="214"/>
                      <a:pt x="128" y="216"/>
                    </a:cubicBezTo>
                    <a:cubicBezTo>
                      <a:pt x="128" y="247"/>
                      <a:pt x="103" y="272"/>
                      <a:pt x="72" y="272"/>
                    </a:cubicBezTo>
                    <a:close/>
                  </a:path>
                </a:pathLst>
              </a:custGeom>
              <a:noFill/>
              <a:ln w="9525">
                <a:solidFill>
                  <a:schemeClr val="bg2">
                    <a:lumMod val="10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34" name="Freeform 27"/>
              <p:cNvSpPr>
                <a:spLocks/>
              </p:cNvSpPr>
              <p:nvPr/>
            </p:nvSpPr>
            <p:spPr bwMode="auto">
              <a:xfrm flipH="1">
                <a:off x="-8610601" y="1338263"/>
                <a:ext cx="207963" cy="352425"/>
              </a:xfrm>
              <a:custGeom>
                <a:avLst/>
                <a:gdLst>
                  <a:gd name="T0" fmla="*/ 79 w 80"/>
                  <a:gd name="T1" fmla="*/ 90 h 136"/>
                  <a:gd name="T2" fmla="*/ 79 w 80"/>
                  <a:gd name="T3" fmla="*/ 86 h 136"/>
                  <a:gd name="T4" fmla="*/ 78 w 80"/>
                  <a:gd name="T5" fmla="*/ 85 h 136"/>
                  <a:gd name="T6" fmla="*/ 77 w 80"/>
                  <a:gd name="T7" fmla="*/ 81 h 136"/>
                  <a:gd name="T8" fmla="*/ 76 w 80"/>
                  <a:gd name="T9" fmla="*/ 80 h 136"/>
                  <a:gd name="T10" fmla="*/ 75 w 80"/>
                  <a:gd name="T11" fmla="*/ 76 h 136"/>
                  <a:gd name="T12" fmla="*/ 74 w 80"/>
                  <a:gd name="T13" fmla="*/ 75 h 136"/>
                  <a:gd name="T14" fmla="*/ 72 w 80"/>
                  <a:gd name="T15" fmla="*/ 72 h 136"/>
                  <a:gd name="T16" fmla="*/ 71 w 80"/>
                  <a:gd name="T17" fmla="*/ 71 h 136"/>
                  <a:gd name="T18" fmla="*/ 69 w 80"/>
                  <a:gd name="T19" fmla="*/ 68 h 136"/>
                  <a:gd name="T20" fmla="*/ 67 w 80"/>
                  <a:gd name="T21" fmla="*/ 67 h 136"/>
                  <a:gd name="T22" fmla="*/ 65 w 80"/>
                  <a:gd name="T23" fmla="*/ 65 h 136"/>
                  <a:gd name="T24" fmla="*/ 63 w 80"/>
                  <a:gd name="T25" fmla="*/ 64 h 136"/>
                  <a:gd name="T26" fmla="*/ 60 w 80"/>
                  <a:gd name="T27" fmla="*/ 61 h 136"/>
                  <a:gd name="T28" fmla="*/ 48 w 80"/>
                  <a:gd name="T29" fmla="*/ 54 h 136"/>
                  <a:gd name="T30" fmla="*/ 48 w 80"/>
                  <a:gd name="T31" fmla="*/ 36 h 136"/>
                  <a:gd name="T32" fmla="*/ 48 w 80"/>
                  <a:gd name="T33" fmla="*/ 0 h 136"/>
                  <a:gd name="T34" fmla="*/ 32 w 80"/>
                  <a:gd name="T35" fmla="*/ 0 h 136"/>
                  <a:gd name="T36" fmla="*/ 32 w 80"/>
                  <a:gd name="T37" fmla="*/ 36 h 136"/>
                  <a:gd name="T38" fmla="*/ 32 w 80"/>
                  <a:gd name="T39" fmla="*/ 54 h 136"/>
                  <a:gd name="T40" fmla="*/ 20 w 80"/>
                  <a:gd name="T41" fmla="*/ 61 h 136"/>
                  <a:gd name="T42" fmla="*/ 17 w 80"/>
                  <a:gd name="T43" fmla="*/ 64 h 136"/>
                  <a:gd name="T44" fmla="*/ 15 w 80"/>
                  <a:gd name="T45" fmla="*/ 65 h 136"/>
                  <a:gd name="T46" fmla="*/ 13 w 80"/>
                  <a:gd name="T47" fmla="*/ 67 h 136"/>
                  <a:gd name="T48" fmla="*/ 11 w 80"/>
                  <a:gd name="T49" fmla="*/ 68 h 136"/>
                  <a:gd name="T50" fmla="*/ 9 w 80"/>
                  <a:gd name="T51" fmla="*/ 71 h 136"/>
                  <a:gd name="T52" fmla="*/ 8 w 80"/>
                  <a:gd name="T53" fmla="*/ 72 h 136"/>
                  <a:gd name="T54" fmla="*/ 6 w 80"/>
                  <a:gd name="T55" fmla="*/ 75 h 136"/>
                  <a:gd name="T56" fmla="*/ 5 w 80"/>
                  <a:gd name="T57" fmla="*/ 76 h 136"/>
                  <a:gd name="T58" fmla="*/ 4 w 80"/>
                  <a:gd name="T59" fmla="*/ 80 h 136"/>
                  <a:gd name="T60" fmla="*/ 3 w 80"/>
                  <a:gd name="T61" fmla="*/ 81 h 136"/>
                  <a:gd name="T62" fmla="*/ 2 w 80"/>
                  <a:gd name="T63" fmla="*/ 85 h 136"/>
                  <a:gd name="T64" fmla="*/ 1 w 80"/>
                  <a:gd name="T65" fmla="*/ 86 h 136"/>
                  <a:gd name="T66" fmla="*/ 1 w 80"/>
                  <a:gd name="T67" fmla="*/ 90 h 136"/>
                  <a:gd name="T68" fmla="*/ 0 w 80"/>
                  <a:gd name="T69" fmla="*/ 91 h 136"/>
                  <a:gd name="T70" fmla="*/ 0 w 80"/>
                  <a:gd name="T71" fmla="*/ 96 h 136"/>
                  <a:gd name="T72" fmla="*/ 40 w 80"/>
                  <a:gd name="T73" fmla="*/ 136 h 136"/>
                  <a:gd name="T74" fmla="*/ 80 w 80"/>
                  <a:gd name="T75" fmla="*/ 96 h 136"/>
                  <a:gd name="T76" fmla="*/ 80 w 80"/>
                  <a:gd name="T77" fmla="*/ 91 h 136"/>
                  <a:gd name="T78" fmla="*/ 79 w 80"/>
                  <a:gd name="T79" fmla="*/ 9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80" h="136">
                    <a:moveTo>
                      <a:pt x="79" y="90"/>
                    </a:moveTo>
                    <a:cubicBezTo>
                      <a:pt x="79" y="88"/>
                      <a:pt x="79" y="87"/>
                      <a:pt x="79" y="86"/>
                    </a:cubicBezTo>
                    <a:cubicBezTo>
                      <a:pt x="79" y="85"/>
                      <a:pt x="78" y="85"/>
                      <a:pt x="78" y="85"/>
                    </a:cubicBezTo>
                    <a:cubicBezTo>
                      <a:pt x="78" y="83"/>
                      <a:pt x="77" y="82"/>
                      <a:pt x="77" y="81"/>
                    </a:cubicBezTo>
                    <a:cubicBezTo>
                      <a:pt x="77" y="81"/>
                      <a:pt x="77" y="80"/>
                      <a:pt x="76" y="80"/>
                    </a:cubicBezTo>
                    <a:cubicBezTo>
                      <a:pt x="76" y="79"/>
                      <a:pt x="75" y="78"/>
                      <a:pt x="75" y="76"/>
                    </a:cubicBezTo>
                    <a:cubicBezTo>
                      <a:pt x="75" y="76"/>
                      <a:pt x="74" y="76"/>
                      <a:pt x="74" y="75"/>
                    </a:cubicBezTo>
                    <a:cubicBezTo>
                      <a:pt x="73" y="74"/>
                      <a:pt x="73" y="73"/>
                      <a:pt x="72" y="72"/>
                    </a:cubicBezTo>
                    <a:cubicBezTo>
                      <a:pt x="72" y="72"/>
                      <a:pt x="71" y="71"/>
                      <a:pt x="71" y="71"/>
                    </a:cubicBezTo>
                    <a:cubicBezTo>
                      <a:pt x="70" y="70"/>
                      <a:pt x="70" y="69"/>
                      <a:pt x="69" y="68"/>
                    </a:cubicBezTo>
                    <a:cubicBezTo>
                      <a:pt x="68" y="68"/>
                      <a:pt x="68" y="67"/>
                      <a:pt x="67" y="67"/>
                    </a:cubicBezTo>
                    <a:cubicBezTo>
                      <a:pt x="67" y="66"/>
                      <a:pt x="66" y="66"/>
                      <a:pt x="65" y="65"/>
                    </a:cubicBezTo>
                    <a:cubicBezTo>
                      <a:pt x="65" y="65"/>
                      <a:pt x="64" y="64"/>
                      <a:pt x="63" y="64"/>
                    </a:cubicBezTo>
                    <a:cubicBezTo>
                      <a:pt x="62" y="63"/>
                      <a:pt x="61" y="62"/>
                      <a:pt x="60" y="61"/>
                    </a:cubicBezTo>
                    <a:cubicBezTo>
                      <a:pt x="48" y="54"/>
                      <a:pt x="48" y="54"/>
                      <a:pt x="48" y="54"/>
                    </a:cubicBezTo>
                    <a:cubicBezTo>
                      <a:pt x="48" y="36"/>
                      <a:pt x="48" y="36"/>
                      <a:pt x="48" y="36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19" y="62"/>
                      <a:pt x="18" y="63"/>
                      <a:pt x="17" y="64"/>
                    </a:cubicBezTo>
                    <a:cubicBezTo>
                      <a:pt x="16" y="64"/>
                      <a:pt x="15" y="65"/>
                      <a:pt x="15" y="65"/>
                    </a:cubicBezTo>
                    <a:cubicBezTo>
                      <a:pt x="14" y="66"/>
                      <a:pt x="13" y="66"/>
                      <a:pt x="13" y="67"/>
                    </a:cubicBezTo>
                    <a:cubicBezTo>
                      <a:pt x="12" y="67"/>
                      <a:pt x="12" y="68"/>
                      <a:pt x="11" y="68"/>
                    </a:cubicBezTo>
                    <a:cubicBezTo>
                      <a:pt x="10" y="69"/>
                      <a:pt x="10" y="70"/>
                      <a:pt x="9" y="71"/>
                    </a:cubicBezTo>
                    <a:cubicBezTo>
                      <a:pt x="9" y="71"/>
                      <a:pt x="8" y="72"/>
                      <a:pt x="8" y="72"/>
                    </a:cubicBezTo>
                    <a:cubicBezTo>
                      <a:pt x="7" y="73"/>
                      <a:pt x="7" y="74"/>
                      <a:pt x="6" y="75"/>
                    </a:cubicBezTo>
                    <a:cubicBezTo>
                      <a:pt x="6" y="76"/>
                      <a:pt x="5" y="76"/>
                      <a:pt x="5" y="76"/>
                    </a:cubicBezTo>
                    <a:cubicBezTo>
                      <a:pt x="5" y="78"/>
                      <a:pt x="4" y="79"/>
                      <a:pt x="4" y="80"/>
                    </a:cubicBezTo>
                    <a:cubicBezTo>
                      <a:pt x="3" y="80"/>
                      <a:pt x="3" y="81"/>
                      <a:pt x="3" y="81"/>
                    </a:cubicBezTo>
                    <a:cubicBezTo>
                      <a:pt x="2" y="82"/>
                      <a:pt x="2" y="83"/>
                      <a:pt x="2" y="85"/>
                    </a:cubicBezTo>
                    <a:cubicBezTo>
                      <a:pt x="2" y="85"/>
                      <a:pt x="1" y="85"/>
                      <a:pt x="1" y="86"/>
                    </a:cubicBezTo>
                    <a:cubicBezTo>
                      <a:pt x="1" y="87"/>
                      <a:pt x="1" y="88"/>
                      <a:pt x="1" y="90"/>
                    </a:cubicBezTo>
                    <a:cubicBezTo>
                      <a:pt x="0" y="90"/>
                      <a:pt x="0" y="90"/>
                      <a:pt x="0" y="91"/>
                    </a:cubicBezTo>
                    <a:cubicBezTo>
                      <a:pt x="0" y="93"/>
                      <a:pt x="0" y="94"/>
                      <a:pt x="0" y="96"/>
                    </a:cubicBezTo>
                    <a:cubicBezTo>
                      <a:pt x="0" y="118"/>
                      <a:pt x="18" y="136"/>
                      <a:pt x="40" y="136"/>
                    </a:cubicBezTo>
                    <a:cubicBezTo>
                      <a:pt x="62" y="136"/>
                      <a:pt x="80" y="118"/>
                      <a:pt x="80" y="96"/>
                    </a:cubicBezTo>
                    <a:cubicBezTo>
                      <a:pt x="80" y="94"/>
                      <a:pt x="80" y="93"/>
                      <a:pt x="80" y="91"/>
                    </a:cubicBezTo>
                    <a:cubicBezTo>
                      <a:pt x="80" y="90"/>
                      <a:pt x="79" y="90"/>
                      <a:pt x="79" y="90"/>
                    </a:cubicBezTo>
                    <a:close/>
                  </a:path>
                </a:pathLst>
              </a:custGeom>
              <a:noFill/>
              <a:ln w="9525">
                <a:solidFill>
                  <a:schemeClr val="bg2">
                    <a:lumMod val="10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</p:grpSp>
        <p:grpSp>
          <p:nvGrpSpPr>
            <p:cNvPr id="24" name="组合 23"/>
            <p:cNvGrpSpPr>
              <a:grpSpLocks noChangeAspect="1"/>
            </p:cNvGrpSpPr>
            <p:nvPr/>
          </p:nvGrpSpPr>
          <p:grpSpPr>
            <a:xfrm>
              <a:off x="6638055" y="1375343"/>
              <a:ext cx="1645851" cy="1645851"/>
              <a:chOff x="-4141788" y="2478088"/>
              <a:chExt cx="1368425" cy="1368425"/>
            </a:xfrm>
          </p:grpSpPr>
          <p:sp>
            <p:nvSpPr>
              <p:cNvPr id="29" name="Freeform 34"/>
              <p:cNvSpPr>
                <a:spLocks/>
              </p:cNvSpPr>
              <p:nvPr/>
            </p:nvSpPr>
            <p:spPr bwMode="auto">
              <a:xfrm flipH="1">
                <a:off x="-4141788" y="2478088"/>
                <a:ext cx="1368425" cy="1368425"/>
              </a:xfrm>
              <a:custGeom>
                <a:avLst/>
                <a:gdLst>
                  <a:gd name="T0" fmla="*/ 528 w 528"/>
                  <a:gd name="T1" fmla="*/ 488 h 528"/>
                  <a:gd name="T2" fmla="*/ 488 w 528"/>
                  <a:gd name="T3" fmla="*/ 528 h 528"/>
                  <a:gd name="T4" fmla="*/ 40 w 528"/>
                  <a:gd name="T5" fmla="*/ 528 h 528"/>
                  <a:gd name="T6" fmla="*/ 0 w 528"/>
                  <a:gd name="T7" fmla="*/ 488 h 528"/>
                  <a:gd name="T8" fmla="*/ 0 w 528"/>
                  <a:gd name="T9" fmla="*/ 40 h 528"/>
                  <a:gd name="T10" fmla="*/ 40 w 528"/>
                  <a:gd name="T11" fmla="*/ 0 h 528"/>
                  <a:gd name="T12" fmla="*/ 488 w 528"/>
                  <a:gd name="T13" fmla="*/ 0 h 528"/>
                  <a:gd name="T14" fmla="*/ 528 w 528"/>
                  <a:gd name="T15" fmla="*/ 40 h 528"/>
                  <a:gd name="T16" fmla="*/ 528 w 528"/>
                  <a:gd name="T17" fmla="*/ 488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8" h="528">
                    <a:moveTo>
                      <a:pt x="528" y="488"/>
                    </a:moveTo>
                    <a:cubicBezTo>
                      <a:pt x="528" y="510"/>
                      <a:pt x="510" y="528"/>
                      <a:pt x="488" y="528"/>
                    </a:cubicBezTo>
                    <a:cubicBezTo>
                      <a:pt x="40" y="528"/>
                      <a:pt x="40" y="528"/>
                      <a:pt x="40" y="528"/>
                    </a:cubicBezTo>
                    <a:cubicBezTo>
                      <a:pt x="18" y="528"/>
                      <a:pt x="0" y="510"/>
                      <a:pt x="0" y="48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488" y="0"/>
                      <a:pt x="488" y="0"/>
                      <a:pt x="488" y="0"/>
                    </a:cubicBezTo>
                    <a:cubicBezTo>
                      <a:pt x="510" y="0"/>
                      <a:pt x="528" y="18"/>
                      <a:pt x="528" y="40"/>
                    </a:cubicBezTo>
                    <a:cubicBezTo>
                      <a:pt x="528" y="488"/>
                      <a:pt x="528" y="488"/>
                      <a:pt x="528" y="488"/>
                    </a:cubicBezTo>
                  </a:path>
                </a:pathLst>
              </a:custGeom>
              <a:noFill/>
              <a:ln w="9525">
                <a:solidFill>
                  <a:schemeClr val="bg2">
                    <a:lumMod val="10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30" name="Freeform 36"/>
              <p:cNvSpPr>
                <a:spLocks/>
              </p:cNvSpPr>
              <p:nvPr/>
            </p:nvSpPr>
            <p:spPr bwMode="auto">
              <a:xfrm flipH="1">
                <a:off x="-3540126" y="3370263"/>
                <a:ext cx="206375" cy="123825"/>
              </a:xfrm>
              <a:custGeom>
                <a:avLst/>
                <a:gdLst>
                  <a:gd name="T0" fmla="*/ 73 w 80"/>
                  <a:gd name="T1" fmla="*/ 2 h 48"/>
                  <a:gd name="T2" fmla="*/ 44 w 80"/>
                  <a:gd name="T3" fmla="*/ 8 h 48"/>
                  <a:gd name="T4" fmla="*/ 40 w 80"/>
                  <a:gd name="T5" fmla="*/ 8 h 48"/>
                  <a:gd name="T6" fmla="*/ 36 w 80"/>
                  <a:gd name="T7" fmla="*/ 8 h 48"/>
                  <a:gd name="T8" fmla="*/ 7 w 80"/>
                  <a:gd name="T9" fmla="*/ 2 h 48"/>
                  <a:gd name="T10" fmla="*/ 0 w 80"/>
                  <a:gd name="T11" fmla="*/ 0 h 48"/>
                  <a:gd name="T12" fmla="*/ 0 w 80"/>
                  <a:gd name="T13" fmla="*/ 0 h 48"/>
                  <a:gd name="T14" fmla="*/ 40 w 80"/>
                  <a:gd name="T15" fmla="*/ 48 h 48"/>
                  <a:gd name="T16" fmla="*/ 80 w 80"/>
                  <a:gd name="T17" fmla="*/ 0 h 48"/>
                  <a:gd name="T18" fmla="*/ 80 w 80"/>
                  <a:gd name="T19" fmla="*/ 0 h 48"/>
                  <a:gd name="T20" fmla="*/ 73 w 80"/>
                  <a:gd name="T21" fmla="*/ 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48">
                    <a:moveTo>
                      <a:pt x="73" y="2"/>
                    </a:moveTo>
                    <a:cubicBezTo>
                      <a:pt x="65" y="5"/>
                      <a:pt x="55" y="7"/>
                      <a:pt x="44" y="8"/>
                    </a:cubicBezTo>
                    <a:cubicBezTo>
                      <a:pt x="42" y="8"/>
                      <a:pt x="41" y="8"/>
                      <a:pt x="40" y="8"/>
                    </a:cubicBezTo>
                    <a:cubicBezTo>
                      <a:pt x="39" y="8"/>
                      <a:pt x="38" y="8"/>
                      <a:pt x="36" y="8"/>
                    </a:cubicBezTo>
                    <a:cubicBezTo>
                      <a:pt x="25" y="7"/>
                      <a:pt x="15" y="5"/>
                      <a:pt x="7" y="2"/>
                    </a:cubicBezTo>
                    <a:cubicBezTo>
                      <a:pt x="3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7"/>
                      <a:pt x="13" y="48"/>
                      <a:pt x="40" y="48"/>
                    </a:cubicBezTo>
                    <a:cubicBezTo>
                      <a:pt x="67" y="48"/>
                      <a:pt x="80" y="27"/>
                      <a:pt x="80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0" y="0"/>
                      <a:pt x="77" y="1"/>
                      <a:pt x="73" y="2"/>
                    </a:cubicBezTo>
                    <a:close/>
                  </a:path>
                </a:pathLst>
              </a:custGeom>
              <a:noFill/>
              <a:ln w="9525">
                <a:solidFill>
                  <a:schemeClr val="bg2">
                    <a:lumMod val="10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31" name="Freeform 37"/>
              <p:cNvSpPr>
                <a:spLocks noEditPoints="1"/>
              </p:cNvSpPr>
              <p:nvPr/>
            </p:nvSpPr>
            <p:spPr bwMode="auto">
              <a:xfrm flipH="1">
                <a:off x="-3686176" y="2768600"/>
                <a:ext cx="498475" cy="581025"/>
              </a:xfrm>
              <a:custGeom>
                <a:avLst/>
                <a:gdLst>
                  <a:gd name="T0" fmla="*/ 96 w 192"/>
                  <a:gd name="T1" fmla="*/ 0 h 224"/>
                  <a:gd name="T2" fmla="*/ 0 w 192"/>
                  <a:gd name="T3" fmla="*/ 96 h 224"/>
                  <a:gd name="T4" fmla="*/ 48 w 192"/>
                  <a:gd name="T5" fmla="*/ 200 h 224"/>
                  <a:gd name="T6" fmla="*/ 67 w 192"/>
                  <a:gd name="T7" fmla="*/ 219 h 224"/>
                  <a:gd name="T8" fmla="*/ 90 w 192"/>
                  <a:gd name="T9" fmla="*/ 224 h 224"/>
                  <a:gd name="T10" fmla="*/ 96 w 192"/>
                  <a:gd name="T11" fmla="*/ 224 h 224"/>
                  <a:gd name="T12" fmla="*/ 125 w 192"/>
                  <a:gd name="T13" fmla="*/ 218 h 224"/>
                  <a:gd name="T14" fmla="*/ 144 w 192"/>
                  <a:gd name="T15" fmla="*/ 200 h 224"/>
                  <a:gd name="T16" fmla="*/ 192 w 192"/>
                  <a:gd name="T17" fmla="*/ 96 h 224"/>
                  <a:gd name="T18" fmla="*/ 96 w 192"/>
                  <a:gd name="T19" fmla="*/ 0 h 224"/>
                  <a:gd name="T20" fmla="*/ 113 w 192"/>
                  <a:gd name="T21" fmla="*/ 40 h 224"/>
                  <a:gd name="T22" fmla="*/ 31 w 192"/>
                  <a:gd name="T23" fmla="*/ 121 h 224"/>
                  <a:gd name="T24" fmla="*/ 31 w 192"/>
                  <a:gd name="T25" fmla="*/ 128 h 224"/>
                  <a:gd name="T26" fmla="*/ 24 w 192"/>
                  <a:gd name="T27" fmla="*/ 98 h 224"/>
                  <a:gd name="T28" fmla="*/ 99 w 192"/>
                  <a:gd name="T29" fmla="*/ 24 h 224"/>
                  <a:gd name="T30" fmla="*/ 160 w 192"/>
                  <a:gd name="T31" fmla="*/ 54 h 224"/>
                  <a:gd name="T32" fmla="*/ 113 w 192"/>
                  <a:gd name="T33" fmla="*/ 4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2" h="224">
                    <a:moveTo>
                      <a:pt x="96" y="0"/>
                    </a:moveTo>
                    <a:cubicBezTo>
                      <a:pt x="43" y="0"/>
                      <a:pt x="0" y="43"/>
                      <a:pt x="0" y="96"/>
                    </a:cubicBezTo>
                    <a:cubicBezTo>
                      <a:pt x="0" y="144"/>
                      <a:pt x="48" y="184"/>
                      <a:pt x="48" y="200"/>
                    </a:cubicBezTo>
                    <a:cubicBezTo>
                      <a:pt x="48" y="205"/>
                      <a:pt x="54" y="213"/>
                      <a:pt x="67" y="219"/>
                    </a:cubicBezTo>
                    <a:cubicBezTo>
                      <a:pt x="73" y="220"/>
                      <a:pt x="82" y="223"/>
                      <a:pt x="90" y="224"/>
                    </a:cubicBezTo>
                    <a:cubicBezTo>
                      <a:pt x="92" y="224"/>
                      <a:pt x="94" y="224"/>
                      <a:pt x="96" y="224"/>
                    </a:cubicBezTo>
                    <a:cubicBezTo>
                      <a:pt x="103" y="224"/>
                      <a:pt x="113" y="222"/>
                      <a:pt x="125" y="218"/>
                    </a:cubicBezTo>
                    <a:cubicBezTo>
                      <a:pt x="138" y="213"/>
                      <a:pt x="144" y="205"/>
                      <a:pt x="144" y="200"/>
                    </a:cubicBezTo>
                    <a:cubicBezTo>
                      <a:pt x="144" y="184"/>
                      <a:pt x="192" y="144"/>
                      <a:pt x="192" y="96"/>
                    </a:cubicBezTo>
                    <a:cubicBezTo>
                      <a:pt x="192" y="43"/>
                      <a:pt x="149" y="0"/>
                      <a:pt x="96" y="0"/>
                    </a:cubicBezTo>
                    <a:close/>
                    <a:moveTo>
                      <a:pt x="113" y="40"/>
                    </a:moveTo>
                    <a:cubicBezTo>
                      <a:pt x="68" y="40"/>
                      <a:pt x="31" y="76"/>
                      <a:pt x="31" y="121"/>
                    </a:cubicBezTo>
                    <a:cubicBezTo>
                      <a:pt x="31" y="123"/>
                      <a:pt x="31" y="126"/>
                      <a:pt x="31" y="128"/>
                    </a:cubicBezTo>
                    <a:cubicBezTo>
                      <a:pt x="27" y="119"/>
                      <a:pt x="24" y="109"/>
                      <a:pt x="24" y="98"/>
                    </a:cubicBezTo>
                    <a:cubicBezTo>
                      <a:pt x="24" y="57"/>
                      <a:pt x="58" y="24"/>
                      <a:pt x="99" y="24"/>
                    </a:cubicBezTo>
                    <a:cubicBezTo>
                      <a:pt x="124" y="24"/>
                      <a:pt x="146" y="36"/>
                      <a:pt x="160" y="54"/>
                    </a:cubicBezTo>
                    <a:cubicBezTo>
                      <a:pt x="147" y="45"/>
                      <a:pt x="131" y="40"/>
                      <a:pt x="113" y="40"/>
                    </a:cubicBezTo>
                    <a:close/>
                  </a:path>
                </a:pathLst>
              </a:custGeom>
              <a:noFill/>
              <a:ln w="9525">
                <a:solidFill>
                  <a:schemeClr val="bg2">
                    <a:lumMod val="10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</p:grpSp>
        <p:grpSp>
          <p:nvGrpSpPr>
            <p:cNvPr id="25" name="组合 24"/>
            <p:cNvGrpSpPr>
              <a:grpSpLocks noChangeAspect="1"/>
            </p:cNvGrpSpPr>
            <p:nvPr/>
          </p:nvGrpSpPr>
          <p:grpSpPr>
            <a:xfrm flipH="1">
              <a:off x="2646743" y="1375343"/>
              <a:ext cx="1645851" cy="1645851"/>
              <a:chOff x="4921250" y="1401763"/>
              <a:chExt cx="1979613" cy="1979613"/>
            </a:xfrm>
          </p:grpSpPr>
          <p:sp>
            <p:nvSpPr>
              <p:cNvPr id="26" name="Freeform 91"/>
              <p:cNvSpPr>
                <a:spLocks/>
              </p:cNvSpPr>
              <p:nvPr/>
            </p:nvSpPr>
            <p:spPr bwMode="auto">
              <a:xfrm>
                <a:off x="4921250" y="1401763"/>
                <a:ext cx="1979613" cy="1979613"/>
              </a:xfrm>
              <a:custGeom>
                <a:avLst/>
                <a:gdLst>
                  <a:gd name="T0" fmla="*/ 528 w 528"/>
                  <a:gd name="T1" fmla="*/ 488 h 528"/>
                  <a:gd name="T2" fmla="*/ 488 w 528"/>
                  <a:gd name="T3" fmla="*/ 528 h 528"/>
                  <a:gd name="T4" fmla="*/ 40 w 528"/>
                  <a:gd name="T5" fmla="*/ 528 h 528"/>
                  <a:gd name="T6" fmla="*/ 0 w 528"/>
                  <a:gd name="T7" fmla="*/ 488 h 528"/>
                  <a:gd name="T8" fmla="*/ 0 w 528"/>
                  <a:gd name="T9" fmla="*/ 40 h 528"/>
                  <a:gd name="T10" fmla="*/ 40 w 528"/>
                  <a:gd name="T11" fmla="*/ 0 h 528"/>
                  <a:gd name="T12" fmla="*/ 488 w 528"/>
                  <a:gd name="T13" fmla="*/ 0 h 528"/>
                  <a:gd name="T14" fmla="*/ 528 w 528"/>
                  <a:gd name="T15" fmla="*/ 40 h 528"/>
                  <a:gd name="T16" fmla="*/ 528 w 528"/>
                  <a:gd name="T17" fmla="*/ 488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8" h="528">
                    <a:moveTo>
                      <a:pt x="528" y="488"/>
                    </a:moveTo>
                    <a:cubicBezTo>
                      <a:pt x="528" y="510"/>
                      <a:pt x="510" y="528"/>
                      <a:pt x="488" y="528"/>
                    </a:cubicBezTo>
                    <a:cubicBezTo>
                      <a:pt x="40" y="528"/>
                      <a:pt x="40" y="528"/>
                      <a:pt x="40" y="528"/>
                    </a:cubicBezTo>
                    <a:cubicBezTo>
                      <a:pt x="18" y="528"/>
                      <a:pt x="0" y="510"/>
                      <a:pt x="0" y="48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488" y="0"/>
                      <a:pt x="488" y="0"/>
                      <a:pt x="488" y="0"/>
                    </a:cubicBezTo>
                    <a:cubicBezTo>
                      <a:pt x="510" y="0"/>
                      <a:pt x="528" y="18"/>
                      <a:pt x="528" y="40"/>
                    </a:cubicBezTo>
                    <a:cubicBezTo>
                      <a:pt x="528" y="488"/>
                      <a:pt x="528" y="488"/>
                      <a:pt x="528" y="488"/>
                    </a:cubicBezTo>
                  </a:path>
                </a:pathLst>
              </a:custGeom>
              <a:noFill/>
              <a:ln w="9525">
                <a:solidFill>
                  <a:schemeClr val="bg2">
                    <a:lumMod val="10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27" name="Freeform 93"/>
              <p:cNvSpPr>
                <a:spLocks noEditPoints="1"/>
              </p:cNvSpPr>
              <p:nvPr/>
            </p:nvSpPr>
            <p:spPr bwMode="auto">
              <a:xfrm>
                <a:off x="5402262" y="2076451"/>
                <a:ext cx="1079500" cy="600075"/>
              </a:xfrm>
              <a:custGeom>
                <a:avLst/>
                <a:gdLst>
                  <a:gd name="T0" fmla="*/ 272 w 288"/>
                  <a:gd name="T1" fmla="*/ 40 h 160"/>
                  <a:gd name="T2" fmla="*/ 256 w 288"/>
                  <a:gd name="T3" fmla="*/ 40 h 160"/>
                  <a:gd name="T4" fmla="*/ 256 w 288"/>
                  <a:gd name="T5" fmla="*/ 16 h 160"/>
                  <a:gd name="T6" fmla="*/ 240 w 288"/>
                  <a:gd name="T7" fmla="*/ 0 h 160"/>
                  <a:gd name="T8" fmla="*/ 16 w 288"/>
                  <a:gd name="T9" fmla="*/ 0 h 160"/>
                  <a:gd name="T10" fmla="*/ 0 w 288"/>
                  <a:gd name="T11" fmla="*/ 16 h 160"/>
                  <a:gd name="T12" fmla="*/ 0 w 288"/>
                  <a:gd name="T13" fmla="*/ 144 h 160"/>
                  <a:gd name="T14" fmla="*/ 16 w 288"/>
                  <a:gd name="T15" fmla="*/ 160 h 160"/>
                  <a:gd name="T16" fmla="*/ 240 w 288"/>
                  <a:gd name="T17" fmla="*/ 160 h 160"/>
                  <a:gd name="T18" fmla="*/ 256 w 288"/>
                  <a:gd name="T19" fmla="*/ 144 h 160"/>
                  <a:gd name="T20" fmla="*/ 256 w 288"/>
                  <a:gd name="T21" fmla="*/ 120 h 160"/>
                  <a:gd name="T22" fmla="*/ 272 w 288"/>
                  <a:gd name="T23" fmla="*/ 120 h 160"/>
                  <a:gd name="T24" fmla="*/ 288 w 288"/>
                  <a:gd name="T25" fmla="*/ 104 h 160"/>
                  <a:gd name="T26" fmla="*/ 288 w 288"/>
                  <a:gd name="T27" fmla="*/ 56 h 160"/>
                  <a:gd name="T28" fmla="*/ 272 w 288"/>
                  <a:gd name="T29" fmla="*/ 40 h 160"/>
                  <a:gd name="T30" fmla="*/ 240 w 288"/>
                  <a:gd name="T31" fmla="*/ 144 h 160"/>
                  <a:gd name="T32" fmla="*/ 16 w 288"/>
                  <a:gd name="T33" fmla="*/ 144 h 160"/>
                  <a:gd name="T34" fmla="*/ 16 w 288"/>
                  <a:gd name="T35" fmla="*/ 16 h 160"/>
                  <a:gd name="T36" fmla="*/ 240 w 288"/>
                  <a:gd name="T37" fmla="*/ 16 h 160"/>
                  <a:gd name="T38" fmla="*/ 240 w 288"/>
                  <a:gd name="T39" fmla="*/ 144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88" h="160">
                    <a:moveTo>
                      <a:pt x="272" y="40"/>
                    </a:moveTo>
                    <a:cubicBezTo>
                      <a:pt x="256" y="40"/>
                      <a:pt x="256" y="40"/>
                      <a:pt x="256" y="40"/>
                    </a:cubicBezTo>
                    <a:cubicBezTo>
                      <a:pt x="256" y="16"/>
                      <a:pt x="256" y="16"/>
                      <a:pt x="256" y="16"/>
                    </a:cubicBezTo>
                    <a:cubicBezTo>
                      <a:pt x="256" y="7"/>
                      <a:pt x="249" y="0"/>
                      <a:pt x="240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53"/>
                      <a:pt x="7" y="160"/>
                      <a:pt x="16" y="160"/>
                    </a:cubicBezTo>
                    <a:cubicBezTo>
                      <a:pt x="240" y="160"/>
                      <a:pt x="240" y="160"/>
                      <a:pt x="240" y="160"/>
                    </a:cubicBezTo>
                    <a:cubicBezTo>
                      <a:pt x="249" y="160"/>
                      <a:pt x="256" y="153"/>
                      <a:pt x="256" y="144"/>
                    </a:cubicBezTo>
                    <a:cubicBezTo>
                      <a:pt x="256" y="120"/>
                      <a:pt x="256" y="120"/>
                      <a:pt x="256" y="120"/>
                    </a:cubicBezTo>
                    <a:cubicBezTo>
                      <a:pt x="272" y="120"/>
                      <a:pt x="272" y="120"/>
                      <a:pt x="272" y="120"/>
                    </a:cubicBezTo>
                    <a:cubicBezTo>
                      <a:pt x="281" y="120"/>
                      <a:pt x="288" y="113"/>
                      <a:pt x="288" y="104"/>
                    </a:cubicBezTo>
                    <a:cubicBezTo>
                      <a:pt x="288" y="56"/>
                      <a:pt x="288" y="56"/>
                      <a:pt x="288" y="56"/>
                    </a:cubicBezTo>
                    <a:cubicBezTo>
                      <a:pt x="288" y="47"/>
                      <a:pt x="281" y="40"/>
                      <a:pt x="272" y="40"/>
                    </a:cubicBezTo>
                    <a:close/>
                    <a:moveTo>
                      <a:pt x="240" y="144"/>
                    </a:moveTo>
                    <a:cubicBezTo>
                      <a:pt x="16" y="144"/>
                      <a:pt x="16" y="144"/>
                      <a:pt x="16" y="144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240" y="16"/>
                      <a:pt x="240" y="16"/>
                      <a:pt x="240" y="16"/>
                    </a:cubicBezTo>
                    <a:lnTo>
                      <a:pt x="240" y="144"/>
                    </a:lnTo>
                    <a:close/>
                  </a:path>
                </a:pathLst>
              </a:custGeom>
              <a:noFill/>
              <a:ln w="9525">
                <a:solidFill>
                  <a:schemeClr val="bg2">
                    <a:lumMod val="10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28" name="Rectangle 94"/>
              <p:cNvSpPr>
                <a:spLocks noChangeArrowheads="1"/>
              </p:cNvSpPr>
              <p:nvPr/>
            </p:nvSpPr>
            <p:spPr bwMode="auto">
              <a:xfrm>
                <a:off x="5521325" y="2197101"/>
                <a:ext cx="300038" cy="360363"/>
              </a:xfrm>
              <a:prstGeom prst="rect">
                <a:avLst/>
              </a:prstGeom>
              <a:noFill/>
              <a:ln w="9525">
                <a:solidFill>
                  <a:schemeClr val="bg2">
                    <a:lumMod val="10000"/>
                  </a:schemeClr>
                </a:solidFill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</p:grp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352950" y="690211"/>
            <a:ext cx="12190413" cy="232182"/>
          </a:xfrm>
          <a:prstGeom prst="rect">
            <a:avLst/>
          </a:prstGeom>
        </p:spPr>
      </p:pic>
      <p:sp>
        <p:nvSpPr>
          <p:cNvPr id="38" name="矩形 3"/>
          <p:cNvSpPr/>
          <p:nvPr/>
        </p:nvSpPr>
        <p:spPr>
          <a:xfrm>
            <a:off x="1489399" y="204914"/>
            <a:ext cx="3159821" cy="53860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900" dirty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itchFamily="34" charset="0"/>
              </a:rPr>
              <a:t>加入你的标题描述</a:t>
            </a: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34" y="-41248"/>
            <a:ext cx="1198389" cy="1128061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604163" y="209565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947751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69876" y="1653852"/>
            <a:ext cx="10666764" cy="3131562"/>
            <a:chOff x="690146" y="2289619"/>
            <a:chExt cx="11611837" cy="3409019"/>
          </a:xfrm>
        </p:grpSpPr>
        <p:sp>
          <p:nvSpPr>
            <p:cNvPr id="6" name="等腰三角形 5"/>
            <p:cNvSpPr/>
            <p:nvPr/>
          </p:nvSpPr>
          <p:spPr>
            <a:xfrm rot="16200000">
              <a:off x="457264" y="2522501"/>
              <a:ext cx="3376769" cy="2911006"/>
            </a:xfrm>
            <a:prstGeom prst="triangle">
              <a:avLst/>
            </a:prstGeom>
            <a:noFill/>
            <a:ln w="12700"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" name="等腰三角形 6"/>
            <p:cNvSpPr/>
            <p:nvPr/>
          </p:nvSpPr>
          <p:spPr>
            <a:xfrm rot="16200000">
              <a:off x="6247089" y="2554751"/>
              <a:ext cx="3376769" cy="2911006"/>
            </a:xfrm>
            <a:prstGeom prst="triangle">
              <a:avLst/>
            </a:prstGeom>
            <a:noFill/>
            <a:ln w="12700"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9" name="等腰三角形 8"/>
            <p:cNvSpPr/>
            <p:nvPr/>
          </p:nvSpPr>
          <p:spPr>
            <a:xfrm rot="16200000" flipV="1">
              <a:off x="9158095" y="2554750"/>
              <a:ext cx="3376769" cy="2911006"/>
            </a:xfrm>
            <a:prstGeom prst="triangle">
              <a:avLst/>
            </a:prstGeom>
            <a:noFill/>
            <a:ln w="12700"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 rot="16200000" flipV="1">
              <a:off x="3350271" y="2544632"/>
              <a:ext cx="3376769" cy="2911006"/>
            </a:xfrm>
            <a:prstGeom prst="triangle">
              <a:avLst/>
            </a:prstGeom>
            <a:noFill/>
            <a:ln w="12700"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1" name="文本框 13"/>
            <p:cNvSpPr txBox="1"/>
            <p:nvPr/>
          </p:nvSpPr>
          <p:spPr>
            <a:xfrm>
              <a:off x="1063116" y="3515766"/>
              <a:ext cx="715811" cy="77060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>
                      <a:lumMod val="50000"/>
                    </a:schemeClr>
                  </a:solidFill>
                </a:rPr>
                <a:t>  </a:t>
              </a:r>
              <a:r>
                <a:rPr lang="en-US" altLang="zh-CN" sz="4000" dirty="0">
                  <a:solidFill>
                    <a:schemeClr val="bg1">
                      <a:lumMod val="50000"/>
                    </a:schemeClr>
                  </a:solidFill>
                  <a:latin typeface="Impact" pitchFamily="34" charset="0"/>
                </a:rPr>
                <a:t>S</a:t>
              </a:r>
              <a:endParaRPr lang="en-US" altLang="zh-CN" sz="3200" dirty="0">
                <a:solidFill>
                  <a:schemeClr val="bg1">
                    <a:lumMod val="50000"/>
                  </a:schemeClr>
                </a:solidFill>
                <a:latin typeface="Impact" pitchFamily="34" charset="0"/>
              </a:endParaRPr>
            </a:p>
          </p:txBody>
        </p:sp>
        <p:sp>
          <p:nvSpPr>
            <p:cNvPr id="12" name="文本框 14"/>
            <p:cNvSpPr txBox="1"/>
            <p:nvPr/>
          </p:nvSpPr>
          <p:spPr>
            <a:xfrm>
              <a:off x="5079829" y="3584636"/>
              <a:ext cx="883334" cy="77060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>
                      <a:lumMod val="50000"/>
                    </a:schemeClr>
                  </a:solidFill>
                </a:rPr>
                <a:t>  </a:t>
              </a:r>
              <a:r>
                <a:rPr lang="en-US" altLang="zh-CN" sz="4000" dirty="0">
                  <a:solidFill>
                    <a:schemeClr val="bg1">
                      <a:lumMod val="50000"/>
                    </a:schemeClr>
                  </a:solidFill>
                  <a:latin typeface="Impact" pitchFamily="34" charset="0"/>
                </a:rPr>
                <a:t>W</a:t>
              </a:r>
              <a:endParaRPr lang="en-US" altLang="zh-CN" sz="3200" dirty="0">
                <a:solidFill>
                  <a:schemeClr val="bg1">
                    <a:lumMod val="50000"/>
                  </a:schemeClr>
                </a:solidFill>
                <a:latin typeface="Impact" pitchFamily="34" charset="0"/>
              </a:endParaRPr>
            </a:p>
          </p:txBody>
        </p:sp>
        <p:sp>
          <p:nvSpPr>
            <p:cNvPr id="13" name="文本框 15"/>
            <p:cNvSpPr txBox="1"/>
            <p:nvPr/>
          </p:nvSpPr>
          <p:spPr>
            <a:xfrm>
              <a:off x="6713767" y="3590853"/>
              <a:ext cx="656480" cy="77060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>
                      <a:lumMod val="50000"/>
                    </a:schemeClr>
                  </a:solidFill>
                </a:rPr>
                <a:t>  </a:t>
              </a:r>
              <a:r>
                <a:rPr lang="en-US" altLang="zh-CN" sz="4000" dirty="0">
                  <a:solidFill>
                    <a:schemeClr val="bg1">
                      <a:lumMod val="50000"/>
                    </a:schemeClr>
                  </a:solidFill>
                  <a:latin typeface="Impact" pitchFamily="34" charset="0"/>
                </a:rPr>
                <a:t>O</a:t>
              </a:r>
              <a:endParaRPr lang="en-US" altLang="zh-CN" sz="3200" dirty="0">
                <a:solidFill>
                  <a:schemeClr val="bg1">
                    <a:lumMod val="50000"/>
                  </a:schemeClr>
                </a:solidFill>
                <a:latin typeface="Impact" pitchFamily="34" charset="0"/>
              </a:endParaRPr>
            </a:p>
          </p:txBody>
        </p:sp>
        <p:sp>
          <p:nvSpPr>
            <p:cNvPr id="14" name="文本框 24"/>
            <p:cNvSpPr txBox="1"/>
            <p:nvPr/>
          </p:nvSpPr>
          <p:spPr>
            <a:xfrm>
              <a:off x="11144387" y="3594754"/>
              <a:ext cx="686146" cy="77060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>
                      <a:lumMod val="50000"/>
                    </a:schemeClr>
                  </a:solidFill>
                </a:rPr>
                <a:t>  </a:t>
              </a:r>
              <a:r>
                <a:rPr lang="en-US" altLang="zh-CN" sz="4000" dirty="0">
                  <a:solidFill>
                    <a:schemeClr val="bg1">
                      <a:lumMod val="50000"/>
                    </a:schemeClr>
                  </a:solidFill>
                  <a:latin typeface="Impact" pitchFamily="34" charset="0"/>
                </a:rPr>
                <a:t>T</a:t>
              </a:r>
              <a:endParaRPr lang="en-US" altLang="zh-CN" sz="3200" dirty="0">
                <a:solidFill>
                  <a:schemeClr val="bg1">
                    <a:lumMod val="50000"/>
                  </a:schemeClr>
                </a:solidFill>
                <a:latin typeface="Impact" pitchFamily="34" charset="0"/>
              </a:endParaRPr>
            </a:p>
          </p:txBody>
        </p:sp>
        <p:sp>
          <p:nvSpPr>
            <p:cNvPr id="15" name="文本框 29"/>
            <p:cNvSpPr txBox="1"/>
            <p:nvPr/>
          </p:nvSpPr>
          <p:spPr>
            <a:xfrm>
              <a:off x="1975684" y="3405293"/>
              <a:ext cx="1522192" cy="135693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solidFill>
                    <a:schemeClr val="bg1">
                      <a:lumMod val="50000"/>
                    </a:schemeClr>
                  </a:solidFill>
                  <a:latin typeface="方正姚体" pitchFamily="2" charset="-122"/>
                  <a:ea typeface="方正姚体" pitchFamily="2" charset="-122"/>
                </a:rPr>
                <a:t>  </a:t>
              </a:r>
              <a:r>
                <a:rPr lang="en-US" altLang="zh-CN" sz="1100" b="1" dirty="0">
                  <a:solidFill>
                    <a:schemeClr val="bg1">
                      <a:lumMod val="50000"/>
                    </a:schemeClr>
                  </a:solidFill>
                  <a:latin typeface="方正姚体" pitchFamily="2" charset="-122"/>
                  <a:ea typeface="方正姚体" pitchFamily="2" charset="-122"/>
                </a:rPr>
                <a:t>MORE  THAN  TEMPLATE</a:t>
              </a:r>
            </a:p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方正姚体" pitchFamily="2" charset="-122"/>
                  <a:ea typeface="方正姚体" pitchFamily="2" charset="-122"/>
                </a:rPr>
                <a:t>Click here to add  you to the Center of</a:t>
              </a:r>
            </a:p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方正姚体" pitchFamily="2" charset="-122"/>
                  <a:ea typeface="方正姚体" pitchFamily="2" charset="-122"/>
                </a:rPr>
                <a:t>the  narrative thought</a:t>
              </a:r>
            </a:p>
            <a:p>
              <a:endParaRPr lang="en-US" altLang="zh-CN" sz="1000" dirty="0">
                <a:solidFill>
                  <a:schemeClr val="bg1">
                    <a:lumMod val="50000"/>
                  </a:schemeClr>
                </a:solidFill>
              </a:endParaRPr>
            </a:p>
            <a:p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文本框 30"/>
            <p:cNvSpPr txBox="1"/>
            <p:nvPr/>
          </p:nvSpPr>
          <p:spPr>
            <a:xfrm>
              <a:off x="3660289" y="3405293"/>
              <a:ext cx="1551190" cy="135693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solidFill>
                    <a:schemeClr val="bg1">
                      <a:lumMod val="50000"/>
                    </a:schemeClr>
                  </a:solidFill>
                  <a:latin typeface="方正姚体" pitchFamily="2" charset="-122"/>
                  <a:ea typeface="方正姚体" pitchFamily="2" charset="-122"/>
                </a:rPr>
                <a:t>  </a:t>
              </a:r>
              <a:r>
                <a:rPr lang="en-US" altLang="zh-CN" sz="1100" b="1" dirty="0">
                  <a:solidFill>
                    <a:schemeClr val="bg1">
                      <a:lumMod val="50000"/>
                    </a:schemeClr>
                  </a:solidFill>
                  <a:latin typeface="方正姚体" pitchFamily="2" charset="-122"/>
                  <a:ea typeface="方正姚体" pitchFamily="2" charset="-122"/>
                </a:rPr>
                <a:t>MORE  THAN  TEMPLATE</a:t>
              </a:r>
            </a:p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方正姚体" pitchFamily="2" charset="-122"/>
                  <a:ea typeface="方正姚体" pitchFamily="2" charset="-122"/>
                </a:rPr>
                <a:t>Click here to add  you to the Center of</a:t>
              </a:r>
            </a:p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方正姚体" pitchFamily="2" charset="-122"/>
                  <a:ea typeface="方正姚体" pitchFamily="2" charset="-122"/>
                </a:rPr>
                <a:t>the  narrative thought</a:t>
              </a:r>
            </a:p>
            <a:p>
              <a:endParaRPr lang="en-US" altLang="zh-CN" sz="1000" dirty="0">
                <a:solidFill>
                  <a:schemeClr val="bg1">
                    <a:lumMod val="50000"/>
                  </a:schemeClr>
                </a:solidFill>
              </a:endParaRPr>
            </a:p>
            <a:p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文本框 29"/>
            <p:cNvSpPr txBox="1"/>
            <p:nvPr/>
          </p:nvSpPr>
          <p:spPr>
            <a:xfrm>
              <a:off x="7620463" y="3377463"/>
              <a:ext cx="1522192" cy="135693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solidFill>
                    <a:schemeClr val="bg1">
                      <a:lumMod val="50000"/>
                    </a:schemeClr>
                  </a:solidFill>
                  <a:latin typeface="方正姚体" pitchFamily="2" charset="-122"/>
                  <a:ea typeface="方正姚体" pitchFamily="2" charset="-122"/>
                </a:rPr>
                <a:t>  </a:t>
              </a:r>
              <a:r>
                <a:rPr lang="en-US" altLang="zh-CN" sz="1100" b="1" dirty="0">
                  <a:solidFill>
                    <a:schemeClr val="bg1">
                      <a:lumMod val="50000"/>
                    </a:schemeClr>
                  </a:solidFill>
                  <a:latin typeface="方正姚体" pitchFamily="2" charset="-122"/>
                  <a:ea typeface="方正姚体" pitchFamily="2" charset="-122"/>
                </a:rPr>
                <a:t>MORE  THAN  TEMPLATE</a:t>
              </a:r>
            </a:p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方正姚体" pitchFamily="2" charset="-122"/>
                  <a:ea typeface="方正姚体" pitchFamily="2" charset="-122"/>
                </a:rPr>
                <a:t>Click here to add  you to the Center of</a:t>
              </a:r>
            </a:p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方正姚体" pitchFamily="2" charset="-122"/>
                  <a:ea typeface="方正姚体" pitchFamily="2" charset="-122"/>
                </a:rPr>
                <a:t>the  narrative thought</a:t>
              </a:r>
            </a:p>
            <a:p>
              <a:endParaRPr lang="en-US" altLang="zh-CN" sz="1000" dirty="0">
                <a:solidFill>
                  <a:schemeClr val="bg1">
                    <a:lumMod val="50000"/>
                  </a:schemeClr>
                </a:solidFill>
              </a:endParaRPr>
            </a:p>
            <a:p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文本框 30"/>
            <p:cNvSpPr txBox="1"/>
            <p:nvPr/>
          </p:nvSpPr>
          <p:spPr>
            <a:xfrm>
              <a:off x="9616452" y="3261470"/>
              <a:ext cx="1551190" cy="135693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solidFill>
                    <a:schemeClr val="bg1">
                      <a:lumMod val="50000"/>
                    </a:schemeClr>
                  </a:solidFill>
                  <a:latin typeface="方正姚体" pitchFamily="2" charset="-122"/>
                  <a:ea typeface="方正姚体" pitchFamily="2" charset="-122"/>
                </a:rPr>
                <a:t>  </a:t>
              </a:r>
              <a:r>
                <a:rPr lang="en-US" altLang="zh-CN" sz="1100" b="1" dirty="0">
                  <a:solidFill>
                    <a:schemeClr val="bg1">
                      <a:lumMod val="50000"/>
                    </a:schemeClr>
                  </a:solidFill>
                  <a:latin typeface="方正姚体" pitchFamily="2" charset="-122"/>
                  <a:ea typeface="方正姚体" pitchFamily="2" charset="-122"/>
                </a:rPr>
                <a:t>MORE  THAN  TEMPLATE</a:t>
              </a:r>
            </a:p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方正姚体" pitchFamily="2" charset="-122"/>
                  <a:ea typeface="方正姚体" pitchFamily="2" charset="-122"/>
                </a:rPr>
                <a:t>Click here to add  you to the Center of</a:t>
              </a:r>
            </a:p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方正姚体" pitchFamily="2" charset="-122"/>
                  <a:ea typeface="方正姚体" pitchFamily="2" charset="-122"/>
                </a:rPr>
                <a:t>the  narrative thought</a:t>
              </a:r>
            </a:p>
            <a:p>
              <a:endParaRPr lang="en-US" altLang="zh-CN" sz="1000" dirty="0">
                <a:solidFill>
                  <a:schemeClr val="bg1">
                    <a:lumMod val="50000"/>
                  </a:schemeClr>
                </a:solidFill>
              </a:endParaRPr>
            </a:p>
            <a:p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9" name="Rectangle 42"/>
          <p:cNvSpPr/>
          <p:nvPr/>
        </p:nvSpPr>
        <p:spPr>
          <a:xfrm>
            <a:off x="1697317" y="5267319"/>
            <a:ext cx="9343714" cy="333588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just">
              <a:defRPr/>
            </a:pPr>
            <a:r>
              <a:rPr lang="en-US" sz="1400" kern="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This is a sample text. Again, this is </a:t>
            </a:r>
            <a:r>
              <a:rPr lang="en-US" sz="1400" kern="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axt</a:t>
            </a:r>
            <a:r>
              <a:rPr lang="en-US" sz="1400" kern="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enter your own text here. This is a sample text. Insert your desired text here.</a:t>
            </a:r>
          </a:p>
        </p:txBody>
      </p:sp>
      <p:cxnSp>
        <p:nvCxnSpPr>
          <p:cNvPr id="20" name="品 11"/>
          <p:cNvCxnSpPr>
            <a:cxnSpLocks/>
          </p:cNvCxnSpPr>
          <p:nvPr>
            <p:custDataLst>
              <p:tags r:id="rId1"/>
            </p:custDataLst>
          </p:nvPr>
        </p:nvCxnSpPr>
        <p:spPr>
          <a:xfrm>
            <a:off x="769225" y="5072410"/>
            <a:ext cx="1056824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/>
        </p:spPr>
      </p:cxnSp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352950" y="690211"/>
            <a:ext cx="12190413" cy="232182"/>
          </a:xfrm>
          <a:prstGeom prst="rect">
            <a:avLst/>
          </a:prstGeom>
        </p:spPr>
      </p:pic>
      <p:sp>
        <p:nvSpPr>
          <p:cNvPr id="22" name="矩形 3"/>
          <p:cNvSpPr/>
          <p:nvPr/>
        </p:nvSpPr>
        <p:spPr>
          <a:xfrm>
            <a:off x="1489399" y="204914"/>
            <a:ext cx="3159821" cy="53860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900" dirty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itchFamily="34" charset="0"/>
              </a:rPr>
              <a:t>加入你的标题描述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34" y="-41248"/>
            <a:ext cx="1198389" cy="1128061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604163" y="209565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532616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294"/>
          <p:cNvCxnSpPr/>
          <p:nvPr/>
        </p:nvCxnSpPr>
        <p:spPr>
          <a:xfrm>
            <a:off x="1584005" y="1654624"/>
            <a:ext cx="0" cy="861807"/>
          </a:xfrm>
          <a:prstGeom prst="line">
            <a:avLst/>
          </a:prstGeom>
          <a:ln w="38100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295"/>
          <p:cNvSpPr txBox="1"/>
          <p:nvPr/>
        </p:nvSpPr>
        <p:spPr>
          <a:xfrm>
            <a:off x="1670186" y="1653852"/>
            <a:ext cx="12699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Vestibulum</a:t>
            </a:r>
            <a:endParaRPr lang="fr-FR" sz="1600" b="1" dirty="0">
              <a:solidFill>
                <a:schemeClr val="bg1">
                  <a:lumMod val="5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cxnSp>
        <p:nvCxnSpPr>
          <p:cNvPr id="7" name="Straight Connector 296"/>
          <p:cNvCxnSpPr/>
          <p:nvPr/>
        </p:nvCxnSpPr>
        <p:spPr>
          <a:xfrm>
            <a:off x="1584005" y="2902696"/>
            <a:ext cx="0" cy="861807"/>
          </a:xfrm>
          <a:prstGeom prst="line">
            <a:avLst/>
          </a:prstGeom>
          <a:ln w="38100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298"/>
          <p:cNvCxnSpPr/>
          <p:nvPr/>
        </p:nvCxnSpPr>
        <p:spPr>
          <a:xfrm>
            <a:off x="1584005" y="4240045"/>
            <a:ext cx="0" cy="861807"/>
          </a:xfrm>
          <a:prstGeom prst="line">
            <a:avLst/>
          </a:prstGeom>
          <a:ln w="38100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295"/>
          <p:cNvSpPr txBox="1"/>
          <p:nvPr/>
        </p:nvSpPr>
        <p:spPr>
          <a:xfrm>
            <a:off x="1670186" y="2902696"/>
            <a:ext cx="12699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Egestas</a:t>
            </a:r>
            <a:endParaRPr lang="fr-FR" sz="1600" b="1" dirty="0">
              <a:solidFill>
                <a:schemeClr val="bg1">
                  <a:lumMod val="5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1" name="TextBox 295"/>
          <p:cNvSpPr txBox="1"/>
          <p:nvPr/>
        </p:nvSpPr>
        <p:spPr>
          <a:xfrm>
            <a:off x="1670186" y="4242141"/>
            <a:ext cx="12699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Blandit</a:t>
            </a:r>
            <a:endParaRPr lang="fr-FR" sz="1600" b="1" dirty="0">
              <a:solidFill>
                <a:schemeClr val="bg1">
                  <a:lumMod val="5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2" name="Rectángulo 26"/>
          <p:cNvSpPr/>
          <p:nvPr/>
        </p:nvSpPr>
        <p:spPr>
          <a:xfrm>
            <a:off x="1660394" y="3233000"/>
            <a:ext cx="199701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100" dirty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Aliquam ac nibh commodo, efficitur elit nec, volutpat quam. Sed id varius turpis.</a:t>
            </a:r>
          </a:p>
        </p:txBody>
      </p:sp>
      <p:sp>
        <p:nvSpPr>
          <p:cNvPr id="13" name="Rectángulo 27"/>
          <p:cNvSpPr/>
          <p:nvPr/>
        </p:nvSpPr>
        <p:spPr>
          <a:xfrm>
            <a:off x="1660394" y="4570464"/>
            <a:ext cx="199701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100" dirty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Aliquam ac nibh commodo, efficitur elit nec, volutpat quam. Sed id varius turpis.</a:t>
            </a:r>
          </a:p>
        </p:txBody>
      </p:sp>
      <p:sp>
        <p:nvSpPr>
          <p:cNvPr id="14" name="Rectángulo 28"/>
          <p:cNvSpPr/>
          <p:nvPr/>
        </p:nvSpPr>
        <p:spPr>
          <a:xfrm>
            <a:off x="1670186" y="1984796"/>
            <a:ext cx="199701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100" dirty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Aliquam ac nibh commodo, efficitur elit nec, volutpat quam. Sed id varius turpis.</a:t>
            </a:r>
          </a:p>
        </p:txBody>
      </p:sp>
      <p:sp>
        <p:nvSpPr>
          <p:cNvPr id="15" name="矩形 14"/>
          <p:cNvSpPr/>
          <p:nvPr/>
        </p:nvSpPr>
        <p:spPr>
          <a:xfrm>
            <a:off x="3753380" y="1653852"/>
            <a:ext cx="4003664" cy="3516776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962457" y="1653852"/>
            <a:ext cx="2921134" cy="267765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 of the  narrative thought Click here to</a:t>
            </a:r>
          </a:p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  you to the center of the  narrative thought  Click here to add  you to</a:t>
            </a:r>
          </a:p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center of the  narrative thought</a:t>
            </a:r>
          </a:p>
          <a:p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 of the  narrative thought Click here 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352950" y="690211"/>
            <a:ext cx="12190413" cy="232182"/>
          </a:xfrm>
          <a:prstGeom prst="rect">
            <a:avLst/>
          </a:prstGeom>
        </p:spPr>
      </p:pic>
      <p:sp>
        <p:nvSpPr>
          <p:cNvPr id="18" name="矩形 3"/>
          <p:cNvSpPr/>
          <p:nvPr/>
        </p:nvSpPr>
        <p:spPr>
          <a:xfrm>
            <a:off x="1489399" y="204914"/>
            <a:ext cx="3159821" cy="53860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900" dirty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itchFamily="34" charset="0"/>
              </a:rPr>
              <a:t>加入你的标题描述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34" y="-41248"/>
            <a:ext cx="1198389" cy="1128061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604163" y="209565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133622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  <p:bldP spid="13" grpId="0"/>
      <p:bldP spid="14" grpId="0"/>
      <p:bldP spid="15" grpId="0" animBg="1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4964423" y="1753453"/>
            <a:ext cx="5814053" cy="732230"/>
            <a:chOff x="1491415" y="2438323"/>
            <a:chExt cx="5814053" cy="732230"/>
          </a:xfrm>
        </p:grpSpPr>
        <p:sp>
          <p:nvSpPr>
            <p:cNvPr id="32" name="_14"/>
            <p:cNvSpPr txBox="1">
              <a:spLocks noChangeArrowheads="1"/>
            </p:cNvSpPr>
            <p:nvPr/>
          </p:nvSpPr>
          <p:spPr bwMode="auto">
            <a:xfrm>
              <a:off x="1491415" y="2438323"/>
              <a:ext cx="1123680" cy="732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en-US" altLang="zh-CN" sz="3200" spc="600" dirty="0">
                  <a:solidFill>
                    <a:schemeClr val="bg2">
                      <a:lumMod val="1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01</a:t>
              </a:r>
              <a:endParaRPr lang="zh-CN" altLang="zh-CN" sz="3200" spc="600" dirty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2415924" y="2450170"/>
              <a:ext cx="4889544" cy="618939"/>
              <a:chOff x="2533733" y="1343047"/>
              <a:chExt cx="4889544" cy="618939"/>
            </a:xfrm>
          </p:grpSpPr>
          <p:sp>
            <p:nvSpPr>
              <p:cNvPr id="34" name="矩形 33"/>
              <p:cNvSpPr/>
              <p:nvPr/>
            </p:nvSpPr>
            <p:spPr bwMode="auto">
              <a:xfrm>
                <a:off x="2809324" y="1343047"/>
                <a:ext cx="4613953" cy="54960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000" dirty="0">
                    <a:solidFill>
                      <a:schemeClr val="bg2">
                        <a:lumMod val="10000"/>
                      </a:schemeClr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单击此处添加文字模板</a:t>
                </a:r>
              </a:p>
            </p:txBody>
          </p:sp>
          <p:pic>
            <p:nvPicPr>
              <p:cNvPr id="35" name="图片 28" descr="C_108.jpg"/>
              <p:cNvPicPr>
                <a:picLocks noChangeAspect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33733" y="1824332"/>
                <a:ext cx="4497271" cy="1376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36" name="组合 35"/>
          <p:cNvGrpSpPr/>
          <p:nvPr/>
        </p:nvGrpSpPr>
        <p:grpSpPr>
          <a:xfrm>
            <a:off x="4964423" y="2731028"/>
            <a:ext cx="5814053" cy="732230"/>
            <a:chOff x="1491415" y="2438323"/>
            <a:chExt cx="5814053" cy="732230"/>
          </a:xfrm>
        </p:grpSpPr>
        <p:sp>
          <p:nvSpPr>
            <p:cNvPr id="37" name="_14"/>
            <p:cNvSpPr txBox="1">
              <a:spLocks noChangeArrowheads="1"/>
            </p:cNvSpPr>
            <p:nvPr/>
          </p:nvSpPr>
          <p:spPr bwMode="auto">
            <a:xfrm>
              <a:off x="1491415" y="2438323"/>
              <a:ext cx="1123680" cy="732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en-US" altLang="zh-CN" sz="3200" spc="600" dirty="0">
                  <a:solidFill>
                    <a:schemeClr val="bg2">
                      <a:lumMod val="1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02</a:t>
              </a:r>
              <a:endParaRPr lang="zh-CN" altLang="zh-CN" sz="3200" spc="600" dirty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2415924" y="2450170"/>
              <a:ext cx="4889544" cy="618939"/>
              <a:chOff x="2533733" y="1343047"/>
              <a:chExt cx="4889544" cy="618939"/>
            </a:xfrm>
          </p:grpSpPr>
          <p:sp>
            <p:nvSpPr>
              <p:cNvPr id="39" name="矩形 38"/>
              <p:cNvSpPr/>
              <p:nvPr/>
            </p:nvSpPr>
            <p:spPr bwMode="auto">
              <a:xfrm>
                <a:off x="2809324" y="1343047"/>
                <a:ext cx="4613953" cy="54960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000" dirty="0">
                    <a:solidFill>
                      <a:schemeClr val="bg2">
                        <a:lumMod val="10000"/>
                      </a:schemeClr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单击此处添加文字模板</a:t>
                </a:r>
              </a:p>
            </p:txBody>
          </p:sp>
          <p:pic>
            <p:nvPicPr>
              <p:cNvPr id="40" name="图片 28" descr="C_108.jpg"/>
              <p:cNvPicPr>
                <a:picLocks noChangeAspect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33733" y="1824332"/>
                <a:ext cx="4497271" cy="1376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41" name="组合 40"/>
          <p:cNvGrpSpPr/>
          <p:nvPr/>
        </p:nvGrpSpPr>
        <p:grpSpPr>
          <a:xfrm>
            <a:off x="4993451" y="3709824"/>
            <a:ext cx="5814053" cy="732230"/>
            <a:chOff x="1491415" y="2438323"/>
            <a:chExt cx="5814053" cy="732230"/>
          </a:xfrm>
        </p:grpSpPr>
        <p:sp>
          <p:nvSpPr>
            <p:cNvPr id="42" name="_14"/>
            <p:cNvSpPr txBox="1">
              <a:spLocks noChangeArrowheads="1"/>
            </p:cNvSpPr>
            <p:nvPr/>
          </p:nvSpPr>
          <p:spPr bwMode="auto">
            <a:xfrm>
              <a:off x="1491415" y="2438323"/>
              <a:ext cx="1123680" cy="732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en-US" altLang="zh-CN" sz="3200" spc="600" dirty="0">
                  <a:solidFill>
                    <a:schemeClr val="bg2">
                      <a:lumMod val="1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03</a:t>
              </a:r>
              <a:endParaRPr lang="zh-CN" altLang="zh-CN" sz="3200" spc="600" dirty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2415924" y="2450170"/>
              <a:ext cx="4889544" cy="618939"/>
              <a:chOff x="2533733" y="1343047"/>
              <a:chExt cx="4889544" cy="618939"/>
            </a:xfrm>
          </p:grpSpPr>
          <p:sp>
            <p:nvSpPr>
              <p:cNvPr id="44" name="矩形 43"/>
              <p:cNvSpPr/>
              <p:nvPr/>
            </p:nvSpPr>
            <p:spPr bwMode="auto">
              <a:xfrm>
                <a:off x="2809324" y="1343047"/>
                <a:ext cx="4613953" cy="54960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000" dirty="0">
                    <a:solidFill>
                      <a:schemeClr val="bg2">
                        <a:lumMod val="10000"/>
                      </a:schemeClr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单击此处添加文字模板</a:t>
                </a:r>
              </a:p>
            </p:txBody>
          </p:sp>
          <p:pic>
            <p:nvPicPr>
              <p:cNvPr id="45" name="图片 28" descr="C_108.jpg"/>
              <p:cNvPicPr>
                <a:picLocks noChangeAspect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33733" y="1824332"/>
                <a:ext cx="4497271" cy="1376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46" name="组合 45"/>
          <p:cNvGrpSpPr/>
          <p:nvPr/>
        </p:nvGrpSpPr>
        <p:grpSpPr>
          <a:xfrm>
            <a:off x="4993451" y="4687399"/>
            <a:ext cx="5814053" cy="732230"/>
            <a:chOff x="1491415" y="2438323"/>
            <a:chExt cx="5814053" cy="732230"/>
          </a:xfrm>
        </p:grpSpPr>
        <p:sp>
          <p:nvSpPr>
            <p:cNvPr id="47" name="_14"/>
            <p:cNvSpPr txBox="1">
              <a:spLocks noChangeArrowheads="1"/>
            </p:cNvSpPr>
            <p:nvPr/>
          </p:nvSpPr>
          <p:spPr bwMode="auto">
            <a:xfrm>
              <a:off x="1491415" y="2438323"/>
              <a:ext cx="1123680" cy="732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en-US" altLang="zh-CN" sz="3200" spc="600" dirty="0">
                  <a:solidFill>
                    <a:schemeClr val="bg2">
                      <a:lumMod val="1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04</a:t>
              </a:r>
              <a:endParaRPr lang="zh-CN" altLang="zh-CN" sz="3200" spc="600" dirty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2415924" y="2450170"/>
              <a:ext cx="4889544" cy="618939"/>
              <a:chOff x="2533733" y="1343047"/>
              <a:chExt cx="4889544" cy="618939"/>
            </a:xfrm>
          </p:grpSpPr>
          <p:sp>
            <p:nvSpPr>
              <p:cNvPr id="49" name="矩形 48"/>
              <p:cNvSpPr/>
              <p:nvPr/>
            </p:nvSpPr>
            <p:spPr bwMode="auto">
              <a:xfrm>
                <a:off x="2809324" y="1343047"/>
                <a:ext cx="4613953" cy="54960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000" dirty="0">
                    <a:solidFill>
                      <a:schemeClr val="bg2">
                        <a:lumMod val="10000"/>
                      </a:schemeClr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单击此处添加文字模板</a:t>
                </a:r>
              </a:p>
            </p:txBody>
          </p:sp>
          <p:pic>
            <p:nvPicPr>
              <p:cNvPr id="50" name="图片 49" descr="C_108.jpg"/>
              <p:cNvPicPr>
                <a:picLocks noChangeAspect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33733" y="1824332"/>
                <a:ext cx="4497271" cy="1376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52" name="_14"/>
          <p:cNvSpPr txBox="1">
            <a:spLocks noChangeArrowheads="1"/>
          </p:cNvSpPr>
          <p:nvPr/>
        </p:nvSpPr>
        <p:spPr bwMode="auto">
          <a:xfrm>
            <a:off x="1624127" y="3008583"/>
            <a:ext cx="2598224" cy="847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/>
            <a:r>
              <a:rPr lang="zh-CN" altLang="en-US" sz="4500" spc="600" dirty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目录</a:t>
            </a:r>
            <a:endParaRPr lang="en-US" altLang="zh-CN" sz="4500" spc="600" dirty="0">
              <a:solidFill>
                <a:schemeClr val="bg2">
                  <a:lumMod val="1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/>
            <a:r>
              <a:rPr lang="en-US" altLang="zh-CN" sz="2200" dirty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DIRECTORY</a:t>
            </a:r>
          </a:p>
          <a:p>
            <a:pPr algn="ctr"/>
            <a:endParaRPr lang="zh-CN" altLang="zh-CN" sz="4800" spc="600" dirty="0">
              <a:solidFill>
                <a:schemeClr val="bg2">
                  <a:lumMod val="1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264404" y="1794089"/>
            <a:ext cx="3346557" cy="2647965"/>
            <a:chOff x="3699563" y="1253891"/>
            <a:chExt cx="5522558" cy="4369725"/>
          </a:xfrm>
        </p:grpSpPr>
        <p:sp>
          <p:nvSpPr>
            <p:cNvPr id="28" name="弧形 27"/>
            <p:cNvSpPr/>
            <p:nvPr/>
          </p:nvSpPr>
          <p:spPr>
            <a:xfrm>
              <a:off x="4118158" y="1253891"/>
              <a:ext cx="4435885" cy="4369725"/>
            </a:xfrm>
            <a:prstGeom prst="arc">
              <a:avLst>
                <a:gd name="adj1" fmla="val 17452648"/>
                <a:gd name="adj2" fmla="val 14840440"/>
              </a:avLst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38"/>
            <p:cNvSpPr/>
            <p:nvPr/>
          </p:nvSpPr>
          <p:spPr>
            <a:xfrm flipV="1">
              <a:off x="7625731" y="2065483"/>
              <a:ext cx="1596390" cy="381000"/>
            </a:xfrm>
            <a:custGeom>
              <a:avLst/>
              <a:gdLst>
                <a:gd name="connsiteX0" fmla="*/ 3538712 w 5891463"/>
                <a:gd name="connsiteY0" fmla="*/ 0 h 713287"/>
                <a:gd name="connsiteX1" fmla="*/ 5891463 w 5891463"/>
                <a:gd name="connsiteY1" fmla="*/ 0 h 713287"/>
                <a:gd name="connsiteX2" fmla="*/ 5891463 w 5891463"/>
                <a:gd name="connsiteY2" fmla="*/ 45719 h 713287"/>
                <a:gd name="connsiteX3" fmla="*/ 4651667 w 5891463"/>
                <a:gd name="connsiteY3" fmla="*/ 45719 h 713287"/>
                <a:gd name="connsiteX4" fmla="*/ 4651667 w 5891463"/>
                <a:gd name="connsiteY4" fmla="*/ 49137 h 713287"/>
                <a:gd name="connsiteX5" fmla="*/ 3291824 w 5891463"/>
                <a:gd name="connsiteY5" fmla="*/ 49137 h 713287"/>
                <a:gd name="connsiteX6" fmla="*/ 1928977 w 5891463"/>
                <a:gd name="connsiteY6" fmla="*/ 49137 h 713287"/>
                <a:gd name="connsiteX7" fmla="*/ 1778305 w 5891463"/>
                <a:gd name="connsiteY7" fmla="*/ 135634 h 713287"/>
                <a:gd name="connsiteX8" fmla="*/ 1765454 w 5891463"/>
                <a:gd name="connsiteY8" fmla="*/ 190761 h 713287"/>
                <a:gd name="connsiteX9" fmla="*/ 1778305 w 5891463"/>
                <a:gd name="connsiteY9" fmla="*/ 245889 h 713287"/>
                <a:gd name="connsiteX10" fmla="*/ 1928977 w 5891463"/>
                <a:gd name="connsiteY10" fmla="*/ 332387 h 713287"/>
                <a:gd name="connsiteX11" fmla="*/ 2167660 w 5891463"/>
                <a:gd name="connsiteY11" fmla="*/ 332387 h 713287"/>
                <a:gd name="connsiteX12" fmla="*/ 2167660 w 5891463"/>
                <a:gd name="connsiteY12" fmla="*/ 331761 h 713287"/>
                <a:gd name="connsiteX13" fmla="*/ 3793525 w 5891463"/>
                <a:gd name="connsiteY13" fmla="*/ 331761 h 713287"/>
                <a:gd name="connsiteX14" fmla="*/ 4013782 w 5891463"/>
                <a:gd name="connsiteY14" fmla="*/ 522521 h 713287"/>
                <a:gd name="connsiteX15" fmla="*/ 3793525 w 5891463"/>
                <a:gd name="connsiteY15" fmla="*/ 713283 h 713287"/>
                <a:gd name="connsiteX16" fmla="*/ 2352751 w 5891463"/>
                <a:gd name="connsiteY16" fmla="*/ 713283 h 713287"/>
                <a:gd name="connsiteX17" fmla="*/ 2352751 w 5891463"/>
                <a:gd name="connsiteY17" fmla="*/ 713287 h 713287"/>
                <a:gd name="connsiteX18" fmla="*/ 0 w 5891463"/>
                <a:gd name="connsiteY18" fmla="*/ 713287 h 713287"/>
                <a:gd name="connsiteX19" fmla="*/ 0 w 5891463"/>
                <a:gd name="connsiteY19" fmla="*/ 667568 h 713287"/>
                <a:gd name="connsiteX20" fmla="*/ 884428 w 5891463"/>
                <a:gd name="connsiteY20" fmla="*/ 667568 h 713287"/>
                <a:gd name="connsiteX21" fmla="*/ 884428 w 5891463"/>
                <a:gd name="connsiteY21" fmla="*/ 664147 h 713287"/>
                <a:gd name="connsiteX22" fmla="*/ 2244271 w 5891463"/>
                <a:gd name="connsiteY22" fmla="*/ 664147 h 713287"/>
                <a:gd name="connsiteX23" fmla="*/ 3649155 w 5891463"/>
                <a:gd name="connsiteY23" fmla="*/ 664147 h 713287"/>
                <a:gd name="connsiteX24" fmla="*/ 3799827 w 5891463"/>
                <a:gd name="connsiteY24" fmla="*/ 577648 h 713287"/>
                <a:gd name="connsiteX25" fmla="*/ 3812678 w 5891463"/>
                <a:gd name="connsiteY25" fmla="*/ 522521 h 713287"/>
                <a:gd name="connsiteX26" fmla="*/ 3799827 w 5891463"/>
                <a:gd name="connsiteY26" fmla="*/ 467394 h 713287"/>
                <a:gd name="connsiteX27" fmla="*/ 3649155 w 5891463"/>
                <a:gd name="connsiteY27" fmla="*/ 380896 h 713287"/>
                <a:gd name="connsiteX28" fmla="*/ 3410471 w 5891463"/>
                <a:gd name="connsiteY28" fmla="*/ 380896 h 713287"/>
                <a:gd name="connsiteX29" fmla="*/ 3410471 w 5891463"/>
                <a:gd name="connsiteY29" fmla="*/ 381523 h 713287"/>
                <a:gd name="connsiteX30" fmla="*/ 1784606 w 5891463"/>
                <a:gd name="connsiteY30" fmla="*/ 381523 h 713287"/>
                <a:gd name="connsiteX31" fmla="*/ 1564350 w 5891463"/>
                <a:gd name="connsiteY31" fmla="*/ 190761 h 713287"/>
                <a:gd name="connsiteX32" fmla="*/ 1784606 w 5891463"/>
                <a:gd name="connsiteY32" fmla="*/ 1 h 713287"/>
                <a:gd name="connsiteX33" fmla="*/ 3291824 w 5891463"/>
                <a:gd name="connsiteY33" fmla="*/ 1 h 713287"/>
                <a:gd name="connsiteX34" fmla="*/ 3410471 w 5891463"/>
                <a:gd name="connsiteY34" fmla="*/ 1 h 713287"/>
                <a:gd name="connsiteX35" fmla="*/ 3538712 w 5891463"/>
                <a:gd name="connsiteY35" fmla="*/ 1 h 713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891463" h="713287">
                  <a:moveTo>
                    <a:pt x="3538712" y="0"/>
                  </a:moveTo>
                  <a:lnTo>
                    <a:pt x="5891463" y="0"/>
                  </a:lnTo>
                  <a:lnTo>
                    <a:pt x="5891463" y="45719"/>
                  </a:lnTo>
                  <a:lnTo>
                    <a:pt x="4651667" y="45719"/>
                  </a:lnTo>
                  <a:lnTo>
                    <a:pt x="4651667" y="49137"/>
                  </a:lnTo>
                  <a:lnTo>
                    <a:pt x="3291824" y="49137"/>
                  </a:lnTo>
                  <a:lnTo>
                    <a:pt x="1928977" y="49137"/>
                  </a:lnTo>
                  <a:cubicBezTo>
                    <a:pt x="1861244" y="49137"/>
                    <a:pt x="1803129" y="84804"/>
                    <a:pt x="1778305" y="135634"/>
                  </a:cubicBezTo>
                  <a:lnTo>
                    <a:pt x="1765454" y="190761"/>
                  </a:lnTo>
                  <a:lnTo>
                    <a:pt x="1778305" y="245889"/>
                  </a:lnTo>
                  <a:cubicBezTo>
                    <a:pt x="1803129" y="296721"/>
                    <a:pt x="1861244" y="332387"/>
                    <a:pt x="1928977" y="332387"/>
                  </a:cubicBezTo>
                  <a:lnTo>
                    <a:pt x="2167660" y="332387"/>
                  </a:lnTo>
                  <a:lnTo>
                    <a:pt x="2167660" y="331761"/>
                  </a:lnTo>
                  <a:lnTo>
                    <a:pt x="3793525" y="331761"/>
                  </a:lnTo>
                  <a:cubicBezTo>
                    <a:pt x="3915169" y="331761"/>
                    <a:pt x="4013782" y="417167"/>
                    <a:pt x="4013782" y="522521"/>
                  </a:cubicBezTo>
                  <a:cubicBezTo>
                    <a:pt x="4013782" y="627877"/>
                    <a:pt x="3915169" y="713283"/>
                    <a:pt x="3793525" y="713283"/>
                  </a:cubicBezTo>
                  <a:lnTo>
                    <a:pt x="2352751" y="713283"/>
                  </a:lnTo>
                  <a:lnTo>
                    <a:pt x="2352751" y="713287"/>
                  </a:lnTo>
                  <a:lnTo>
                    <a:pt x="0" y="713287"/>
                  </a:lnTo>
                  <a:lnTo>
                    <a:pt x="0" y="667568"/>
                  </a:lnTo>
                  <a:lnTo>
                    <a:pt x="884428" y="667568"/>
                  </a:lnTo>
                  <a:lnTo>
                    <a:pt x="884428" y="664147"/>
                  </a:lnTo>
                  <a:lnTo>
                    <a:pt x="2244271" y="664147"/>
                  </a:lnTo>
                  <a:lnTo>
                    <a:pt x="3649155" y="664147"/>
                  </a:lnTo>
                  <a:cubicBezTo>
                    <a:pt x="3716888" y="664147"/>
                    <a:pt x="3775004" y="628480"/>
                    <a:pt x="3799827" y="577648"/>
                  </a:cubicBezTo>
                  <a:lnTo>
                    <a:pt x="3812678" y="522521"/>
                  </a:lnTo>
                  <a:lnTo>
                    <a:pt x="3799827" y="467394"/>
                  </a:lnTo>
                  <a:cubicBezTo>
                    <a:pt x="3775004" y="416563"/>
                    <a:pt x="3716888" y="380896"/>
                    <a:pt x="3649155" y="380896"/>
                  </a:cubicBezTo>
                  <a:lnTo>
                    <a:pt x="3410471" y="380896"/>
                  </a:lnTo>
                  <a:lnTo>
                    <a:pt x="3410471" y="381523"/>
                  </a:lnTo>
                  <a:lnTo>
                    <a:pt x="1784606" y="381523"/>
                  </a:lnTo>
                  <a:cubicBezTo>
                    <a:pt x="1662962" y="381523"/>
                    <a:pt x="1564350" y="296117"/>
                    <a:pt x="1564350" y="190761"/>
                  </a:cubicBezTo>
                  <a:cubicBezTo>
                    <a:pt x="1564350" y="85407"/>
                    <a:pt x="1662962" y="1"/>
                    <a:pt x="1784606" y="1"/>
                  </a:cubicBezTo>
                  <a:lnTo>
                    <a:pt x="3291824" y="1"/>
                  </a:lnTo>
                  <a:lnTo>
                    <a:pt x="3410471" y="1"/>
                  </a:lnTo>
                  <a:lnTo>
                    <a:pt x="3538712" y="1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任意多边形 38"/>
            <p:cNvSpPr/>
            <p:nvPr/>
          </p:nvSpPr>
          <p:spPr>
            <a:xfrm flipV="1">
              <a:off x="3699563" y="4556534"/>
              <a:ext cx="1596390" cy="381000"/>
            </a:xfrm>
            <a:custGeom>
              <a:avLst/>
              <a:gdLst>
                <a:gd name="connsiteX0" fmla="*/ 3538712 w 5891463"/>
                <a:gd name="connsiteY0" fmla="*/ 0 h 713287"/>
                <a:gd name="connsiteX1" fmla="*/ 5891463 w 5891463"/>
                <a:gd name="connsiteY1" fmla="*/ 0 h 713287"/>
                <a:gd name="connsiteX2" fmla="*/ 5891463 w 5891463"/>
                <a:gd name="connsiteY2" fmla="*/ 45719 h 713287"/>
                <a:gd name="connsiteX3" fmla="*/ 4651667 w 5891463"/>
                <a:gd name="connsiteY3" fmla="*/ 45719 h 713287"/>
                <a:gd name="connsiteX4" fmla="*/ 4651667 w 5891463"/>
                <a:gd name="connsiteY4" fmla="*/ 49137 h 713287"/>
                <a:gd name="connsiteX5" fmla="*/ 3291824 w 5891463"/>
                <a:gd name="connsiteY5" fmla="*/ 49137 h 713287"/>
                <a:gd name="connsiteX6" fmla="*/ 1928977 w 5891463"/>
                <a:gd name="connsiteY6" fmla="*/ 49137 h 713287"/>
                <a:gd name="connsiteX7" fmla="*/ 1778305 w 5891463"/>
                <a:gd name="connsiteY7" fmla="*/ 135634 h 713287"/>
                <a:gd name="connsiteX8" fmla="*/ 1765454 w 5891463"/>
                <a:gd name="connsiteY8" fmla="*/ 190761 h 713287"/>
                <a:gd name="connsiteX9" fmla="*/ 1778305 w 5891463"/>
                <a:gd name="connsiteY9" fmla="*/ 245889 h 713287"/>
                <a:gd name="connsiteX10" fmla="*/ 1928977 w 5891463"/>
                <a:gd name="connsiteY10" fmla="*/ 332387 h 713287"/>
                <a:gd name="connsiteX11" fmla="*/ 2167660 w 5891463"/>
                <a:gd name="connsiteY11" fmla="*/ 332387 h 713287"/>
                <a:gd name="connsiteX12" fmla="*/ 2167660 w 5891463"/>
                <a:gd name="connsiteY12" fmla="*/ 331761 h 713287"/>
                <a:gd name="connsiteX13" fmla="*/ 3793525 w 5891463"/>
                <a:gd name="connsiteY13" fmla="*/ 331761 h 713287"/>
                <a:gd name="connsiteX14" fmla="*/ 4013782 w 5891463"/>
                <a:gd name="connsiteY14" fmla="*/ 522521 h 713287"/>
                <a:gd name="connsiteX15" fmla="*/ 3793525 w 5891463"/>
                <a:gd name="connsiteY15" fmla="*/ 713283 h 713287"/>
                <a:gd name="connsiteX16" fmla="*/ 2352751 w 5891463"/>
                <a:gd name="connsiteY16" fmla="*/ 713283 h 713287"/>
                <a:gd name="connsiteX17" fmla="*/ 2352751 w 5891463"/>
                <a:gd name="connsiteY17" fmla="*/ 713287 h 713287"/>
                <a:gd name="connsiteX18" fmla="*/ 0 w 5891463"/>
                <a:gd name="connsiteY18" fmla="*/ 713287 h 713287"/>
                <a:gd name="connsiteX19" fmla="*/ 0 w 5891463"/>
                <a:gd name="connsiteY19" fmla="*/ 667568 h 713287"/>
                <a:gd name="connsiteX20" fmla="*/ 884428 w 5891463"/>
                <a:gd name="connsiteY20" fmla="*/ 667568 h 713287"/>
                <a:gd name="connsiteX21" fmla="*/ 884428 w 5891463"/>
                <a:gd name="connsiteY21" fmla="*/ 664147 h 713287"/>
                <a:gd name="connsiteX22" fmla="*/ 2244271 w 5891463"/>
                <a:gd name="connsiteY22" fmla="*/ 664147 h 713287"/>
                <a:gd name="connsiteX23" fmla="*/ 3649155 w 5891463"/>
                <a:gd name="connsiteY23" fmla="*/ 664147 h 713287"/>
                <a:gd name="connsiteX24" fmla="*/ 3799827 w 5891463"/>
                <a:gd name="connsiteY24" fmla="*/ 577648 h 713287"/>
                <a:gd name="connsiteX25" fmla="*/ 3812678 w 5891463"/>
                <a:gd name="connsiteY25" fmla="*/ 522521 h 713287"/>
                <a:gd name="connsiteX26" fmla="*/ 3799827 w 5891463"/>
                <a:gd name="connsiteY26" fmla="*/ 467394 h 713287"/>
                <a:gd name="connsiteX27" fmla="*/ 3649155 w 5891463"/>
                <a:gd name="connsiteY27" fmla="*/ 380896 h 713287"/>
                <a:gd name="connsiteX28" fmla="*/ 3410471 w 5891463"/>
                <a:gd name="connsiteY28" fmla="*/ 380896 h 713287"/>
                <a:gd name="connsiteX29" fmla="*/ 3410471 w 5891463"/>
                <a:gd name="connsiteY29" fmla="*/ 381523 h 713287"/>
                <a:gd name="connsiteX30" fmla="*/ 1784606 w 5891463"/>
                <a:gd name="connsiteY30" fmla="*/ 381523 h 713287"/>
                <a:gd name="connsiteX31" fmla="*/ 1564350 w 5891463"/>
                <a:gd name="connsiteY31" fmla="*/ 190761 h 713287"/>
                <a:gd name="connsiteX32" fmla="*/ 1784606 w 5891463"/>
                <a:gd name="connsiteY32" fmla="*/ 1 h 713287"/>
                <a:gd name="connsiteX33" fmla="*/ 3291824 w 5891463"/>
                <a:gd name="connsiteY33" fmla="*/ 1 h 713287"/>
                <a:gd name="connsiteX34" fmla="*/ 3410471 w 5891463"/>
                <a:gd name="connsiteY34" fmla="*/ 1 h 713287"/>
                <a:gd name="connsiteX35" fmla="*/ 3538712 w 5891463"/>
                <a:gd name="connsiteY35" fmla="*/ 1 h 713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891463" h="713287">
                  <a:moveTo>
                    <a:pt x="3538712" y="0"/>
                  </a:moveTo>
                  <a:lnTo>
                    <a:pt x="5891463" y="0"/>
                  </a:lnTo>
                  <a:lnTo>
                    <a:pt x="5891463" y="45719"/>
                  </a:lnTo>
                  <a:lnTo>
                    <a:pt x="4651667" y="45719"/>
                  </a:lnTo>
                  <a:lnTo>
                    <a:pt x="4651667" y="49137"/>
                  </a:lnTo>
                  <a:lnTo>
                    <a:pt x="3291824" y="49137"/>
                  </a:lnTo>
                  <a:lnTo>
                    <a:pt x="1928977" y="49137"/>
                  </a:lnTo>
                  <a:cubicBezTo>
                    <a:pt x="1861244" y="49137"/>
                    <a:pt x="1803129" y="84804"/>
                    <a:pt x="1778305" y="135634"/>
                  </a:cubicBezTo>
                  <a:lnTo>
                    <a:pt x="1765454" y="190761"/>
                  </a:lnTo>
                  <a:lnTo>
                    <a:pt x="1778305" y="245889"/>
                  </a:lnTo>
                  <a:cubicBezTo>
                    <a:pt x="1803129" y="296721"/>
                    <a:pt x="1861244" y="332387"/>
                    <a:pt x="1928977" y="332387"/>
                  </a:cubicBezTo>
                  <a:lnTo>
                    <a:pt x="2167660" y="332387"/>
                  </a:lnTo>
                  <a:lnTo>
                    <a:pt x="2167660" y="331761"/>
                  </a:lnTo>
                  <a:lnTo>
                    <a:pt x="3793525" y="331761"/>
                  </a:lnTo>
                  <a:cubicBezTo>
                    <a:pt x="3915169" y="331761"/>
                    <a:pt x="4013782" y="417167"/>
                    <a:pt x="4013782" y="522521"/>
                  </a:cubicBezTo>
                  <a:cubicBezTo>
                    <a:pt x="4013782" y="627877"/>
                    <a:pt x="3915169" y="713283"/>
                    <a:pt x="3793525" y="713283"/>
                  </a:cubicBezTo>
                  <a:lnTo>
                    <a:pt x="2352751" y="713283"/>
                  </a:lnTo>
                  <a:lnTo>
                    <a:pt x="2352751" y="713287"/>
                  </a:lnTo>
                  <a:lnTo>
                    <a:pt x="0" y="713287"/>
                  </a:lnTo>
                  <a:lnTo>
                    <a:pt x="0" y="667568"/>
                  </a:lnTo>
                  <a:lnTo>
                    <a:pt x="884428" y="667568"/>
                  </a:lnTo>
                  <a:lnTo>
                    <a:pt x="884428" y="664147"/>
                  </a:lnTo>
                  <a:lnTo>
                    <a:pt x="2244271" y="664147"/>
                  </a:lnTo>
                  <a:lnTo>
                    <a:pt x="3649155" y="664147"/>
                  </a:lnTo>
                  <a:cubicBezTo>
                    <a:pt x="3716888" y="664147"/>
                    <a:pt x="3775004" y="628480"/>
                    <a:pt x="3799827" y="577648"/>
                  </a:cubicBezTo>
                  <a:lnTo>
                    <a:pt x="3812678" y="522521"/>
                  </a:lnTo>
                  <a:lnTo>
                    <a:pt x="3799827" y="467394"/>
                  </a:lnTo>
                  <a:cubicBezTo>
                    <a:pt x="3775004" y="416563"/>
                    <a:pt x="3716888" y="380896"/>
                    <a:pt x="3649155" y="380896"/>
                  </a:cubicBezTo>
                  <a:lnTo>
                    <a:pt x="3410471" y="380896"/>
                  </a:lnTo>
                  <a:lnTo>
                    <a:pt x="3410471" y="381523"/>
                  </a:lnTo>
                  <a:lnTo>
                    <a:pt x="1784606" y="381523"/>
                  </a:lnTo>
                  <a:cubicBezTo>
                    <a:pt x="1662962" y="381523"/>
                    <a:pt x="1564350" y="296117"/>
                    <a:pt x="1564350" y="190761"/>
                  </a:cubicBezTo>
                  <a:cubicBezTo>
                    <a:pt x="1564350" y="85407"/>
                    <a:pt x="1662962" y="1"/>
                    <a:pt x="1784606" y="1"/>
                  </a:cubicBezTo>
                  <a:lnTo>
                    <a:pt x="3291824" y="1"/>
                  </a:lnTo>
                  <a:lnTo>
                    <a:pt x="3410471" y="1"/>
                  </a:lnTo>
                  <a:lnTo>
                    <a:pt x="3538712" y="1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7922" y="3680052"/>
            <a:ext cx="2191546" cy="13908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504" y="-147244"/>
            <a:ext cx="2365453" cy="23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63194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4703827" y="3605742"/>
            <a:ext cx="1954724" cy="1749454"/>
            <a:chOff x="4727927" y="3910046"/>
            <a:chExt cx="1954724" cy="1749454"/>
          </a:xfrm>
          <a:noFill/>
        </p:grpSpPr>
        <p:grpSp>
          <p:nvGrpSpPr>
            <p:cNvPr id="58" name="组合 57"/>
            <p:cNvGrpSpPr/>
            <p:nvPr/>
          </p:nvGrpSpPr>
          <p:grpSpPr>
            <a:xfrm>
              <a:off x="4727927" y="3910046"/>
              <a:ext cx="1954724" cy="1749454"/>
              <a:chOff x="4400057" y="3759868"/>
              <a:chExt cx="2239523" cy="2004346"/>
            </a:xfrm>
            <a:grpFill/>
          </p:grpSpPr>
          <p:sp>
            <p:nvSpPr>
              <p:cNvPr id="62" name="Freeform 5"/>
              <p:cNvSpPr>
                <a:spLocks/>
              </p:cNvSpPr>
              <p:nvPr/>
            </p:nvSpPr>
            <p:spPr bwMode="auto">
              <a:xfrm>
                <a:off x="4400057" y="3759868"/>
                <a:ext cx="2239523" cy="1328213"/>
              </a:xfrm>
              <a:custGeom>
                <a:avLst/>
                <a:gdLst>
                  <a:gd name="T0" fmla="*/ 630 w 891"/>
                  <a:gd name="T1" fmla="*/ 289 h 529"/>
                  <a:gd name="T2" fmla="*/ 842 w 891"/>
                  <a:gd name="T3" fmla="*/ 53 h 529"/>
                  <a:gd name="T4" fmla="*/ 889 w 891"/>
                  <a:gd name="T5" fmla="*/ 0 h 529"/>
                  <a:gd name="T6" fmla="*/ 891 w 891"/>
                  <a:gd name="T7" fmla="*/ 22 h 529"/>
                  <a:gd name="T8" fmla="*/ 890 w 891"/>
                  <a:gd name="T9" fmla="*/ 208 h 529"/>
                  <a:gd name="T10" fmla="*/ 880 w 891"/>
                  <a:gd name="T11" fmla="*/ 232 h 529"/>
                  <a:gd name="T12" fmla="*/ 619 w 891"/>
                  <a:gd name="T13" fmla="*/ 512 h 529"/>
                  <a:gd name="T14" fmla="*/ 591 w 891"/>
                  <a:gd name="T15" fmla="*/ 516 h 529"/>
                  <a:gd name="T16" fmla="*/ 439 w 891"/>
                  <a:gd name="T17" fmla="*/ 521 h 529"/>
                  <a:gd name="T18" fmla="*/ 412 w 891"/>
                  <a:gd name="T19" fmla="*/ 520 h 529"/>
                  <a:gd name="T20" fmla="*/ 12 w 891"/>
                  <a:gd name="T21" fmla="*/ 146 h 529"/>
                  <a:gd name="T22" fmla="*/ 0 w 891"/>
                  <a:gd name="T23" fmla="*/ 132 h 529"/>
                  <a:gd name="T24" fmla="*/ 25 w 891"/>
                  <a:gd name="T25" fmla="*/ 130 h 529"/>
                  <a:gd name="T26" fmla="*/ 182 w 891"/>
                  <a:gd name="T27" fmla="*/ 130 h 529"/>
                  <a:gd name="T28" fmla="*/ 218 w 891"/>
                  <a:gd name="T29" fmla="*/ 144 h 529"/>
                  <a:gd name="T30" fmla="*/ 491 w 891"/>
                  <a:gd name="T31" fmla="*/ 390 h 529"/>
                  <a:gd name="T32" fmla="*/ 519 w 891"/>
                  <a:gd name="T33" fmla="*/ 415 h 529"/>
                  <a:gd name="T34" fmla="*/ 630 w 891"/>
                  <a:gd name="T35" fmla="*/ 289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91" h="529">
                    <a:moveTo>
                      <a:pt x="630" y="289"/>
                    </a:moveTo>
                    <a:cubicBezTo>
                      <a:pt x="701" y="210"/>
                      <a:pt x="771" y="131"/>
                      <a:pt x="842" y="53"/>
                    </a:cubicBezTo>
                    <a:cubicBezTo>
                      <a:pt x="856" y="36"/>
                      <a:pt x="871" y="20"/>
                      <a:pt x="889" y="0"/>
                    </a:cubicBezTo>
                    <a:cubicBezTo>
                      <a:pt x="890" y="10"/>
                      <a:pt x="891" y="16"/>
                      <a:pt x="891" y="22"/>
                    </a:cubicBezTo>
                    <a:cubicBezTo>
                      <a:pt x="891" y="84"/>
                      <a:pt x="891" y="146"/>
                      <a:pt x="890" y="208"/>
                    </a:cubicBezTo>
                    <a:cubicBezTo>
                      <a:pt x="890" y="216"/>
                      <a:pt x="885" y="226"/>
                      <a:pt x="880" y="232"/>
                    </a:cubicBezTo>
                    <a:cubicBezTo>
                      <a:pt x="793" y="326"/>
                      <a:pt x="706" y="418"/>
                      <a:pt x="619" y="512"/>
                    </a:cubicBezTo>
                    <a:cubicBezTo>
                      <a:pt x="610" y="521"/>
                      <a:pt x="604" y="524"/>
                      <a:pt x="591" y="516"/>
                    </a:cubicBezTo>
                    <a:cubicBezTo>
                      <a:pt x="540" y="488"/>
                      <a:pt x="489" y="490"/>
                      <a:pt x="439" y="521"/>
                    </a:cubicBezTo>
                    <a:cubicBezTo>
                      <a:pt x="429" y="528"/>
                      <a:pt x="422" y="529"/>
                      <a:pt x="412" y="520"/>
                    </a:cubicBezTo>
                    <a:cubicBezTo>
                      <a:pt x="279" y="395"/>
                      <a:pt x="146" y="271"/>
                      <a:pt x="12" y="146"/>
                    </a:cubicBezTo>
                    <a:cubicBezTo>
                      <a:pt x="8" y="143"/>
                      <a:pt x="6" y="138"/>
                      <a:pt x="0" y="132"/>
                    </a:cubicBezTo>
                    <a:cubicBezTo>
                      <a:pt x="10" y="131"/>
                      <a:pt x="18" y="130"/>
                      <a:pt x="25" y="130"/>
                    </a:cubicBezTo>
                    <a:cubicBezTo>
                      <a:pt x="77" y="130"/>
                      <a:pt x="130" y="129"/>
                      <a:pt x="182" y="130"/>
                    </a:cubicBezTo>
                    <a:cubicBezTo>
                      <a:pt x="194" y="131"/>
                      <a:pt x="209" y="136"/>
                      <a:pt x="218" y="144"/>
                    </a:cubicBezTo>
                    <a:cubicBezTo>
                      <a:pt x="309" y="226"/>
                      <a:pt x="400" y="308"/>
                      <a:pt x="491" y="390"/>
                    </a:cubicBezTo>
                    <a:cubicBezTo>
                      <a:pt x="499" y="398"/>
                      <a:pt x="508" y="405"/>
                      <a:pt x="519" y="415"/>
                    </a:cubicBezTo>
                    <a:cubicBezTo>
                      <a:pt x="557" y="372"/>
                      <a:pt x="593" y="331"/>
                      <a:pt x="630" y="289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bg2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9"/>
              <p:cNvSpPr>
                <a:spLocks/>
              </p:cNvSpPr>
              <p:nvPr/>
            </p:nvSpPr>
            <p:spPr bwMode="auto">
              <a:xfrm>
                <a:off x="5364815" y="5078727"/>
                <a:ext cx="717556" cy="685487"/>
              </a:xfrm>
              <a:custGeom>
                <a:avLst/>
                <a:gdLst>
                  <a:gd name="T0" fmla="*/ 0 w 285"/>
                  <a:gd name="T1" fmla="*/ 139 h 273"/>
                  <a:gd name="T2" fmla="*/ 46 w 285"/>
                  <a:gd name="T3" fmla="*/ 41 h 273"/>
                  <a:gd name="T4" fmla="*/ 227 w 285"/>
                  <a:gd name="T5" fmla="*/ 43 h 273"/>
                  <a:gd name="T6" fmla="*/ 236 w 285"/>
                  <a:gd name="T7" fmla="*/ 214 h 273"/>
                  <a:gd name="T8" fmla="*/ 25 w 285"/>
                  <a:gd name="T9" fmla="*/ 205 h 273"/>
                  <a:gd name="T10" fmla="*/ 0 w 285"/>
                  <a:gd name="T11" fmla="*/ 139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5" h="273">
                    <a:moveTo>
                      <a:pt x="0" y="139"/>
                    </a:moveTo>
                    <a:cubicBezTo>
                      <a:pt x="0" y="95"/>
                      <a:pt x="17" y="65"/>
                      <a:pt x="46" y="41"/>
                    </a:cubicBezTo>
                    <a:cubicBezTo>
                      <a:pt x="97" y="0"/>
                      <a:pt x="176" y="1"/>
                      <a:pt x="227" y="43"/>
                    </a:cubicBezTo>
                    <a:cubicBezTo>
                      <a:pt x="281" y="88"/>
                      <a:pt x="285" y="164"/>
                      <a:pt x="236" y="214"/>
                    </a:cubicBezTo>
                    <a:cubicBezTo>
                      <a:pt x="179" y="273"/>
                      <a:pt x="75" y="268"/>
                      <a:pt x="25" y="205"/>
                    </a:cubicBezTo>
                    <a:cubicBezTo>
                      <a:pt x="7" y="182"/>
                      <a:pt x="0" y="161"/>
                      <a:pt x="0" y="139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bg2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9" name="组合 58"/>
            <p:cNvGrpSpPr>
              <a:grpSpLocks noChangeAspect="1"/>
            </p:cNvGrpSpPr>
            <p:nvPr/>
          </p:nvGrpSpPr>
          <p:grpSpPr>
            <a:xfrm>
              <a:off x="5751176" y="5250128"/>
              <a:ext cx="197725" cy="192992"/>
              <a:chOff x="3530192" y="2543266"/>
              <a:chExt cx="596901" cy="582613"/>
            </a:xfrm>
            <a:grpFill/>
          </p:grpSpPr>
          <p:sp>
            <p:nvSpPr>
              <p:cNvPr id="60" name="Freeform 36"/>
              <p:cNvSpPr>
                <a:spLocks noEditPoints="1"/>
              </p:cNvSpPr>
              <p:nvPr/>
            </p:nvSpPr>
            <p:spPr bwMode="auto">
              <a:xfrm>
                <a:off x="3646080" y="2543266"/>
                <a:ext cx="481013" cy="582613"/>
              </a:xfrm>
              <a:custGeom>
                <a:avLst/>
                <a:gdLst>
                  <a:gd name="T0" fmla="*/ 100 w 128"/>
                  <a:gd name="T1" fmla="*/ 113 h 155"/>
                  <a:gd name="T2" fmla="*/ 100 w 128"/>
                  <a:gd name="T3" fmla="*/ 105 h 155"/>
                  <a:gd name="T4" fmla="*/ 62 w 128"/>
                  <a:gd name="T5" fmla="*/ 109 h 155"/>
                  <a:gd name="T6" fmla="*/ 127 w 128"/>
                  <a:gd name="T7" fmla="*/ 51 h 155"/>
                  <a:gd name="T8" fmla="*/ 74 w 128"/>
                  <a:gd name="T9" fmla="*/ 0 h 155"/>
                  <a:gd name="T10" fmla="*/ 0 w 128"/>
                  <a:gd name="T11" fmla="*/ 22 h 155"/>
                  <a:gd name="T12" fmla="*/ 3 w 128"/>
                  <a:gd name="T13" fmla="*/ 70 h 155"/>
                  <a:gd name="T14" fmla="*/ 4 w 128"/>
                  <a:gd name="T15" fmla="*/ 69 h 155"/>
                  <a:gd name="T16" fmla="*/ 10 w 128"/>
                  <a:gd name="T17" fmla="*/ 22 h 155"/>
                  <a:gd name="T18" fmla="*/ 68 w 128"/>
                  <a:gd name="T19" fmla="*/ 10 h 155"/>
                  <a:gd name="T20" fmla="*/ 90 w 128"/>
                  <a:gd name="T21" fmla="*/ 59 h 155"/>
                  <a:gd name="T22" fmla="*/ 118 w 128"/>
                  <a:gd name="T23" fmla="*/ 134 h 155"/>
                  <a:gd name="T24" fmla="*/ 45 w 128"/>
                  <a:gd name="T25" fmla="*/ 145 h 155"/>
                  <a:gd name="T26" fmla="*/ 44 w 128"/>
                  <a:gd name="T27" fmla="*/ 155 h 155"/>
                  <a:gd name="T28" fmla="*/ 92 w 128"/>
                  <a:gd name="T29" fmla="*/ 155 h 155"/>
                  <a:gd name="T30" fmla="*/ 128 w 128"/>
                  <a:gd name="T31" fmla="*/ 134 h 155"/>
                  <a:gd name="T32" fmla="*/ 127 w 128"/>
                  <a:gd name="T33" fmla="*/ 51 h 155"/>
                  <a:gd name="T34" fmla="*/ 78 w 128"/>
                  <a:gd name="T35" fmla="*/ 38 h 155"/>
                  <a:gd name="T36" fmla="*/ 112 w 128"/>
                  <a:gd name="T37" fmla="*/ 50 h 155"/>
                  <a:gd name="T38" fmla="*/ 55 w 128"/>
                  <a:gd name="T39" fmla="*/ 54 h 155"/>
                  <a:gd name="T40" fmla="*/ 28 w 128"/>
                  <a:gd name="T41" fmla="*/ 50 h 155"/>
                  <a:gd name="T42" fmla="*/ 28 w 128"/>
                  <a:gd name="T43" fmla="*/ 58 h 155"/>
                  <a:gd name="T44" fmla="*/ 55 w 128"/>
                  <a:gd name="T45" fmla="*/ 54 h 155"/>
                  <a:gd name="T46" fmla="*/ 51 w 128"/>
                  <a:gd name="T47" fmla="*/ 42 h 155"/>
                  <a:gd name="T48" fmla="*/ 51 w 128"/>
                  <a:gd name="T49" fmla="*/ 34 h 155"/>
                  <a:gd name="T50" fmla="*/ 24 w 128"/>
                  <a:gd name="T51" fmla="*/ 38 h 155"/>
                  <a:gd name="T52" fmla="*/ 100 w 128"/>
                  <a:gd name="T53" fmla="*/ 121 h 155"/>
                  <a:gd name="T54" fmla="*/ 62 w 128"/>
                  <a:gd name="T55" fmla="*/ 125 h 155"/>
                  <a:gd name="T56" fmla="*/ 100 w 128"/>
                  <a:gd name="T57" fmla="*/ 129 h 155"/>
                  <a:gd name="T58" fmla="*/ 100 w 128"/>
                  <a:gd name="T59" fmla="*/ 121 h 155"/>
                  <a:gd name="T60" fmla="*/ 100 w 128"/>
                  <a:gd name="T61" fmla="*/ 96 h 155"/>
                  <a:gd name="T62" fmla="*/ 100 w 128"/>
                  <a:gd name="T63" fmla="*/ 88 h 155"/>
                  <a:gd name="T64" fmla="*/ 62 w 128"/>
                  <a:gd name="T65" fmla="*/ 92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8" h="155">
                    <a:moveTo>
                      <a:pt x="66" y="113"/>
                    </a:moveTo>
                    <a:cubicBezTo>
                      <a:pt x="100" y="113"/>
                      <a:pt x="100" y="113"/>
                      <a:pt x="100" y="113"/>
                    </a:cubicBezTo>
                    <a:cubicBezTo>
                      <a:pt x="102" y="113"/>
                      <a:pt x="104" y="111"/>
                      <a:pt x="104" y="109"/>
                    </a:cubicBezTo>
                    <a:cubicBezTo>
                      <a:pt x="104" y="107"/>
                      <a:pt x="102" y="105"/>
                      <a:pt x="100" y="105"/>
                    </a:cubicBezTo>
                    <a:cubicBezTo>
                      <a:pt x="66" y="105"/>
                      <a:pt x="66" y="105"/>
                      <a:pt x="66" y="105"/>
                    </a:cubicBezTo>
                    <a:cubicBezTo>
                      <a:pt x="63" y="105"/>
                      <a:pt x="62" y="107"/>
                      <a:pt x="62" y="109"/>
                    </a:cubicBezTo>
                    <a:cubicBezTo>
                      <a:pt x="62" y="111"/>
                      <a:pt x="63" y="113"/>
                      <a:pt x="66" y="113"/>
                    </a:cubicBezTo>
                    <a:close/>
                    <a:moveTo>
                      <a:pt x="127" y="51"/>
                    </a:moveTo>
                    <a:cubicBezTo>
                      <a:pt x="78" y="2"/>
                      <a:pt x="78" y="2"/>
                      <a:pt x="78" y="2"/>
                    </a:cubicBezTo>
                    <a:cubicBezTo>
                      <a:pt x="77" y="1"/>
                      <a:pt x="76" y="0"/>
                      <a:pt x="7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2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4" y="69"/>
                      <a:pt x="4" y="69"/>
                      <a:pt x="4" y="69"/>
                    </a:cubicBezTo>
                    <a:cubicBezTo>
                      <a:pt x="6" y="68"/>
                      <a:pt x="8" y="67"/>
                      <a:pt x="10" y="67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15"/>
                      <a:pt x="15" y="10"/>
                      <a:pt x="21" y="10"/>
                    </a:cubicBezTo>
                    <a:cubicBezTo>
                      <a:pt x="68" y="10"/>
                      <a:pt x="68" y="10"/>
                      <a:pt x="68" y="10"/>
                    </a:cubicBezTo>
                    <a:cubicBezTo>
                      <a:pt x="68" y="38"/>
                      <a:pt x="68" y="38"/>
                      <a:pt x="68" y="38"/>
                    </a:cubicBezTo>
                    <a:cubicBezTo>
                      <a:pt x="68" y="50"/>
                      <a:pt x="78" y="59"/>
                      <a:pt x="90" y="59"/>
                    </a:cubicBezTo>
                    <a:cubicBezTo>
                      <a:pt x="118" y="59"/>
                      <a:pt x="118" y="59"/>
                      <a:pt x="118" y="59"/>
                    </a:cubicBezTo>
                    <a:cubicBezTo>
                      <a:pt x="118" y="134"/>
                      <a:pt x="118" y="134"/>
                      <a:pt x="118" y="134"/>
                    </a:cubicBezTo>
                    <a:cubicBezTo>
                      <a:pt x="118" y="140"/>
                      <a:pt x="113" y="145"/>
                      <a:pt x="107" y="145"/>
                    </a:cubicBezTo>
                    <a:cubicBezTo>
                      <a:pt x="45" y="145"/>
                      <a:pt x="45" y="145"/>
                      <a:pt x="45" y="145"/>
                    </a:cubicBezTo>
                    <a:cubicBezTo>
                      <a:pt x="45" y="151"/>
                      <a:pt x="45" y="151"/>
                      <a:pt x="45" y="151"/>
                    </a:cubicBezTo>
                    <a:cubicBezTo>
                      <a:pt x="45" y="153"/>
                      <a:pt x="44" y="154"/>
                      <a:pt x="44" y="155"/>
                    </a:cubicBezTo>
                    <a:cubicBezTo>
                      <a:pt x="64" y="155"/>
                      <a:pt x="92" y="155"/>
                      <a:pt x="92" y="155"/>
                    </a:cubicBezTo>
                    <a:cubicBezTo>
                      <a:pt x="92" y="155"/>
                      <a:pt x="92" y="155"/>
                      <a:pt x="92" y="155"/>
                    </a:cubicBezTo>
                    <a:cubicBezTo>
                      <a:pt x="107" y="155"/>
                      <a:pt x="107" y="155"/>
                      <a:pt x="107" y="155"/>
                    </a:cubicBezTo>
                    <a:cubicBezTo>
                      <a:pt x="118" y="155"/>
                      <a:pt x="128" y="145"/>
                      <a:pt x="128" y="134"/>
                    </a:cubicBezTo>
                    <a:cubicBezTo>
                      <a:pt x="128" y="54"/>
                      <a:pt x="128" y="54"/>
                      <a:pt x="128" y="54"/>
                    </a:cubicBezTo>
                    <a:cubicBezTo>
                      <a:pt x="128" y="53"/>
                      <a:pt x="128" y="51"/>
                      <a:pt x="127" y="51"/>
                    </a:cubicBezTo>
                    <a:close/>
                    <a:moveTo>
                      <a:pt x="90" y="50"/>
                    </a:moveTo>
                    <a:cubicBezTo>
                      <a:pt x="83" y="50"/>
                      <a:pt x="78" y="44"/>
                      <a:pt x="78" y="38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112" y="50"/>
                      <a:pt x="112" y="50"/>
                      <a:pt x="112" y="50"/>
                    </a:cubicBezTo>
                    <a:lnTo>
                      <a:pt x="90" y="50"/>
                    </a:lnTo>
                    <a:close/>
                    <a:moveTo>
                      <a:pt x="55" y="54"/>
                    </a:moveTo>
                    <a:cubicBezTo>
                      <a:pt x="55" y="52"/>
                      <a:pt x="54" y="50"/>
                      <a:pt x="51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6" y="50"/>
                      <a:pt x="24" y="52"/>
                      <a:pt x="24" y="54"/>
                    </a:cubicBezTo>
                    <a:cubicBezTo>
                      <a:pt x="24" y="56"/>
                      <a:pt x="26" y="58"/>
                      <a:pt x="28" y="58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54" y="58"/>
                      <a:pt x="55" y="56"/>
                      <a:pt x="55" y="54"/>
                    </a:cubicBezTo>
                    <a:close/>
                    <a:moveTo>
                      <a:pt x="28" y="42"/>
                    </a:moveTo>
                    <a:cubicBezTo>
                      <a:pt x="51" y="42"/>
                      <a:pt x="51" y="42"/>
                      <a:pt x="51" y="42"/>
                    </a:cubicBezTo>
                    <a:cubicBezTo>
                      <a:pt x="54" y="42"/>
                      <a:pt x="55" y="40"/>
                      <a:pt x="55" y="38"/>
                    </a:cubicBezTo>
                    <a:cubicBezTo>
                      <a:pt x="55" y="36"/>
                      <a:pt x="54" y="34"/>
                      <a:pt x="51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6" y="34"/>
                      <a:pt x="24" y="36"/>
                      <a:pt x="24" y="38"/>
                    </a:cubicBezTo>
                    <a:cubicBezTo>
                      <a:pt x="24" y="40"/>
                      <a:pt x="26" y="42"/>
                      <a:pt x="28" y="42"/>
                    </a:cubicBezTo>
                    <a:close/>
                    <a:moveTo>
                      <a:pt x="100" y="121"/>
                    </a:moveTo>
                    <a:cubicBezTo>
                      <a:pt x="66" y="121"/>
                      <a:pt x="66" y="121"/>
                      <a:pt x="66" y="121"/>
                    </a:cubicBezTo>
                    <a:cubicBezTo>
                      <a:pt x="64" y="121"/>
                      <a:pt x="62" y="123"/>
                      <a:pt x="62" y="125"/>
                    </a:cubicBezTo>
                    <a:cubicBezTo>
                      <a:pt x="62" y="127"/>
                      <a:pt x="64" y="129"/>
                      <a:pt x="66" y="129"/>
                    </a:cubicBezTo>
                    <a:cubicBezTo>
                      <a:pt x="100" y="129"/>
                      <a:pt x="100" y="129"/>
                      <a:pt x="100" y="129"/>
                    </a:cubicBezTo>
                    <a:cubicBezTo>
                      <a:pt x="102" y="129"/>
                      <a:pt x="104" y="127"/>
                      <a:pt x="104" y="125"/>
                    </a:cubicBezTo>
                    <a:cubicBezTo>
                      <a:pt x="104" y="123"/>
                      <a:pt x="102" y="121"/>
                      <a:pt x="100" y="121"/>
                    </a:cubicBezTo>
                    <a:close/>
                    <a:moveTo>
                      <a:pt x="66" y="96"/>
                    </a:moveTo>
                    <a:cubicBezTo>
                      <a:pt x="100" y="96"/>
                      <a:pt x="100" y="96"/>
                      <a:pt x="100" y="96"/>
                    </a:cubicBezTo>
                    <a:cubicBezTo>
                      <a:pt x="102" y="96"/>
                      <a:pt x="104" y="95"/>
                      <a:pt x="104" y="92"/>
                    </a:cubicBezTo>
                    <a:cubicBezTo>
                      <a:pt x="104" y="90"/>
                      <a:pt x="102" y="88"/>
                      <a:pt x="100" y="88"/>
                    </a:cubicBezTo>
                    <a:cubicBezTo>
                      <a:pt x="66" y="88"/>
                      <a:pt x="66" y="88"/>
                      <a:pt x="66" y="88"/>
                    </a:cubicBezTo>
                    <a:cubicBezTo>
                      <a:pt x="63" y="88"/>
                      <a:pt x="62" y="90"/>
                      <a:pt x="62" y="92"/>
                    </a:cubicBezTo>
                    <a:cubicBezTo>
                      <a:pt x="62" y="95"/>
                      <a:pt x="63" y="96"/>
                      <a:pt x="66" y="96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bg2">
                    <a:lumMod val="10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Freeform 37"/>
              <p:cNvSpPr>
                <a:spLocks/>
              </p:cNvSpPr>
              <p:nvPr/>
            </p:nvSpPr>
            <p:spPr bwMode="auto">
              <a:xfrm>
                <a:off x="3530192" y="2821078"/>
                <a:ext cx="323850" cy="304800"/>
              </a:xfrm>
              <a:custGeom>
                <a:avLst/>
                <a:gdLst>
                  <a:gd name="T0" fmla="*/ 0 w 86"/>
                  <a:gd name="T1" fmla="*/ 41 h 81"/>
                  <a:gd name="T2" fmla="*/ 4 w 86"/>
                  <a:gd name="T3" fmla="*/ 45 h 81"/>
                  <a:gd name="T4" fmla="*/ 18 w 86"/>
                  <a:gd name="T5" fmla="*/ 45 h 81"/>
                  <a:gd name="T6" fmla="*/ 18 w 86"/>
                  <a:gd name="T7" fmla="*/ 77 h 81"/>
                  <a:gd name="T8" fmla="*/ 22 w 86"/>
                  <a:gd name="T9" fmla="*/ 81 h 81"/>
                  <a:gd name="T10" fmla="*/ 64 w 86"/>
                  <a:gd name="T11" fmla="*/ 81 h 81"/>
                  <a:gd name="T12" fmla="*/ 68 w 86"/>
                  <a:gd name="T13" fmla="*/ 77 h 81"/>
                  <a:gd name="T14" fmla="*/ 68 w 86"/>
                  <a:gd name="T15" fmla="*/ 45 h 81"/>
                  <a:gd name="T16" fmla="*/ 82 w 86"/>
                  <a:gd name="T17" fmla="*/ 45 h 81"/>
                  <a:gd name="T18" fmla="*/ 86 w 86"/>
                  <a:gd name="T19" fmla="*/ 41 h 81"/>
                  <a:gd name="T20" fmla="*/ 85 w 86"/>
                  <a:gd name="T21" fmla="*/ 38 h 81"/>
                  <a:gd name="T22" fmla="*/ 85 w 86"/>
                  <a:gd name="T23" fmla="*/ 38 h 81"/>
                  <a:gd name="T24" fmla="*/ 46 w 86"/>
                  <a:gd name="T25" fmla="*/ 1 h 81"/>
                  <a:gd name="T26" fmla="*/ 43 w 86"/>
                  <a:gd name="T27" fmla="*/ 0 h 81"/>
                  <a:gd name="T28" fmla="*/ 40 w 86"/>
                  <a:gd name="T29" fmla="*/ 1 h 81"/>
                  <a:gd name="T30" fmla="*/ 40 w 86"/>
                  <a:gd name="T31" fmla="*/ 1 h 81"/>
                  <a:gd name="T32" fmla="*/ 1 w 86"/>
                  <a:gd name="T33" fmla="*/ 38 h 81"/>
                  <a:gd name="T34" fmla="*/ 1 w 86"/>
                  <a:gd name="T35" fmla="*/ 38 h 81"/>
                  <a:gd name="T36" fmla="*/ 1 w 86"/>
                  <a:gd name="T37" fmla="*/ 38 h 81"/>
                  <a:gd name="T38" fmla="*/ 1 w 86"/>
                  <a:gd name="T39" fmla="*/ 39 h 81"/>
                  <a:gd name="T40" fmla="*/ 0 w 86"/>
                  <a:gd name="T41" fmla="*/ 4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6" h="81">
                    <a:moveTo>
                      <a:pt x="0" y="41"/>
                    </a:moveTo>
                    <a:cubicBezTo>
                      <a:pt x="0" y="43"/>
                      <a:pt x="2" y="45"/>
                      <a:pt x="4" y="45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77"/>
                      <a:pt x="18" y="77"/>
                      <a:pt x="18" y="77"/>
                    </a:cubicBezTo>
                    <a:cubicBezTo>
                      <a:pt x="18" y="79"/>
                      <a:pt x="20" y="81"/>
                      <a:pt x="22" y="81"/>
                    </a:cubicBezTo>
                    <a:cubicBezTo>
                      <a:pt x="64" y="81"/>
                      <a:pt x="64" y="81"/>
                      <a:pt x="64" y="81"/>
                    </a:cubicBezTo>
                    <a:cubicBezTo>
                      <a:pt x="66" y="81"/>
                      <a:pt x="68" y="79"/>
                      <a:pt x="68" y="77"/>
                    </a:cubicBezTo>
                    <a:cubicBezTo>
                      <a:pt x="68" y="45"/>
                      <a:pt x="68" y="45"/>
                      <a:pt x="68" y="45"/>
                    </a:cubicBezTo>
                    <a:cubicBezTo>
                      <a:pt x="82" y="45"/>
                      <a:pt x="82" y="45"/>
                      <a:pt x="82" y="45"/>
                    </a:cubicBezTo>
                    <a:cubicBezTo>
                      <a:pt x="84" y="45"/>
                      <a:pt x="86" y="43"/>
                      <a:pt x="86" y="41"/>
                    </a:cubicBezTo>
                    <a:cubicBezTo>
                      <a:pt x="86" y="40"/>
                      <a:pt x="86" y="39"/>
                      <a:pt x="85" y="38"/>
                    </a:cubicBezTo>
                    <a:cubicBezTo>
                      <a:pt x="85" y="38"/>
                      <a:pt x="85" y="38"/>
                      <a:pt x="85" y="38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46" y="1"/>
                      <a:pt x="44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0" y="39"/>
                      <a:pt x="0" y="40"/>
                      <a:pt x="0" y="41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bg2">
                    <a:lumMod val="10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4387759" y="2285487"/>
            <a:ext cx="1698137" cy="1953557"/>
            <a:chOff x="4411859" y="2589791"/>
            <a:chExt cx="1698137" cy="1953557"/>
          </a:xfrm>
          <a:noFill/>
        </p:grpSpPr>
        <p:grpSp>
          <p:nvGrpSpPr>
            <p:cNvPr id="65" name="组合 64"/>
            <p:cNvGrpSpPr/>
            <p:nvPr/>
          </p:nvGrpSpPr>
          <p:grpSpPr>
            <a:xfrm>
              <a:off x="4411859" y="2589791"/>
              <a:ext cx="1698137" cy="1953557"/>
              <a:chOff x="4037938" y="2247255"/>
              <a:chExt cx="1945552" cy="2238186"/>
            </a:xfrm>
            <a:grpFill/>
          </p:grpSpPr>
          <p:sp>
            <p:nvSpPr>
              <p:cNvPr id="71" name="Freeform 6"/>
              <p:cNvSpPr>
                <a:spLocks/>
              </p:cNvSpPr>
              <p:nvPr/>
            </p:nvSpPr>
            <p:spPr bwMode="auto">
              <a:xfrm>
                <a:off x="4673984" y="2247255"/>
                <a:ext cx="1309506" cy="2238186"/>
              </a:xfrm>
              <a:custGeom>
                <a:avLst/>
                <a:gdLst>
                  <a:gd name="T0" fmla="*/ 521 w 521"/>
                  <a:gd name="T1" fmla="*/ 891 h 891"/>
                  <a:gd name="T2" fmla="*/ 327 w 521"/>
                  <a:gd name="T3" fmla="*/ 890 h 891"/>
                  <a:gd name="T4" fmla="*/ 290 w 521"/>
                  <a:gd name="T5" fmla="*/ 875 h 891"/>
                  <a:gd name="T6" fmla="*/ 19 w 521"/>
                  <a:gd name="T7" fmla="*/ 621 h 891"/>
                  <a:gd name="T8" fmla="*/ 13 w 521"/>
                  <a:gd name="T9" fmla="*/ 590 h 891"/>
                  <a:gd name="T10" fmla="*/ 7 w 521"/>
                  <a:gd name="T11" fmla="*/ 439 h 891"/>
                  <a:gd name="T12" fmla="*/ 8 w 521"/>
                  <a:gd name="T13" fmla="*/ 413 h 891"/>
                  <a:gd name="T14" fmla="*/ 382 w 521"/>
                  <a:gd name="T15" fmla="*/ 12 h 891"/>
                  <a:gd name="T16" fmla="*/ 389 w 521"/>
                  <a:gd name="T17" fmla="*/ 0 h 891"/>
                  <a:gd name="T18" fmla="*/ 394 w 521"/>
                  <a:gd name="T19" fmla="*/ 3 h 891"/>
                  <a:gd name="T20" fmla="*/ 396 w 521"/>
                  <a:gd name="T21" fmla="*/ 17 h 891"/>
                  <a:gd name="T22" fmla="*/ 396 w 521"/>
                  <a:gd name="T23" fmla="*/ 187 h 891"/>
                  <a:gd name="T24" fmla="*/ 379 w 521"/>
                  <a:gd name="T25" fmla="*/ 222 h 891"/>
                  <a:gd name="T26" fmla="*/ 122 w 521"/>
                  <a:gd name="T27" fmla="*/ 508 h 891"/>
                  <a:gd name="T28" fmla="*/ 113 w 521"/>
                  <a:gd name="T29" fmla="*/ 520 h 891"/>
                  <a:gd name="T30" fmla="*/ 145 w 521"/>
                  <a:gd name="T31" fmla="*/ 549 h 891"/>
                  <a:gd name="T32" fmla="*/ 508 w 521"/>
                  <a:gd name="T33" fmla="*/ 875 h 891"/>
                  <a:gd name="T34" fmla="*/ 521 w 521"/>
                  <a:gd name="T35" fmla="*/ 891 h 891"/>
                  <a:gd name="T36" fmla="*/ 521 w 521"/>
                  <a:gd name="T37" fmla="*/ 891 h 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1" h="891">
                    <a:moveTo>
                      <a:pt x="521" y="891"/>
                    </a:moveTo>
                    <a:cubicBezTo>
                      <a:pt x="457" y="891"/>
                      <a:pt x="392" y="890"/>
                      <a:pt x="327" y="890"/>
                    </a:cubicBezTo>
                    <a:cubicBezTo>
                      <a:pt x="312" y="890"/>
                      <a:pt x="301" y="886"/>
                      <a:pt x="290" y="875"/>
                    </a:cubicBezTo>
                    <a:cubicBezTo>
                      <a:pt x="200" y="790"/>
                      <a:pt x="110" y="706"/>
                      <a:pt x="19" y="621"/>
                    </a:cubicBezTo>
                    <a:cubicBezTo>
                      <a:pt x="8" y="611"/>
                      <a:pt x="5" y="604"/>
                      <a:pt x="13" y="590"/>
                    </a:cubicBezTo>
                    <a:cubicBezTo>
                      <a:pt x="41" y="539"/>
                      <a:pt x="38" y="488"/>
                      <a:pt x="7" y="439"/>
                    </a:cubicBezTo>
                    <a:cubicBezTo>
                      <a:pt x="0" y="428"/>
                      <a:pt x="0" y="422"/>
                      <a:pt x="8" y="413"/>
                    </a:cubicBezTo>
                    <a:cubicBezTo>
                      <a:pt x="133" y="280"/>
                      <a:pt x="257" y="146"/>
                      <a:pt x="382" y="12"/>
                    </a:cubicBezTo>
                    <a:cubicBezTo>
                      <a:pt x="385" y="9"/>
                      <a:pt x="386" y="4"/>
                      <a:pt x="389" y="0"/>
                    </a:cubicBezTo>
                    <a:cubicBezTo>
                      <a:pt x="391" y="1"/>
                      <a:pt x="393" y="2"/>
                      <a:pt x="394" y="3"/>
                    </a:cubicBezTo>
                    <a:cubicBezTo>
                      <a:pt x="395" y="8"/>
                      <a:pt x="396" y="13"/>
                      <a:pt x="396" y="17"/>
                    </a:cubicBezTo>
                    <a:cubicBezTo>
                      <a:pt x="396" y="74"/>
                      <a:pt x="397" y="131"/>
                      <a:pt x="396" y="187"/>
                    </a:cubicBezTo>
                    <a:cubicBezTo>
                      <a:pt x="395" y="199"/>
                      <a:pt x="388" y="212"/>
                      <a:pt x="379" y="222"/>
                    </a:cubicBezTo>
                    <a:cubicBezTo>
                      <a:pt x="294" y="318"/>
                      <a:pt x="208" y="413"/>
                      <a:pt x="122" y="508"/>
                    </a:cubicBezTo>
                    <a:cubicBezTo>
                      <a:pt x="119" y="511"/>
                      <a:pt x="117" y="515"/>
                      <a:pt x="113" y="520"/>
                    </a:cubicBezTo>
                    <a:cubicBezTo>
                      <a:pt x="124" y="530"/>
                      <a:pt x="134" y="539"/>
                      <a:pt x="145" y="549"/>
                    </a:cubicBezTo>
                    <a:cubicBezTo>
                      <a:pt x="266" y="658"/>
                      <a:pt x="387" y="766"/>
                      <a:pt x="508" y="875"/>
                    </a:cubicBezTo>
                    <a:cubicBezTo>
                      <a:pt x="513" y="879"/>
                      <a:pt x="517" y="886"/>
                      <a:pt x="521" y="891"/>
                    </a:cubicBezTo>
                    <a:cubicBezTo>
                      <a:pt x="521" y="891"/>
                      <a:pt x="521" y="891"/>
                      <a:pt x="521" y="891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bg2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Freeform 10"/>
              <p:cNvSpPr>
                <a:spLocks/>
              </p:cNvSpPr>
              <p:nvPr/>
            </p:nvSpPr>
            <p:spPr bwMode="auto">
              <a:xfrm>
                <a:off x="4037938" y="3171926"/>
                <a:ext cx="638718" cy="721564"/>
              </a:xfrm>
              <a:custGeom>
                <a:avLst/>
                <a:gdLst>
                  <a:gd name="T0" fmla="*/ 1 w 254"/>
                  <a:gd name="T1" fmla="*/ 153 h 287"/>
                  <a:gd name="T2" fmla="*/ 40 w 254"/>
                  <a:gd name="T3" fmla="*/ 48 h 287"/>
                  <a:gd name="T4" fmla="*/ 204 w 254"/>
                  <a:gd name="T5" fmla="*/ 47 h 287"/>
                  <a:gd name="T6" fmla="*/ 237 w 254"/>
                  <a:gd name="T7" fmla="*/ 193 h 287"/>
                  <a:gd name="T8" fmla="*/ 136 w 254"/>
                  <a:gd name="T9" fmla="*/ 281 h 287"/>
                  <a:gd name="T10" fmla="*/ 33 w 254"/>
                  <a:gd name="T11" fmla="*/ 238 h 287"/>
                  <a:gd name="T12" fmla="*/ 1 w 254"/>
                  <a:gd name="T13" fmla="*/ 153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4" h="287">
                    <a:moveTo>
                      <a:pt x="1" y="153"/>
                    </a:moveTo>
                    <a:cubicBezTo>
                      <a:pt x="1" y="108"/>
                      <a:pt x="14" y="75"/>
                      <a:pt x="40" y="48"/>
                    </a:cubicBezTo>
                    <a:cubicBezTo>
                      <a:pt x="86" y="0"/>
                      <a:pt x="158" y="0"/>
                      <a:pt x="204" y="47"/>
                    </a:cubicBezTo>
                    <a:cubicBezTo>
                      <a:pt x="244" y="89"/>
                      <a:pt x="254" y="139"/>
                      <a:pt x="237" y="193"/>
                    </a:cubicBezTo>
                    <a:cubicBezTo>
                      <a:pt x="221" y="242"/>
                      <a:pt x="189" y="274"/>
                      <a:pt x="136" y="281"/>
                    </a:cubicBezTo>
                    <a:cubicBezTo>
                      <a:pt x="94" y="287"/>
                      <a:pt x="59" y="270"/>
                      <a:pt x="33" y="238"/>
                    </a:cubicBezTo>
                    <a:cubicBezTo>
                      <a:pt x="11" y="211"/>
                      <a:pt x="0" y="180"/>
                      <a:pt x="1" y="153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bg2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6" name="组合 65"/>
            <p:cNvGrpSpPr>
              <a:grpSpLocks noChangeAspect="1"/>
            </p:cNvGrpSpPr>
            <p:nvPr/>
          </p:nvGrpSpPr>
          <p:grpSpPr>
            <a:xfrm>
              <a:off x="4569829" y="3619726"/>
              <a:ext cx="196412" cy="192992"/>
              <a:chOff x="3488917" y="4964203"/>
              <a:chExt cx="638175" cy="627063"/>
            </a:xfrm>
            <a:grpFill/>
          </p:grpSpPr>
          <p:sp>
            <p:nvSpPr>
              <p:cNvPr id="67" name="Freeform 66"/>
              <p:cNvSpPr>
                <a:spLocks/>
              </p:cNvSpPr>
              <p:nvPr/>
            </p:nvSpPr>
            <p:spPr bwMode="auto">
              <a:xfrm>
                <a:off x="3544480" y="5327741"/>
                <a:ext cx="249238" cy="249238"/>
              </a:xfrm>
              <a:custGeom>
                <a:avLst/>
                <a:gdLst>
                  <a:gd name="T0" fmla="*/ 83 w 157"/>
                  <a:gd name="T1" fmla="*/ 50 h 157"/>
                  <a:gd name="T2" fmla="*/ 55 w 157"/>
                  <a:gd name="T3" fmla="*/ 55 h 157"/>
                  <a:gd name="T4" fmla="*/ 0 w 157"/>
                  <a:gd name="T5" fmla="*/ 135 h 157"/>
                  <a:gd name="T6" fmla="*/ 22 w 157"/>
                  <a:gd name="T7" fmla="*/ 157 h 157"/>
                  <a:gd name="T8" fmla="*/ 102 w 157"/>
                  <a:gd name="T9" fmla="*/ 102 h 157"/>
                  <a:gd name="T10" fmla="*/ 107 w 157"/>
                  <a:gd name="T11" fmla="*/ 74 h 157"/>
                  <a:gd name="T12" fmla="*/ 157 w 157"/>
                  <a:gd name="T13" fmla="*/ 24 h 157"/>
                  <a:gd name="T14" fmla="*/ 133 w 157"/>
                  <a:gd name="T15" fmla="*/ 0 h 157"/>
                  <a:gd name="T16" fmla="*/ 83 w 157"/>
                  <a:gd name="T17" fmla="*/ 5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7" h="157">
                    <a:moveTo>
                      <a:pt x="83" y="50"/>
                    </a:moveTo>
                    <a:lnTo>
                      <a:pt x="55" y="55"/>
                    </a:lnTo>
                    <a:lnTo>
                      <a:pt x="0" y="135"/>
                    </a:lnTo>
                    <a:lnTo>
                      <a:pt x="22" y="157"/>
                    </a:lnTo>
                    <a:lnTo>
                      <a:pt x="102" y="102"/>
                    </a:lnTo>
                    <a:lnTo>
                      <a:pt x="107" y="74"/>
                    </a:lnTo>
                    <a:lnTo>
                      <a:pt x="157" y="24"/>
                    </a:lnTo>
                    <a:lnTo>
                      <a:pt x="133" y="0"/>
                    </a:lnTo>
                    <a:lnTo>
                      <a:pt x="83" y="50"/>
                    </a:lnTo>
                    <a:close/>
                  </a:path>
                </a:pathLst>
              </a:custGeom>
              <a:grpFill/>
              <a:ln w="12700">
                <a:solidFill>
                  <a:schemeClr val="bg2">
                    <a:lumMod val="10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67"/>
              <p:cNvSpPr>
                <a:spLocks noEditPoints="1"/>
              </p:cNvSpPr>
              <p:nvPr/>
            </p:nvSpPr>
            <p:spPr bwMode="auto">
              <a:xfrm>
                <a:off x="3739742" y="5000716"/>
                <a:ext cx="387350" cy="387350"/>
              </a:xfrm>
              <a:custGeom>
                <a:avLst/>
                <a:gdLst>
                  <a:gd name="T0" fmla="*/ 94 w 103"/>
                  <a:gd name="T1" fmla="*/ 9 h 103"/>
                  <a:gd name="T2" fmla="*/ 63 w 103"/>
                  <a:gd name="T3" fmla="*/ 9 h 103"/>
                  <a:gd name="T4" fmla="*/ 0 w 103"/>
                  <a:gd name="T5" fmla="*/ 71 h 103"/>
                  <a:gd name="T6" fmla="*/ 31 w 103"/>
                  <a:gd name="T7" fmla="*/ 103 h 103"/>
                  <a:gd name="T8" fmla="*/ 94 w 103"/>
                  <a:gd name="T9" fmla="*/ 40 h 103"/>
                  <a:gd name="T10" fmla="*/ 94 w 103"/>
                  <a:gd name="T11" fmla="*/ 9 h 103"/>
                  <a:gd name="T12" fmla="*/ 27 w 103"/>
                  <a:gd name="T13" fmla="*/ 69 h 103"/>
                  <a:gd name="T14" fmla="*/ 21 w 103"/>
                  <a:gd name="T15" fmla="*/ 69 h 103"/>
                  <a:gd name="T16" fmla="*/ 21 w 103"/>
                  <a:gd name="T17" fmla="*/ 64 h 103"/>
                  <a:gd name="T18" fmla="*/ 70 w 103"/>
                  <a:gd name="T19" fmla="*/ 15 h 103"/>
                  <a:gd name="T20" fmla="*/ 76 w 103"/>
                  <a:gd name="T21" fmla="*/ 15 h 103"/>
                  <a:gd name="T22" fmla="*/ 76 w 103"/>
                  <a:gd name="T23" fmla="*/ 20 h 103"/>
                  <a:gd name="T24" fmla="*/ 27 w 103"/>
                  <a:gd name="T25" fmla="*/ 69 h 103"/>
                  <a:gd name="T26" fmla="*/ 88 w 103"/>
                  <a:gd name="T27" fmla="*/ 32 h 103"/>
                  <a:gd name="T28" fmla="*/ 39 w 103"/>
                  <a:gd name="T29" fmla="*/ 81 h 103"/>
                  <a:gd name="T30" fmla="*/ 33 w 103"/>
                  <a:gd name="T31" fmla="*/ 81 h 103"/>
                  <a:gd name="T32" fmla="*/ 33 w 103"/>
                  <a:gd name="T33" fmla="*/ 76 h 103"/>
                  <a:gd name="T34" fmla="*/ 82 w 103"/>
                  <a:gd name="T35" fmla="*/ 27 h 103"/>
                  <a:gd name="T36" fmla="*/ 88 w 103"/>
                  <a:gd name="T37" fmla="*/ 27 h 103"/>
                  <a:gd name="T38" fmla="*/ 88 w 103"/>
                  <a:gd name="T39" fmla="*/ 3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3" h="103">
                    <a:moveTo>
                      <a:pt x="94" y="9"/>
                    </a:moveTo>
                    <a:cubicBezTo>
                      <a:pt x="85" y="0"/>
                      <a:pt x="71" y="0"/>
                      <a:pt x="63" y="9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31" y="103"/>
                      <a:pt x="31" y="103"/>
                      <a:pt x="31" y="103"/>
                    </a:cubicBezTo>
                    <a:cubicBezTo>
                      <a:pt x="94" y="40"/>
                      <a:pt x="94" y="40"/>
                      <a:pt x="94" y="40"/>
                    </a:cubicBezTo>
                    <a:cubicBezTo>
                      <a:pt x="103" y="32"/>
                      <a:pt x="103" y="18"/>
                      <a:pt x="94" y="9"/>
                    </a:cubicBezTo>
                    <a:close/>
                    <a:moveTo>
                      <a:pt x="27" y="69"/>
                    </a:moveTo>
                    <a:cubicBezTo>
                      <a:pt x="26" y="71"/>
                      <a:pt x="23" y="71"/>
                      <a:pt x="21" y="69"/>
                    </a:cubicBezTo>
                    <a:cubicBezTo>
                      <a:pt x="20" y="68"/>
                      <a:pt x="20" y="65"/>
                      <a:pt x="21" y="64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2" y="13"/>
                      <a:pt x="75" y="13"/>
                      <a:pt x="76" y="15"/>
                    </a:cubicBezTo>
                    <a:cubicBezTo>
                      <a:pt x="78" y="16"/>
                      <a:pt x="78" y="19"/>
                      <a:pt x="76" y="20"/>
                    </a:cubicBezTo>
                    <a:lnTo>
                      <a:pt x="27" y="69"/>
                    </a:lnTo>
                    <a:close/>
                    <a:moveTo>
                      <a:pt x="88" y="32"/>
                    </a:moveTo>
                    <a:cubicBezTo>
                      <a:pt x="39" y="81"/>
                      <a:pt x="39" y="81"/>
                      <a:pt x="39" y="81"/>
                    </a:cubicBezTo>
                    <a:cubicBezTo>
                      <a:pt x="38" y="83"/>
                      <a:pt x="35" y="83"/>
                      <a:pt x="33" y="81"/>
                    </a:cubicBezTo>
                    <a:cubicBezTo>
                      <a:pt x="32" y="80"/>
                      <a:pt x="32" y="77"/>
                      <a:pt x="33" y="76"/>
                    </a:cubicBezTo>
                    <a:cubicBezTo>
                      <a:pt x="82" y="27"/>
                      <a:pt x="82" y="27"/>
                      <a:pt x="82" y="27"/>
                    </a:cubicBezTo>
                    <a:cubicBezTo>
                      <a:pt x="84" y="25"/>
                      <a:pt x="87" y="25"/>
                      <a:pt x="88" y="27"/>
                    </a:cubicBezTo>
                    <a:cubicBezTo>
                      <a:pt x="90" y="28"/>
                      <a:pt x="90" y="31"/>
                      <a:pt x="88" y="32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bg2">
                    <a:lumMod val="10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" name="Freeform 68"/>
              <p:cNvSpPr>
                <a:spLocks noEditPoints="1"/>
              </p:cNvSpPr>
              <p:nvPr/>
            </p:nvSpPr>
            <p:spPr bwMode="auto">
              <a:xfrm>
                <a:off x="3849280" y="5327741"/>
                <a:ext cx="263525" cy="263525"/>
              </a:xfrm>
              <a:custGeom>
                <a:avLst/>
                <a:gdLst>
                  <a:gd name="T0" fmla="*/ 61 w 70"/>
                  <a:gd name="T1" fmla="*/ 30 h 70"/>
                  <a:gd name="T2" fmla="*/ 61 w 70"/>
                  <a:gd name="T3" fmla="*/ 30 h 70"/>
                  <a:gd name="T4" fmla="*/ 29 w 70"/>
                  <a:gd name="T5" fmla="*/ 0 h 70"/>
                  <a:gd name="T6" fmla="*/ 0 w 70"/>
                  <a:gd name="T7" fmla="*/ 29 h 70"/>
                  <a:gd name="T8" fmla="*/ 30 w 70"/>
                  <a:gd name="T9" fmla="*/ 61 h 70"/>
                  <a:gd name="T10" fmla="*/ 30 w 70"/>
                  <a:gd name="T11" fmla="*/ 61 h 70"/>
                  <a:gd name="T12" fmla="*/ 62 w 70"/>
                  <a:gd name="T13" fmla="*/ 61 h 70"/>
                  <a:gd name="T14" fmla="*/ 61 w 70"/>
                  <a:gd name="T15" fmla="*/ 30 h 70"/>
                  <a:gd name="T16" fmla="*/ 52 w 70"/>
                  <a:gd name="T17" fmla="*/ 52 h 70"/>
                  <a:gd name="T18" fmla="*/ 40 w 70"/>
                  <a:gd name="T19" fmla="*/ 52 h 70"/>
                  <a:gd name="T20" fmla="*/ 40 w 70"/>
                  <a:gd name="T21" fmla="*/ 39 h 70"/>
                  <a:gd name="T22" fmla="*/ 52 w 70"/>
                  <a:gd name="T23" fmla="*/ 39 h 70"/>
                  <a:gd name="T24" fmla="*/ 52 w 70"/>
                  <a:gd name="T25" fmla="*/ 52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" h="70">
                    <a:moveTo>
                      <a:pt x="61" y="30"/>
                    </a:moveTo>
                    <a:cubicBezTo>
                      <a:pt x="61" y="30"/>
                      <a:pt x="61" y="30"/>
                      <a:pt x="61" y="3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14" y="43"/>
                      <a:pt x="25" y="55"/>
                      <a:pt x="30" y="61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9" y="69"/>
                      <a:pt x="53" y="70"/>
                      <a:pt x="62" y="61"/>
                    </a:cubicBezTo>
                    <a:cubicBezTo>
                      <a:pt x="70" y="52"/>
                      <a:pt x="70" y="38"/>
                      <a:pt x="61" y="30"/>
                    </a:cubicBezTo>
                    <a:close/>
                    <a:moveTo>
                      <a:pt x="52" y="52"/>
                    </a:moveTo>
                    <a:cubicBezTo>
                      <a:pt x="49" y="55"/>
                      <a:pt x="43" y="55"/>
                      <a:pt x="40" y="52"/>
                    </a:cubicBezTo>
                    <a:cubicBezTo>
                      <a:pt x="36" y="48"/>
                      <a:pt x="36" y="43"/>
                      <a:pt x="40" y="39"/>
                    </a:cubicBezTo>
                    <a:cubicBezTo>
                      <a:pt x="43" y="36"/>
                      <a:pt x="49" y="36"/>
                      <a:pt x="52" y="39"/>
                    </a:cubicBezTo>
                    <a:cubicBezTo>
                      <a:pt x="56" y="43"/>
                      <a:pt x="56" y="48"/>
                      <a:pt x="52" y="52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bg2">
                    <a:lumMod val="10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69"/>
              <p:cNvSpPr>
                <a:spLocks/>
              </p:cNvSpPr>
              <p:nvPr/>
            </p:nvSpPr>
            <p:spPr bwMode="auto">
              <a:xfrm>
                <a:off x="3488917" y="4964203"/>
                <a:ext cx="307975" cy="307975"/>
              </a:xfrm>
              <a:custGeom>
                <a:avLst/>
                <a:gdLst>
                  <a:gd name="T0" fmla="*/ 41 w 82"/>
                  <a:gd name="T1" fmla="*/ 0 h 82"/>
                  <a:gd name="T2" fmla="*/ 25 w 82"/>
                  <a:gd name="T3" fmla="*/ 3 h 82"/>
                  <a:gd name="T4" fmla="*/ 47 w 82"/>
                  <a:gd name="T5" fmla="*/ 25 h 82"/>
                  <a:gd name="T6" fmla="*/ 47 w 82"/>
                  <a:gd name="T7" fmla="*/ 39 h 82"/>
                  <a:gd name="T8" fmla="*/ 39 w 82"/>
                  <a:gd name="T9" fmla="*/ 48 h 82"/>
                  <a:gd name="T10" fmla="*/ 24 w 82"/>
                  <a:gd name="T11" fmla="*/ 48 h 82"/>
                  <a:gd name="T12" fmla="*/ 2 w 82"/>
                  <a:gd name="T13" fmla="*/ 26 h 82"/>
                  <a:gd name="T14" fmla="*/ 0 w 82"/>
                  <a:gd name="T15" fmla="*/ 41 h 82"/>
                  <a:gd name="T16" fmla="*/ 41 w 82"/>
                  <a:gd name="T17" fmla="*/ 82 h 82"/>
                  <a:gd name="T18" fmla="*/ 82 w 82"/>
                  <a:gd name="T19" fmla="*/ 41 h 82"/>
                  <a:gd name="T20" fmla="*/ 41 w 82"/>
                  <a:gd name="T21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82">
                    <a:moveTo>
                      <a:pt x="41" y="0"/>
                    </a:moveTo>
                    <a:cubicBezTo>
                      <a:pt x="35" y="0"/>
                      <a:pt x="30" y="1"/>
                      <a:pt x="25" y="3"/>
                    </a:cubicBezTo>
                    <a:cubicBezTo>
                      <a:pt x="47" y="25"/>
                      <a:pt x="47" y="25"/>
                      <a:pt x="47" y="25"/>
                    </a:cubicBezTo>
                    <a:cubicBezTo>
                      <a:pt x="51" y="29"/>
                      <a:pt x="51" y="35"/>
                      <a:pt x="47" y="39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5" y="52"/>
                      <a:pt x="28" y="52"/>
                      <a:pt x="24" y="48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30"/>
                      <a:pt x="0" y="35"/>
                      <a:pt x="0" y="41"/>
                    </a:cubicBezTo>
                    <a:cubicBezTo>
                      <a:pt x="0" y="63"/>
                      <a:pt x="18" y="82"/>
                      <a:pt x="41" y="82"/>
                    </a:cubicBezTo>
                    <a:cubicBezTo>
                      <a:pt x="63" y="82"/>
                      <a:pt x="82" y="63"/>
                      <a:pt x="82" y="41"/>
                    </a:cubicBezTo>
                    <a:cubicBezTo>
                      <a:pt x="82" y="18"/>
                      <a:pt x="63" y="0"/>
                      <a:pt x="41" y="0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bg2">
                    <a:lumMod val="10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3" name="组合 72"/>
          <p:cNvGrpSpPr/>
          <p:nvPr/>
        </p:nvGrpSpPr>
        <p:grpSpPr>
          <a:xfrm>
            <a:off x="5487583" y="1935596"/>
            <a:ext cx="1939562" cy="1689973"/>
            <a:chOff x="5511683" y="2239900"/>
            <a:chExt cx="1939562" cy="1689973"/>
          </a:xfrm>
          <a:noFill/>
        </p:grpSpPr>
        <p:grpSp>
          <p:nvGrpSpPr>
            <p:cNvPr id="74" name="组合 73"/>
            <p:cNvGrpSpPr/>
            <p:nvPr/>
          </p:nvGrpSpPr>
          <p:grpSpPr>
            <a:xfrm>
              <a:off x="5511683" y="2239900"/>
              <a:ext cx="1939562" cy="1689973"/>
              <a:chOff x="5298004" y="1846386"/>
              <a:chExt cx="2222152" cy="1936198"/>
            </a:xfrm>
            <a:grpFill/>
          </p:grpSpPr>
          <p:sp>
            <p:nvSpPr>
              <p:cNvPr id="82" name="Freeform 8"/>
              <p:cNvSpPr>
                <a:spLocks/>
              </p:cNvSpPr>
              <p:nvPr/>
            </p:nvSpPr>
            <p:spPr bwMode="auto">
              <a:xfrm>
                <a:off x="5298004" y="2509156"/>
                <a:ext cx="2222152" cy="1273428"/>
              </a:xfrm>
              <a:custGeom>
                <a:avLst/>
                <a:gdLst>
                  <a:gd name="T0" fmla="*/ 884 w 884"/>
                  <a:gd name="T1" fmla="*/ 395 h 507"/>
                  <a:gd name="T2" fmla="*/ 863 w 884"/>
                  <a:gd name="T3" fmla="*/ 396 h 507"/>
                  <a:gd name="T4" fmla="*/ 699 w 884"/>
                  <a:gd name="T5" fmla="*/ 395 h 507"/>
                  <a:gd name="T6" fmla="*/ 671 w 884"/>
                  <a:gd name="T7" fmla="*/ 385 h 507"/>
                  <a:gd name="T8" fmla="*/ 385 w 884"/>
                  <a:gd name="T9" fmla="*/ 126 h 507"/>
                  <a:gd name="T10" fmla="*/ 352 w 884"/>
                  <a:gd name="T11" fmla="*/ 127 h 507"/>
                  <a:gd name="T12" fmla="*/ 127 w 884"/>
                  <a:gd name="T13" fmla="*/ 379 h 507"/>
                  <a:gd name="T14" fmla="*/ 97 w 884"/>
                  <a:gd name="T15" fmla="*/ 417 h 507"/>
                  <a:gd name="T16" fmla="*/ 3 w 884"/>
                  <a:gd name="T17" fmla="*/ 507 h 507"/>
                  <a:gd name="T18" fmla="*/ 1 w 884"/>
                  <a:gd name="T19" fmla="*/ 490 h 507"/>
                  <a:gd name="T20" fmla="*/ 2 w 884"/>
                  <a:gd name="T21" fmla="*/ 327 h 507"/>
                  <a:gd name="T22" fmla="*/ 18 w 884"/>
                  <a:gd name="T23" fmla="*/ 290 h 507"/>
                  <a:gd name="T24" fmla="*/ 230 w 884"/>
                  <a:gd name="T25" fmla="*/ 59 h 507"/>
                  <a:gd name="T26" fmla="*/ 270 w 884"/>
                  <a:gd name="T27" fmla="*/ 16 h 507"/>
                  <a:gd name="T28" fmla="*/ 294 w 884"/>
                  <a:gd name="T29" fmla="*/ 13 h 507"/>
                  <a:gd name="T30" fmla="*/ 449 w 884"/>
                  <a:gd name="T31" fmla="*/ 7 h 507"/>
                  <a:gd name="T32" fmla="*/ 472 w 884"/>
                  <a:gd name="T33" fmla="*/ 8 h 507"/>
                  <a:gd name="T34" fmla="*/ 875 w 884"/>
                  <a:gd name="T35" fmla="*/ 384 h 507"/>
                  <a:gd name="T36" fmla="*/ 884 w 884"/>
                  <a:gd name="T37" fmla="*/ 395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84" h="507">
                    <a:moveTo>
                      <a:pt x="884" y="395"/>
                    </a:moveTo>
                    <a:cubicBezTo>
                      <a:pt x="875" y="395"/>
                      <a:pt x="869" y="396"/>
                      <a:pt x="863" y="396"/>
                    </a:cubicBezTo>
                    <a:cubicBezTo>
                      <a:pt x="808" y="396"/>
                      <a:pt x="754" y="397"/>
                      <a:pt x="699" y="395"/>
                    </a:cubicBezTo>
                    <a:cubicBezTo>
                      <a:pt x="690" y="395"/>
                      <a:pt x="678" y="391"/>
                      <a:pt x="671" y="385"/>
                    </a:cubicBezTo>
                    <a:cubicBezTo>
                      <a:pt x="575" y="299"/>
                      <a:pt x="480" y="213"/>
                      <a:pt x="385" y="126"/>
                    </a:cubicBezTo>
                    <a:cubicBezTo>
                      <a:pt x="372" y="113"/>
                      <a:pt x="364" y="113"/>
                      <a:pt x="352" y="127"/>
                    </a:cubicBezTo>
                    <a:cubicBezTo>
                      <a:pt x="277" y="212"/>
                      <a:pt x="202" y="295"/>
                      <a:pt x="127" y="379"/>
                    </a:cubicBezTo>
                    <a:cubicBezTo>
                      <a:pt x="116" y="391"/>
                      <a:pt x="109" y="405"/>
                      <a:pt x="97" y="417"/>
                    </a:cubicBezTo>
                    <a:cubicBezTo>
                      <a:pt x="67" y="447"/>
                      <a:pt x="36" y="476"/>
                      <a:pt x="3" y="507"/>
                    </a:cubicBezTo>
                    <a:cubicBezTo>
                      <a:pt x="3" y="502"/>
                      <a:pt x="1" y="496"/>
                      <a:pt x="1" y="490"/>
                    </a:cubicBezTo>
                    <a:cubicBezTo>
                      <a:pt x="1" y="436"/>
                      <a:pt x="0" y="381"/>
                      <a:pt x="2" y="327"/>
                    </a:cubicBezTo>
                    <a:cubicBezTo>
                      <a:pt x="2" y="314"/>
                      <a:pt x="9" y="299"/>
                      <a:pt x="18" y="290"/>
                    </a:cubicBezTo>
                    <a:cubicBezTo>
                      <a:pt x="88" y="212"/>
                      <a:pt x="159" y="136"/>
                      <a:pt x="230" y="59"/>
                    </a:cubicBezTo>
                    <a:cubicBezTo>
                      <a:pt x="244" y="45"/>
                      <a:pt x="257" y="31"/>
                      <a:pt x="270" y="16"/>
                    </a:cubicBezTo>
                    <a:cubicBezTo>
                      <a:pt x="277" y="8"/>
                      <a:pt x="284" y="8"/>
                      <a:pt x="294" y="13"/>
                    </a:cubicBezTo>
                    <a:cubicBezTo>
                      <a:pt x="347" y="41"/>
                      <a:pt x="399" y="40"/>
                      <a:pt x="449" y="7"/>
                    </a:cubicBezTo>
                    <a:cubicBezTo>
                      <a:pt x="458" y="1"/>
                      <a:pt x="463" y="0"/>
                      <a:pt x="472" y="8"/>
                    </a:cubicBezTo>
                    <a:cubicBezTo>
                      <a:pt x="606" y="133"/>
                      <a:pt x="741" y="259"/>
                      <a:pt x="875" y="384"/>
                    </a:cubicBezTo>
                    <a:cubicBezTo>
                      <a:pt x="878" y="386"/>
                      <a:pt x="880" y="389"/>
                      <a:pt x="884" y="395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bg2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3" name="Freeform 12"/>
              <p:cNvSpPr>
                <a:spLocks/>
              </p:cNvSpPr>
              <p:nvPr/>
            </p:nvSpPr>
            <p:spPr bwMode="auto">
              <a:xfrm>
                <a:off x="5855212" y="1846386"/>
                <a:ext cx="734927" cy="642727"/>
              </a:xfrm>
              <a:custGeom>
                <a:avLst/>
                <a:gdLst>
                  <a:gd name="T0" fmla="*/ 154 w 292"/>
                  <a:gd name="T1" fmla="*/ 256 h 256"/>
                  <a:gd name="T2" fmla="*/ 58 w 292"/>
                  <a:gd name="T3" fmla="*/ 223 h 256"/>
                  <a:gd name="T4" fmla="*/ 55 w 292"/>
                  <a:gd name="T5" fmla="*/ 47 h 256"/>
                  <a:gd name="T6" fmla="*/ 242 w 292"/>
                  <a:gd name="T7" fmla="*/ 45 h 256"/>
                  <a:gd name="T8" fmla="*/ 281 w 292"/>
                  <a:gd name="T9" fmla="*/ 160 h 256"/>
                  <a:gd name="T10" fmla="*/ 184 w 292"/>
                  <a:gd name="T11" fmla="*/ 251 h 256"/>
                  <a:gd name="T12" fmla="*/ 154 w 292"/>
                  <a:gd name="T13" fmla="*/ 256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2" h="256">
                    <a:moveTo>
                      <a:pt x="154" y="256"/>
                    </a:moveTo>
                    <a:cubicBezTo>
                      <a:pt x="115" y="255"/>
                      <a:pt x="84" y="245"/>
                      <a:pt x="58" y="223"/>
                    </a:cubicBezTo>
                    <a:cubicBezTo>
                      <a:pt x="1" y="177"/>
                      <a:pt x="0" y="95"/>
                      <a:pt x="55" y="47"/>
                    </a:cubicBezTo>
                    <a:cubicBezTo>
                      <a:pt x="107" y="1"/>
                      <a:pt x="191" y="0"/>
                      <a:pt x="242" y="45"/>
                    </a:cubicBezTo>
                    <a:cubicBezTo>
                      <a:pt x="277" y="76"/>
                      <a:pt x="292" y="114"/>
                      <a:pt x="281" y="160"/>
                    </a:cubicBezTo>
                    <a:cubicBezTo>
                      <a:pt x="268" y="211"/>
                      <a:pt x="232" y="238"/>
                      <a:pt x="184" y="251"/>
                    </a:cubicBezTo>
                    <a:cubicBezTo>
                      <a:pt x="172" y="254"/>
                      <a:pt x="160" y="255"/>
                      <a:pt x="154" y="256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bg2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5" name="组合 74"/>
            <p:cNvGrpSpPr>
              <a:grpSpLocks noChangeAspect="1"/>
            </p:cNvGrpSpPr>
            <p:nvPr/>
          </p:nvGrpSpPr>
          <p:grpSpPr>
            <a:xfrm>
              <a:off x="6212633" y="2431633"/>
              <a:ext cx="228408" cy="192992"/>
              <a:chOff x="2203042" y="1374866"/>
              <a:chExt cx="706438" cy="596900"/>
            </a:xfrm>
            <a:grpFill/>
          </p:grpSpPr>
          <p:sp>
            <p:nvSpPr>
              <p:cNvPr id="76" name="Oval 50"/>
              <p:cNvSpPr>
                <a:spLocks noChangeArrowheads="1"/>
              </p:cNvSpPr>
              <p:nvPr/>
            </p:nvSpPr>
            <p:spPr bwMode="auto">
              <a:xfrm>
                <a:off x="2455455" y="1441541"/>
                <a:ext cx="203200" cy="203200"/>
              </a:xfrm>
              <a:prstGeom prst="ellipse">
                <a:avLst/>
              </a:prstGeom>
              <a:grpFill/>
              <a:ln w="12700">
                <a:solidFill>
                  <a:schemeClr val="bg2">
                    <a:lumMod val="10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7" name="Freeform 51"/>
              <p:cNvSpPr>
                <a:spLocks/>
              </p:cNvSpPr>
              <p:nvPr/>
            </p:nvSpPr>
            <p:spPr bwMode="auto">
              <a:xfrm>
                <a:off x="2379255" y="1663791"/>
                <a:ext cx="357188" cy="307975"/>
              </a:xfrm>
              <a:custGeom>
                <a:avLst/>
                <a:gdLst>
                  <a:gd name="T0" fmla="*/ 65 w 95"/>
                  <a:gd name="T1" fmla="*/ 0 h 82"/>
                  <a:gd name="T2" fmla="*/ 48 w 95"/>
                  <a:gd name="T3" fmla="*/ 20 h 82"/>
                  <a:gd name="T4" fmla="*/ 31 w 95"/>
                  <a:gd name="T5" fmla="*/ 0 h 82"/>
                  <a:gd name="T6" fmla="*/ 0 w 95"/>
                  <a:gd name="T7" fmla="*/ 51 h 82"/>
                  <a:gd name="T8" fmla="*/ 1 w 95"/>
                  <a:gd name="T9" fmla="*/ 61 h 82"/>
                  <a:gd name="T10" fmla="*/ 48 w 95"/>
                  <a:gd name="T11" fmla="*/ 82 h 82"/>
                  <a:gd name="T12" fmla="*/ 94 w 95"/>
                  <a:gd name="T13" fmla="*/ 61 h 82"/>
                  <a:gd name="T14" fmla="*/ 95 w 95"/>
                  <a:gd name="T15" fmla="*/ 51 h 82"/>
                  <a:gd name="T16" fmla="*/ 65 w 95"/>
                  <a:gd name="T17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5" h="82">
                    <a:moveTo>
                      <a:pt x="65" y="0"/>
                    </a:moveTo>
                    <a:cubicBezTo>
                      <a:pt x="48" y="20"/>
                      <a:pt x="48" y="20"/>
                      <a:pt x="48" y="2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3" y="8"/>
                      <a:pt x="0" y="28"/>
                      <a:pt x="0" y="51"/>
                    </a:cubicBezTo>
                    <a:cubicBezTo>
                      <a:pt x="0" y="54"/>
                      <a:pt x="1" y="57"/>
                      <a:pt x="1" y="61"/>
                    </a:cubicBezTo>
                    <a:cubicBezTo>
                      <a:pt x="11" y="73"/>
                      <a:pt x="28" y="82"/>
                      <a:pt x="48" y="82"/>
                    </a:cubicBezTo>
                    <a:cubicBezTo>
                      <a:pt x="67" y="82"/>
                      <a:pt x="84" y="73"/>
                      <a:pt x="94" y="61"/>
                    </a:cubicBezTo>
                    <a:cubicBezTo>
                      <a:pt x="95" y="57"/>
                      <a:pt x="95" y="54"/>
                      <a:pt x="95" y="51"/>
                    </a:cubicBezTo>
                    <a:cubicBezTo>
                      <a:pt x="95" y="28"/>
                      <a:pt x="82" y="7"/>
                      <a:pt x="65" y="0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bg2">
                    <a:lumMod val="10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" name="Freeform 52"/>
              <p:cNvSpPr>
                <a:spLocks/>
              </p:cNvSpPr>
              <p:nvPr/>
            </p:nvSpPr>
            <p:spPr bwMode="auto">
              <a:xfrm>
                <a:off x="2653892" y="1374866"/>
                <a:ext cx="184150" cy="187325"/>
              </a:xfrm>
              <a:custGeom>
                <a:avLst/>
                <a:gdLst>
                  <a:gd name="T0" fmla="*/ 24 w 49"/>
                  <a:gd name="T1" fmla="*/ 0 h 50"/>
                  <a:gd name="T2" fmla="*/ 0 w 49"/>
                  <a:gd name="T3" fmla="*/ 18 h 50"/>
                  <a:gd name="T4" fmla="*/ 11 w 49"/>
                  <a:gd name="T5" fmla="*/ 45 h 50"/>
                  <a:gd name="T6" fmla="*/ 11 w 49"/>
                  <a:gd name="T7" fmla="*/ 46 h 50"/>
                  <a:gd name="T8" fmla="*/ 24 w 49"/>
                  <a:gd name="T9" fmla="*/ 50 h 50"/>
                  <a:gd name="T10" fmla="*/ 49 w 49"/>
                  <a:gd name="T11" fmla="*/ 25 h 50"/>
                  <a:gd name="T12" fmla="*/ 24 w 49"/>
                  <a:gd name="T1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50">
                    <a:moveTo>
                      <a:pt x="24" y="0"/>
                    </a:moveTo>
                    <a:cubicBezTo>
                      <a:pt x="12" y="0"/>
                      <a:pt x="2" y="8"/>
                      <a:pt x="0" y="18"/>
                    </a:cubicBezTo>
                    <a:cubicBezTo>
                      <a:pt x="6" y="25"/>
                      <a:pt x="11" y="34"/>
                      <a:pt x="11" y="45"/>
                    </a:cubicBezTo>
                    <a:cubicBezTo>
                      <a:pt x="11" y="45"/>
                      <a:pt x="11" y="46"/>
                      <a:pt x="11" y="46"/>
                    </a:cubicBezTo>
                    <a:cubicBezTo>
                      <a:pt x="14" y="49"/>
                      <a:pt x="19" y="50"/>
                      <a:pt x="24" y="50"/>
                    </a:cubicBezTo>
                    <a:cubicBezTo>
                      <a:pt x="37" y="50"/>
                      <a:pt x="49" y="39"/>
                      <a:pt x="49" y="25"/>
                    </a:cubicBezTo>
                    <a:cubicBezTo>
                      <a:pt x="49" y="11"/>
                      <a:pt x="37" y="0"/>
                      <a:pt x="24" y="0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bg2">
                    <a:lumMod val="10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9" name="Freeform 53"/>
              <p:cNvSpPr>
                <a:spLocks/>
              </p:cNvSpPr>
              <p:nvPr/>
            </p:nvSpPr>
            <p:spPr bwMode="auto">
              <a:xfrm>
                <a:off x="2271305" y="1374866"/>
                <a:ext cx="187325" cy="187325"/>
              </a:xfrm>
              <a:custGeom>
                <a:avLst/>
                <a:gdLst>
                  <a:gd name="T0" fmla="*/ 40 w 50"/>
                  <a:gd name="T1" fmla="*/ 45 h 50"/>
                  <a:gd name="T2" fmla="*/ 50 w 50"/>
                  <a:gd name="T3" fmla="*/ 20 h 50"/>
                  <a:gd name="T4" fmla="*/ 25 w 50"/>
                  <a:gd name="T5" fmla="*/ 0 h 50"/>
                  <a:gd name="T6" fmla="*/ 0 w 50"/>
                  <a:gd name="T7" fmla="*/ 25 h 50"/>
                  <a:gd name="T8" fmla="*/ 25 w 50"/>
                  <a:gd name="T9" fmla="*/ 50 h 50"/>
                  <a:gd name="T10" fmla="*/ 40 w 50"/>
                  <a:gd name="T11" fmla="*/ 45 h 50"/>
                  <a:gd name="T12" fmla="*/ 40 w 50"/>
                  <a:gd name="T13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50">
                    <a:moveTo>
                      <a:pt x="40" y="45"/>
                    </a:moveTo>
                    <a:cubicBezTo>
                      <a:pt x="40" y="35"/>
                      <a:pt x="44" y="26"/>
                      <a:pt x="50" y="20"/>
                    </a:cubicBezTo>
                    <a:cubicBezTo>
                      <a:pt x="48" y="8"/>
                      <a:pt x="37" y="0"/>
                      <a:pt x="25" y="0"/>
                    </a:cubicBezTo>
                    <a:cubicBezTo>
                      <a:pt x="12" y="0"/>
                      <a:pt x="0" y="11"/>
                      <a:pt x="0" y="25"/>
                    </a:cubicBezTo>
                    <a:cubicBezTo>
                      <a:pt x="0" y="39"/>
                      <a:pt x="12" y="50"/>
                      <a:pt x="25" y="50"/>
                    </a:cubicBezTo>
                    <a:cubicBezTo>
                      <a:pt x="31" y="50"/>
                      <a:pt x="36" y="48"/>
                      <a:pt x="40" y="45"/>
                    </a:cubicBezTo>
                    <a:cubicBezTo>
                      <a:pt x="40" y="45"/>
                      <a:pt x="40" y="45"/>
                      <a:pt x="40" y="45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bg2">
                    <a:lumMod val="10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0" name="Freeform 54"/>
              <p:cNvSpPr>
                <a:spLocks/>
              </p:cNvSpPr>
              <p:nvPr/>
            </p:nvSpPr>
            <p:spPr bwMode="auto">
              <a:xfrm>
                <a:off x="2653892" y="1578066"/>
                <a:ext cx="255588" cy="285750"/>
              </a:xfrm>
              <a:custGeom>
                <a:avLst/>
                <a:gdLst>
                  <a:gd name="T0" fmla="*/ 40 w 68"/>
                  <a:gd name="T1" fmla="*/ 0 h 76"/>
                  <a:gd name="T2" fmla="*/ 24 w 68"/>
                  <a:gd name="T3" fmla="*/ 19 h 76"/>
                  <a:gd name="T4" fmla="*/ 9 w 68"/>
                  <a:gd name="T5" fmla="*/ 2 h 76"/>
                  <a:gd name="T6" fmla="*/ 0 w 68"/>
                  <a:gd name="T7" fmla="*/ 16 h 76"/>
                  <a:gd name="T8" fmla="*/ 32 w 68"/>
                  <a:gd name="T9" fmla="*/ 74 h 76"/>
                  <a:gd name="T10" fmla="*/ 31 w 68"/>
                  <a:gd name="T11" fmla="*/ 76 h 76"/>
                  <a:gd name="T12" fmla="*/ 67 w 68"/>
                  <a:gd name="T13" fmla="*/ 57 h 76"/>
                  <a:gd name="T14" fmla="*/ 68 w 68"/>
                  <a:gd name="T15" fmla="*/ 48 h 76"/>
                  <a:gd name="T16" fmla="*/ 40 w 68"/>
                  <a:gd name="T17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76">
                    <a:moveTo>
                      <a:pt x="40" y="0"/>
                    </a:moveTo>
                    <a:cubicBezTo>
                      <a:pt x="24" y="19"/>
                      <a:pt x="24" y="19"/>
                      <a:pt x="24" y="19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7"/>
                      <a:pt x="4" y="12"/>
                      <a:pt x="0" y="16"/>
                    </a:cubicBezTo>
                    <a:cubicBezTo>
                      <a:pt x="19" y="27"/>
                      <a:pt x="32" y="49"/>
                      <a:pt x="32" y="74"/>
                    </a:cubicBezTo>
                    <a:cubicBezTo>
                      <a:pt x="32" y="75"/>
                      <a:pt x="31" y="75"/>
                      <a:pt x="31" y="76"/>
                    </a:cubicBezTo>
                    <a:cubicBezTo>
                      <a:pt x="46" y="74"/>
                      <a:pt x="59" y="67"/>
                      <a:pt x="67" y="57"/>
                    </a:cubicBezTo>
                    <a:cubicBezTo>
                      <a:pt x="68" y="54"/>
                      <a:pt x="68" y="51"/>
                      <a:pt x="68" y="48"/>
                    </a:cubicBezTo>
                    <a:cubicBezTo>
                      <a:pt x="68" y="26"/>
                      <a:pt x="56" y="8"/>
                      <a:pt x="40" y="0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bg2">
                    <a:lumMod val="10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1" name="Freeform 55"/>
              <p:cNvSpPr>
                <a:spLocks/>
              </p:cNvSpPr>
              <p:nvPr/>
            </p:nvSpPr>
            <p:spPr bwMode="auto">
              <a:xfrm>
                <a:off x="2203042" y="1578066"/>
                <a:ext cx="258763" cy="285750"/>
              </a:xfrm>
              <a:custGeom>
                <a:avLst/>
                <a:gdLst>
                  <a:gd name="T0" fmla="*/ 38 w 69"/>
                  <a:gd name="T1" fmla="*/ 74 h 76"/>
                  <a:gd name="T2" fmla="*/ 69 w 69"/>
                  <a:gd name="T3" fmla="*/ 17 h 76"/>
                  <a:gd name="T4" fmla="*/ 59 w 69"/>
                  <a:gd name="T5" fmla="*/ 0 h 76"/>
                  <a:gd name="T6" fmla="*/ 59 w 69"/>
                  <a:gd name="T7" fmla="*/ 0 h 76"/>
                  <a:gd name="T8" fmla="*/ 44 w 69"/>
                  <a:gd name="T9" fmla="*/ 19 h 76"/>
                  <a:gd name="T10" fmla="*/ 28 w 69"/>
                  <a:gd name="T11" fmla="*/ 1 h 76"/>
                  <a:gd name="T12" fmla="*/ 0 w 69"/>
                  <a:gd name="T13" fmla="*/ 48 h 76"/>
                  <a:gd name="T14" fmla="*/ 0 w 69"/>
                  <a:gd name="T15" fmla="*/ 57 h 76"/>
                  <a:gd name="T16" fmla="*/ 38 w 69"/>
                  <a:gd name="T17" fmla="*/ 76 h 76"/>
                  <a:gd name="T18" fmla="*/ 38 w 69"/>
                  <a:gd name="T19" fmla="*/ 7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76">
                    <a:moveTo>
                      <a:pt x="38" y="74"/>
                    </a:moveTo>
                    <a:cubicBezTo>
                      <a:pt x="38" y="49"/>
                      <a:pt x="50" y="28"/>
                      <a:pt x="69" y="17"/>
                    </a:cubicBezTo>
                    <a:cubicBezTo>
                      <a:pt x="65" y="12"/>
                      <a:pt x="61" y="7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12" y="8"/>
                      <a:pt x="0" y="26"/>
                      <a:pt x="0" y="48"/>
                    </a:cubicBezTo>
                    <a:cubicBezTo>
                      <a:pt x="0" y="51"/>
                      <a:pt x="0" y="54"/>
                      <a:pt x="0" y="57"/>
                    </a:cubicBezTo>
                    <a:cubicBezTo>
                      <a:pt x="9" y="67"/>
                      <a:pt x="22" y="75"/>
                      <a:pt x="38" y="76"/>
                    </a:cubicBezTo>
                    <a:cubicBezTo>
                      <a:pt x="38" y="75"/>
                      <a:pt x="38" y="75"/>
                      <a:pt x="38" y="74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bg2">
                    <a:lumMod val="10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84" name="组合 83"/>
          <p:cNvGrpSpPr/>
          <p:nvPr/>
        </p:nvGrpSpPr>
        <p:grpSpPr>
          <a:xfrm>
            <a:off x="6050907" y="3035420"/>
            <a:ext cx="1705134" cy="1966386"/>
            <a:chOff x="6075007" y="3339724"/>
            <a:chExt cx="1705134" cy="1966386"/>
          </a:xfrm>
          <a:noFill/>
        </p:grpSpPr>
        <p:grpSp>
          <p:nvGrpSpPr>
            <p:cNvPr id="85" name="组合 84"/>
            <p:cNvGrpSpPr/>
            <p:nvPr/>
          </p:nvGrpSpPr>
          <p:grpSpPr>
            <a:xfrm>
              <a:off x="6075007" y="3339724"/>
              <a:ext cx="1705134" cy="1966386"/>
              <a:chOff x="5943403" y="3106452"/>
              <a:chExt cx="1953569" cy="2252884"/>
            </a:xfrm>
            <a:grpFill/>
          </p:grpSpPr>
          <p:sp>
            <p:nvSpPr>
              <p:cNvPr id="91" name="Freeform 7"/>
              <p:cNvSpPr>
                <a:spLocks/>
              </p:cNvSpPr>
              <p:nvPr/>
            </p:nvSpPr>
            <p:spPr bwMode="auto">
              <a:xfrm>
                <a:off x="5943403" y="3106452"/>
                <a:ext cx="1325541" cy="2252884"/>
              </a:xfrm>
              <a:custGeom>
                <a:avLst/>
                <a:gdLst>
                  <a:gd name="T0" fmla="*/ 522 w 527"/>
                  <a:gd name="T1" fmla="*/ 286 h 897"/>
                  <a:gd name="T2" fmla="*/ 527 w 527"/>
                  <a:gd name="T3" fmla="*/ 470 h 897"/>
                  <a:gd name="T4" fmla="*/ 129 w 527"/>
                  <a:gd name="T5" fmla="*/ 897 h 897"/>
                  <a:gd name="T6" fmla="*/ 128 w 527"/>
                  <a:gd name="T7" fmla="*/ 870 h 897"/>
                  <a:gd name="T8" fmla="*/ 128 w 527"/>
                  <a:gd name="T9" fmla="*/ 714 h 897"/>
                  <a:gd name="T10" fmla="*/ 143 w 527"/>
                  <a:gd name="T11" fmla="*/ 675 h 897"/>
                  <a:gd name="T12" fmla="*/ 401 w 527"/>
                  <a:gd name="T13" fmla="*/ 389 h 897"/>
                  <a:gd name="T14" fmla="*/ 413 w 527"/>
                  <a:gd name="T15" fmla="*/ 375 h 897"/>
                  <a:gd name="T16" fmla="*/ 0 w 527"/>
                  <a:gd name="T17" fmla="*/ 5 h 897"/>
                  <a:gd name="T18" fmla="*/ 101 w 527"/>
                  <a:gd name="T19" fmla="*/ 5 h 897"/>
                  <a:gd name="T20" fmla="*/ 165 w 527"/>
                  <a:gd name="T21" fmla="*/ 5 h 897"/>
                  <a:gd name="T22" fmla="*/ 258 w 527"/>
                  <a:gd name="T23" fmla="*/ 41 h 897"/>
                  <a:gd name="T24" fmla="*/ 497 w 527"/>
                  <a:gd name="T25" fmla="*/ 265 h 897"/>
                  <a:gd name="T26" fmla="*/ 522 w 527"/>
                  <a:gd name="T27" fmla="*/ 286 h 8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7" h="897">
                    <a:moveTo>
                      <a:pt x="522" y="286"/>
                    </a:moveTo>
                    <a:cubicBezTo>
                      <a:pt x="482" y="350"/>
                      <a:pt x="483" y="410"/>
                      <a:pt x="527" y="470"/>
                    </a:cubicBezTo>
                    <a:cubicBezTo>
                      <a:pt x="395" y="611"/>
                      <a:pt x="264" y="752"/>
                      <a:pt x="129" y="897"/>
                    </a:cubicBezTo>
                    <a:cubicBezTo>
                      <a:pt x="129" y="884"/>
                      <a:pt x="128" y="877"/>
                      <a:pt x="128" y="870"/>
                    </a:cubicBezTo>
                    <a:cubicBezTo>
                      <a:pt x="128" y="818"/>
                      <a:pt x="128" y="766"/>
                      <a:pt x="128" y="714"/>
                    </a:cubicBezTo>
                    <a:cubicBezTo>
                      <a:pt x="127" y="698"/>
                      <a:pt x="132" y="687"/>
                      <a:pt x="143" y="675"/>
                    </a:cubicBezTo>
                    <a:cubicBezTo>
                      <a:pt x="229" y="580"/>
                      <a:pt x="315" y="485"/>
                      <a:pt x="401" y="389"/>
                    </a:cubicBezTo>
                    <a:cubicBezTo>
                      <a:pt x="405" y="385"/>
                      <a:pt x="408" y="381"/>
                      <a:pt x="413" y="375"/>
                    </a:cubicBezTo>
                    <a:cubicBezTo>
                      <a:pt x="276" y="253"/>
                      <a:pt x="140" y="131"/>
                      <a:pt x="0" y="5"/>
                    </a:cubicBezTo>
                    <a:cubicBezTo>
                      <a:pt x="38" y="5"/>
                      <a:pt x="70" y="5"/>
                      <a:pt x="101" y="5"/>
                    </a:cubicBezTo>
                    <a:cubicBezTo>
                      <a:pt x="123" y="5"/>
                      <a:pt x="144" y="8"/>
                      <a:pt x="165" y="5"/>
                    </a:cubicBezTo>
                    <a:cubicBezTo>
                      <a:pt x="204" y="0"/>
                      <a:pt x="231" y="15"/>
                      <a:pt x="258" y="41"/>
                    </a:cubicBezTo>
                    <a:cubicBezTo>
                      <a:pt x="337" y="117"/>
                      <a:pt x="417" y="191"/>
                      <a:pt x="497" y="265"/>
                    </a:cubicBezTo>
                    <a:cubicBezTo>
                      <a:pt x="505" y="273"/>
                      <a:pt x="513" y="279"/>
                      <a:pt x="522" y="286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bg2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2" name="Freeform 11"/>
              <p:cNvSpPr>
                <a:spLocks/>
              </p:cNvSpPr>
              <p:nvPr/>
            </p:nvSpPr>
            <p:spPr bwMode="auto">
              <a:xfrm>
                <a:off x="7252909" y="3685039"/>
                <a:ext cx="644063" cy="708202"/>
              </a:xfrm>
              <a:custGeom>
                <a:avLst/>
                <a:gdLst>
                  <a:gd name="T0" fmla="*/ 256 w 256"/>
                  <a:gd name="T1" fmla="*/ 142 h 282"/>
                  <a:gd name="T2" fmla="*/ 128 w 256"/>
                  <a:gd name="T3" fmla="*/ 280 h 282"/>
                  <a:gd name="T4" fmla="*/ 44 w 256"/>
                  <a:gd name="T5" fmla="*/ 235 h 282"/>
                  <a:gd name="T6" fmla="*/ 47 w 256"/>
                  <a:gd name="T7" fmla="*/ 50 h 282"/>
                  <a:gd name="T8" fmla="*/ 169 w 256"/>
                  <a:gd name="T9" fmla="*/ 16 h 282"/>
                  <a:gd name="T10" fmla="*/ 255 w 256"/>
                  <a:gd name="T11" fmla="*/ 126 h 282"/>
                  <a:gd name="T12" fmla="*/ 256 w 256"/>
                  <a:gd name="T13" fmla="*/ 142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6" h="282">
                    <a:moveTo>
                      <a:pt x="256" y="142"/>
                    </a:moveTo>
                    <a:cubicBezTo>
                      <a:pt x="255" y="224"/>
                      <a:pt x="200" y="282"/>
                      <a:pt x="128" y="280"/>
                    </a:cubicBezTo>
                    <a:cubicBezTo>
                      <a:pt x="93" y="278"/>
                      <a:pt x="65" y="262"/>
                      <a:pt x="44" y="235"/>
                    </a:cubicBezTo>
                    <a:cubicBezTo>
                      <a:pt x="0" y="183"/>
                      <a:pt x="2" y="100"/>
                      <a:pt x="47" y="50"/>
                    </a:cubicBezTo>
                    <a:cubicBezTo>
                      <a:pt x="80" y="13"/>
                      <a:pt x="122" y="0"/>
                      <a:pt x="169" y="16"/>
                    </a:cubicBezTo>
                    <a:cubicBezTo>
                      <a:pt x="221" y="33"/>
                      <a:pt x="246" y="74"/>
                      <a:pt x="255" y="126"/>
                    </a:cubicBezTo>
                    <a:cubicBezTo>
                      <a:pt x="256" y="133"/>
                      <a:pt x="256" y="139"/>
                      <a:pt x="256" y="142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bg2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6" name="组合 85"/>
            <p:cNvGrpSpPr>
              <a:grpSpLocks noChangeAspect="1"/>
            </p:cNvGrpSpPr>
            <p:nvPr/>
          </p:nvGrpSpPr>
          <p:grpSpPr>
            <a:xfrm>
              <a:off x="7418847" y="4066831"/>
              <a:ext cx="191895" cy="192992"/>
              <a:chOff x="4005263" y="4962526"/>
              <a:chExt cx="277812" cy="279400"/>
            </a:xfrm>
            <a:grpFill/>
          </p:grpSpPr>
          <p:sp>
            <p:nvSpPr>
              <p:cNvPr id="87" name="Freeform 478"/>
              <p:cNvSpPr>
                <a:spLocks/>
              </p:cNvSpPr>
              <p:nvPr/>
            </p:nvSpPr>
            <p:spPr bwMode="auto">
              <a:xfrm>
                <a:off x="4005263" y="4962526"/>
                <a:ext cx="250825" cy="250825"/>
              </a:xfrm>
              <a:custGeom>
                <a:avLst/>
                <a:gdLst>
                  <a:gd name="T0" fmla="*/ 129 w 258"/>
                  <a:gd name="T1" fmla="*/ 245 h 259"/>
                  <a:gd name="T2" fmla="*/ 14 w 258"/>
                  <a:gd name="T3" fmla="*/ 129 h 259"/>
                  <a:gd name="T4" fmla="*/ 129 w 258"/>
                  <a:gd name="T5" fmla="*/ 14 h 259"/>
                  <a:gd name="T6" fmla="*/ 244 w 258"/>
                  <a:gd name="T7" fmla="*/ 129 h 259"/>
                  <a:gd name="T8" fmla="*/ 241 w 258"/>
                  <a:gd name="T9" fmla="*/ 156 h 259"/>
                  <a:gd name="T10" fmla="*/ 255 w 258"/>
                  <a:gd name="T11" fmla="*/ 159 h 259"/>
                  <a:gd name="T12" fmla="*/ 258 w 258"/>
                  <a:gd name="T13" fmla="*/ 129 h 259"/>
                  <a:gd name="T14" fmla="*/ 129 w 258"/>
                  <a:gd name="T15" fmla="*/ 0 h 259"/>
                  <a:gd name="T16" fmla="*/ 0 w 258"/>
                  <a:gd name="T17" fmla="*/ 129 h 259"/>
                  <a:gd name="T18" fmla="*/ 129 w 258"/>
                  <a:gd name="T19" fmla="*/ 259 h 259"/>
                  <a:gd name="T20" fmla="*/ 155 w 258"/>
                  <a:gd name="T21" fmla="*/ 256 h 259"/>
                  <a:gd name="T22" fmla="*/ 152 w 258"/>
                  <a:gd name="T23" fmla="*/ 242 h 259"/>
                  <a:gd name="T24" fmla="*/ 129 w 258"/>
                  <a:gd name="T25" fmla="*/ 245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8" h="259">
                    <a:moveTo>
                      <a:pt x="129" y="245"/>
                    </a:moveTo>
                    <a:cubicBezTo>
                      <a:pt x="65" y="245"/>
                      <a:pt x="14" y="193"/>
                      <a:pt x="14" y="129"/>
                    </a:cubicBezTo>
                    <a:cubicBezTo>
                      <a:pt x="14" y="66"/>
                      <a:pt x="65" y="14"/>
                      <a:pt x="129" y="14"/>
                    </a:cubicBezTo>
                    <a:cubicBezTo>
                      <a:pt x="193" y="14"/>
                      <a:pt x="244" y="66"/>
                      <a:pt x="244" y="129"/>
                    </a:cubicBezTo>
                    <a:cubicBezTo>
                      <a:pt x="244" y="139"/>
                      <a:pt x="243" y="148"/>
                      <a:pt x="241" y="156"/>
                    </a:cubicBezTo>
                    <a:cubicBezTo>
                      <a:pt x="255" y="159"/>
                      <a:pt x="255" y="159"/>
                      <a:pt x="255" y="159"/>
                    </a:cubicBezTo>
                    <a:cubicBezTo>
                      <a:pt x="257" y="150"/>
                      <a:pt x="258" y="140"/>
                      <a:pt x="258" y="129"/>
                    </a:cubicBezTo>
                    <a:cubicBezTo>
                      <a:pt x="258" y="58"/>
                      <a:pt x="200" y="0"/>
                      <a:pt x="129" y="0"/>
                    </a:cubicBezTo>
                    <a:cubicBezTo>
                      <a:pt x="58" y="0"/>
                      <a:pt x="0" y="58"/>
                      <a:pt x="0" y="129"/>
                    </a:cubicBezTo>
                    <a:cubicBezTo>
                      <a:pt x="0" y="201"/>
                      <a:pt x="58" y="259"/>
                      <a:pt x="129" y="259"/>
                    </a:cubicBezTo>
                    <a:cubicBezTo>
                      <a:pt x="138" y="259"/>
                      <a:pt x="147" y="258"/>
                      <a:pt x="155" y="256"/>
                    </a:cubicBezTo>
                    <a:cubicBezTo>
                      <a:pt x="152" y="242"/>
                      <a:pt x="152" y="242"/>
                      <a:pt x="152" y="242"/>
                    </a:cubicBezTo>
                    <a:cubicBezTo>
                      <a:pt x="145" y="244"/>
                      <a:pt x="137" y="245"/>
                      <a:pt x="129" y="245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bg2">
                    <a:lumMod val="10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8" name="Freeform 479"/>
              <p:cNvSpPr>
                <a:spLocks noEditPoints="1"/>
              </p:cNvSpPr>
              <p:nvPr/>
            </p:nvSpPr>
            <p:spPr bwMode="auto">
              <a:xfrm>
                <a:off x="4027488" y="4984751"/>
                <a:ext cx="206375" cy="206375"/>
              </a:xfrm>
              <a:custGeom>
                <a:avLst/>
                <a:gdLst>
                  <a:gd name="T0" fmla="*/ 106 w 212"/>
                  <a:gd name="T1" fmla="*/ 0 h 213"/>
                  <a:gd name="T2" fmla="*/ 0 w 212"/>
                  <a:gd name="T3" fmla="*/ 106 h 213"/>
                  <a:gd name="T4" fmla="*/ 106 w 212"/>
                  <a:gd name="T5" fmla="*/ 213 h 213"/>
                  <a:gd name="T6" fmla="*/ 127 w 212"/>
                  <a:gd name="T7" fmla="*/ 211 h 213"/>
                  <a:gd name="T8" fmla="*/ 105 w 212"/>
                  <a:gd name="T9" fmla="*/ 106 h 213"/>
                  <a:gd name="T10" fmla="*/ 120 w 212"/>
                  <a:gd name="T11" fmla="*/ 110 h 213"/>
                  <a:gd name="T12" fmla="*/ 117 w 212"/>
                  <a:gd name="T13" fmla="*/ 103 h 213"/>
                  <a:gd name="T14" fmla="*/ 128 w 212"/>
                  <a:gd name="T15" fmla="*/ 92 h 213"/>
                  <a:gd name="T16" fmla="*/ 139 w 212"/>
                  <a:gd name="T17" fmla="*/ 103 h 213"/>
                  <a:gd name="T18" fmla="*/ 132 w 212"/>
                  <a:gd name="T19" fmla="*/ 113 h 213"/>
                  <a:gd name="T20" fmla="*/ 209 w 212"/>
                  <a:gd name="T21" fmla="*/ 131 h 213"/>
                  <a:gd name="T22" fmla="*/ 212 w 212"/>
                  <a:gd name="T23" fmla="*/ 106 h 213"/>
                  <a:gd name="T24" fmla="*/ 106 w 212"/>
                  <a:gd name="T25" fmla="*/ 0 h 213"/>
                  <a:gd name="T26" fmla="*/ 42 w 212"/>
                  <a:gd name="T27" fmla="*/ 54 h 213"/>
                  <a:gd name="T28" fmla="*/ 57 w 212"/>
                  <a:gd name="T29" fmla="*/ 70 h 213"/>
                  <a:gd name="T30" fmla="*/ 42 w 212"/>
                  <a:gd name="T31" fmla="*/ 85 h 213"/>
                  <a:gd name="T32" fmla="*/ 26 w 212"/>
                  <a:gd name="T33" fmla="*/ 70 h 213"/>
                  <a:gd name="T34" fmla="*/ 42 w 212"/>
                  <a:gd name="T35" fmla="*/ 54 h 213"/>
                  <a:gd name="T36" fmla="*/ 40 w 212"/>
                  <a:gd name="T37" fmla="*/ 154 h 213"/>
                  <a:gd name="T38" fmla="*/ 21 w 212"/>
                  <a:gd name="T39" fmla="*/ 135 h 213"/>
                  <a:gd name="T40" fmla="*/ 40 w 212"/>
                  <a:gd name="T41" fmla="*/ 115 h 213"/>
                  <a:gd name="T42" fmla="*/ 60 w 212"/>
                  <a:gd name="T43" fmla="*/ 135 h 213"/>
                  <a:gd name="T44" fmla="*/ 40 w 212"/>
                  <a:gd name="T45" fmla="*/ 154 h 213"/>
                  <a:gd name="T46" fmla="*/ 89 w 212"/>
                  <a:gd name="T47" fmla="*/ 70 h 213"/>
                  <a:gd name="T48" fmla="*/ 102 w 212"/>
                  <a:gd name="T49" fmla="*/ 83 h 213"/>
                  <a:gd name="T50" fmla="*/ 89 w 212"/>
                  <a:gd name="T51" fmla="*/ 96 h 213"/>
                  <a:gd name="T52" fmla="*/ 76 w 212"/>
                  <a:gd name="T53" fmla="*/ 83 h 213"/>
                  <a:gd name="T54" fmla="*/ 89 w 212"/>
                  <a:gd name="T55" fmla="*/ 70 h 213"/>
                  <a:gd name="T56" fmla="*/ 76 w 212"/>
                  <a:gd name="T57" fmla="*/ 133 h 213"/>
                  <a:gd name="T58" fmla="*/ 89 w 212"/>
                  <a:gd name="T59" fmla="*/ 120 h 213"/>
                  <a:gd name="T60" fmla="*/ 102 w 212"/>
                  <a:gd name="T61" fmla="*/ 133 h 213"/>
                  <a:gd name="T62" fmla="*/ 89 w 212"/>
                  <a:gd name="T63" fmla="*/ 146 h 213"/>
                  <a:gd name="T64" fmla="*/ 76 w 212"/>
                  <a:gd name="T65" fmla="*/ 133 h 213"/>
                  <a:gd name="T66" fmla="*/ 117 w 212"/>
                  <a:gd name="T67" fmla="*/ 183 h 213"/>
                  <a:gd name="T68" fmla="*/ 102 w 212"/>
                  <a:gd name="T69" fmla="*/ 198 h 213"/>
                  <a:gd name="T70" fmla="*/ 87 w 212"/>
                  <a:gd name="T71" fmla="*/ 183 h 213"/>
                  <a:gd name="T72" fmla="*/ 102 w 212"/>
                  <a:gd name="T73" fmla="*/ 168 h 213"/>
                  <a:gd name="T74" fmla="*/ 117 w 212"/>
                  <a:gd name="T75" fmla="*/ 183 h 213"/>
                  <a:gd name="T76" fmla="*/ 106 w 212"/>
                  <a:gd name="T77" fmla="*/ 55 h 213"/>
                  <a:gd name="T78" fmla="*/ 88 w 212"/>
                  <a:gd name="T79" fmla="*/ 36 h 213"/>
                  <a:gd name="T80" fmla="*/ 106 w 212"/>
                  <a:gd name="T81" fmla="*/ 18 h 213"/>
                  <a:gd name="T82" fmla="*/ 125 w 212"/>
                  <a:gd name="T83" fmla="*/ 36 h 213"/>
                  <a:gd name="T84" fmla="*/ 106 w 212"/>
                  <a:gd name="T85" fmla="*/ 55 h 213"/>
                  <a:gd name="T86" fmla="*/ 139 w 212"/>
                  <a:gd name="T87" fmla="*/ 49 h 213"/>
                  <a:gd name="T88" fmla="*/ 152 w 212"/>
                  <a:gd name="T89" fmla="*/ 36 h 213"/>
                  <a:gd name="T90" fmla="*/ 165 w 212"/>
                  <a:gd name="T91" fmla="*/ 49 h 213"/>
                  <a:gd name="T92" fmla="*/ 152 w 212"/>
                  <a:gd name="T93" fmla="*/ 62 h 213"/>
                  <a:gd name="T94" fmla="*/ 139 w 212"/>
                  <a:gd name="T95" fmla="*/ 49 h 213"/>
                  <a:gd name="T96" fmla="*/ 175 w 212"/>
                  <a:gd name="T97" fmla="*/ 112 h 213"/>
                  <a:gd name="T98" fmla="*/ 157 w 212"/>
                  <a:gd name="T99" fmla="*/ 95 h 213"/>
                  <a:gd name="T100" fmla="*/ 175 w 212"/>
                  <a:gd name="T101" fmla="*/ 77 h 213"/>
                  <a:gd name="T102" fmla="*/ 193 w 212"/>
                  <a:gd name="T103" fmla="*/ 95 h 213"/>
                  <a:gd name="T104" fmla="*/ 175 w 212"/>
                  <a:gd name="T105" fmla="*/ 112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2" h="213">
                    <a:moveTo>
                      <a:pt x="106" y="0"/>
                    </a:moveTo>
                    <a:cubicBezTo>
                      <a:pt x="47" y="0"/>
                      <a:pt x="0" y="48"/>
                      <a:pt x="0" y="106"/>
                    </a:cubicBezTo>
                    <a:cubicBezTo>
                      <a:pt x="0" y="165"/>
                      <a:pt x="47" y="213"/>
                      <a:pt x="106" y="213"/>
                    </a:cubicBezTo>
                    <a:cubicBezTo>
                      <a:pt x="113" y="213"/>
                      <a:pt x="120" y="212"/>
                      <a:pt x="127" y="211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20" y="110"/>
                      <a:pt x="120" y="110"/>
                      <a:pt x="120" y="110"/>
                    </a:cubicBezTo>
                    <a:cubicBezTo>
                      <a:pt x="118" y="108"/>
                      <a:pt x="117" y="105"/>
                      <a:pt x="117" y="103"/>
                    </a:cubicBezTo>
                    <a:cubicBezTo>
                      <a:pt x="117" y="97"/>
                      <a:pt x="122" y="92"/>
                      <a:pt x="128" y="92"/>
                    </a:cubicBezTo>
                    <a:cubicBezTo>
                      <a:pt x="134" y="92"/>
                      <a:pt x="139" y="97"/>
                      <a:pt x="139" y="103"/>
                    </a:cubicBezTo>
                    <a:cubicBezTo>
                      <a:pt x="139" y="107"/>
                      <a:pt x="136" y="111"/>
                      <a:pt x="132" y="113"/>
                    </a:cubicBezTo>
                    <a:cubicBezTo>
                      <a:pt x="209" y="131"/>
                      <a:pt x="209" y="131"/>
                      <a:pt x="209" y="131"/>
                    </a:cubicBezTo>
                    <a:cubicBezTo>
                      <a:pt x="211" y="123"/>
                      <a:pt x="212" y="115"/>
                      <a:pt x="212" y="106"/>
                    </a:cubicBezTo>
                    <a:cubicBezTo>
                      <a:pt x="212" y="48"/>
                      <a:pt x="165" y="0"/>
                      <a:pt x="106" y="0"/>
                    </a:cubicBezTo>
                    <a:close/>
                    <a:moveTo>
                      <a:pt x="42" y="54"/>
                    </a:moveTo>
                    <a:cubicBezTo>
                      <a:pt x="50" y="54"/>
                      <a:pt x="57" y="61"/>
                      <a:pt x="57" y="70"/>
                    </a:cubicBezTo>
                    <a:cubicBezTo>
                      <a:pt x="57" y="78"/>
                      <a:pt x="50" y="85"/>
                      <a:pt x="42" y="85"/>
                    </a:cubicBezTo>
                    <a:cubicBezTo>
                      <a:pt x="33" y="85"/>
                      <a:pt x="26" y="78"/>
                      <a:pt x="26" y="70"/>
                    </a:cubicBezTo>
                    <a:cubicBezTo>
                      <a:pt x="26" y="61"/>
                      <a:pt x="33" y="54"/>
                      <a:pt x="42" y="54"/>
                    </a:cubicBezTo>
                    <a:close/>
                    <a:moveTo>
                      <a:pt x="40" y="154"/>
                    </a:moveTo>
                    <a:cubicBezTo>
                      <a:pt x="30" y="154"/>
                      <a:pt x="21" y="146"/>
                      <a:pt x="21" y="135"/>
                    </a:cubicBezTo>
                    <a:cubicBezTo>
                      <a:pt x="21" y="124"/>
                      <a:pt x="30" y="115"/>
                      <a:pt x="40" y="115"/>
                    </a:cubicBezTo>
                    <a:cubicBezTo>
                      <a:pt x="51" y="115"/>
                      <a:pt x="60" y="124"/>
                      <a:pt x="60" y="135"/>
                    </a:cubicBezTo>
                    <a:cubicBezTo>
                      <a:pt x="60" y="146"/>
                      <a:pt x="51" y="154"/>
                      <a:pt x="40" y="154"/>
                    </a:cubicBezTo>
                    <a:close/>
                    <a:moveTo>
                      <a:pt x="89" y="70"/>
                    </a:moveTo>
                    <a:cubicBezTo>
                      <a:pt x="96" y="70"/>
                      <a:pt x="102" y="76"/>
                      <a:pt x="102" y="83"/>
                    </a:cubicBezTo>
                    <a:cubicBezTo>
                      <a:pt x="102" y="90"/>
                      <a:pt x="96" y="96"/>
                      <a:pt x="89" y="96"/>
                    </a:cubicBezTo>
                    <a:cubicBezTo>
                      <a:pt x="82" y="96"/>
                      <a:pt x="76" y="90"/>
                      <a:pt x="76" y="83"/>
                    </a:cubicBezTo>
                    <a:cubicBezTo>
                      <a:pt x="76" y="76"/>
                      <a:pt x="82" y="70"/>
                      <a:pt x="89" y="70"/>
                    </a:cubicBezTo>
                    <a:close/>
                    <a:moveTo>
                      <a:pt x="76" y="133"/>
                    </a:moveTo>
                    <a:cubicBezTo>
                      <a:pt x="76" y="126"/>
                      <a:pt x="82" y="120"/>
                      <a:pt x="89" y="120"/>
                    </a:cubicBezTo>
                    <a:cubicBezTo>
                      <a:pt x="96" y="120"/>
                      <a:pt x="102" y="126"/>
                      <a:pt x="102" y="133"/>
                    </a:cubicBezTo>
                    <a:cubicBezTo>
                      <a:pt x="102" y="140"/>
                      <a:pt x="96" y="146"/>
                      <a:pt x="89" y="146"/>
                    </a:cubicBezTo>
                    <a:cubicBezTo>
                      <a:pt x="82" y="146"/>
                      <a:pt x="76" y="140"/>
                      <a:pt x="76" y="133"/>
                    </a:cubicBezTo>
                    <a:close/>
                    <a:moveTo>
                      <a:pt x="117" y="183"/>
                    </a:moveTo>
                    <a:cubicBezTo>
                      <a:pt x="117" y="191"/>
                      <a:pt x="110" y="198"/>
                      <a:pt x="102" y="198"/>
                    </a:cubicBezTo>
                    <a:cubicBezTo>
                      <a:pt x="94" y="198"/>
                      <a:pt x="87" y="191"/>
                      <a:pt x="87" y="183"/>
                    </a:cubicBezTo>
                    <a:cubicBezTo>
                      <a:pt x="87" y="175"/>
                      <a:pt x="94" y="168"/>
                      <a:pt x="102" y="168"/>
                    </a:cubicBezTo>
                    <a:cubicBezTo>
                      <a:pt x="110" y="168"/>
                      <a:pt x="117" y="175"/>
                      <a:pt x="117" y="183"/>
                    </a:cubicBezTo>
                    <a:close/>
                    <a:moveTo>
                      <a:pt x="106" y="55"/>
                    </a:moveTo>
                    <a:cubicBezTo>
                      <a:pt x="96" y="55"/>
                      <a:pt x="88" y="46"/>
                      <a:pt x="88" y="36"/>
                    </a:cubicBezTo>
                    <a:cubicBezTo>
                      <a:pt x="88" y="26"/>
                      <a:pt x="96" y="18"/>
                      <a:pt x="106" y="18"/>
                    </a:cubicBezTo>
                    <a:cubicBezTo>
                      <a:pt x="116" y="18"/>
                      <a:pt x="125" y="26"/>
                      <a:pt x="125" y="36"/>
                    </a:cubicBezTo>
                    <a:cubicBezTo>
                      <a:pt x="125" y="46"/>
                      <a:pt x="116" y="55"/>
                      <a:pt x="106" y="55"/>
                    </a:cubicBezTo>
                    <a:close/>
                    <a:moveTo>
                      <a:pt x="139" y="49"/>
                    </a:moveTo>
                    <a:cubicBezTo>
                      <a:pt x="139" y="42"/>
                      <a:pt x="145" y="36"/>
                      <a:pt x="152" y="36"/>
                    </a:cubicBezTo>
                    <a:cubicBezTo>
                      <a:pt x="159" y="36"/>
                      <a:pt x="165" y="42"/>
                      <a:pt x="165" y="49"/>
                    </a:cubicBezTo>
                    <a:cubicBezTo>
                      <a:pt x="165" y="56"/>
                      <a:pt x="159" y="62"/>
                      <a:pt x="152" y="62"/>
                    </a:cubicBezTo>
                    <a:cubicBezTo>
                      <a:pt x="145" y="62"/>
                      <a:pt x="139" y="56"/>
                      <a:pt x="139" y="49"/>
                    </a:cubicBezTo>
                    <a:close/>
                    <a:moveTo>
                      <a:pt x="175" y="112"/>
                    </a:moveTo>
                    <a:cubicBezTo>
                      <a:pt x="165" y="112"/>
                      <a:pt x="157" y="105"/>
                      <a:pt x="157" y="95"/>
                    </a:cubicBezTo>
                    <a:cubicBezTo>
                      <a:pt x="157" y="85"/>
                      <a:pt x="165" y="77"/>
                      <a:pt x="175" y="77"/>
                    </a:cubicBezTo>
                    <a:cubicBezTo>
                      <a:pt x="185" y="77"/>
                      <a:pt x="193" y="85"/>
                      <a:pt x="193" y="95"/>
                    </a:cubicBezTo>
                    <a:cubicBezTo>
                      <a:pt x="193" y="105"/>
                      <a:pt x="185" y="112"/>
                      <a:pt x="175" y="112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bg2">
                    <a:lumMod val="10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" name="Freeform 480"/>
              <p:cNvSpPr>
                <a:spLocks/>
              </p:cNvSpPr>
              <p:nvPr/>
            </p:nvSpPr>
            <p:spPr bwMode="auto">
              <a:xfrm>
                <a:off x="4184650" y="5145088"/>
                <a:ext cx="98425" cy="96838"/>
              </a:xfrm>
              <a:custGeom>
                <a:avLst/>
                <a:gdLst>
                  <a:gd name="T0" fmla="*/ 90 w 103"/>
                  <a:gd name="T1" fmla="*/ 0 h 100"/>
                  <a:gd name="T2" fmla="*/ 0 w 103"/>
                  <a:gd name="T3" fmla="*/ 87 h 100"/>
                  <a:gd name="T4" fmla="*/ 3 w 103"/>
                  <a:gd name="T5" fmla="*/ 100 h 100"/>
                  <a:gd name="T6" fmla="*/ 103 w 103"/>
                  <a:gd name="T7" fmla="*/ 4 h 100"/>
                  <a:gd name="T8" fmla="*/ 90 w 103"/>
                  <a:gd name="T9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00">
                    <a:moveTo>
                      <a:pt x="90" y="0"/>
                    </a:moveTo>
                    <a:cubicBezTo>
                      <a:pt x="79" y="44"/>
                      <a:pt x="44" y="78"/>
                      <a:pt x="0" y="87"/>
                    </a:cubicBezTo>
                    <a:cubicBezTo>
                      <a:pt x="3" y="100"/>
                      <a:pt x="3" y="100"/>
                      <a:pt x="3" y="100"/>
                    </a:cubicBezTo>
                    <a:cubicBezTo>
                      <a:pt x="53" y="90"/>
                      <a:pt x="92" y="52"/>
                      <a:pt x="103" y="4"/>
                    </a:cubicBezTo>
                    <a:lnTo>
                      <a:pt x="90" y="0"/>
                    </a:lnTo>
                    <a:close/>
                  </a:path>
                </a:pathLst>
              </a:custGeom>
              <a:grpFill/>
              <a:ln w="12700">
                <a:solidFill>
                  <a:schemeClr val="bg2">
                    <a:lumMod val="10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" name="Freeform 481"/>
              <p:cNvSpPr>
                <a:spLocks noEditPoints="1"/>
              </p:cNvSpPr>
              <p:nvPr/>
            </p:nvSpPr>
            <p:spPr bwMode="auto">
              <a:xfrm>
                <a:off x="4162425" y="5118101"/>
                <a:ext cx="100013" cy="101600"/>
              </a:xfrm>
              <a:custGeom>
                <a:avLst/>
                <a:gdLst>
                  <a:gd name="T0" fmla="*/ 104 w 104"/>
                  <a:gd name="T1" fmla="*/ 25 h 105"/>
                  <a:gd name="T2" fmla="*/ 27 w 104"/>
                  <a:gd name="T3" fmla="*/ 7 h 105"/>
                  <a:gd name="T4" fmla="*/ 23 w 104"/>
                  <a:gd name="T5" fmla="*/ 8 h 105"/>
                  <a:gd name="T6" fmla="*/ 14 w 104"/>
                  <a:gd name="T7" fmla="*/ 4 h 105"/>
                  <a:gd name="T8" fmla="*/ 0 w 104"/>
                  <a:gd name="T9" fmla="*/ 0 h 105"/>
                  <a:gd name="T10" fmla="*/ 22 w 104"/>
                  <a:gd name="T11" fmla="*/ 105 h 105"/>
                  <a:gd name="T12" fmla="*/ 104 w 104"/>
                  <a:gd name="T13" fmla="*/ 25 h 105"/>
                  <a:gd name="T14" fmla="*/ 73 w 104"/>
                  <a:gd name="T15" fmla="*/ 20 h 105"/>
                  <a:gd name="T16" fmla="*/ 84 w 104"/>
                  <a:gd name="T17" fmla="*/ 31 h 105"/>
                  <a:gd name="T18" fmla="*/ 73 w 104"/>
                  <a:gd name="T19" fmla="*/ 42 h 105"/>
                  <a:gd name="T20" fmla="*/ 62 w 104"/>
                  <a:gd name="T21" fmla="*/ 31 h 105"/>
                  <a:gd name="T22" fmla="*/ 73 w 104"/>
                  <a:gd name="T23" fmla="*/ 20 h 105"/>
                  <a:gd name="T24" fmla="*/ 31 w 104"/>
                  <a:gd name="T25" fmla="*/ 62 h 105"/>
                  <a:gd name="T26" fmla="*/ 13 w 104"/>
                  <a:gd name="T27" fmla="*/ 43 h 105"/>
                  <a:gd name="T28" fmla="*/ 31 w 104"/>
                  <a:gd name="T29" fmla="*/ 24 h 105"/>
                  <a:gd name="T30" fmla="*/ 50 w 104"/>
                  <a:gd name="T31" fmla="*/ 43 h 105"/>
                  <a:gd name="T32" fmla="*/ 31 w 104"/>
                  <a:gd name="T33" fmla="*/ 62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4" h="105">
                    <a:moveTo>
                      <a:pt x="104" y="25"/>
                    </a:moveTo>
                    <a:cubicBezTo>
                      <a:pt x="27" y="7"/>
                      <a:pt x="27" y="7"/>
                      <a:pt x="27" y="7"/>
                    </a:cubicBezTo>
                    <a:cubicBezTo>
                      <a:pt x="26" y="7"/>
                      <a:pt x="24" y="8"/>
                      <a:pt x="23" y="8"/>
                    </a:cubicBezTo>
                    <a:cubicBezTo>
                      <a:pt x="19" y="8"/>
                      <a:pt x="16" y="6"/>
                      <a:pt x="14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2" y="105"/>
                      <a:pt x="22" y="105"/>
                      <a:pt x="22" y="105"/>
                    </a:cubicBezTo>
                    <a:cubicBezTo>
                      <a:pt x="62" y="97"/>
                      <a:pt x="94" y="65"/>
                      <a:pt x="104" y="25"/>
                    </a:cubicBezTo>
                    <a:close/>
                    <a:moveTo>
                      <a:pt x="73" y="20"/>
                    </a:moveTo>
                    <a:cubicBezTo>
                      <a:pt x="79" y="20"/>
                      <a:pt x="84" y="25"/>
                      <a:pt x="84" y="31"/>
                    </a:cubicBezTo>
                    <a:cubicBezTo>
                      <a:pt x="84" y="37"/>
                      <a:pt x="79" y="42"/>
                      <a:pt x="73" y="42"/>
                    </a:cubicBezTo>
                    <a:cubicBezTo>
                      <a:pt x="67" y="42"/>
                      <a:pt x="62" y="37"/>
                      <a:pt x="62" y="31"/>
                    </a:cubicBezTo>
                    <a:cubicBezTo>
                      <a:pt x="62" y="25"/>
                      <a:pt x="67" y="20"/>
                      <a:pt x="73" y="20"/>
                    </a:cubicBezTo>
                    <a:close/>
                    <a:moveTo>
                      <a:pt x="31" y="62"/>
                    </a:moveTo>
                    <a:cubicBezTo>
                      <a:pt x="21" y="62"/>
                      <a:pt x="13" y="53"/>
                      <a:pt x="13" y="43"/>
                    </a:cubicBezTo>
                    <a:cubicBezTo>
                      <a:pt x="13" y="33"/>
                      <a:pt x="21" y="24"/>
                      <a:pt x="31" y="24"/>
                    </a:cubicBezTo>
                    <a:cubicBezTo>
                      <a:pt x="42" y="24"/>
                      <a:pt x="50" y="33"/>
                      <a:pt x="50" y="43"/>
                    </a:cubicBezTo>
                    <a:cubicBezTo>
                      <a:pt x="50" y="53"/>
                      <a:pt x="42" y="62"/>
                      <a:pt x="31" y="62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bg2">
                    <a:lumMod val="10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93" name="组合 92"/>
          <p:cNvGrpSpPr/>
          <p:nvPr/>
        </p:nvGrpSpPr>
        <p:grpSpPr>
          <a:xfrm>
            <a:off x="848951" y="2052200"/>
            <a:ext cx="3103864" cy="1085808"/>
            <a:chOff x="1221767" y="2047198"/>
            <a:chExt cx="2370017" cy="1085808"/>
          </a:xfrm>
        </p:grpSpPr>
        <p:sp>
          <p:nvSpPr>
            <p:cNvPr id="94" name="矩形 93"/>
            <p:cNvSpPr/>
            <p:nvPr/>
          </p:nvSpPr>
          <p:spPr>
            <a:xfrm>
              <a:off x="2221079" y="2047198"/>
              <a:ext cx="123771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加入标题</a:t>
              </a:r>
            </a:p>
          </p:txBody>
        </p:sp>
        <p:sp>
          <p:nvSpPr>
            <p:cNvPr id="95" name="矩形 94"/>
            <p:cNvSpPr/>
            <p:nvPr/>
          </p:nvSpPr>
          <p:spPr>
            <a:xfrm>
              <a:off x="1221767" y="2523608"/>
              <a:ext cx="2370017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400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单击此处输入文字单击此处输入文字</a:t>
              </a: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400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单击此处输入文字单击此处输入文字</a:t>
              </a: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8258711" y="2053578"/>
            <a:ext cx="3123348" cy="1084430"/>
            <a:chOff x="3091720" y="4929372"/>
            <a:chExt cx="2384895" cy="1084430"/>
          </a:xfrm>
        </p:grpSpPr>
        <p:sp>
          <p:nvSpPr>
            <p:cNvPr id="97" name="矩形 96"/>
            <p:cNvSpPr/>
            <p:nvPr/>
          </p:nvSpPr>
          <p:spPr>
            <a:xfrm>
              <a:off x="3091720" y="4929372"/>
              <a:ext cx="123771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加入标题</a:t>
              </a:r>
            </a:p>
          </p:txBody>
        </p:sp>
        <p:sp>
          <p:nvSpPr>
            <p:cNvPr id="98" name="矩形 97"/>
            <p:cNvSpPr/>
            <p:nvPr/>
          </p:nvSpPr>
          <p:spPr>
            <a:xfrm>
              <a:off x="3106598" y="5404404"/>
              <a:ext cx="2370017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400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单击此处输入文字单击此处输入文字</a:t>
              </a: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400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单击此处输入文字单击此处输入文字</a:t>
              </a: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848951" y="4213450"/>
            <a:ext cx="3103864" cy="1027752"/>
            <a:chOff x="1221767" y="2105254"/>
            <a:chExt cx="2370017" cy="1027752"/>
          </a:xfrm>
        </p:grpSpPr>
        <p:sp>
          <p:nvSpPr>
            <p:cNvPr id="100" name="矩形 99"/>
            <p:cNvSpPr/>
            <p:nvPr/>
          </p:nvSpPr>
          <p:spPr>
            <a:xfrm>
              <a:off x="2254326" y="2105254"/>
              <a:ext cx="123771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加入标题</a:t>
              </a:r>
            </a:p>
          </p:txBody>
        </p:sp>
        <p:sp>
          <p:nvSpPr>
            <p:cNvPr id="101" name="矩形 100"/>
            <p:cNvSpPr/>
            <p:nvPr/>
          </p:nvSpPr>
          <p:spPr>
            <a:xfrm>
              <a:off x="1221767" y="2523608"/>
              <a:ext cx="2370017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400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单击此处输入文字单击此处输入文字</a:t>
              </a: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400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单击此处输入文字单击此处输入文字</a:t>
              </a: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8273225" y="4140880"/>
            <a:ext cx="3108835" cy="1100322"/>
            <a:chOff x="3102802" y="4913480"/>
            <a:chExt cx="2373813" cy="1100322"/>
          </a:xfrm>
        </p:grpSpPr>
        <p:sp>
          <p:nvSpPr>
            <p:cNvPr id="103" name="矩形 102"/>
            <p:cNvSpPr/>
            <p:nvPr/>
          </p:nvSpPr>
          <p:spPr>
            <a:xfrm>
              <a:off x="3102802" y="4913480"/>
              <a:ext cx="123771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加入标题</a:t>
              </a:r>
            </a:p>
          </p:txBody>
        </p:sp>
        <p:sp>
          <p:nvSpPr>
            <p:cNvPr id="104" name="矩形 103"/>
            <p:cNvSpPr/>
            <p:nvPr/>
          </p:nvSpPr>
          <p:spPr>
            <a:xfrm>
              <a:off x="3106598" y="5404404"/>
              <a:ext cx="2370017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400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单击此处输入文字单击此处输入文字</a:t>
              </a: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400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单击此处输入文字单击此处输入文字</a:t>
              </a:r>
            </a:p>
          </p:txBody>
        </p:sp>
      </p:grpSp>
      <p:pic>
        <p:nvPicPr>
          <p:cNvPr id="53" name="图片 5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352950" y="690211"/>
            <a:ext cx="12190413" cy="232182"/>
          </a:xfrm>
          <a:prstGeom prst="rect">
            <a:avLst/>
          </a:prstGeom>
        </p:spPr>
      </p:pic>
      <p:sp>
        <p:nvSpPr>
          <p:cNvPr id="54" name="矩形 3"/>
          <p:cNvSpPr/>
          <p:nvPr/>
        </p:nvSpPr>
        <p:spPr>
          <a:xfrm>
            <a:off x="1489399" y="204914"/>
            <a:ext cx="3159821" cy="53860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900" dirty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itchFamily="34" charset="0"/>
              </a:rPr>
              <a:t>加入你的标题描述</a:t>
            </a:r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34" y="-41248"/>
            <a:ext cx="1198389" cy="1128061"/>
          </a:xfrm>
          <a:prstGeom prst="rect">
            <a:avLst/>
          </a:prstGeom>
        </p:spPr>
      </p:pic>
      <p:sp>
        <p:nvSpPr>
          <p:cNvPr id="56" name="文本框 55"/>
          <p:cNvSpPr txBox="1"/>
          <p:nvPr/>
        </p:nvSpPr>
        <p:spPr>
          <a:xfrm>
            <a:off x="604163" y="209565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358578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103255" y="1706557"/>
            <a:ext cx="4725620" cy="4133530"/>
            <a:chOff x="426289" y="1543918"/>
            <a:chExt cx="5750201" cy="5029739"/>
          </a:xfrm>
        </p:grpSpPr>
        <p:sp>
          <p:nvSpPr>
            <p:cNvPr id="32" name="矩形 31"/>
            <p:cNvSpPr/>
            <p:nvPr/>
          </p:nvSpPr>
          <p:spPr>
            <a:xfrm>
              <a:off x="447054" y="5013704"/>
              <a:ext cx="5729435" cy="1559953"/>
            </a:xfrm>
            <a:prstGeom prst="rect">
              <a:avLst/>
            </a:prstGeom>
            <a:noFill/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426289" y="1543918"/>
              <a:ext cx="5750201" cy="3311076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4" name="TextBox 14"/>
            <p:cNvSpPr txBox="1"/>
            <p:nvPr/>
          </p:nvSpPr>
          <p:spPr>
            <a:xfrm>
              <a:off x="955339" y="5225439"/>
              <a:ext cx="4961580" cy="561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solidFill>
                    <a:schemeClr val="bg1">
                      <a:lumMod val="50000"/>
                    </a:schemeClr>
                  </a:solidFill>
                </a:rPr>
                <a:t>Many thanks for your awesome work!, we are so happy with your professionalism.</a:t>
              </a:r>
              <a:endParaRPr lang="zh-CN" altLang="en-US" sz="12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5" name="TextBox 15"/>
            <p:cNvSpPr txBox="1"/>
            <p:nvPr/>
          </p:nvSpPr>
          <p:spPr>
            <a:xfrm>
              <a:off x="447054" y="5045996"/>
              <a:ext cx="1144068" cy="10111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>
                      <a:lumMod val="50000"/>
                    </a:schemeClr>
                  </a:solidFill>
                </a:rPr>
                <a:t>”</a:t>
              </a:r>
              <a:endParaRPr lang="zh-CN" altLang="en-US" sz="48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6" name="TextBox 16"/>
            <p:cNvSpPr txBox="1"/>
            <p:nvPr/>
          </p:nvSpPr>
          <p:spPr>
            <a:xfrm>
              <a:off x="1037979" y="6021635"/>
              <a:ext cx="4724408" cy="5243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altLang="zh-CN" sz="1100" b="1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Lorem</a:t>
              </a:r>
              <a:r>
                <a:rPr lang="en-GB" altLang="zh-CN" sz="11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en-GB" altLang="zh-CN" sz="1100" b="1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ipsum</a:t>
              </a:r>
              <a:r>
                <a:rPr lang="en-GB" altLang="zh-CN" sz="11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en-GB" altLang="zh-CN" sz="1100" b="1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dolor</a:t>
              </a:r>
              <a:r>
                <a:rPr lang="en-GB" altLang="zh-CN" sz="11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sit </a:t>
              </a:r>
              <a:r>
                <a:rPr lang="en-GB" altLang="zh-CN" sz="1100" b="1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amet</a:t>
              </a:r>
              <a:r>
                <a:rPr lang="en-GB" altLang="zh-CN" sz="11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, </a:t>
              </a:r>
              <a:r>
                <a:rPr lang="en-GB" altLang="zh-CN" sz="1100" b="1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consectetur</a:t>
              </a:r>
              <a:r>
                <a:rPr lang="en-GB" altLang="zh-CN" sz="11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en-GB" altLang="zh-CN" sz="1100" b="1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adipiscing</a:t>
              </a:r>
              <a:r>
                <a:rPr lang="en-GB" altLang="zh-CN" sz="11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en-GB" altLang="zh-CN" sz="1100" b="1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elit</a:t>
              </a:r>
              <a:r>
                <a:rPr lang="en-GB" altLang="zh-CN" sz="11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. </a:t>
              </a:r>
              <a:endParaRPr lang="en-GB" altLang="zh-CN" sz="11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1037979" y="5949341"/>
              <a:ext cx="5138511" cy="0"/>
            </a:xfrm>
            <a:prstGeom prst="line">
              <a:avLst/>
            </a:prstGeom>
            <a:ln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Group 5"/>
          <p:cNvGrpSpPr/>
          <p:nvPr/>
        </p:nvGrpSpPr>
        <p:grpSpPr>
          <a:xfrm>
            <a:off x="6468003" y="1519577"/>
            <a:ext cx="831273" cy="831273"/>
            <a:chOff x="1105079" y="1849004"/>
            <a:chExt cx="831273" cy="831273"/>
          </a:xfrm>
          <a:noFill/>
        </p:grpSpPr>
        <p:sp>
          <p:nvSpPr>
            <p:cNvPr id="39" name="Oval 3"/>
            <p:cNvSpPr/>
            <p:nvPr/>
          </p:nvSpPr>
          <p:spPr>
            <a:xfrm>
              <a:off x="1105079" y="1849004"/>
              <a:ext cx="831273" cy="831273"/>
            </a:xfrm>
            <a:prstGeom prst="ellipse">
              <a:avLst/>
            </a:prstGeom>
            <a:grpFill/>
            <a:ln w="12700"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0" name="Freeform 5"/>
            <p:cNvSpPr>
              <a:spLocks/>
            </p:cNvSpPr>
            <p:nvPr/>
          </p:nvSpPr>
          <p:spPr bwMode="auto">
            <a:xfrm>
              <a:off x="1363206" y="2123050"/>
              <a:ext cx="315017" cy="283178"/>
            </a:xfrm>
            <a:custGeom>
              <a:avLst/>
              <a:gdLst>
                <a:gd name="T0" fmla="*/ 885 w 907"/>
                <a:gd name="T1" fmla="*/ 197 h 740"/>
                <a:gd name="T2" fmla="*/ 885 w 907"/>
                <a:gd name="T3" fmla="*/ 118 h 740"/>
                <a:gd name="T4" fmla="*/ 789 w 907"/>
                <a:gd name="T5" fmla="*/ 22 h 740"/>
                <a:gd name="T6" fmla="*/ 710 w 907"/>
                <a:gd name="T7" fmla="*/ 22 h 740"/>
                <a:gd name="T8" fmla="*/ 365 w 907"/>
                <a:gd name="T9" fmla="*/ 366 h 740"/>
                <a:gd name="T10" fmla="*/ 285 w 907"/>
                <a:gd name="T11" fmla="*/ 366 h 740"/>
                <a:gd name="T12" fmla="*/ 198 w 907"/>
                <a:gd name="T13" fmla="*/ 279 h 740"/>
                <a:gd name="T14" fmla="*/ 118 w 907"/>
                <a:gd name="T15" fmla="*/ 279 h 740"/>
                <a:gd name="T16" fmla="*/ 22 w 907"/>
                <a:gd name="T17" fmla="*/ 375 h 740"/>
                <a:gd name="T18" fmla="*/ 22 w 907"/>
                <a:gd name="T19" fmla="*/ 454 h 740"/>
                <a:gd name="T20" fmla="*/ 285 w 907"/>
                <a:gd name="T21" fmla="*/ 718 h 740"/>
                <a:gd name="T22" fmla="*/ 365 w 907"/>
                <a:gd name="T23" fmla="*/ 718 h 740"/>
                <a:gd name="T24" fmla="*/ 885 w 907"/>
                <a:gd name="T25" fmla="*/ 197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7" h="740">
                  <a:moveTo>
                    <a:pt x="885" y="197"/>
                  </a:moveTo>
                  <a:cubicBezTo>
                    <a:pt x="907" y="176"/>
                    <a:pt x="907" y="140"/>
                    <a:pt x="885" y="118"/>
                  </a:cubicBezTo>
                  <a:cubicBezTo>
                    <a:pt x="789" y="22"/>
                    <a:pt x="789" y="22"/>
                    <a:pt x="789" y="22"/>
                  </a:cubicBezTo>
                  <a:cubicBezTo>
                    <a:pt x="767" y="0"/>
                    <a:pt x="731" y="0"/>
                    <a:pt x="710" y="22"/>
                  </a:cubicBezTo>
                  <a:cubicBezTo>
                    <a:pt x="365" y="366"/>
                    <a:pt x="365" y="366"/>
                    <a:pt x="365" y="366"/>
                  </a:cubicBezTo>
                  <a:cubicBezTo>
                    <a:pt x="343" y="388"/>
                    <a:pt x="307" y="388"/>
                    <a:pt x="285" y="366"/>
                  </a:cubicBezTo>
                  <a:cubicBezTo>
                    <a:pt x="198" y="279"/>
                    <a:pt x="198" y="279"/>
                    <a:pt x="198" y="279"/>
                  </a:cubicBezTo>
                  <a:cubicBezTo>
                    <a:pt x="176" y="257"/>
                    <a:pt x="140" y="257"/>
                    <a:pt x="118" y="279"/>
                  </a:cubicBezTo>
                  <a:cubicBezTo>
                    <a:pt x="22" y="375"/>
                    <a:pt x="22" y="375"/>
                    <a:pt x="22" y="375"/>
                  </a:cubicBezTo>
                  <a:cubicBezTo>
                    <a:pt x="0" y="397"/>
                    <a:pt x="0" y="432"/>
                    <a:pt x="22" y="454"/>
                  </a:cubicBezTo>
                  <a:cubicBezTo>
                    <a:pt x="285" y="718"/>
                    <a:pt x="285" y="718"/>
                    <a:pt x="285" y="718"/>
                  </a:cubicBezTo>
                  <a:cubicBezTo>
                    <a:pt x="307" y="740"/>
                    <a:pt x="343" y="740"/>
                    <a:pt x="365" y="718"/>
                  </a:cubicBezTo>
                  <a:lnTo>
                    <a:pt x="885" y="197"/>
                  </a:lnTo>
                  <a:close/>
                </a:path>
              </a:pathLst>
            </a:custGeom>
            <a:grpFill/>
            <a:ln w="12700">
              <a:solidFill>
                <a:schemeClr val="bg2">
                  <a:lumMod val="1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1" name="Group 9"/>
          <p:cNvGrpSpPr/>
          <p:nvPr/>
        </p:nvGrpSpPr>
        <p:grpSpPr>
          <a:xfrm>
            <a:off x="7500993" y="1474973"/>
            <a:ext cx="3991798" cy="1213441"/>
            <a:chOff x="2926686" y="2081379"/>
            <a:chExt cx="3991798" cy="1213441"/>
          </a:xfrm>
        </p:grpSpPr>
        <p:sp>
          <p:nvSpPr>
            <p:cNvPr id="42" name="TextBox 11"/>
            <p:cNvSpPr txBox="1"/>
            <p:nvPr/>
          </p:nvSpPr>
          <p:spPr>
            <a:xfrm>
              <a:off x="2926686" y="2081379"/>
              <a:ext cx="156004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Graphic Design</a:t>
              </a:r>
              <a:endParaRPr lang="en-GB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3" name="Rectangle 7"/>
            <p:cNvSpPr/>
            <p:nvPr/>
          </p:nvSpPr>
          <p:spPr>
            <a:xfrm>
              <a:off x="2926686" y="2717739"/>
              <a:ext cx="3949729" cy="5770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105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Lorem</a:t>
              </a:r>
              <a:r>
                <a:rPr lang="en-GB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en-GB" sz="105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ipsum</a:t>
              </a:r>
              <a:r>
                <a:rPr lang="en-GB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en-GB" sz="105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dolor</a:t>
              </a:r>
              <a:r>
                <a:rPr lang="en-GB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sit </a:t>
              </a:r>
              <a:r>
                <a:rPr lang="en-GB" sz="105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amet</a:t>
              </a:r>
              <a:r>
                <a:rPr lang="en-GB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, </a:t>
              </a:r>
              <a:r>
                <a:rPr lang="en-GB" sz="105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consectetur</a:t>
              </a:r>
              <a:r>
                <a:rPr lang="en-GB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en-GB" sz="105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adipiscing</a:t>
              </a:r>
              <a:r>
                <a:rPr lang="en-GB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en-GB" sz="105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elit</a:t>
              </a:r>
              <a:r>
                <a:rPr lang="en-GB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. Integer </a:t>
              </a:r>
              <a:r>
                <a:rPr lang="en-GB" sz="105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dolor</a:t>
              </a:r>
              <a:r>
                <a:rPr lang="en-GB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quam, </a:t>
              </a:r>
              <a:r>
                <a:rPr lang="en-GB" sz="105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pretium</a:t>
              </a:r>
              <a:r>
                <a:rPr lang="en-GB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en-GB" sz="105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eu</a:t>
              </a:r>
              <a:r>
                <a:rPr lang="en-GB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en-GB" sz="105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placerat</a:t>
              </a:r>
              <a:r>
                <a:rPr lang="en-GB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en-GB" sz="105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eu</a:t>
              </a:r>
              <a:r>
                <a:rPr lang="en-GB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semper et </a:t>
              </a:r>
              <a:r>
                <a:rPr lang="en-GB" sz="105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nunc</a:t>
              </a:r>
              <a:r>
                <a:rPr lang="en-GB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. </a:t>
              </a:r>
              <a:r>
                <a:rPr lang="en-GB" sz="105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Nullam</a:t>
              </a:r>
              <a:r>
                <a:rPr lang="en-GB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en-GB" sz="105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ut</a:t>
              </a:r>
              <a:r>
                <a:rPr lang="en-GB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en-GB" sz="105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turpis</a:t>
              </a:r>
              <a:r>
                <a:rPr lang="en-GB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dictum</a:t>
              </a:r>
            </a:p>
          </p:txBody>
        </p:sp>
        <p:sp>
          <p:nvSpPr>
            <p:cNvPr id="44" name="Rectangle 8"/>
            <p:cNvSpPr/>
            <p:nvPr/>
          </p:nvSpPr>
          <p:spPr>
            <a:xfrm>
              <a:off x="2926686" y="2440740"/>
              <a:ext cx="3991798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05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Lorem ipsum </a:t>
              </a:r>
              <a:r>
                <a:rPr lang="en-GB" sz="1050" b="1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dolor</a:t>
              </a:r>
              <a:r>
                <a:rPr lang="en-GB" sz="105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sit </a:t>
              </a:r>
              <a:r>
                <a:rPr lang="en-GB" sz="1050" b="1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amet</a:t>
              </a:r>
              <a:r>
                <a:rPr lang="en-GB" sz="105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, </a:t>
              </a:r>
              <a:r>
                <a:rPr lang="en-GB" sz="1050" b="1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consectetur</a:t>
              </a:r>
              <a:r>
                <a:rPr lang="en-GB" sz="105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en-GB" sz="1050" b="1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adipiscing</a:t>
              </a:r>
              <a:r>
                <a:rPr lang="en-GB" sz="105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en-GB" sz="1050" b="1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elit</a:t>
              </a:r>
              <a:r>
                <a:rPr lang="en-GB" sz="105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. </a:t>
              </a:r>
            </a:p>
          </p:txBody>
        </p:sp>
      </p:grpSp>
      <p:grpSp>
        <p:nvGrpSpPr>
          <p:cNvPr id="45" name="Group 10"/>
          <p:cNvGrpSpPr/>
          <p:nvPr/>
        </p:nvGrpSpPr>
        <p:grpSpPr>
          <a:xfrm>
            <a:off x="6468003" y="3147627"/>
            <a:ext cx="831273" cy="831273"/>
            <a:chOff x="1105079" y="3477054"/>
            <a:chExt cx="831273" cy="831273"/>
          </a:xfrm>
          <a:noFill/>
        </p:grpSpPr>
        <p:sp>
          <p:nvSpPr>
            <p:cNvPr id="46" name="Oval 11"/>
            <p:cNvSpPr/>
            <p:nvPr/>
          </p:nvSpPr>
          <p:spPr>
            <a:xfrm>
              <a:off x="1105079" y="3477054"/>
              <a:ext cx="831273" cy="831273"/>
            </a:xfrm>
            <a:prstGeom prst="ellipse">
              <a:avLst/>
            </a:prstGeom>
            <a:grpFill/>
            <a:ln w="12700"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7" name="Freeform 5"/>
            <p:cNvSpPr>
              <a:spLocks/>
            </p:cNvSpPr>
            <p:nvPr/>
          </p:nvSpPr>
          <p:spPr bwMode="auto">
            <a:xfrm>
              <a:off x="1363206" y="3751100"/>
              <a:ext cx="315017" cy="283178"/>
            </a:xfrm>
            <a:custGeom>
              <a:avLst/>
              <a:gdLst>
                <a:gd name="T0" fmla="*/ 885 w 907"/>
                <a:gd name="T1" fmla="*/ 197 h 740"/>
                <a:gd name="T2" fmla="*/ 885 w 907"/>
                <a:gd name="T3" fmla="*/ 118 h 740"/>
                <a:gd name="T4" fmla="*/ 789 w 907"/>
                <a:gd name="T5" fmla="*/ 22 h 740"/>
                <a:gd name="T6" fmla="*/ 710 w 907"/>
                <a:gd name="T7" fmla="*/ 22 h 740"/>
                <a:gd name="T8" fmla="*/ 365 w 907"/>
                <a:gd name="T9" fmla="*/ 366 h 740"/>
                <a:gd name="T10" fmla="*/ 285 w 907"/>
                <a:gd name="T11" fmla="*/ 366 h 740"/>
                <a:gd name="T12" fmla="*/ 198 w 907"/>
                <a:gd name="T13" fmla="*/ 279 h 740"/>
                <a:gd name="T14" fmla="*/ 118 w 907"/>
                <a:gd name="T15" fmla="*/ 279 h 740"/>
                <a:gd name="T16" fmla="*/ 22 w 907"/>
                <a:gd name="T17" fmla="*/ 375 h 740"/>
                <a:gd name="T18" fmla="*/ 22 w 907"/>
                <a:gd name="T19" fmla="*/ 454 h 740"/>
                <a:gd name="T20" fmla="*/ 285 w 907"/>
                <a:gd name="T21" fmla="*/ 718 h 740"/>
                <a:gd name="T22" fmla="*/ 365 w 907"/>
                <a:gd name="T23" fmla="*/ 718 h 740"/>
                <a:gd name="T24" fmla="*/ 885 w 907"/>
                <a:gd name="T25" fmla="*/ 197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7" h="740">
                  <a:moveTo>
                    <a:pt x="885" y="197"/>
                  </a:moveTo>
                  <a:cubicBezTo>
                    <a:pt x="907" y="176"/>
                    <a:pt x="907" y="140"/>
                    <a:pt x="885" y="118"/>
                  </a:cubicBezTo>
                  <a:cubicBezTo>
                    <a:pt x="789" y="22"/>
                    <a:pt x="789" y="22"/>
                    <a:pt x="789" y="22"/>
                  </a:cubicBezTo>
                  <a:cubicBezTo>
                    <a:pt x="767" y="0"/>
                    <a:pt x="731" y="0"/>
                    <a:pt x="710" y="22"/>
                  </a:cubicBezTo>
                  <a:cubicBezTo>
                    <a:pt x="365" y="366"/>
                    <a:pt x="365" y="366"/>
                    <a:pt x="365" y="366"/>
                  </a:cubicBezTo>
                  <a:cubicBezTo>
                    <a:pt x="343" y="388"/>
                    <a:pt x="307" y="388"/>
                    <a:pt x="285" y="366"/>
                  </a:cubicBezTo>
                  <a:cubicBezTo>
                    <a:pt x="198" y="279"/>
                    <a:pt x="198" y="279"/>
                    <a:pt x="198" y="279"/>
                  </a:cubicBezTo>
                  <a:cubicBezTo>
                    <a:pt x="176" y="257"/>
                    <a:pt x="140" y="257"/>
                    <a:pt x="118" y="279"/>
                  </a:cubicBezTo>
                  <a:cubicBezTo>
                    <a:pt x="22" y="375"/>
                    <a:pt x="22" y="375"/>
                    <a:pt x="22" y="375"/>
                  </a:cubicBezTo>
                  <a:cubicBezTo>
                    <a:pt x="0" y="397"/>
                    <a:pt x="0" y="432"/>
                    <a:pt x="22" y="454"/>
                  </a:cubicBezTo>
                  <a:cubicBezTo>
                    <a:pt x="285" y="718"/>
                    <a:pt x="285" y="718"/>
                    <a:pt x="285" y="718"/>
                  </a:cubicBezTo>
                  <a:cubicBezTo>
                    <a:pt x="307" y="740"/>
                    <a:pt x="343" y="740"/>
                    <a:pt x="365" y="718"/>
                  </a:cubicBezTo>
                  <a:lnTo>
                    <a:pt x="885" y="197"/>
                  </a:lnTo>
                  <a:close/>
                </a:path>
              </a:pathLst>
            </a:custGeom>
            <a:grpFill/>
            <a:ln w="12700">
              <a:solidFill>
                <a:schemeClr val="bg2">
                  <a:lumMod val="1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8" name="Group 13"/>
          <p:cNvGrpSpPr/>
          <p:nvPr/>
        </p:nvGrpSpPr>
        <p:grpSpPr>
          <a:xfrm>
            <a:off x="6468003" y="4775677"/>
            <a:ext cx="831273" cy="831273"/>
            <a:chOff x="1105079" y="5105104"/>
            <a:chExt cx="831273" cy="831273"/>
          </a:xfrm>
          <a:noFill/>
        </p:grpSpPr>
        <p:sp>
          <p:nvSpPr>
            <p:cNvPr id="49" name="Oval 14"/>
            <p:cNvSpPr/>
            <p:nvPr/>
          </p:nvSpPr>
          <p:spPr>
            <a:xfrm>
              <a:off x="1105079" y="5105104"/>
              <a:ext cx="831273" cy="831273"/>
            </a:xfrm>
            <a:prstGeom prst="ellipse">
              <a:avLst/>
            </a:prstGeom>
            <a:grpFill/>
            <a:ln w="12700"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0" name="Freeform 5"/>
            <p:cNvSpPr>
              <a:spLocks/>
            </p:cNvSpPr>
            <p:nvPr/>
          </p:nvSpPr>
          <p:spPr bwMode="auto">
            <a:xfrm>
              <a:off x="1363206" y="5379150"/>
              <a:ext cx="315017" cy="283178"/>
            </a:xfrm>
            <a:custGeom>
              <a:avLst/>
              <a:gdLst>
                <a:gd name="T0" fmla="*/ 885 w 907"/>
                <a:gd name="T1" fmla="*/ 197 h 740"/>
                <a:gd name="T2" fmla="*/ 885 w 907"/>
                <a:gd name="T3" fmla="*/ 118 h 740"/>
                <a:gd name="T4" fmla="*/ 789 w 907"/>
                <a:gd name="T5" fmla="*/ 22 h 740"/>
                <a:gd name="T6" fmla="*/ 710 w 907"/>
                <a:gd name="T7" fmla="*/ 22 h 740"/>
                <a:gd name="T8" fmla="*/ 365 w 907"/>
                <a:gd name="T9" fmla="*/ 366 h 740"/>
                <a:gd name="T10" fmla="*/ 285 w 907"/>
                <a:gd name="T11" fmla="*/ 366 h 740"/>
                <a:gd name="T12" fmla="*/ 198 w 907"/>
                <a:gd name="T13" fmla="*/ 279 h 740"/>
                <a:gd name="T14" fmla="*/ 118 w 907"/>
                <a:gd name="T15" fmla="*/ 279 h 740"/>
                <a:gd name="T16" fmla="*/ 22 w 907"/>
                <a:gd name="T17" fmla="*/ 375 h 740"/>
                <a:gd name="T18" fmla="*/ 22 w 907"/>
                <a:gd name="T19" fmla="*/ 454 h 740"/>
                <a:gd name="T20" fmla="*/ 285 w 907"/>
                <a:gd name="T21" fmla="*/ 718 h 740"/>
                <a:gd name="T22" fmla="*/ 365 w 907"/>
                <a:gd name="T23" fmla="*/ 718 h 740"/>
                <a:gd name="T24" fmla="*/ 885 w 907"/>
                <a:gd name="T25" fmla="*/ 197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7" h="740">
                  <a:moveTo>
                    <a:pt x="885" y="197"/>
                  </a:moveTo>
                  <a:cubicBezTo>
                    <a:pt x="907" y="176"/>
                    <a:pt x="907" y="140"/>
                    <a:pt x="885" y="118"/>
                  </a:cubicBezTo>
                  <a:cubicBezTo>
                    <a:pt x="789" y="22"/>
                    <a:pt x="789" y="22"/>
                    <a:pt x="789" y="22"/>
                  </a:cubicBezTo>
                  <a:cubicBezTo>
                    <a:pt x="767" y="0"/>
                    <a:pt x="731" y="0"/>
                    <a:pt x="710" y="22"/>
                  </a:cubicBezTo>
                  <a:cubicBezTo>
                    <a:pt x="365" y="366"/>
                    <a:pt x="365" y="366"/>
                    <a:pt x="365" y="366"/>
                  </a:cubicBezTo>
                  <a:cubicBezTo>
                    <a:pt x="343" y="388"/>
                    <a:pt x="307" y="388"/>
                    <a:pt x="285" y="366"/>
                  </a:cubicBezTo>
                  <a:cubicBezTo>
                    <a:pt x="198" y="279"/>
                    <a:pt x="198" y="279"/>
                    <a:pt x="198" y="279"/>
                  </a:cubicBezTo>
                  <a:cubicBezTo>
                    <a:pt x="176" y="257"/>
                    <a:pt x="140" y="257"/>
                    <a:pt x="118" y="279"/>
                  </a:cubicBezTo>
                  <a:cubicBezTo>
                    <a:pt x="22" y="375"/>
                    <a:pt x="22" y="375"/>
                    <a:pt x="22" y="375"/>
                  </a:cubicBezTo>
                  <a:cubicBezTo>
                    <a:pt x="0" y="397"/>
                    <a:pt x="0" y="432"/>
                    <a:pt x="22" y="454"/>
                  </a:cubicBezTo>
                  <a:cubicBezTo>
                    <a:pt x="285" y="718"/>
                    <a:pt x="285" y="718"/>
                    <a:pt x="285" y="718"/>
                  </a:cubicBezTo>
                  <a:cubicBezTo>
                    <a:pt x="307" y="740"/>
                    <a:pt x="343" y="740"/>
                    <a:pt x="365" y="718"/>
                  </a:cubicBezTo>
                  <a:lnTo>
                    <a:pt x="885" y="197"/>
                  </a:lnTo>
                  <a:close/>
                </a:path>
              </a:pathLst>
            </a:custGeom>
            <a:grpFill/>
            <a:ln w="12700">
              <a:solidFill>
                <a:schemeClr val="bg2">
                  <a:lumMod val="1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1" name="Group 16"/>
          <p:cNvGrpSpPr/>
          <p:nvPr/>
        </p:nvGrpSpPr>
        <p:grpSpPr>
          <a:xfrm>
            <a:off x="7500993" y="4731073"/>
            <a:ext cx="3991798" cy="1213441"/>
            <a:chOff x="2926686" y="2081379"/>
            <a:chExt cx="3991798" cy="1213441"/>
          </a:xfrm>
        </p:grpSpPr>
        <p:sp>
          <p:nvSpPr>
            <p:cNvPr id="52" name="TextBox 21"/>
            <p:cNvSpPr txBox="1"/>
            <p:nvPr/>
          </p:nvSpPr>
          <p:spPr>
            <a:xfrm>
              <a:off x="2926686" y="2081379"/>
              <a:ext cx="156004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Graphic Design</a:t>
              </a:r>
              <a:endParaRPr lang="en-GB" sz="1400" b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3" name="Rectangle 18"/>
            <p:cNvSpPr/>
            <p:nvPr/>
          </p:nvSpPr>
          <p:spPr>
            <a:xfrm>
              <a:off x="2926686" y="2717739"/>
              <a:ext cx="3949729" cy="5770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10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Lorem ipsum dolor sit amet, consectetur adipiscing elit. Integer dolor quam, pretium eu placerat eu semper et nunc. Nullam ut turpis dictum</a:t>
              </a:r>
            </a:p>
          </p:txBody>
        </p:sp>
        <p:sp>
          <p:nvSpPr>
            <p:cNvPr id="54" name="Rectangle 19"/>
            <p:cNvSpPr/>
            <p:nvPr/>
          </p:nvSpPr>
          <p:spPr>
            <a:xfrm>
              <a:off x="2926686" y="2440740"/>
              <a:ext cx="3991798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05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Lorem ipsum dolor sit amet, consectetur adipiscing elit. </a:t>
              </a:r>
            </a:p>
          </p:txBody>
        </p:sp>
      </p:grpSp>
      <p:grpSp>
        <p:nvGrpSpPr>
          <p:cNvPr id="55" name="Group 20"/>
          <p:cNvGrpSpPr/>
          <p:nvPr/>
        </p:nvGrpSpPr>
        <p:grpSpPr>
          <a:xfrm>
            <a:off x="7500993" y="3103266"/>
            <a:ext cx="3991798" cy="1213441"/>
            <a:chOff x="2926686" y="2081379"/>
            <a:chExt cx="3991798" cy="1213441"/>
          </a:xfrm>
        </p:grpSpPr>
        <p:sp>
          <p:nvSpPr>
            <p:cNvPr id="56" name="TextBox 25"/>
            <p:cNvSpPr txBox="1"/>
            <p:nvPr/>
          </p:nvSpPr>
          <p:spPr>
            <a:xfrm>
              <a:off x="2926686" y="2081379"/>
              <a:ext cx="156004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Graphic Design</a:t>
              </a:r>
              <a:endParaRPr lang="en-GB" sz="1400" b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7" name="Rectangle 22"/>
            <p:cNvSpPr/>
            <p:nvPr/>
          </p:nvSpPr>
          <p:spPr>
            <a:xfrm>
              <a:off x="2926686" y="2717739"/>
              <a:ext cx="3949729" cy="5770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10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Lorem ipsum dolor sit amet, consectetur adipiscing elit. Integer dolor quam, pretium eu placerat eu semper et nunc. Nullam ut turpis dictum</a:t>
              </a:r>
            </a:p>
          </p:txBody>
        </p:sp>
        <p:sp>
          <p:nvSpPr>
            <p:cNvPr id="58" name="Rectangle 23"/>
            <p:cNvSpPr/>
            <p:nvPr/>
          </p:nvSpPr>
          <p:spPr>
            <a:xfrm>
              <a:off x="2926686" y="2440740"/>
              <a:ext cx="3991798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050" b="1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Lorem</a:t>
              </a:r>
              <a:r>
                <a:rPr lang="en-GB" sz="105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en-GB" sz="1050" b="1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ipsum</a:t>
              </a:r>
              <a:r>
                <a:rPr lang="en-GB" sz="105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en-GB" sz="1050" b="1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dolor</a:t>
              </a:r>
              <a:r>
                <a:rPr lang="en-GB" sz="105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sit </a:t>
              </a:r>
              <a:r>
                <a:rPr lang="en-GB" sz="1050" b="1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amet</a:t>
              </a:r>
              <a:r>
                <a:rPr lang="en-GB" sz="105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, </a:t>
              </a:r>
              <a:r>
                <a:rPr lang="en-GB" sz="1050" b="1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consectetur</a:t>
              </a:r>
              <a:r>
                <a:rPr lang="en-GB" sz="105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en-GB" sz="1050" b="1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adipiscing</a:t>
              </a:r>
              <a:r>
                <a:rPr lang="en-GB" sz="105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en-GB" sz="1050" b="1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elit</a:t>
              </a:r>
              <a:r>
                <a:rPr lang="en-GB" sz="105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. </a:t>
              </a:r>
            </a:p>
          </p:txBody>
        </p:sp>
      </p:grpSp>
      <p:pic>
        <p:nvPicPr>
          <p:cNvPr id="59" name="图片 5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352950" y="690211"/>
            <a:ext cx="12190413" cy="232182"/>
          </a:xfrm>
          <a:prstGeom prst="rect">
            <a:avLst/>
          </a:prstGeom>
        </p:spPr>
      </p:pic>
      <p:sp>
        <p:nvSpPr>
          <p:cNvPr id="60" name="矩形 3"/>
          <p:cNvSpPr/>
          <p:nvPr/>
        </p:nvSpPr>
        <p:spPr>
          <a:xfrm>
            <a:off x="1489399" y="204914"/>
            <a:ext cx="3159821" cy="53860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900" dirty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itchFamily="34" charset="0"/>
              </a:rPr>
              <a:t>加入你的标题描述</a:t>
            </a:r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34" y="-41248"/>
            <a:ext cx="1198389" cy="1128061"/>
          </a:xfrm>
          <a:prstGeom prst="rect">
            <a:avLst/>
          </a:prstGeom>
        </p:spPr>
      </p:pic>
      <p:sp>
        <p:nvSpPr>
          <p:cNvPr id="62" name="文本框 61"/>
          <p:cNvSpPr txBox="1"/>
          <p:nvPr/>
        </p:nvSpPr>
        <p:spPr>
          <a:xfrm>
            <a:off x="604163" y="209565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829494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2151270" y="1653852"/>
            <a:ext cx="8356258" cy="3883758"/>
            <a:chOff x="1070934" y="988368"/>
            <a:chExt cx="7317490" cy="3400968"/>
          </a:xfrm>
        </p:grpSpPr>
        <p:cxnSp>
          <p:nvCxnSpPr>
            <p:cNvPr id="34" name="Straight Connector 10"/>
            <p:cNvCxnSpPr/>
            <p:nvPr/>
          </p:nvCxnSpPr>
          <p:spPr>
            <a:xfrm>
              <a:off x="1909134" y="1483065"/>
              <a:ext cx="3962400" cy="0"/>
            </a:xfrm>
            <a:prstGeom prst="line">
              <a:avLst/>
            </a:prstGeom>
            <a:noFill/>
            <a:ln w="254000">
              <a:solidFill>
                <a:schemeClr val="bg2">
                  <a:lumMod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Rounded Rectangle 17"/>
            <p:cNvSpPr/>
            <p:nvPr/>
          </p:nvSpPr>
          <p:spPr>
            <a:xfrm>
              <a:off x="1070934" y="1167594"/>
              <a:ext cx="652843" cy="630942"/>
            </a:xfrm>
            <a:prstGeom prst="roundRect">
              <a:avLst/>
            </a:prstGeom>
            <a:noFill/>
            <a:ln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  <a:cs typeface="Open Sans" pitchFamily="34" charset="0"/>
                </a:rPr>
                <a:t>90%</a:t>
              </a:r>
            </a:p>
          </p:txBody>
        </p:sp>
        <p:sp>
          <p:nvSpPr>
            <p:cNvPr id="36" name="Rounded Rectangle 18"/>
            <p:cNvSpPr/>
            <p:nvPr/>
          </p:nvSpPr>
          <p:spPr>
            <a:xfrm>
              <a:off x="1070934" y="2022552"/>
              <a:ext cx="652843" cy="630942"/>
            </a:xfrm>
            <a:prstGeom prst="roundRect">
              <a:avLst/>
            </a:prstGeom>
            <a:noFill/>
            <a:ln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  <a:cs typeface="Open Sans" pitchFamily="34" charset="0"/>
                </a:rPr>
                <a:t>70%</a:t>
              </a:r>
            </a:p>
          </p:txBody>
        </p:sp>
        <p:sp>
          <p:nvSpPr>
            <p:cNvPr id="37" name="Rounded Rectangle 19"/>
            <p:cNvSpPr/>
            <p:nvPr/>
          </p:nvSpPr>
          <p:spPr>
            <a:xfrm>
              <a:off x="1070934" y="2898852"/>
              <a:ext cx="652843" cy="630942"/>
            </a:xfrm>
            <a:prstGeom prst="roundRect">
              <a:avLst/>
            </a:prstGeom>
            <a:noFill/>
            <a:ln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  <a:cs typeface="Open Sans" pitchFamily="34" charset="0"/>
                </a:rPr>
                <a:t>85%</a:t>
              </a:r>
            </a:p>
          </p:txBody>
        </p:sp>
        <p:sp>
          <p:nvSpPr>
            <p:cNvPr id="38" name="Rounded Rectangle 20"/>
            <p:cNvSpPr/>
            <p:nvPr/>
          </p:nvSpPr>
          <p:spPr>
            <a:xfrm>
              <a:off x="1070934" y="3758394"/>
              <a:ext cx="652843" cy="630942"/>
            </a:xfrm>
            <a:prstGeom prst="roundRect">
              <a:avLst/>
            </a:prstGeom>
            <a:noFill/>
            <a:ln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  <a:cs typeface="Open Sans" pitchFamily="34" charset="0"/>
                </a:rPr>
                <a:t>45%</a:t>
              </a:r>
            </a:p>
          </p:txBody>
        </p:sp>
        <p:sp>
          <p:nvSpPr>
            <p:cNvPr id="39" name="Rectangle 21"/>
            <p:cNvSpPr/>
            <p:nvPr/>
          </p:nvSpPr>
          <p:spPr>
            <a:xfrm>
              <a:off x="6145667" y="988368"/>
              <a:ext cx="2242757" cy="808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单击此处添加标题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此处添加详细文本描述，建议与标题相关并符合整体语言风格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40" name="Rectangle 22"/>
            <p:cNvSpPr/>
            <p:nvPr/>
          </p:nvSpPr>
          <p:spPr>
            <a:xfrm>
              <a:off x="6145667" y="1843326"/>
              <a:ext cx="2242757" cy="808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单击此处添加标题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此处添加详细文本描述，建议与标题相关并符合整体语言风格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41" name="Rectangle 23"/>
            <p:cNvSpPr/>
            <p:nvPr/>
          </p:nvSpPr>
          <p:spPr>
            <a:xfrm>
              <a:off x="6145667" y="2719626"/>
              <a:ext cx="2242757" cy="808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单击此处添加标题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此处添加详细文本描述，建议与标题相关并符合整体语言风格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42" name="Rectangle 24"/>
            <p:cNvSpPr/>
            <p:nvPr/>
          </p:nvSpPr>
          <p:spPr>
            <a:xfrm>
              <a:off x="6145667" y="3579168"/>
              <a:ext cx="2242757" cy="808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单击此处添加标题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此处添加详细文本描述，建议与标题相关并符合整体语言风格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cxnSp>
          <p:nvCxnSpPr>
            <p:cNvPr id="43" name="Straight Connector 34"/>
            <p:cNvCxnSpPr/>
            <p:nvPr/>
          </p:nvCxnSpPr>
          <p:spPr>
            <a:xfrm>
              <a:off x="1909134" y="2338023"/>
              <a:ext cx="3124200" cy="0"/>
            </a:xfrm>
            <a:prstGeom prst="line">
              <a:avLst/>
            </a:prstGeom>
            <a:noFill/>
            <a:ln w="254000">
              <a:solidFill>
                <a:schemeClr val="bg2">
                  <a:lumMod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36"/>
            <p:cNvCxnSpPr/>
            <p:nvPr/>
          </p:nvCxnSpPr>
          <p:spPr>
            <a:xfrm>
              <a:off x="1909134" y="3214323"/>
              <a:ext cx="3733800" cy="0"/>
            </a:xfrm>
            <a:prstGeom prst="line">
              <a:avLst/>
            </a:prstGeom>
            <a:noFill/>
            <a:ln w="254000">
              <a:solidFill>
                <a:schemeClr val="bg2">
                  <a:lumMod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38"/>
            <p:cNvCxnSpPr/>
            <p:nvPr/>
          </p:nvCxnSpPr>
          <p:spPr>
            <a:xfrm>
              <a:off x="1909134" y="4073865"/>
              <a:ext cx="2209800" cy="0"/>
            </a:xfrm>
            <a:prstGeom prst="line">
              <a:avLst/>
            </a:prstGeom>
            <a:noFill/>
            <a:ln w="254000">
              <a:solidFill>
                <a:schemeClr val="bg2">
                  <a:lumMod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352950" y="690211"/>
            <a:ext cx="12190413" cy="232182"/>
          </a:xfrm>
          <a:prstGeom prst="rect">
            <a:avLst/>
          </a:prstGeom>
        </p:spPr>
      </p:pic>
      <p:sp>
        <p:nvSpPr>
          <p:cNvPr id="19" name="矩形 3"/>
          <p:cNvSpPr/>
          <p:nvPr/>
        </p:nvSpPr>
        <p:spPr>
          <a:xfrm>
            <a:off x="1489399" y="204914"/>
            <a:ext cx="3159821" cy="53860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900" dirty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itchFamily="34" charset="0"/>
              </a:rPr>
              <a:t>加入你的标题描述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34" y="-41248"/>
            <a:ext cx="1198389" cy="1128061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604163" y="209565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95276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 rot="2700000">
            <a:off x="2021179" y="2963576"/>
            <a:ext cx="1387642" cy="1387642"/>
          </a:xfrm>
          <a:prstGeom prst="roundRect">
            <a:avLst>
              <a:gd name="adj" fmla="val 6319"/>
            </a:avLst>
          </a:prstGeom>
          <a:noFill/>
          <a:ln w="12700"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圆角矩形 6"/>
          <p:cNvSpPr/>
          <p:nvPr/>
        </p:nvSpPr>
        <p:spPr>
          <a:xfrm rot="2700000">
            <a:off x="4313112" y="2963575"/>
            <a:ext cx="1387642" cy="1387642"/>
          </a:xfrm>
          <a:prstGeom prst="roundRect">
            <a:avLst>
              <a:gd name="adj" fmla="val 6319"/>
            </a:avLst>
          </a:prstGeom>
          <a:noFill/>
          <a:ln w="12700"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圆角矩形 7"/>
          <p:cNvSpPr/>
          <p:nvPr/>
        </p:nvSpPr>
        <p:spPr>
          <a:xfrm rot="2700000">
            <a:off x="6605045" y="2941369"/>
            <a:ext cx="1387642" cy="1387642"/>
          </a:xfrm>
          <a:prstGeom prst="roundRect">
            <a:avLst>
              <a:gd name="adj" fmla="val 6319"/>
            </a:avLst>
          </a:prstGeom>
          <a:noFill/>
          <a:ln w="12700"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 rot="2700000">
            <a:off x="8896977" y="2941368"/>
            <a:ext cx="1387642" cy="1387642"/>
          </a:xfrm>
          <a:prstGeom prst="roundRect">
            <a:avLst>
              <a:gd name="adj" fmla="val 6319"/>
            </a:avLst>
          </a:prstGeom>
          <a:noFill/>
          <a:ln w="12700"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351824" y="4938864"/>
            <a:ext cx="2666093" cy="802951"/>
            <a:chOff x="1351824" y="4950667"/>
            <a:chExt cx="2666093" cy="802951"/>
          </a:xfrm>
        </p:grpSpPr>
        <p:sp>
          <p:nvSpPr>
            <p:cNvPr id="11" name="文本框 48"/>
            <p:cNvSpPr txBox="1"/>
            <p:nvPr/>
          </p:nvSpPr>
          <p:spPr>
            <a:xfrm>
              <a:off x="1723309" y="4950667"/>
              <a:ext cx="19231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</a:rPr>
                <a:t>点击添加标题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1351824" y="5199620"/>
              <a:ext cx="266609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Fusce posuere, 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674110" y="1653852"/>
            <a:ext cx="2666093" cy="802951"/>
            <a:chOff x="1351824" y="4950667"/>
            <a:chExt cx="2666093" cy="802951"/>
          </a:xfrm>
        </p:grpSpPr>
        <p:sp>
          <p:nvSpPr>
            <p:cNvPr id="14" name="文本框 51"/>
            <p:cNvSpPr txBox="1"/>
            <p:nvPr/>
          </p:nvSpPr>
          <p:spPr>
            <a:xfrm>
              <a:off x="1723309" y="4950667"/>
              <a:ext cx="19231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</a:rPr>
                <a:t>点击添加标题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1351824" y="5199620"/>
              <a:ext cx="266609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Fusce posuere, 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952852" y="4938864"/>
            <a:ext cx="2666093" cy="802951"/>
            <a:chOff x="1351824" y="4950667"/>
            <a:chExt cx="2666093" cy="802951"/>
          </a:xfrm>
        </p:grpSpPr>
        <p:sp>
          <p:nvSpPr>
            <p:cNvPr id="17" name="文本框 54"/>
            <p:cNvSpPr txBox="1"/>
            <p:nvPr/>
          </p:nvSpPr>
          <p:spPr>
            <a:xfrm>
              <a:off x="1723309" y="4950667"/>
              <a:ext cx="19231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</a:rPr>
                <a:t>点击添加标题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1351824" y="5199620"/>
              <a:ext cx="266609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Fusce posuere, 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275138" y="1653852"/>
            <a:ext cx="2666093" cy="802951"/>
            <a:chOff x="1351824" y="4950667"/>
            <a:chExt cx="2666093" cy="802951"/>
          </a:xfrm>
        </p:grpSpPr>
        <p:sp>
          <p:nvSpPr>
            <p:cNvPr id="20" name="文本框 57"/>
            <p:cNvSpPr txBox="1"/>
            <p:nvPr/>
          </p:nvSpPr>
          <p:spPr>
            <a:xfrm>
              <a:off x="1723309" y="4950667"/>
              <a:ext cx="19231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</a:rPr>
                <a:t>点击添加标题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1351824" y="5199620"/>
              <a:ext cx="266609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Fusce posuere, 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474453" y="3306749"/>
            <a:ext cx="481094" cy="701296"/>
            <a:chOff x="4081166" y="4301728"/>
            <a:chExt cx="239316" cy="348854"/>
          </a:xfrm>
          <a:noFill/>
        </p:grpSpPr>
        <p:sp>
          <p:nvSpPr>
            <p:cNvPr id="23" name="AutoShape 97"/>
            <p:cNvSpPr>
              <a:spLocks/>
            </p:cNvSpPr>
            <p:nvPr/>
          </p:nvSpPr>
          <p:spPr bwMode="auto">
            <a:xfrm>
              <a:off x="4081166" y="4301728"/>
              <a:ext cx="239316" cy="34885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 w="12700" cap="flat" cmpd="sng">
              <a:solidFill>
                <a:schemeClr val="bg2">
                  <a:lumMod val="10000"/>
                </a:schemeClr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4" name="AutoShape 98"/>
            <p:cNvSpPr>
              <a:spLocks/>
            </p:cNvSpPr>
            <p:nvPr/>
          </p:nvSpPr>
          <p:spPr bwMode="auto">
            <a:xfrm>
              <a:off x="4178797" y="4334470"/>
              <a:ext cx="44053" cy="1071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 w="12700" cap="flat" cmpd="sng">
              <a:solidFill>
                <a:schemeClr val="bg2">
                  <a:lumMod val="10000"/>
                </a:schemeClr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5" name="AutoShape 99"/>
            <p:cNvSpPr>
              <a:spLocks/>
            </p:cNvSpPr>
            <p:nvPr/>
          </p:nvSpPr>
          <p:spPr bwMode="auto">
            <a:xfrm>
              <a:off x="4190108" y="4607123"/>
              <a:ext cx="21431" cy="1071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 w="12700" cap="flat" cmpd="sng">
              <a:solidFill>
                <a:schemeClr val="bg2">
                  <a:lumMod val="10000"/>
                </a:schemeClr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668987" y="3319450"/>
            <a:ext cx="675893" cy="675893"/>
            <a:chOff x="6162378" y="2904530"/>
            <a:chExt cx="348258" cy="348258"/>
          </a:xfrm>
          <a:noFill/>
        </p:grpSpPr>
        <p:sp>
          <p:nvSpPr>
            <p:cNvPr id="27" name="AutoShape 52"/>
            <p:cNvSpPr>
              <a:spLocks/>
            </p:cNvSpPr>
            <p:nvPr/>
          </p:nvSpPr>
          <p:spPr bwMode="auto">
            <a:xfrm>
              <a:off x="6162378" y="2904530"/>
              <a:ext cx="348258" cy="348258"/>
            </a:xfrm>
            <a:custGeom>
              <a:avLst/>
              <a:gdLst>
                <a:gd name="T0" fmla="+- 0 10800 87"/>
                <a:gd name="T1" fmla="*/ T0 w 21426"/>
                <a:gd name="T2" fmla="+- 0 10799 73"/>
                <a:gd name="T3" fmla="*/ 10799 h 21453"/>
                <a:gd name="T4" fmla="+- 0 10800 87"/>
                <a:gd name="T5" fmla="*/ T4 w 21426"/>
                <a:gd name="T6" fmla="+- 0 10799 73"/>
                <a:gd name="T7" fmla="*/ 10799 h 21453"/>
                <a:gd name="T8" fmla="+- 0 10800 87"/>
                <a:gd name="T9" fmla="*/ T8 w 21426"/>
                <a:gd name="T10" fmla="+- 0 10799 73"/>
                <a:gd name="T11" fmla="*/ 10799 h 21453"/>
                <a:gd name="T12" fmla="+- 0 10800 87"/>
                <a:gd name="T13" fmla="*/ T12 w 21426"/>
                <a:gd name="T14" fmla="+- 0 10799 73"/>
                <a:gd name="T15" fmla="*/ 10799 h 2145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26" h="21453">
                  <a:moveTo>
                    <a:pt x="8034" y="20112"/>
                  </a:moveTo>
                  <a:cubicBezTo>
                    <a:pt x="5816" y="17892"/>
                    <a:pt x="3556" y="15628"/>
                    <a:pt x="1338" y="13408"/>
                  </a:cubicBezTo>
                  <a:cubicBezTo>
                    <a:pt x="3241" y="7240"/>
                    <a:pt x="11488" y="7509"/>
                    <a:pt x="13391" y="1341"/>
                  </a:cubicBezTo>
                  <a:cubicBezTo>
                    <a:pt x="15609" y="3560"/>
                    <a:pt x="17869" y="5825"/>
                    <a:pt x="20087" y="8045"/>
                  </a:cubicBezTo>
                  <a:cubicBezTo>
                    <a:pt x="18184" y="14212"/>
                    <a:pt x="9937" y="13944"/>
                    <a:pt x="8034" y="20112"/>
                  </a:cubicBezTo>
                  <a:moveTo>
                    <a:pt x="21034" y="7097"/>
                  </a:moveTo>
                  <a:lnTo>
                    <a:pt x="14338" y="393"/>
                  </a:lnTo>
                  <a:cubicBezTo>
                    <a:pt x="14006" y="60"/>
                    <a:pt x="13525" y="-73"/>
                    <a:pt x="13069" y="39"/>
                  </a:cubicBezTo>
                  <a:cubicBezTo>
                    <a:pt x="12828" y="98"/>
                    <a:pt x="12614" y="222"/>
                    <a:pt x="12444" y="393"/>
                  </a:cubicBezTo>
                  <a:cubicBezTo>
                    <a:pt x="12292" y="545"/>
                    <a:pt x="12177" y="733"/>
                    <a:pt x="12112" y="944"/>
                  </a:cubicBezTo>
                  <a:cubicBezTo>
                    <a:pt x="11808" y="1929"/>
                    <a:pt x="11283" y="2785"/>
                    <a:pt x="10507" y="3562"/>
                  </a:cubicBezTo>
                  <a:cubicBezTo>
                    <a:pt x="9471" y="4598"/>
                    <a:pt x="8121" y="5384"/>
                    <a:pt x="6693" y="6214"/>
                  </a:cubicBezTo>
                  <a:cubicBezTo>
                    <a:pt x="5177" y="7094"/>
                    <a:pt x="3611" y="8006"/>
                    <a:pt x="2328" y="9290"/>
                  </a:cubicBezTo>
                  <a:cubicBezTo>
                    <a:pt x="1237" y="10383"/>
                    <a:pt x="493" y="11600"/>
                    <a:pt x="59" y="13011"/>
                  </a:cubicBezTo>
                  <a:cubicBezTo>
                    <a:pt x="-87" y="13488"/>
                    <a:pt x="40" y="14004"/>
                    <a:pt x="391" y="14356"/>
                  </a:cubicBezTo>
                  <a:lnTo>
                    <a:pt x="7087" y="21060"/>
                  </a:lnTo>
                  <a:cubicBezTo>
                    <a:pt x="7419" y="21393"/>
                    <a:pt x="7900" y="21526"/>
                    <a:pt x="8356" y="21414"/>
                  </a:cubicBezTo>
                  <a:cubicBezTo>
                    <a:pt x="8597" y="21354"/>
                    <a:pt x="8811" y="21231"/>
                    <a:pt x="8981" y="21060"/>
                  </a:cubicBezTo>
                  <a:cubicBezTo>
                    <a:pt x="9133" y="20908"/>
                    <a:pt x="9248" y="20720"/>
                    <a:pt x="9314" y="20508"/>
                  </a:cubicBezTo>
                  <a:cubicBezTo>
                    <a:pt x="9617" y="19523"/>
                    <a:pt x="10142" y="18667"/>
                    <a:pt x="10918" y="17890"/>
                  </a:cubicBezTo>
                  <a:cubicBezTo>
                    <a:pt x="11954" y="16853"/>
                    <a:pt x="13304" y="16069"/>
                    <a:pt x="14733" y="15239"/>
                  </a:cubicBezTo>
                  <a:cubicBezTo>
                    <a:pt x="16248" y="14357"/>
                    <a:pt x="17814" y="13446"/>
                    <a:pt x="19097" y="12162"/>
                  </a:cubicBezTo>
                  <a:cubicBezTo>
                    <a:pt x="20188" y="11070"/>
                    <a:pt x="20932" y="9852"/>
                    <a:pt x="21366" y="8440"/>
                  </a:cubicBezTo>
                  <a:cubicBezTo>
                    <a:pt x="21512" y="7965"/>
                    <a:pt x="21385" y="7448"/>
                    <a:pt x="21034" y="7097"/>
                  </a:cubicBezTo>
                </a:path>
              </a:pathLst>
            </a:custGeom>
            <a:grpFill/>
            <a:ln w="12700" cap="flat" cmpd="sng">
              <a:solidFill>
                <a:schemeClr val="bg2">
                  <a:lumMod val="10000"/>
                </a:schemeClr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8" name="AutoShape 53"/>
            <p:cNvSpPr>
              <a:spLocks/>
            </p:cNvSpPr>
            <p:nvPr/>
          </p:nvSpPr>
          <p:spPr bwMode="auto">
            <a:xfrm>
              <a:off x="6293347" y="3024187"/>
              <a:ext cx="94060" cy="97631"/>
            </a:xfrm>
            <a:custGeom>
              <a:avLst/>
              <a:gdLst>
                <a:gd name="T0" fmla="+- 0 10801 59"/>
                <a:gd name="T1" fmla="*/ T0 w 21484"/>
                <a:gd name="T2" fmla="+- 0 10799 41"/>
                <a:gd name="T3" fmla="*/ 10799 h 21516"/>
                <a:gd name="T4" fmla="+- 0 10801 59"/>
                <a:gd name="T5" fmla="*/ T4 w 21484"/>
                <a:gd name="T6" fmla="+- 0 10799 41"/>
                <a:gd name="T7" fmla="*/ 10799 h 21516"/>
                <a:gd name="T8" fmla="+- 0 10801 59"/>
                <a:gd name="T9" fmla="*/ T8 w 21484"/>
                <a:gd name="T10" fmla="+- 0 10799 41"/>
                <a:gd name="T11" fmla="*/ 10799 h 21516"/>
                <a:gd name="T12" fmla="+- 0 10801 59"/>
                <a:gd name="T13" fmla="*/ T12 w 21484"/>
                <a:gd name="T14" fmla="+- 0 10799 41"/>
                <a:gd name="T15" fmla="*/ 10799 h 2151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84" h="21516">
                  <a:moveTo>
                    <a:pt x="17511" y="14987"/>
                  </a:moveTo>
                  <a:cubicBezTo>
                    <a:pt x="17287" y="15384"/>
                    <a:pt x="17032" y="15740"/>
                    <a:pt x="16731" y="16049"/>
                  </a:cubicBezTo>
                  <a:cubicBezTo>
                    <a:pt x="15340" y="14692"/>
                    <a:pt x="13947" y="13205"/>
                    <a:pt x="12559" y="11675"/>
                  </a:cubicBezTo>
                  <a:cubicBezTo>
                    <a:pt x="12912" y="11521"/>
                    <a:pt x="13287" y="11362"/>
                    <a:pt x="13689" y="11198"/>
                  </a:cubicBezTo>
                  <a:cubicBezTo>
                    <a:pt x="14092" y="11034"/>
                    <a:pt x="14494" y="10927"/>
                    <a:pt x="14895" y="10861"/>
                  </a:cubicBezTo>
                  <a:cubicBezTo>
                    <a:pt x="15308" y="10801"/>
                    <a:pt x="15715" y="10819"/>
                    <a:pt x="16122" y="10913"/>
                  </a:cubicBezTo>
                  <a:cubicBezTo>
                    <a:pt x="16527" y="11011"/>
                    <a:pt x="16909" y="11222"/>
                    <a:pt x="17262" y="11554"/>
                  </a:cubicBezTo>
                  <a:cubicBezTo>
                    <a:pt x="17612" y="11890"/>
                    <a:pt x="17835" y="12244"/>
                    <a:pt x="17923" y="12620"/>
                  </a:cubicBezTo>
                  <a:cubicBezTo>
                    <a:pt x="18020" y="13004"/>
                    <a:pt x="18025" y="13392"/>
                    <a:pt x="17958" y="13789"/>
                  </a:cubicBezTo>
                  <a:cubicBezTo>
                    <a:pt x="17883" y="14187"/>
                    <a:pt x="17738" y="14585"/>
                    <a:pt x="17511" y="14987"/>
                  </a:cubicBezTo>
                  <a:moveTo>
                    <a:pt x="5799" y="10193"/>
                  </a:moveTo>
                  <a:cubicBezTo>
                    <a:pt x="5096" y="10221"/>
                    <a:pt x="4482" y="9996"/>
                    <a:pt x="3946" y="9496"/>
                  </a:cubicBezTo>
                  <a:cubicBezTo>
                    <a:pt x="3717" y="9285"/>
                    <a:pt x="3558" y="9028"/>
                    <a:pt x="3461" y="8724"/>
                  </a:cubicBezTo>
                  <a:cubicBezTo>
                    <a:pt x="3359" y="8420"/>
                    <a:pt x="3326" y="8088"/>
                    <a:pt x="3366" y="7723"/>
                  </a:cubicBezTo>
                  <a:cubicBezTo>
                    <a:pt x="3397" y="7363"/>
                    <a:pt x="3509" y="6989"/>
                    <a:pt x="3703" y="6610"/>
                  </a:cubicBezTo>
                  <a:cubicBezTo>
                    <a:pt x="3889" y="6231"/>
                    <a:pt x="4160" y="5852"/>
                    <a:pt x="4510" y="5487"/>
                  </a:cubicBezTo>
                  <a:cubicBezTo>
                    <a:pt x="5768" y="6694"/>
                    <a:pt x="7022" y="8018"/>
                    <a:pt x="8282" y="9388"/>
                  </a:cubicBezTo>
                  <a:cubicBezTo>
                    <a:pt x="7330" y="9893"/>
                    <a:pt x="6501" y="10164"/>
                    <a:pt x="5799" y="10193"/>
                  </a:cubicBezTo>
                  <a:moveTo>
                    <a:pt x="19678" y="8570"/>
                  </a:moveTo>
                  <a:cubicBezTo>
                    <a:pt x="18868" y="7915"/>
                    <a:pt x="18055" y="7470"/>
                    <a:pt x="17235" y="7250"/>
                  </a:cubicBezTo>
                  <a:cubicBezTo>
                    <a:pt x="16421" y="7031"/>
                    <a:pt x="15603" y="6942"/>
                    <a:pt x="14779" y="6998"/>
                  </a:cubicBezTo>
                  <a:cubicBezTo>
                    <a:pt x="13964" y="7059"/>
                    <a:pt x="13130" y="7236"/>
                    <a:pt x="12296" y="7545"/>
                  </a:cubicBezTo>
                  <a:cubicBezTo>
                    <a:pt x="11462" y="7859"/>
                    <a:pt x="10625" y="8200"/>
                    <a:pt x="9782" y="8593"/>
                  </a:cubicBezTo>
                  <a:cubicBezTo>
                    <a:pt x="8448" y="7115"/>
                    <a:pt x="7114" y="5658"/>
                    <a:pt x="5778" y="4299"/>
                  </a:cubicBezTo>
                  <a:cubicBezTo>
                    <a:pt x="6382" y="3775"/>
                    <a:pt x="6963" y="3509"/>
                    <a:pt x="7526" y="3490"/>
                  </a:cubicBezTo>
                  <a:cubicBezTo>
                    <a:pt x="8088" y="3467"/>
                    <a:pt x="8631" y="3523"/>
                    <a:pt x="9145" y="3649"/>
                  </a:cubicBezTo>
                  <a:cubicBezTo>
                    <a:pt x="9669" y="3775"/>
                    <a:pt x="10149" y="3883"/>
                    <a:pt x="10590" y="3967"/>
                  </a:cubicBezTo>
                  <a:cubicBezTo>
                    <a:pt x="11038" y="4051"/>
                    <a:pt x="11424" y="3958"/>
                    <a:pt x="11765" y="3682"/>
                  </a:cubicBezTo>
                  <a:cubicBezTo>
                    <a:pt x="12123" y="3382"/>
                    <a:pt x="12321" y="2994"/>
                    <a:pt x="12351" y="2526"/>
                  </a:cubicBezTo>
                  <a:cubicBezTo>
                    <a:pt x="12376" y="2054"/>
                    <a:pt x="12189" y="1596"/>
                    <a:pt x="11782" y="1147"/>
                  </a:cubicBezTo>
                  <a:cubicBezTo>
                    <a:pt x="11258" y="569"/>
                    <a:pt x="10630" y="216"/>
                    <a:pt x="9872" y="85"/>
                  </a:cubicBezTo>
                  <a:cubicBezTo>
                    <a:pt x="9126" y="-41"/>
                    <a:pt x="8358" y="-30"/>
                    <a:pt x="7564" y="136"/>
                  </a:cubicBezTo>
                  <a:cubicBezTo>
                    <a:pt x="6780" y="309"/>
                    <a:pt x="6032" y="595"/>
                    <a:pt x="5324" y="997"/>
                  </a:cubicBezTo>
                  <a:cubicBezTo>
                    <a:pt x="4617" y="1399"/>
                    <a:pt x="4048" y="1811"/>
                    <a:pt x="3626" y="2213"/>
                  </a:cubicBezTo>
                  <a:cubicBezTo>
                    <a:pt x="3464" y="2066"/>
                    <a:pt x="3302" y="1918"/>
                    <a:pt x="3141" y="1773"/>
                  </a:cubicBezTo>
                  <a:cubicBezTo>
                    <a:pt x="2963" y="1614"/>
                    <a:pt x="2739" y="1530"/>
                    <a:pt x="2471" y="1535"/>
                  </a:cubicBezTo>
                  <a:cubicBezTo>
                    <a:pt x="2200" y="1535"/>
                    <a:pt x="1977" y="1647"/>
                    <a:pt x="1793" y="1853"/>
                  </a:cubicBezTo>
                  <a:cubicBezTo>
                    <a:pt x="1615" y="2054"/>
                    <a:pt x="1530" y="2288"/>
                    <a:pt x="1565" y="2536"/>
                  </a:cubicBezTo>
                  <a:cubicBezTo>
                    <a:pt x="1589" y="2793"/>
                    <a:pt x="1696" y="2989"/>
                    <a:pt x="1880" y="3139"/>
                  </a:cubicBezTo>
                  <a:cubicBezTo>
                    <a:pt x="2044" y="3270"/>
                    <a:pt x="2203" y="3401"/>
                    <a:pt x="2364" y="3537"/>
                  </a:cubicBezTo>
                  <a:cubicBezTo>
                    <a:pt x="1731" y="4276"/>
                    <a:pt x="1207" y="5094"/>
                    <a:pt x="795" y="5957"/>
                  </a:cubicBezTo>
                  <a:cubicBezTo>
                    <a:pt x="378" y="6820"/>
                    <a:pt x="130" y="7676"/>
                    <a:pt x="37" y="8509"/>
                  </a:cubicBezTo>
                  <a:cubicBezTo>
                    <a:pt x="-59" y="9346"/>
                    <a:pt x="33" y="10113"/>
                    <a:pt x="298" y="10824"/>
                  </a:cubicBezTo>
                  <a:cubicBezTo>
                    <a:pt x="566" y="11540"/>
                    <a:pt x="1056" y="12148"/>
                    <a:pt x="1774" y="12723"/>
                  </a:cubicBezTo>
                  <a:cubicBezTo>
                    <a:pt x="2942" y="13658"/>
                    <a:pt x="4321" y="14056"/>
                    <a:pt x="5915" y="13967"/>
                  </a:cubicBezTo>
                  <a:cubicBezTo>
                    <a:pt x="7507" y="13874"/>
                    <a:pt x="9223" y="13415"/>
                    <a:pt x="11064" y="12461"/>
                  </a:cubicBezTo>
                  <a:cubicBezTo>
                    <a:pt x="12532" y="14093"/>
                    <a:pt x="14002" y="15716"/>
                    <a:pt x="15470" y="17223"/>
                  </a:cubicBezTo>
                  <a:cubicBezTo>
                    <a:pt x="14849" y="17728"/>
                    <a:pt x="14305" y="18018"/>
                    <a:pt x="13826" y="18111"/>
                  </a:cubicBezTo>
                  <a:cubicBezTo>
                    <a:pt x="13344" y="18210"/>
                    <a:pt x="12917" y="18200"/>
                    <a:pt x="12530" y="18088"/>
                  </a:cubicBezTo>
                  <a:cubicBezTo>
                    <a:pt x="12142" y="17971"/>
                    <a:pt x="11782" y="17803"/>
                    <a:pt x="11455" y="17587"/>
                  </a:cubicBezTo>
                  <a:cubicBezTo>
                    <a:pt x="11125" y="17368"/>
                    <a:pt x="10799" y="17181"/>
                    <a:pt x="10474" y="17026"/>
                  </a:cubicBezTo>
                  <a:cubicBezTo>
                    <a:pt x="10154" y="16872"/>
                    <a:pt x="9823" y="16788"/>
                    <a:pt x="9486" y="16783"/>
                  </a:cubicBezTo>
                  <a:cubicBezTo>
                    <a:pt x="9145" y="16778"/>
                    <a:pt x="8785" y="16937"/>
                    <a:pt x="8388" y="17265"/>
                  </a:cubicBezTo>
                  <a:cubicBezTo>
                    <a:pt x="7981" y="17606"/>
                    <a:pt x="7777" y="18004"/>
                    <a:pt x="7777" y="18453"/>
                  </a:cubicBezTo>
                  <a:cubicBezTo>
                    <a:pt x="7777" y="18897"/>
                    <a:pt x="7991" y="19351"/>
                    <a:pt x="8408" y="19809"/>
                  </a:cubicBezTo>
                  <a:cubicBezTo>
                    <a:pt x="8830" y="20268"/>
                    <a:pt x="9379" y="20651"/>
                    <a:pt x="10042" y="20955"/>
                  </a:cubicBezTo>
                  <a:cubicBezTo>
                    <a:pt x="10708" y="21259"/>
                    <a:pt x="11455" y="21451"/>
                    <a:pt x="12279" y="21502"/>
                  </a:cubicBezTo>
                  <a:cubicBezTo>
                    <a:pt x="13103" y="21559"/>
                    <a:pt x="13970" y="21437"/>
                    <a:pt x="14886" y="21109"/>
                  </a:cubicBezTo>
                  <a:cubicBezTo>
                    <a:pt x="15807" y="20787"/>
                    <a:pt x="16721" y="20202"/>
                    <a:pt x="17617" y="19332"/>
                  </a:cubicBezTo>
                  <a:cubicBezTo>
                    <a:pt x="18051" y="19739"/>
                    <a:pt x="18489" y="20127"/>
                    <a:pt x="18921" y="20501"/>
                  </a:cubicBezTo>
                  <a:cubicBezTo>
                    <a:pt x="19107" y="20656"/>
                    <a:pt x="19328" y="20731"/>
                    <a:pt x="19601" y="20712"/>
                  </a:cubicBezTo>
                  <a:cubicBezTo>
                    <a:pt x="19861" y="20703"/>
                    <a:pt x="20090" y="20586"/>
                    <a:pt x="20269" y="20375"/>
                  </a:cubicBezTo>
                  <a:cubicBezTo>
                    <a:pt x="20455" y="20160"/>
                    <a:pt x="20532" y="19921"/>
                    <a:pt x="20503" y="19674"/>
                  </a:cubicBezTo>
                  <a:cubicBezTo>
                    <a:pt x="20477" y="19421"/>
                    <a:pt x="20371" y="19229"/>
                    <a:pt x="20192" y="19089"/>
                  </a:cubicBezTo>
                  <a:cubicBezTo>
                    <a:pt x="19755" y="18752"/>
                    <a:pt x="19321" y="18397"/>
                    <a:pt x="18884" y="18022"/>
                  </a:cubicBezTo>
                  <a:cubicBezTo>
                    <a:pt x="19626" y="17143"/>
                    <a:pt x="20221" y="16217"/>
                    <a:pt x="20664" y="15300"/>
                  </a:cubicBezTo>
                  <a:cubicBezTo>
                    <a:pt x="21103" y="14379"/>
                    <a:pt x="21367" y="13490"/>
                    <a:pt x="21453" y="12667"/>
                  </a:cubicBezTo>
                  <a:cubicBezTo>
                    <a:pt x="21540" y="11839"/>
                    <a:pt x="21439" y="11091"/>
                    <a:pt x="21159" y="10412"/>
                  </a:cubicBezTo>
                  <a:cubicBezTo>
                    <a:pt x="20880" y="9725"/>
                    <a:pt x="20386" y="9135"/>
                    <a:pt x="19678" y="8570"/>
                  </a:cubicBezTo>
                </a:path>
              </a:pathLst>
            </a:custGeom>
            <a:grpFill/>
            <a:ln w="12700" cap="flat" cmpd="sng">
              <a:solidFill>
                <a:schemeClr val="bg2">
                  <a:lumMod val="10000"/>
                </a:schemeClr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9" name="AutoShape 54"/>
            <p:cNvSpPr>
              <a:spLocks/>
            </p:cNvSpPr>
            <p:nvPr/>
          </p:nvSpPr>
          <p:spPr bwMode="auto">
            <a:xfrm>
              <a:off x="6282035" y="3143845"/>
              <a:ext cx="52983" cy="55364"/>
            </a:xfrm>
            <a:custGeom>
              <a:avLst/>
              <a:gdLst>
                <a:gd name="T0" fmla="+- 0 10791 197"/>
                <a:gd name="T1" fmla="*/ T0 w 21188"/>
                <a:gd name="T2" fmla="+- 0 10794 193"/>
                <a:gd name="T3" fmla="*/ 10794 h 21203"/>
                <a:gd name="T4" fmla="+- 0 10791 197"/>
                <a:gd name="T5" fmla="*/ T4 w 21188"/>
                <a:gd name="T6" fmla="+- 0 10794 193"/>
                <a:gd name="T7" fmla="*/ 10794 h 21203"/>
                <a:gd name="T8" fmla="+- 0 10791 197"/>
                <a:gd name="T9" fmla="*/ T8 w 21188"/>
                <a:gd name="T10" fmla="+- 0 10794 193"/>
                <a:gd name="T11" fmla="*/ 10794 h 21203"/>
                <a:gd name="T12" fmla="+- 0 10791 197"/>
                <a:gd name="T13" fmla="*/ T12 w 21188"/>
                <a:gd name="T14" fmla="+- 0 10794 193"/>
                <a:gd name="T15" fmla="*/ 10794 h 2120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8" h="21203">
                  <a:moveTo>
                    <a:pt x="17615" y="468"/>
                  </a:moveTo>
                  <a:lnTo>
                    <a:pt x="17606" y="468"/>
                  </a:lnTo>
                  <a:cubicBezTo>
                    <a:pt x="14870" y="2476"/>
                    <a:pt x="12200" y="4590"/>
                    <a:pt x="9727" y="6958"/>
                  </a:cubicBezTo>
                  <a:cubicBezTo>
                    <a:pt x="7348" y="9227"/>
                    <a:pt x="5200" y="11619"/>
                    <a:pt x="3329" y="14060"/>
                  </a:cubicBezTo>
                  <a:lnTo>
                    <a:pt x="341" y="17962"/>
                  </a:lnTo>
                  <a:lnTo>
                    <a:pt x="350" y="17970"/>
                  </a:lnTo>
                  <a:cubicBezTo>
                    <a:pt x="-197" y="18786"/>
                    <a:pt x="-106" y="19880"/>
                    <a:pt x="638" y="20590"/>
                  </a:cubicBezTo>
                  <a:cubicBezTo>
                    <a:pt x="1491" y="21407"/>
                    <a:pt x="2889" y="21407"/>
                    <a:pt x="3746" y="20590"/>
                  </a:cubicBezTo>
                  <a:cubicBezTo>
                    <a:pt x="3877" y="20460"/>
                    <a:pt x="3984" y="20321"/>
                    <a:pt x="4069" y="20174"/>
                  </a:cubicBezTo>
                  <a:lnTo>
                    <a:pt x="6867" y="16517"/>
                  </a:lnTo>
                  <a:cubicBezTo>
                    <a:pt x="8601" y="14255"/>
                    <a:pt x="10606" y="12027"/>
                    <a:pt x="12824" y="9913"/>
                  </a:cubicBezTo>
                  <a:cubicBezTo>
                    <a:pt x="15281" y="7570"/>
                    <a:pt x="17557" y="5758"/>
                    <a:pt x="20329" y="3749"/>
                  </a:cubicBezTo>
                  <a:lnTo>
                    <a:pt x="20321" y="3741"/>
                  </a:lnTo>
                  <a:cubicBezTo>
                    <a:pt x="20400" y="3684"/>
                    <a:pt x="20473" y="3635"/>
                    <a:pt x="20543" y="3570"/>
                  </a:cubicBezTo>
                  <a:cubicBezTo>
                    <a:pt x="21402" y="2753"/>
                    <a:pt x="21402" y="1427"/>
                    <a:pt x="20543" y="606"/>
                  </a:cubicBezTo>
                  <a:cubicBezTo>
                    <a:pt x="19742" y="-161"/>
                    <a:pt x="18472" y="-193"/>
                    <a:pt x="17615" y="468"/>
                  </a:cubicBezTo>
                </a:path>
              </a:pathLst>
            </a:custGeom>
            <a:grpFill/>
            <a:ln w="12700" cap="flat" cmpd="sng">
              <a:solidFill>
                <a:schemeClr val="bg2">
                  <a:lumMod val="10000"/>
                </a:schemeClr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30" name="AutoShape 55"/>
            <p:cNvSpPr>
              <a:spLocks/>
            </p:cNvSpPr>
            <p:nvPr/>
          </p:nvSpPr>
          <p:spPr bwMode="auto">
            <a:xfrm>
              <a:off x="6336804" y="2958703"/>
              <a:ext cx="53578" cy="55960"/>
            </a:xfrm>
            <a:custGeom>
              <a:avLst/>
              <a:gdLst>
                <a:gd name="T0" fmla="+- 0 10803 213"/>
                <a:gd name="T1" fmla="*/ T0 w 21180"/>
                <a:gd name="T2" fmla="+- 0 10801 203"/>
                <a:gd name="T3" fmla="*/ 10801 h 21196"/>
                <a:gd name="T4" fmla="+- 0 10803 213"/>
                <a:gd name="T5" fmla="*/ T4 w 21180"/>
                <a:gd name="T6" fmla="+- 0 10801 203"/>
                <a:gd name="T7" fmla="*/ 10801 h 21196"/>
                <a:gd name="T8" fmla="+- 0 10803 213"/>
                <a:gd name="T9" fmla="*/ T8 w 21180"/>
                <a:gd name="T10" fmla="+- 0 10801 203"/>
                <a:gd name="T11" fmla="*/ 10801 h 21196"/>
                <a:gd name="T12" fmla="+- 0 10803 213"/>
                <a:gd name="T13" fmla="*/ T12 w 21180"/>
                <a:gd name="T14" fmla="+- 0 10801 203"/>
                <a:gd name="T15" fmla="*/ 10801 h 2119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0" h="21196">
                  <a:moveTo>
                    <a:pt x="8372" y="11356"/>
                  </a:moveTo>
                  <a:cubicBezTo>
                    <a:pt x="6122" y="13508"/>
                    <a:pt x="3675" y="15444"/>
                    <a:pt x="1144" y="17292"/>
                  </a:cubicBezTo>
                  <a:cubicBezTo>
                    <a:pt x="963" y="17388"/>
                    <a:pt x="786" y="17493"/>
                    <a:pt x="637" y="17645"/>
                  </a:cubicBezTo>
                  <a:cubicBezTo>
                    <a:pt x="-213" y="18457"/>
                    <a:pt x="-213" y="19774"/>
                    <a:pt x="637" y="20585"/>
                  </a:cubicBezTo>
                  <a:cubicBezTo>
                    <a:pt x="1464" y="21380"/>
                    <a:pt x="2796" y="21397"/>
                    <a:pt x="3652" y="20641"/>
                  </a:cubicBezTo>
                  <a:lnTo>
                    <a:pt x="3665" y="20649"/>
                  </a:lnTo>
                  <a:cubicBezTo>
                    <a:pt x="6364" y="18673"/>
                    <a:pt x="8988" y="16581"/>
                    <a:pt x="11419" y="14263"/>
                  </a:cubicBezTo>
                  <a:cubicBezTo>
                    <a:pt x="13759" y="12030"/>
                    <a:pt x="15873" y="9685"/>
                    <a:pt x="17715" y="7283"/>
                  </a:cubicBezTo>
                  <a:lnTo>
                    <a:pt x="20663" y="3427"/>
                  </a:lnTo>
                  <a:lnTo>
                    <a:pt x="20654" y="3419"/>
                  </a:lnTo>
                  <a:cubicBezTo>
                    <a:pt x="21386" y="2600"/>
                    <a:pt x="21357" y="1379"/>
                    <a:pt x="20541" y="608"/>
                  </a:cubicBezTo>
                  <a:cubicBezTo>
                    <a:pt x="19697" y="-203"/>
                    <a:pt x="18323" y="-203"/>
                    <a:pt x="17468" y="608"/>
                  </a:cubicBezTo>
                  <a:cubicBezTo>
                    <a:pt x="17313" y="760"/>
                    <a:pt x="17197" y="937"/>
                    <a:pt x="17094" y="1114"/>
                  </a:cubicBezTo>
                  <a:lnTo>
                    <a:pt x="14228" y="4857"/>
                  </a:lnTo>
                  <a:cubicBezTo>
                    <a:pt x="12526" y="7090"/>
                    <a:pt x="10552" y="9275"/>
                    <a:pt x="8372" y="11356"/>
                  </a:cubicBezTo>
                </a:path>
              </a:pathLst>
            </a:custGeom>
            <a:grpFill/>
            <a:ln w="12700" cap="flat" cmpd="sng">
              <a:solidFill>
                <a:schemeClr val="bg2">
                  <a:lumMod val="10000"/>
                </a:schemeClr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31" name="Group 58"/>
          <p:cNvGrpSpPr/>
          <p:nvPr/>
        </p:nvGrpSpPr>
        <p:grpSpPr>
          <a:xfrm>
            <a:off x="7013409" y="3367299"/>
            <a:ext cx="570915" cy="535782"/>
            <a:chOff x="10074275" y="1647825"/>
            <a:chExt cx="464344" cy="435769"/>
          </a:xfrm>
          <a:noFill/>
        </p:grpSpPr>
        <p:sp>
          <p:nvSpPr>
            <p:cNvPr id="32" name="AutoShape 69"/>
            <p:cNvSpPr>
              <a:spLocks/>
            </p:cNvSpPr>
            <p:nvPr/>
          </p:nvSpPr>
          <p:spPr bwMode="auto">
            <a:xfrm>
              <a:off x="10074275" y="1647825"/>
              <a:ext cx="464344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223" y="5760"/>
                  </a:moveTo>
                  <a:lnTo>
                    <a:pt x="17548" y="5760"/>
                  </a:lnTo>
                  <a:cubicBezTo>
                    <a:pt x="16804" y="5760"/>
                    <a:pt x="16198" y="5114"/>
                    <a:pt x="16198" y="4320"/>
                  </a:cubicBezTo>
                  <a:lnTo>
                    <a:pt x="16200" y="4320"/>
                  </a:lnTo>
                  <a:lnTo>
                    <a:pt x="16200" y="1440"/>
                  </a:lnTo>
                  <a:lnTo>
                    <a:pt x="20250" y="5760"/>
                  </a:lnTo>
                  <a:cubicBezTo>
                    <a:pt x="20250" y="5760"/>
                    <a:pt x="18223" y="5760"/>
                    <a:pt x="18223" y="5760"/>
                  </a:cubicBezTo>
                  <a:close/>
                  <a:moveTo>
                    <a:pt x="20250" y="19440"/>
                  </a:moveTo>
                  <a:cubicBezTo>
                    <a:pt x="20250" y="19837"/>
                    <a:pt x="19948" y="20160"/>
                    <a:pt x="19575" y="20160"/>
                  </a:cubicBezTo>
                  <a:lnTo>
                    <a:pt x="2024" y="20160"/>
                  </a:lnTo>
                  <a:cubicBezTo>
                    <a:pt x="1651" y="20160"/>
                    <a:pt x="1349" y="19837"/>
                    <a:pt x="1349" y="19440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5525" y="1440"/>
                  </a:lnTo>
                  <a:lnTo>
                    <a:pt x="15525" y="4320"/>
                  </a:lnTo>
                  <a:lnTo>
                    <a:pt x="15523" y="4320"/>
                  </a:lnTo>
                  <a:cubicBezTo>
                    <a:pt x="15523" y="5513"/>
                    <a:pt x="16430" y="6480"/>
                    <a:pt x="17548" y="6480"/>
                  </a:cubicBezTo>
                  <a:lnTo>
                    <a:pt x="18223" y="6480"/>
                  </a:lnTo>
                  <a:lnTo>
                    <a:pt x="20250" y="6480"/>
                  </a:lnTo>
                  <a:cubicBezTo>
                    <a:pt x="20250" y="6480"/>
                    <a:pt x="20250" y="19440"/>
                    <a:pt x="20250" y="19440"/>
                  </a:cubicBezTo>
                  <a:close/>
                  <a:moveTo>
                    <a:pt x="21204" y="4741"/>
                  </a:moveTo>
                  <a:lnTo>
                    <a:pt x="17154" y="421"/>
                  </a:lnTo>
                  <a:cubicBezTo>
                    <a:pt x="16901" y="151"/>
                    <a:pt x="16557" y="0"/>
                    <a:pt x="16200" y="0"/>
                  </a:cubicBezTo>
                  <a:lnTo>
                    <a:pt x="2024" y="0"/>
                  </a:lnTo>
                  <a:cubicBezTo>
                    <a:pt x="908" y="0"/>
                    <a:pt x="0" y="968"/>
                    <a:pt x="0" y="2160"/>
                  </a:cubicBezTo>
                  <a:lnTo>
                    <a:pt x="0" y="19440"/>
                  </a:lnTo>
                  <a:cubicBezTo>
                    <a:pt x="0" y="20631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599" y="20631"/>
                    <a:pt x="21599" y="19440"/>
                  </a:cubicBezTo>
                  <a:lnTo>
                    <a:pt x="21599" y="5760"/>
                  </a:lnTo>
                  <a:cubicBezTo>
                    <a:pt x="21599" y="5378"/>
                    <a:pt x="21457" y="5011"/>
                    <a:pt x="21204" y="4741"/>
                  </a:cubicBezTo>
                </a:path>
              </a:pathLst>
            </a:custGeom>
            <a:grpFill/>
            <a:ln w="12700" cap="flat" cmpd="sng">
              <a:solidFill>
                <a:schemeClr val="bg2">
                  <a:lumMod val="10000"/>
                </a:schemeClr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33" name="AutoShape 70"/>
            <p:cNvSpPr>
              <a:spLocks/>
            </p:cNvSpPr>
            <p:nvPr/>
          </p:nvSpPr>
          <p:spPr bwMode="auto">
            <a:xfrm>
              <a:off x="10291763" y="1734344"/>
              <a:ext cx="873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 w="12700" cap="flat" cmpd="sng">
              <a:solidFill>
                <a:schemeClr val="bg2">
                  <a:lumMod val="10000"/>
                </a:schemeClr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34" name="AutoShape 71"/>
            <p:cNvSpPr>
              <a:spLocks/>
            </p:cNvSpPr>
            <p:nvPr/>
          </p:nvSpPr>
          <p:spPr bwMode="auto">
            <a:xfrm>
              <a:off x="10291763" y="1778000"/>
              <a:ext cx="87313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 w="12700" cap="flat" cmpd="sng">
              <a:solidFill>
                <a:schemeClr val="bg2">
                  <a:lumMod val="10000"/>
                </a:schemeClr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35" name="AutoShape 72"/>
            <p:cNvSpPr>
              <a:spLocks/>
            </p:cNvSpPr>
            <p:nvPr/>
          </p:nvSpPr>
          <p:spPr bwMode="auto">
            <a:xfrm>
              <a:off x="10291763" y="1821657"/>
              <a:ext cx="1889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16769"/>
                    <a:pt x="369" y="21599"/>
                    <a:pt x="830" y="21599"/>
                  </a:cubicBezTo>
                  <a:lnTo>
                    <a:pt x="20769" y="21599"/>
                  </a:lnTo>
                  <a:cubicBezTo>
                    <a:pt x="21226" y="21599"/>
                    <a:pt x="21600" y="16769"/>
                    <a:pt x="21600" y="10800"/>
                  </a:cubicBezTo>
                  <a:cubicBezTo>
                    <a:pt x="21600" y="4830"/>
                    <a:pt x="21226" y="0"/>
                    <a:pt x="20769" y="0"/>
                  </a:cubicBezTo>
                  <a:lnTo>
                    <a:pt x="830" y="0"/>
                  </a:lnTo>
                  <a:cubicBezTo>
                    <a:pt x="369" y="0"/>
                    <a:pt x="0" y="4830"/>
                    <a:pt x="0" y="10800"/>
                  </a:cubicBezTo>
                </a:path>
              </a:pathLst>
            </a:custGeom>
            <a:grpFill/>
            <a:ln w="12700" cap="flat" cmpd="sng">
              <a:solidFill>
                <a:schemeClr val="bg2">
                  <a:lumMod val="10000"/>
                </a:schemeClr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36" name="AutoShape 73"/>
            <p:cNvSpPr>
              <a:spLocks/>
            </p:cNvSpPr>
            <p:nvPr/>
          </p:nvSpPr>
          <p:spPr bwMode="auto">
            <a:xfrm>
              <a:off x="10132219" y="1908969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 w="12700" cap="flat" cmpd="sng">
              <a:solidFill>
                <a:schemeClr val="bg2">
                  <a:lumMod val="10000"/>
                </a:schemeClr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37" name="AutoShape 74"/>
            <p:cNvSpPr>
              <a:spLocks/>
            </p:cNvSpPr>
            <p:nvPr/>
          </p:nvSpPr>
          <p:spPr bwMode="auto">
            <a:xfrm>
              <a:off x="10132219" y="1952625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 w="12700" cap="flat" cmpd="sng">
              <a:solidFill>
                <a:schemeClr val="bg2">
                  <a:lumMod val="10000"/>
                </a:schemeClr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38" name="AutoShape 75"/>
            <p:cNvSpPr>
              <a:spLocks/>
            </p:cNvSpPr>
            <p:nvPr/>
          </p:nvSpPr>
          <p:spPr bwMode="auto">
            <a:xfrm>
              <a:off x="10132219" y="1996282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 w="12700" cap="flat" cmpd="sng">
              <a:solidFill>
                <a:schemeClr val="bg2">
                  <a:lumMod val="10000"/>
                </a:schemeClr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39" name="AutoShape 76"/>
            <p:cNvSpPr>
              <a:spLocks/>
            </p:cNvSpPr>
            <p:nvPr/>
          </p:nvSpPr>
          <p:spPr bwMode="auto">
            <a:xfrm>
              <a:off x="10132219" y="1865313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69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69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 w="12700" cap="flat" cmpd="sng">
              <a:solidFill>
                <a:schemeClr val="bg2">
                  <a:lumMod val="10000"/>
                </a:schemeClr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40" name="AutoShape 77"/>
            <p:cNvSpPr>
              <a:spLocks/>
            </p:cNvSpPr>
            <p:nvPr/>
          </p:nvSpPr>
          <p:spPr bwMode="auto">
            <a:xfrm>
              <a:off x="10132219" y="1720057"/>
              <a:ext cx="130969" cy="116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5400"/>
                  </a:moveTo>
                  <a:lnTo>
                    <a:pt x="16800" y="5400"/>
                  </a:lnTo>
                  <a:lnTo>
                    <a:pt x="16800" y="16200"/>
                  </a:lnTo>
                  <a:lnTo>
                    <a:pt x="4799" y="16200"/>
                  </a:lnTo>
                  <a:cubicBezTo>
                    <a:pt x="4799" y="16200"/>
                    <a:pt x="4799" y="5400"/>
                    <a:pt x="4799" y="5400"/>
                  </a:cubicBezTo>
                  <a:close/>
                  <a:moveTo>
                    <a:pt x="2399" y="21599"/>
                  </a:moveTo>
                  <a:lnTo>
                    <a:pt x="19200" y="21599"/>
                  </a:lnTo>
                  <a:cubicBezTo>
                    <a:pt x="20526" y="21599"/>
                    <a:pt x="21599" y="20392"/>
                    <a:pt x="21599" y="18900"/>
                  </a:cubicBezTo>
                  <a:lnTo>
                    <a:pt x="21599" y="2700"/>
                  </a:lnTo>
                  <a:cubicBezTo>
                    <a:pt x="21599" y="1207"/>
                    <a:pt x="20526" y="0"/>
                    <a:pt x="19200" y="0"/>
                  </a:cubicBezTo>
                  <a:lnTo>
                    <a:pt x="2399" y="0"/>
                  </a:lnTo>
                  <a:cubicBezTo>
                    <a:pt x="1073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073" y="21599"/>
                    <a:pt x="2399" y="21599"/>
                  </a:cubicBezTo>
                </a:path>
              </a:pathLst>
            </a:custGeom>
            <a:grpFill/>
            <a:ln w="12700" cap="flat" cmpd="sng">
              <a:solidFill>
                <a:schemeClr val="bg2">
                  <a:lumMod val="10000"/>
                </a:schemeClr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9268341" y="3352420"/>
            <a:ext cx="644916" cy="565540"/>
            <a:chOff x="1239739" y="2232422"/>
            <a:chExt cx="348258" cy="305396"/>
          </a:xfrm>
          <a:noFill/>
        </p:grpSpPr>
        <p:sp>
          <p:nvSpPr>
            <p:cNvPr id="42" name="AutoShape 147"/>
            <p:cNvSpPr>
              <a:spLocks/>
            </p:cNvSpPr>
            <p:nvPr/>
          </p:nvSpPr>
          <p:spPr bwMode="auto">
            <a:xfrm>
              <a:off x="1239739" y="2232422"/>
              <a:ext cx="348258" cy="305396"/>
            </a:xfrm>
            <a:custGeom>
              <a:avLst/>
              <a:gdLst>
                <a:gd name="T0" fmla="+- 0 10800 597"/>
                <a:gd name="T1" fmla="*/ T0 w 20407"/>
                <a:gd name="T2" fmla="+- 0 11028 672"/>
                <a:gd name="T3" fmla="*/ 11028 h 20712"/>
                <a:gd name="T4" fmla="+- 0 10800 597"/>
                <a:gd name="T5" fmla="*/ T4 w 20407"/>
                <a:gd name="T6" fmla="+- 0 11028 672"/>
                <a:gd name="T7" fmla="*/ 11028 h 20712"/>
                <a:gd name="T8" fmla="+- 0 10800 597"/>
                <a:gd name="T9" fmla="*/ T8 w 20407"/>
                <a:gd name="T10" fmla="+- 0 11028 672"/>
                <a:gd name="T11" fmla="*/ 11028 h 20712"/>
                <a:gd name="T12" fmla="+- 0 10800 597"/>
                <a:gd name="T13" fmla="*/ T12 w 20407"/>
                <a:gd name="T14" fmla="+- 0 11028 672"/>
                <a:gd name="T15" fmla="*/ 11028 h 2071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407" h="20712">
                  <a:moveTo>
                    <a:pt x="17706" y="10922"/>
                  </a:moveTo>
                  <a:lnTo>
                    <a:pt x="10657" y="19017"/>
                  </a:lnTo>
                  <a:cubicBezTo>
                    <a:pt x="10407" y="19305"/>
                    <a:pt x="9998" y="19305"/>
                    <a:pt x="9748" y="19017"/>
                  </a:cubicBezTo>
                  <a:lnTo>
                    <a:pt x="2699" y="10922"/>
                  </a:lnTo>
                  <a:cubicBezTo>
                    <a:pt x="817" y="8762"/>
                    <a:pt x="817" y="5247"/>
                    <a:pt x="2699" y="3087"/>
                  </a:cubicBezTo>
                  <a:cubicBezTo>
                    <a:pt x="4512" y="1004"/>
                    <a:pt x="7429" y="931"/>
                    <a:pt x="9338" y="2923"/>
                  </a:cubicBezTo>
                  <a:lnTo>
                    <a:pt x="10202" y="3825"/>
                  </a:lnTo>
                  <a:lnTo>
                    <a:pt x="11067" y="2923"/>
                  </a:lnTo>
                  <a:cubicBezTo>
                    <a:pt x="12976" y="931"/>
                    <a:pt x="15893" y="1004"/>
                    <a:pt x="17706" y="3087"/>
                  </a:cubicBezTo>
                  <a:cubicBezTo>
                    <a:pt x="19588" y="5247"/>
                    <a:pt x="19588" y="8762"/>
                    <a:pt x="17706" y="10922"/>
                  </a:cubicBezTo>
                  <a:moveTo>
                    <a:pt x="18616" y="2043"/>
                  </a:moveTo>
                  <a:cubicBezTo>
                    <a:pt x="16301" y="-617"/>
                    <a:pt x="12601" y="-672"/>
                    <a:pt x="10202" y="1830"/>
                  </a:cubicBezTo>
                  <a:cubicBezTo>
                    <a:pt x="7805" y="-672"/>
                    <a:pt x="4104" y="-617"/>
                    <a:pt x="1789" y="2043"/>
                  </a:cubicBezTo>
                  <a:cubicBezTo>
                    <a:pt x="-597" y="4783"/>
                    <a:pt x="-597" y="9226"/>
                    <a:pt x="1789" y="11967"/>
                  </a:cubicBezTo>
                  <a:cubicBezTo>
                    <a:pt x="2470" y="12750"/>
                    <a:pt x="8838" y="20061"/>
                    <a:pt x="8838" y="20061"/>
                  </a:cubicBezTo>
                  <a:cubicBezTo>
                    <a:pt x="9592" y="20928"/>
                    <a:pt x="10812" y="20928"/>
                    <a:pt x="11567" y="20061"/>
                  </a:cubicBezTo>
                  <a:cubicBezTo>
                    <a:pt x="11567" y="20061"/>
                    <a:pt x="18539" y="12056"/>
                    <a:pt x="18616" y="11967"/>
                  </a:cubicBezTo>
                  <a:cubicBezTo>
                    <a:pt x="21003" y="9226"/>
                    <a:pt x="21003" y="4783"/>
                    <a:pt x="18616" y="2043"/>
                  </a:cubicBezTo>
                </a:path>
              </a:pathLst>
            </a:custGeom>
            <a:grpFill/>
            <a:ln w="12700" cap="flat" cmpd="sng">
              <a:solidFill>
                <a:schemeClr val="bg2">
                  <a:lumMod val="10000"/>
                </a:schemeClr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43" name="AutoShape 148"/>
            <p:cNvSpPr>
              <a:spLocks/>
            </p:cNvSpPr>
            <p:nvPr/>
          </p:nvSpPr>
          <p:spPr bwMode="auto">
            <a:xfrm>
              <a:off x="1293912" y="2287190"/>
              <a:ext cx="51792" cy="5179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326" y="0"/>
                  </a:moveTo>
                  <a:cubicBezTo>
                    <a:pt x="19317" y="0"/>
                    <a:pt x="19317" y="4"/>
                    <a:pt x="19308" y="4"/>
                  </a:cubicBezTo>
                  <a:cubicBezTo>
                    <a:pt x="8643" y="13"/>
                    <a:pt x="0" y="8659"/>
                    <a:pt x="0" y="19326"/>
                  </a:cubicBezTo>
                  <a:cubicBezTo>
                    <a:pt x="0" y="20580"/>
                    <a:pt x="1019" y="21600"/>
                    <a:pt x="2273" y="21600"/>
                  </a:cubicBezTo>
                  <a:cubicBezTo>
                    <a:pt x="3528" y="21600"/>
                    <a:pt x="4547" y="20580"/>
                    <a:pt x="4547" y="19326"/>
                  </a:cubicBezTo>
                  <a:lnTo>
                    <a:pt x="4547" y="19321"/>
                  </a:lnTo>
                  <a:cubicBezTo>
                    <a:pt x="4547" y="11164"/>
                    <a:pt x="11164" y="4547"/>
                    <a:pt x="19321" y="4547"/>
                  </a:cubicBezTo>
                  <a:lnTo>
                    <a:pt x="19326" y="4547"/>
                  </a:lnTo>
                  <a:cubicBezTo>
                    <a:pt x="20580" y="4547"/>
                    <a:pt x="21599" y="3528"/>
                    <a:pt x="21599" y="2273"/>
                  </a:cubicBezTo>
                  <a:cubicBezTo>
                    <a:pt x="21599" y="1019"/>
                    <a:pt x="20580" y="0"/>
                    <a:pt x="19326" y="0"/>
                  </a:cubicBezTo>
                </a:path>
              </a:pathLst>
            </a:custGeom>
            <a:grpFill/>
            <a:ln w="12700" cap="flat" cmpd="sng">
              <a:solidFill>
                <a:schemeClr val="bg2">
                  <a:lumMod val="10000"/>
                </a:schemeClr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pic>
        <p:nvPicPr>
          <p:cNvPr id="44" name="图片 4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352950" y="690211"/>
            <a:ext cx="12190413" cy="232182"/>
          </a:xfrm>
          <a:prstGeom prst="rect">
            <a:avLst/>
          </a:prstGeom>
        </p:spPr>
      </p:pic>
      <p:sp>
        <p:nvSpPr>
          <p:cNvPr id="45" name="矩形 3"/>
          <p:cNvSpPr/>
          <p:nvPr/>
        </p:nvSpPr>
        <p:spPr>
          <a:xfrm>
            <a:off x="1489399" y="204914"/>
            <a:ext cx="3159821" cy="53860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900" dirty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itchFamily="34" charset="0"/>
              </a:rPr>
              <a:t>加入你的标题描述</a:t>
            </a: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34" y="-41248"/>
            <a:ext cx="1198389" cy="1128061"/>
          </a:xfrm>
          <a:prstGeom prst="rect">
            <a:avLst/>
          </a:prstGeom>
        </p:spPr>
      </p:pic>
      <p:sp>
        <p:nvSpPr>
          <p:cNvPr id="47" name="文本框 46"/>
          <p:cNvSpPr txBox="1"/>
          <p:nvPr/>
        </p:nvSpPr>
        <p:spPr>
          <a:xfrm>
            <a:off x="604163" y="209565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639447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13" name="文本框 4"/>
          <p:cNvSpPr txBox="1">
            <a:spLocks noChangeArrowheads="1"/>
          </p:cNvSpPr>
          <p:nvPr/>
        </p:nvSpPr>
        <p:spPr bwMode="auto">
          <a:xfrm>
            <a:off x="5964031" y="694621"/>
            <a:ext cx="800219" cy="4971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/>
          <a:p>
            <a:r>
              <a:rPr lang="zh-CN" altLang="en-US" sz="4000" dirty="0" smtClean="0">
                <a:solidFill>
                  <a:schemeClr val="bg2">
                    <a:lumMod val="10000"/>
                  </a:schemeClr>
                </a:solidFill>
                <a:latin typeface="方正楷体_GBK" panose="02000000000000000000" pitchFamily="2" charset="-122"/>
                <a:ea typeface="方正楷体_GBK" panose="02000000000000000000" pitchFamily="2" charset="-122"/>
              </a:rPr>
              <a:t>谢谢您的观看！</a:t>
            </a:r>
            <a:r>
              <a:rPr lang="en-US" altLang="zh-CN" sz="4000" dirty="0" smtClean="0">
                <a:solidFill>
                  <a:schemeClr val="bg2">
                    <a:lumMod val="10000"/>
                  </a:schemeClr>
                </a:solidFill>
                <a:latin typeface="方正楷体_GBK" panose="02000000000000000000" pitchFamily="2" charset="-122"/>
                <a:ea typeface="方正楷体_GBK" panose="02000000000000000000" pitchFamily="2" charset="-122"/>
              </a:rPr>
              <a:t>THX</a:t>
            </a:r>
            <a:endParaRPr lang="zh-CN" altLang="en-US" sz="4000" dirty="0">
              <a:solidFill>
                <a:schemeClr val="bg2">
                  <a:lumMod val="10000"/>
                </a:schemeClr>
              </a:solidFill>
              <a:latin typeface="方正楷体_GBK" panose="02000000000000000000" pitchFamily="2" charset="-122"/>
              <a:ea typeface="方正楷体_GBK" panose="020000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04355" y="2016428"/>
            <a:ext cx="1887122" cy="2985080"/>
          </a:xfrm>
          <a:prstGeom prst="rect">
            <a:avLst/>
          </a:prstGeom>
        </p:spPr>
      </p:pic>
      <p:pic>
        <p:nvPicPr>
          <p:cNvPr id="15" name="图片 6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02959" y="3438753"/>
            <a:ext cx="473867" cy="908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5"/>
          <p:cNvPicPr>
            <a:picLocks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43836" y="303689"/>
            <a:ext cx="1383656" cy="1036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419" y="4973412"/>
            <a:ext cx="3941517" cy="2004275"/>
          </a:xfrm>
          <a:prstGeom prst="rect">
            <a:avLst/>
          </a:prstGeom>
        </p:spPr>
      </p:pic>
      <p:sp>
        <p:nvSpPr>
          <p:cNvPr id="2" name="弧形 1"/>
          <p:cNvSpPr/>
          <p:nvPr/>
        </p:nvSpPr>
        <p:spPr>
          <a:xfrm>
            <a:off x="4118158" y="1253891"/>
            <a:ext cx="4435885" cy="4369725"/>
          </a:xfrm>
          <a:prstGeom prst="arc">
            <a:avLst>
              <a:gd name="adj1" fmla="val 17452648"/>
              <a:gd name="adj2" fmla="val 14840440"/>
            </a:avLst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0"/>
          <p:cNvSpPr txBox="1">
            <a:spLocks noChangeArrowheads="1"/>
          </p:cNvSpPr>
          <p:nvPr/>
        </p:nvSpPr>
        <p:spPr bwMode="auto">
          <a:xfrm>
            <a:off x="6600077" y="2446483"/>
            <a:ext cx="800219" cy="260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10000"/>
                  </a:schemeClr>
                </a:solidFill>
                <a:latin typeface="方正楷体_GBK" panose="02000000000000000000" pitchFamily="2" charset="-122"/>
                <a:ea typeface="方正楷体_GBK" panose="02000000000000000000" pitchFamily="2" charset="-122"/>
              </a:rPr>
              <a:t>演讲</a:t>
            </a:r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  <a:latin typeface="方正楷体_GBK" panose="02000000000000000000" pitchFamily="2" charset="-122"/>
                <a:ea typeface="方正楷体_GBK" panose="02000000000000000000" pitchFamily="2" charset="-122"/>
              </a:rPr>
              <a:t>人：  </a:t>
            </a:r>
            <a:r>
              <a:rPr lang="en-US" altLang="zh-CN" sz="2000" dirty="0" err="1" smtClean="0">
                <a:solidFill>
                  <a:schemeClr val="bg2">
                    <a:lumMod val="10000"/>
                  </a:schemeClr>
                </a:solidFill>
                <a:latin typeface="方正楷体_GBK" panose="02000000000000000000" pitchFamily="2" charset="-122"/>
                <a:ea typeface="方正楷体_GBK" panose="02000000000000000000" pitchFamily="2" charset="-122"/>
              </a:rPr>
              <a:t>Pter</a:t>
            </a:r>
            <a:endParaRPr lang="en-US" altLang="zh-CN" sz="2000" dirty="0">
              <a:solidFill>
                <a:schemeClr val="bg2">
                  <a:lumMod val="10000"/>
                </a:schemeClr>
              </a:solidFill>
              <a:latin typeface="方正楷体_GBK" panose="02000000000000000000" pitchFamily="2" charset="-122"/>
              <a:ea typeface="方正楷体_GBK" panose="02000000000000000000" pitchFamily="2" charset="-122"/>
            </a:endParaRPr>
          </a:p>
          <a:p>
            <a:endParaRPr lang="zh-CN" altLang="en-US" sz="2000" dirty="0">
              <a:solidFill>
                <a:schemeClr val="bg2">
                  <a:lumMod val="10000"/>
                </a:schemeClr>
              </a:solidFill>
              <a:latin typeface="方正楷体_GBK" panose="02000000000000000000" pitchFamily="2" charset="-122"/>
              <a:ea typeface="方正楷体_GBK" panose="02000000000000000000" pitchFamily="2" charset="-122"/>
            </a:endParaRPr>
          </a:p>
        </p:txBody>
      </p:sp>
      <p:sp>
        <p:nvSpPr>
          <p:cNvPr id="17" name="任意多边形 38"/>
          <p:cNvSpPr/>
          <p:nvPr/>
        </p:nvSpPr>
        <p:spPr>
          <a:xfrm flipV="1">
            <a:off x="7625731" y="2065483"/>
            <a:ext cx="1596390" cy="381000"/>
          </a:xfrm>
          <a:custGeom>
            <a:avLst/>
            <a:gdLst>
              <a:gd name="connsiteX0" fmla="*/ 3538712 w 5891463"/>
              <a:gd name="connsiteY0" fmla="*/ 0 h 713287"/>
              <a:gd name="connsiteX1" fmla="*/ 5891463 w 5891463"/>
              <a:gd name="connsiteY1" fmla="*/ 0 h 713287"/>
              <a:gd name="connsiteX2" fmla="*/ 5891463 w 5891463"/>
              <a:gd name="connsiteY2" fmla="*/ 45719 h 713287"/>
              <a:gd name="connsiteX3" fmla="*/ 4651667 w 5891463"/>
              <a:gd name="connsiteY3" fmla="*/ 45719 h 713287"/>
              <a:gd name="connsiteX4" fmla="*/ 4651667 w 5891463"/>
              <a:gd name="connsiteY4" fmla="*/ 49137 h 713287"/>
              <a:gd name="connsiteX5" fmla="*/ 3291824 w 5891463"/>
              <a:gd name="connsiteY5" fmla="*/ 49137 h 713287"/>
              <a:gd name="connsiteX6" fmla="*/ 1928977 w 5891463"/>
              <a:gd name="connsiteY6" fmla="*/ 49137 h 713287"/>
              <a:gd name="connsiteX7" fmla="*/ 1778305 w 5891463"/>
              <a:gd name="connsiteY7" fmla="*/ 135634 h 713287"/>
              <a:gd name="connsiteX8" fmla="*/ 1765454 w 5891463"/>
              <a:gd name="connsiteY8" fmla="*/ 190761 h 713287"/>
              <a:gd name="connsiteX9" fmla="*/ 1778305 w 5891463"/>
              <a:gd name="connsiteY9" fmla="*/ 245889 h 713287"/>
              <a:gd name="connsiteX10" fmla="*/ 1928977 w 5891463"/>
              <a:gd name="connsiteY10" fmla="*/ 332387 h 713287"/>
              <a:gd name="connsiteX11" fmla="*/ 2167660 w 5891463"/>
              <a:gd name="connsiteY11" fmla="*/ 332387 h 713287"/>
              <a:gd name="connsiteX12" fmla="*/ 2167660 w 5891463"/>
              <a:gd name="connsiteY12" fmla="*/ 331761 h 713287"/>
              <a:gd name="connsiteX13" fmla="*/ 3793525 w 5891463"/>
              <a:gd name="connsiteY13" fmla="*/ 331761 h 713287"/>
              <a:gd name="connsiteX14" fmla="*/ 4013782 w 5891463"/>
              <a:gd name="connsiteY14" fmla="*/ 522521 h 713287"/>
              <a:gd name="connsiteX15" fmla="*/ 3793525 w 5891463"/>
              <a:gd name="connsiteY15" fmla="*/ 713283 h 713287"/>
              <a:gd name="connsiteX16" fmla="*/ 2352751 w 5891463"/>
              <a:gd name="connsiteY16" fmla="*/ 713283 h 713287"/>
              <a:gd name="connsiteX17" fmla="*/ 2352751 w 5891463"/>
              <a:gd name="connsiteY17" fmla="*/ 713287 h 713287"/>
              <a:gd name="connsiteX18" fmla="*/ 0 w 5891463"/>
              <a:gd name="connsiteY18" fmla="*/ 713287 h 713287"/>
              <a:gd name="connsiteX19" fmla="*/ 0 w 5891463"/>
              <a:gd name="connsiteY19" fmla="*/ 667568 h 713287"/>
              <a:gd name="connsiteX20" fmla="*/ 884428 w 5891463"/>
              <a:gd name="connsiteY20" fmla="*/ 667568 h 713287"/>
              <a:gd name="connsiteX21" fmla="*/ 884428 w 5891463"/>
              <a:gd name="connsiteY21" fmla="*/ 664147 h 713287"/>
              <a:gd name="connsiteX22" fmla="*/ 2244271 w 5891463"/>
              <a:gd name="connsiteY22" fmla="*/ 664147 h 713287"/>
              <a:gd name="connsiteX23" fmla="*/ 3649155 w 5891463"/>
              <a:gd name="connsiteY23" fmla="*/ 664147 h 713287"/>
              <a:gd name="connsiteX24" fmla="*/ 3799827 w 5891463"/>
              <a:gd name="connsiteY24" fmla="*/ 577648 h 713287"/>
              <a:gd name="connsiteX25" fmla="*/ 3812678 w 5891463"/>
              <a:gd name="connsiteY25" fmla="*/ 522521 h 713287"/>
              <a:gd name="connsiteX26" fmla="*/ 3799827 w 5891463"/>
              <a:gd name="connsiteY26" fmla="*/ 467394 h 713287"/>
              <a:gd name="connsiteX27" fmla="*/ 3649155 w 5891463"/>
              <a:gd name="connsiteY27" fmla="*/ 380896 h 713287"/>
              <a:gd name="connsiteX28" fmla="*/ 3410471 w 5891463"/>
              <a:gd name="connsiteY28" fmla="*/ 380896 h 713287"/>
              <a:gd name="connsiteX29" fmla="*/ 3410471 w 5891463"/>
              <a:gd name="connsiteY29" fmla="*/ 381523 h 713287"/>
              <a:gd name="connsiteX30" fmla="*/ 1784606 w 5891463"/>
              <a:gd name="connsiteY30" fmla="*/ 381523 h 713287"/>
              <a:gd name="connsiteX31" fmla="*/ 1564350 w 5891463"/>
              <a:gd name="connsiteY31" fmla="*/ 190761 h 713287"/>
              <a:gd name="connsiteX32" fmla="*/ 1784606 w 5891463"/>
              <a:gd name="connsiteY32" fmla="*/ 1 h 713287"/>
              <a:gd name="connsiteX33" fmla="*/ 3291824 w 5891463"/>
              <a:gd name="connsiteY33" fmla="*/ 1 h 713287"/>
              <a:gd name="connsiteX34" fmla="*/ 3410471 w 5891463"/>
              <a:gd name="connsiteY34" fmla="*/ 1 h 713287"/>
              <a:gd name="connsiteX35" fmla="*/ 3538712 w 5891463"/>
              <a:gd name="connsiteY35" fmla="*/ 1 h 713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91463" h="713287">
                <a:moveTo>
                  <a:pt x="3538712" y="0"/>
                </a:moveTo>
                <a:lnTo>
                  <a:pt x="5891463" y="0"/>
                </a:lnTo>
                <a:lnTo>
                  <a:pt x="5891463" y="45719"/>
                </a:lnTo>
                <a:lnTo>
                  <a:pt x="4651667" y="45719"/>
                </a:lnTo>
                <a:lnTo>
                  <a:pt x="4651667" y="49137"/>
                </a:lnTo>
                <a:lnTo>
                  <a:pt x="3291824" y="49137"/>
                </a:lnTo>
                <a:lnTo>
                  <a:pt x="1928977" y="49137"/>
                </a:lnTo>
                <a:cubicBezTo>
                  <a:pt x="1861244" y="49137"/>
                  <a:pt x="1803129" y="84804"/>
                  <a:pt x="1778305" y="135634"/>
                </a:cubicBezTo>
                <a:lnTo>
                  <a:pt x="1765454" y="190761"/>
                </a:lnTo>
                <a:lnTo>
                  <a:pt x="1778305" y="245889"/>
                </a:lnTo>
                <a:cubicBezTo>
                  <a:pt x="1803129" y="296721"/>
                  <a:pt x="1861244" y="332387"/>
                  <a:pt x="1928977" y="332387"/>
                </a:cubicBezTo>
                <a:lnTo>
                  <a:pt x="2167660" y="332387"/>
                </a:lnTo>
                <a:lnTo>
                  <a:pt x="2167660" y="331761"/>
                </a:lnTo>
                <a:lnTo>
                  <a:pt x="3793525" y="331761"/>
                </a:lnTo>
                <a:cubicBezTo>
                  <a:pt x="3915169" y="331761"/>
                  <a:pt x="4013782" y="417167"/>
                  <a:pt x="4013782" y="522521"/>
                </a:cubicBezTo>
                <a:cubicBezTo>
                  <a:pt x="4013782" y="627877"/>
                  <a:pt x="3915169" y="713283"/>
                  <a:pt x="3793525" y="713283"/>
                </a:cubicBezTo>
                <a:lnTo>
                  <a:pt x="2352751" y="713283"/>
                </a:lnTo>
                <a:lnTo>
                  <a:pt x="2352751" y="713287"/>
                </a:lnTo>
                <a:lnTo>
                  <a:pt x="0" y="713287"/>
                </a:lnTo>
                <a:lnTo>
                  <a:pt x="0" y="667568"/>
                </a:lnTo>
                <a:lnTo>
                  <a:pt x="884428" y="667568"/>
                </a:lnTo>
                <a:lnTo>
                  <a:pt x="884428" y="664147"/>
                </a:lnTo>
                <a:lnTo>
                  <a:pt x="2244271" y="664147"/>
                </a:lnTo>
                <a:lnTo>
                  <a:pt x="3649155" y="664147"/>
                </a:lnTo>
                <a:cubicBezTo>
                  <a:pt x="3716888" y="664147"/>
                  <a:pt x="3775004" y="628480"/>
                  <a:pt x="3799827" y="577648"/>
                </a:cubicBezTo>
                <a:lnTo>
                  <a:pt x="3812678" y="522521"/>
                </a:lnTo>
                <a:lnTo>
                  <a:pt x="3799827" y="467394"/>
                </a:lnTo>
                <a:cubicBezTo>
                  <a:pt x="3775004" y="416563"/>
                  <a:pt x="3716888" y="380896"/>
                  <a:pt x="3649155" y="380896"/>
                </a:cubicBezTo>
                <a:lnTo>
                  <a:pt x="3410471" y="380896"/>
                </a:lnTo>
                <a:lnTo>
                  <a:pt x="3410471" y="381523"/>
                </a:lnTo>
                <a:lnTo>
                  <a:pt x="1784606" y="381523"/>
                </a:lnTo>
                <a:cubicBezTo>
                  <a:pt x="1662962" y="381523"/>
                  <a:pt x="1564350" y="296117"/>
                  <a:pt x="1564350" y="190761"/>
                </a:cubicBezTo>
                <a:cubicBezTo>
                  <a:pt x="1564350" y="85407"/>
                  <a:pt x="1662962" y="1"/>
                  <a:pt x="1784606" y="1"/>
                </a:cubicBezTo>
                <a:lnTo>
                  <a:pt x="3291824" y="1"/>
                </a:lnTo>
                <a:lnTo>
                  <a:pt x="3410471" y="1"/>
                </a:lnTo>
                <a:lnTo>
                  <a:pt x="3538712" y="1"/>
                </a:ln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任意多边形 38"/>
          <p:cNvSpPr/>
          <p:nvPr/>
        </p:nvSpPr>
        <p:spPr>
          <a:xfrm flipV="1">
            <a:off x="3699563" y="4556534"/>
            <a:ext cx="1596390" cy="381000"/>
          </a:xfrm>
          <a:custGeom>
            <a:avLst/>
            <a:gdLst>
              <a:gd name="connsiteX0" fmla="*/ 3538712 w 5891463"/>
              <a:gd name="connsiteY0" fmla="*/ 0 h 713287"/>
              <a:gd name="connsiteX1" fmla="*/ 5891463 w 5891463"/>
              <a:gd name="connsiteY1" fmla="*/ 0 h 713287"/>
              <a:gd name="connsiteX2" fmla="*/ 5891463 w 5891463"/>
              <a:gd name="connsiteY2" fmla="*/ 45719 h 713287"/>
              <a:gd name="connsiteX3" fmla="*/ 4651667 w 5891463"/>
              <a:gd name="connsiteY3" fmla="*/ 45719 h 713287"/>
              <a:gd name="connsiteX4" fmla="*/ 4651667 w 5891463"/>
              <a:gd name="connsiteY4" fmla="*/ 49137 h 713287"/>
              <a:gd name="connsiteX5" fmla="*/ 3291824 w 5891463"/>
              <a:gd name="connsiteY5" fmla="*/ 49137 h 713287"/>
              <a:gd name="connsiteX6" fmla="*/ 1928977 w 5891463"/>
              <a:gd name="connsiteY6" fmla="*/ 49137 h 713287"/>
              <a:gd name="connsiteX7" fmla="*/ 1778305 w 5891463"/>
              <a:gd name="connsiteY7" fmla="*/ 135634 h 713287"/>
              <a:gd name="connsiteX8" fmla="*/ 1765454 w 5891463"/>
              <a:gd name="connsiteY8" fmla="*/ 190761 h 713287"/>
              <a:gd name="connsiteX9" fmla="*/ 1778305 w 5891463"/>
              <a:gd name="connsiteY9" fmla="*/ 245889 h 713287"/>
              <a:gd name="connsiteX10" fmla="*/ 1928977 w 5891463"/>
              <a:gd name="connsiteY10" fmla="*/ 332387 h 713287"/>
              <a:gd name="connsiteX11" fmla="*/ 2167660 w 5891463"/>
              <a:gd name="connsiteY11" fmla="*/ 332387 h 713287"/>
              <a:gd name="connsiteX12" fmla="*/ 2167660 w 5891463"/>
              <a:gd name="connsiteY12" fmla="*/ 331761 h 713287"/>
              <a:gd name="connsiteX13" fmla="*/ 3793525 w 5891463"/>
              <a:gd name="connsiteY13" fmla="*/ 331761 h 713287"/>
              <a:gd name="connsiteX14" fmla="*/ 4013782 w 5891463"/>
              <a:gd name="connsiteY14" fmla="*/ 522521 h 713287"/>
              <a:gd name="connsiteX15" fmla="*/ 3793525 w 5891463"/>
              <a:gd name="connsiteY15" fmla="*/ 713283 h 713287"/>
              <a:gd name="connsiteX16" fmla="*/ 2352751 w 5891463"/>
              <a:gd name="connsiteY16" fmla="*/ 713283 h 713287"/>
              <a:gd name="connsiteX17" fmla="*/ 2352751 w 5891463"/>
              <a:gd name="connsiteY17" fmla="*/ 713287 h 713287"/>
              <a:gd name="connsiteX18" fmla="*/ 0 w 5891463"/>
              <a:gd name="connsiteY18" fmla="*/ 713287 h 713287"/>
              <a:gd name="connsiteX19" fmla="*/ 0 w 5891463"/>
              <a:gd name="connsiteY19" fmla="*/ 667568 h 713287"/>
              <a:gd name="connsiteX20" fmla="*/ 884428 w 5891463"/>
              <a:gd name="connsiteY20" fmla="*/ 667568 h 713287"/>
              <a:gd name="connsiteX21" fmla="*/ 884428 w 5891463"/>
              <a:gd name="connsiteY21" fmla="*/ 664147 h 713287"/>
              <a:gd name="connsiteX22" fmla="*/ 2244271 w 5891463"/>
              <a:gd name="connsiteY22" fmla="*/ 664147 h 713287"/>
              <a:gd name="connsiteX23" fmla="*/ 3649155 w 5891463"/>
              <a:gd name="connsiteY23" fmla="*/ 664147 h 713287"/>
              <a:gd name="connsiteX24" fmla="*/ 3799827 w 5891463"/>
              <a:gd name="connsiteY24" fmla="*/ 577648 h 713287"/>
              <a:gd name="connsiteX25" fmla="*/ 3812678 w 5891463"/>
              <a:gd name="connsiteY25" fmla="*/ 522521 h 713287"/>
              <a:gd name="connsiteX26" fmla="*/ 3799827 w 5891463"/>
              <a:gd name="connsiteY26" fmla="*/ 467394 h 713287"/>
              <a:gd name="connsiteX27" fmla="*/ 3649155 w 5891463"/>
              <a:gd name="connsiteY27" fmla="*/ 380896 h 713287"/>
              <a:gd name="connsiteX28" fmla="*/ 3410471 w 5891463"/>
              <a:gd name="connsiteY28" fmla="*/ 380896 h 713287"/>
              <a:gd name="connsiteX29" fmla="*/ 3410471 w 5891463"/>
              <a:gd name="connsiteY29" fmla="*/ 381523 h 713287"/>
              <a:gd name="connsiteX30" fmla="*/ 1784606 w 5891463"/>
              <a:gd name="connsiteY30" fmla="*/ 381523 h 713287"/>
              <a:gd name="connsiteX31" fmla="*/ 1564350 w 5891463"/>
              <a:gd name="connsiteY31" fmla="*/ 190761 h 713287"/>
              <a:gd name="connsiteX32" fmla="*/ 1784606 w 5891463"/>
              <a:gd name="connsiteY32" fmla="*/ 1 h 713287"/>
              <a:gd name="connsiteX33" fmla="*/ 3291824 w 5891463"/>
              <a:gd name="connsiteY33" fmla="*/ 1 h 713287"/>
              <a:gd name="connsiteX34" fmla="*/ 3410471 w 5891463"/>
              <a:gd name="connsiteY34" fmla="*/ 1 h 713287"/>
              <a:gd name="connsiteX35" fmla="*/ 3538712 w 5891463"/>
              <a:gd name="connsiteY35" fmla="*/ 1 h 713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91463" h="713287">
                <a:moveTo>
                  <a:pt x="3538712" y="0"/>
                </a:moveTo>
                <a:lnTo>
                  <a:pt x="5891463" y="0"/>
                </a:lnTo>
                <a:lnTo>
                  <a:pt x="5891463" y="45719"/>
                </a:lnTo>
                <a:lnTo>
                  <a:pt x="4651667" y="45719"/>
                </a:lnTo>
                <a:lnTo>
                  <a:pt x="4651667" y="49137"/>
                </a:lnTo>
                <a:lnTo>
                  <a:pt x="3291824" y="49137"/>
                </a:lnTo>
                <a:lnTo>
                  <a:pt x="1928977" y="49137"/>
                </a:lnTo>
                <a:cubicBezTo>
                  <a:pt x="1861244" y="49137"/>
                  <a:pt x="1803129" y="84804"/>
                  <a:pt x="1778305" y="135634"/>
                </a:cubicBezTo>
                <a:lnTo>
                  <a:pt x="1765454" y="190761"/>
                </a:lnTo>
                <a:lnTo>
                  <a:pt x="1778305" y="245889"/>
                </a:lnTo>
                <a:cubicBezTo>
                  <a:pt x="1803129" y="296721"/>
                  <a:pt x="1861244" y="332387"/>
                  <a:pt x="1928977" y="332387"/>
                </a:cubicBezTo>
                <a:lnTo>
                  <a:pt x="2167660" y="332387"/>
                </a:lnTo>
                <a:lnTo>
                  <a:pt x="2167660" y="331761"/>
                </a:lnTo>
                <a:lnTo>
                  <a:pt x="3793525" y="331761"/>
                </a:lnTo>
                <a:cubicBezTo>
                  <a:pt x="3915169" y="331761"/>
                  <a:pt x="4013782" y="417167"/>
                  <a:pt x="4013782" y="522521"/>
                </a:cubicBezTo>
                <a:cubicBezTo>
                  <a:pt x="4013782" y="627877"/>
                  <a:pt x="3915169" y="713283"/>
                  <a:pt x="3793525" y="713283"/>
                </a:cubicBezTo>
                <a:lnTo>
                  <a:pt x="2352751" y="713283"/>
                </a:lnTo>
                <a:lnTo>
                  <a:pt x="2352751" y="713287"/>
                </a:lnTo>
                <a:lnTo>
                  <a:pt x="0" y="713287"/>
                </a:lnTo>
                <a:lnTo>
                  <a:pt x="0" y="667568"/>
                </a:lnTo>
                <a:lnTo>
                  <a:pt x="884428" y="667568"/>
                </a:lnTo>
                <a:lnTo>
                  <a:pt x="884428" y="664147"/>
                </a:lnTo>
                <a:lnTo>
                  <a:pt x="2244271" y="664147"/>
                </a:lnTo>
                <a:lnTo>
                  <a:pt x="3649155" y="664147"/>
                </a:lnTo>
                <a:cubicBezTo>
                  <a:pt x="3716888" y="664147"/>
                  <a:pt x="3775004" y="628480"/>
                  <a:pt x="3799827" y="577648"/>
                </a:cubicBezTo>
                <a:lnTo>
                  <a:pt x="3812678" y="522521"/>
                </a:lnTo>
                <a:lnTo>
                  <a:pt x="3799827" y="467394"/>
                </a:lnTo>
                <a:cubicBezTo>
                  <a:pt x="3775004" y="416563"/>
                  <a:pt x="3716888" y="380896"/>
                  <a:pt x="3649155" y="380896"/>
                </a:cubicBezTo>
                <a:lnTo>
                  <a:pt x="3410471" y="380896"/>
                </a:lnTo>
                <a:lnTo>
                  <a:pt x="3410471" y="381523"/>
                </a:lnTo>
                <a:lnTo>
                  <a:pt x="1784606" y="381523"/>
                </a:lnTo>
                <a:cubicBezTo>
                  <a:pt x="1662962" y="381523"/>
                  <a:pt x="1564350" y="296117"/>
                  <a:pt x="1564350" y="190761"/>
                </a:cubicBezTo>
                <a:cubicBezTo>
                  <a:pt x="1564350" y="85407"/>
                  <a:pt x="1662962" y="1"/>
                  <a:pt x="1784606" y="1"/>
                </a:cubicBezTo>
                <a:lnTo>
                  <a:pt x="3291824" y="1"/>
                </a:lnTo>
                <a:lnTo>
                  <a:pt x="3410471" y="1"/>
                </a:lnTo>
                <a:lnTo>
                  <a:pt x="3538712" y="1"/>
                </a:ln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1477524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" grpId="0"/>
      <p:bldP spid="17" grpId="0" bldLvl="0" animBg="1"/>
      <p:bldP spid="1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08884" y="2425566"/>
            <a:ext cx="491423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Pter</a:t>
            </a:r>
            <a:r>
              <a:rPr lang="zh-CN" altLang="en-US" dirty="0" smtClean="0"/>
              <a:t>   </a:t>
            </a:r>
            <a:r>
              <a:rPr lang="zh-CN" altLang="en-US" dirty="0"/>
              <a:t>作</a:t>
            </a:r>
            <a:r>
              <a:rPr lang="zh-CN" altLang="en-US" dirty="0" smtClean="0"/>
              <a:t>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8359029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 bwMode="auto">
          <a:xfrm>
            <a:off x="4156591" y="2952416"/>
            <a:ext cx="4955250" cy="10806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单击此处添加文字模板</a:t>
            </a:r>
          </a:p>
        </p:txBody>
      </p:sp>
      <p:pic>
        <p:nvPicPr>
          <p:cNvPr id="10" name="图片 28" descr="C_108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"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3645" y="2939559"/>
            <a:ext cx="7678090" cy="130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_14"/>
          <p:cNvSpPr txBox="1">
            <a:spLocks noChangeArrowheads="1"/>
          </p:cNvSpPr>
          <p:nvPr/>
        </p:nvSpPr>
        <p:spPr bwMode="auto">
          <a:xfrm>
            <a:off x="5169234" y="1654592"/>
            <a:ext cx="2598224" cy="842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zh-CN" altLang="en-US" sz="4000" spc="600" dirty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第一章</a:t>
            </a:r>
            <a:endParaRPr lang="en-US" altLang="zh-CN" sz="4000" spc="600" dirty="0">
              <a:solidFill>
                <a:schemeClr val="bg2">
                  <a:lumMod val="1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en-US" altLang="zh-CN" sz="1800" dirty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The first chapter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3566160" y="1008089"/>
            <a:ext cx="5545681" cy="4388023"/>
            <a:chOff x="3699563" y="1253891"/>
            <a:chExt cx="5522558" cy="4369725"/>
          </a:xfrm>
        </p:grpSpPr>
        <p:sp>
          <p:nvSpPr>
            <p:cNvPr id="17" name="弧形 16"/>
            <p:cNvSpPr/>
            <p:nvPr/>
          </p:nvSpPr>
          <p:spPr>
            <a:xfrm>
              <a:off x="4118158" y="1253891"/>
              <a:ext cx="4435885" cy="4369725"/>
            </a:xfrm>
            <a:prstGeom prst="arc">
              <a:avLst>
                <a:gd name="adj1" fmla="val 17452648"/>
                <a:gd name="adj2" fmla="val 14840440"/>
              </a:avLst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38"/>
            <p:cNvSpPr/>
            <p:nvPr/>
          </p:nvSpPr>
          <p:spPr>
            <a:xfrm flipV="1">
              <a:off x="7625731" y="2065483"/>
              <a:ext cx="1596390" cy="381000"/>
            </a:xfrm>
            <a:custGeom>
              <a:avLst/>
              <a:gdLst>
                <a:gd name="connsiteX0" fmla="*/ 3538712 w 5891463"/>
                <a:gd name="connsiteY0" fmla="*/ 0 h 713287"/>
                <a:gd name="connsiteX1" fmla="*/ 5891463 w 5891463"/>
                <a:gd name="connsiteY1" fmla="*/ 0 h 713287"/>
                <a:gd name="connsiteX2" fmla="*/ 5891463 w 5891463"/>
                <a:gd name="connsiteY2" fmla="*/ 45719 h 713287"/>
                <a:gd name="connsiteX3" fmla="*/ 4651667 w 5891463"/>
                <a:gd name="connsiteY3" fmla="*/ 45719 h 713287"/>
                <a:gd name="connsiteX4" fmla="*/ 4651667 w 5891463"/>
                <a:gd name="connsiteY4" fmla="*/ 49137 h 713287"/>
                <a:gd name="connsiteX5" fmla="*/ 3291824 w 5891463"/>
                <a:gd name="connsiteY5" fmla="*/ 49137 h 713287"/>
                <a:gd name="connsiteX6" fmla="*/ 1928977 w 5891463"/>
                <a:gd name="connsiteY6" fmla="*/ 49137 h 713287"/>
                <a:gd name="connsiteX7" fmla="*/ 1778305 w 5891463"/>
                <a:gd name="connsiteY7" fmla="*/ 135634 h 713287"/>
                <a:gd name="connsiteX8" fmla="*/ 1765454 w 5891463"/>
                <a:gd name="connsiteY8" fmla="*/ 190761 h 713287"/>
                <a:gd name="connsiteX9" fmla="*/ 1778305 w 5891463"/>
                <a:gd name="connsiteY9" fmla="*/ 245889 h 713287"/>
                <a:gd name="connsiteX10" fmla="*/ 1928977 w 5891463"/>
                <a:gd name="connsiteY10" fmla="*/ 332387 h 713287"/>
                <a:gd name="connsiteX11" fmla="*/ 2167660 w 5891463"/>
                <a:gd name="connsiteY11" fmla="*/ 332387 h 713287"/>
                <a:gd name="connsiteX12" fmla="*/ 2167660 w 5891463"/>
                <a:gd name="connsiteY12" fmla="*/ 331761 h 713287"/>
                <a:gd name="connsiteX13" fmla="*/ 3793525 w 5891463"/>
                <a:gd name="connsiteY13" fmla="*/ 331761 h 713287"/>
                <a:gd name="connsiteX14" fmla="*/ 4013782 w 5891463"/>
                <a:gd name="connsiteY14" fmla="*/ 522521 h 713287"/>
                <a:gd name="connsiteX15" fmla="*/ 3793525 w 5891463"/>
                <a:gd name="connsiteY15" fmla="*/ 713283 h 713287"/>
                <a:gd name="connsiteX16" fmla="*/ 2352751 w 5891463"/>
                <a:gd name="connsiteY16" fmla="*/ 713283 h 713287"/>
                <a:gd name="connsiteX17" fmla="*/ 2352751 w 5891463"/>
                <a:gd name="connsiteY17" fmla="*/ 713287 h 713287"/>
                <a:gd name="connsiteX18" fmla="*/ 0 w 5891463"/>
                <a:gd name="connsiteY18" fmla="*/ 713287 h 713287"/>
                <a:gd name="connsiteX19" fmla="*/ 0 w 5891463"/>
                <a:gd name="connsiteY19" fmla="*/ 667568 h 713287"/>
                <a:gd name="connsiteX20" fmla="*/ 884428 w 5891463"/>
                <a:gd name="connsiteY20" fmla="*/ 667568 h 713287"/>
                <a:gd name="connsiteX21" fmla="*/ 884428 w 5891463"/>
                <a:gd name="connsiteY21" fmla="*/ 664147 h 713287"/>
                <a:gd name="connsiteX22" fmla="*/ 2244271 w 5891463"/>
                <a:gd name="connsiteY22" fmla="*/ 664147 h 713287"/>
                <a:gd name="connsiteX23" fmla="*/ 3649155 w 5891463"/>
                <a:gd name="connsiteY23" fmla="*/ 664147 h 713287"/>
                <a:gd name="connsiteX24" fmla="*/ 3799827 w 5891463"/>
                <a:gd name="connsiteY24" fmla="*/ 577648 h 713287"/>
                <a:gd name="connsiteX25" fmla="*/ 3812678 w 5891463"/>
                <a:gd name="connsiteY25" fmla="*/ 522521 h 713287"/>
                <a:gd name="connsiteX26" fmla="*/ 3799827 w 5891463"/>
                <a:gd name="connsiteY26" fmla="*/ 467394 h 713287"/>
                <a:gd name="connsiteX27" fmla="*/ 3649155 w 5891463"/>
                <a:gd name="connsiteY27" fmla="*/ 380896 h 713287"/>
                <a:gd name="connsiteX28" fmla="*/ 3410471 w 5891463"/>
                <a:gd name="connsiteY28" fmla="*/ 380896 h 713287"/>
                <a:gd name="connsiteX29" fmla="*/ 3410471 w 5891463"/>
                <a:gd name="connsiteY29" fmla="*/ 381523 h 713287"/>
                <a:gd name="connsiteX30" fmla="*/ 1784606 w 5891463"/>
                <a:gd name="connsiteY30" fmla="*/ 381523 h 713287"/>
                <a:gd name="connsiteX31" fmla="*/ 1564350 w 5891463"/>
                <a:gd name="connsiteY31" fmla="*/ 190761 h 713287"/>
                <a:gd name="connsiteX32" fmla="*/ 1784606 w 5891463"/>
                <a:gd name="connsiteY32" fmla="*/ 1 h 713287"/>
                <a:gd name="connsiteX33" fmla="*/ 3291824 w 5891463"/>
                <a:gd name="connsiteY33" fmla="*/ 1 h 713287"/>
                <a:gd name="connsiteX34" fmla="*/ 3410471 w 5891463"/>
                <a:gd name="connsiteY34" fmla="*/ 1 h 713287"/>
                <a:gd name="connsiteX35" fmla="*/ 3538712 w 5891463"/>
                <a:gd name="connsiteY35" fmla="*/ 1 h 713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891463" h="713287">
                  <a:moveTo>
                    <a:pt x="3538712" y="0"/>
                  </a:moveTo>
                  <a:lnTo>
                    <a:pt x="5891463" y="0"/>
                  </a:lnTo>
                  <a:lnTo>
                    <a:pt x="5891463" y="45719"/>
                  </a:lnTo>
                  <a:lnTo>
                    <a:pt x="4651667" y="45719"/>
                  </a:lnTo>
                  <a:lnTo>
                    <a:pt x="4651667" y="49137"/>
                  </a:lnTo>
                  <a:lnTo>
                    <a:pt x="3291824" y="49137"/>
                  </a:lnTo>
                  <a:lnTo>
                    <a:pt x="1928977" y="49137"/>
                  </a:lnTo>
                  <a:cubicBezTo>
                    <a:pt x="1861244" y="49137"/>
                    <a:pt x="1803129" y="84804"/>
                    <a:pt x="1778305" y="135634"/>
                  </a:cubicBezTo>
                  <a:lnTo>
                    <a:pt x="1765454" y="190761"/>
                  </a:lnTo>
                  <a:lnTo>
                    <a:pt x="1778305" y="245889"/>
                  </a:lnTo>
                  <a:cubicBezTo>
                    <a:pt x="1803129" y="296721"/>
                    <a:pt x="1861244" y="332387"/>
                    <a:pt x="1928977" y="332387"/>
                  </a:cubicBezTo>
                  <a:lnTo>
                    <a:pt x="2167660" y="332387"/>
                  </a:lnTo>
                  <a:lnTo>
                    <a:pt x="2167660" y="331761"/>
                  </a:lnTo>
                  <a:lnTo>
                    <a:pt x="3793525" y="331761"/>
                  </a:lnTo>
                  <a:cubicBezTo>
                    <a:pt x="3915169" y="331761"/>
                    <a:pt x="4013782" y="417167"/>
                    <a:pt x="4013782" y="522521"/>
                  </a:cubicBezTo>
                  <a:cubicBezTo>
                    <a:pt x="4013782" y="627877"/>
                    <a:pt x="3915169" y="713283"/>
                    <a:pt x="3793525" y="713283"/>
                  </a:cubicBezTo>
                  <a:lnTo>
                    <a:pt x="2352751" y="713283"/>
                  </a:lnTo>
                  <a:lnTo>
                    <a:pt x="2352751" y="713287"/>
                  </a:lnTo>
                  <a:lnTo>
                    <a:pt x="0" y="713287"/>
                  </a:lnTo>
                  <a:lnTo>
                    <a:pt x="0" y="667568"/>
                  </a:lnTo>
                  <a:lnTo>
                    <a:pt x="884428" y="667568"/>
                  </a:lnTo>
                  <a:lnTo>
                    <a:pt x="884428" y="664147"/>
                  </a:lnTo>
                  <a:lnTo>
                    <a:pt x="2244271" y="664147"/>
                  </a:lnTo>
                  <a:lnTo>
                    <a:pt x="3649155" y="664147"/>
                  </a:lnTo>
                  <a:cubicBezTo>
                    <a:pt x="3716888" y="664147"/>
                    <a:pt x="3775004" y="628480"/>
                    <a:pt x="3799827" y="577648"/>
                  </a:cubicBezTo>
                  <a:lnTo>
                    <a:pt x="3812678" y="522521"/>
                  </a:lnTo>
                  <a:lnTo>
                    <a:pt x="3799827" y="467394"/>
                  </a:lnTo>
                  <a:cubicBezTo>
                    <a:pt x="3775004" y="416563"/>
                    <a:pt x="3716888" y="380896"/>
                    <a:pt x="3649155" y="380896"/>
                  </a:cubicBezTo>
                  <a:lnTo>
                    <a:pt x="3410471" y="380896"/>
                  </a:lnTo>
                  <a:lnTo>
                    <a:pt x="3410471" y="381523"/>
                  </a:lnTo>
                  <a:lnTo>
                    <a:pt x="1784606" y="381523"/>
                  </a:lnTo>
                  <a:cubicBezTo>
                    <a:pt x="1662962" y="381523"/>
                    <a:pt x="1564350" y="296117"/>
                    <a:pt x="1564350" y="190761"/>
                  </a:cubicBezTo>
                  <a:cubicBezTo>
                    <a:pt x="1564350" y="85407"/>
                    <a:pt x="1662962" y="1"/>
                    <a:pt x="1784606" y="1"/>
                  </a:cubicBezTo>
                  <a:lnTo>
                    <a:pt x="3291824" y="1"/>
                  </a:lnTo>
                  <a:lnTo>
                    <a:pt x="3410471" y="1"/>
                  </a:lnTo>
                  <a:lnTo>
                    <a:pt x="3538712" y="1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任意多边形 38"/>
            <p:cNvSpPr/>
            <p:nvPr/>
          </p:nvSpPr>
          <p:spPr>
            <a:xfrm flipV="1">
              <a:off x="3699563" y="4556534"/>
              <a:ext cx="1596390" cy="381000"/>
            </a:xfrm>
            <a:custGeom>
              <a:avLst/>
              <a:gdLst>
                <a:gd name="connsiteX0" fmla="*/ 3538712 w 5891463"/>
                <a:gd name="connsiteY0" fmla="*/ 0 h 713287"/>
                <a:gd name="connsiteX1" fmla="*/ 5891463 w 5891463"/>
                <a:gd name="connsiteY1" fmla="*/ 0 h 713287"/>
                <a:gd name="connsiteX2" fmla="*/ 5891463 w 5891463"/>
                <a:gd name="connsiteY2" fmla="*/ 45719 h 713287"/>
                <a:gd name="connsiteX3" fmla="*/ 4651667 w 5891463"/>
                <a:gd name="connsiteY3" fmla="*/ 45719 h 713287"/>
                <a:gd name="connsiteX4" fmla="*/ 4651667 w 5891463"/>
                <a:gd name="connsiteY4" fmla="*/ 49137 h 713287"/>
                <a:gd name="connsiteX5" fmla="*/ 3291824 w 5891463"/>
                <a:gd name="connsiteY5" fmla="*/ 49137 h 713287"/>
                <a:gd name="connsiteX6" fmla="*/ 1928977 w 5891463"/>
                <a:gd name="connsiteY6" fmla="*/ 49137 h 713287"/>
                <a:gd name="connsiteX7" fmla="*/ 1778305 w 5891463"/>
                <a:gd name="connsiteY7" fmla="*/ 135634 h 713287"/>
                <a:gd name="connsiteX8" fmla="*/ 1765454 w 5891463"/>
                <a:gd name="connsiteY8" fmla="*/ 190761 h 713287"/>
                <a:gd name="connsiteX9" fmla="*/ 1778305 w 5891463"/>
                <a:gd name="connsiteY9" fmla="*/ 245889 h 713287"/>
                <a:gd name="connsiteX10" fmla="*/ 1928977 w 5891463"/>
                <a:gd name="connsiteY10" fmla="*/ 332387 h 713287"/>
                <a:gd name="connsiteX11" fmla="*/ 2167660 w 5891463"/>
                <a:gd name="connsiteY11" fmla="*/ 332387 h 713287"/>
                <a:gd name="connsiteX12" fmla="*/ 2167660 w 5891463"/>
                <a:gd name="connsiteY12" fmla="*/ 331761 h 713287"/>
                <a:gd name="connsiteX13" fmla="*/ 3793525 w 5891463"/>
                <a:gd name="connsiteY13" fmla="*/ 331761 h 713287"/>
                <a:gd name="connsiteX14" fmla="*/ 4013782 w 5891463"/>
                <a:gd name="connsiteY14" fmla="*/ 522521 h 713287"/>
                <a:gd name="connsiteX15" fmla="*/ 3793525 w 5891463"/>
                <a:gd name="connsiteY15" fmla="*/ 713283 h 713287"/>
                <a:gd name="connsiteX16" fmla="*/ 2352751 w 5891463"/>
                <a:gd name="connsiteY16" fmla="*/ 713283 h 713287"/>
                <a:gd name="connsiteX17" fmla="*/ 2352751 w 5891463"/>
                <a:gd name="connsiteY17" fmla="*/ 713287 h 713287"/>
                <a:gd name="connsiteX18" fmla="*/ 0 w 5891463"/>
                <a:gd name="connsiteY18" fmla="*/ 713287 h 713287"/>
                <a:gd name="connsiteX19" fmla="*/ 0 w 5891463"/>
                <a:gd name="connsiteY19" fmla="*/ 667568 h 713287"/>
                <a:gd name="connsiteX20" fmla="*/ 884428 w 5891463"/>
                <a:gd name="connsiteY20" fmla="*/ 667568 h 713287"/>
                <a:gd name="connsiteX21" fmla="*/ 884428 w 5891463"/>
                <a:gd name="connsiteY21" fmla="*/ 664147 h 713287"/>
                <a:gd name="connsiteX22" fmla="*/ 2244271 w 5891463"/>
                <a:gd name="connsiteY22" fmla="*/ 664147 h 713287"/>
                <a:gd name="connsiteX23" fmla="*/ 3649155 w 5891463"/>
                <a:gd name="connsiteY23" fmla="*/ 664147 h 713287"/>
                <a:gd name="connsiteX24" fmla="*/ 3799827 w 5891463"/>
                <a:gd name="connsiteY24" fmla="*/ 577648 h 713287"/>
                <a:gd name="connsiteX25" fmla="*/ 3812678 w 5891463"/>
                <a:gd name="connsiteY25" fmla="*/ 522521 h 713287"/>
                <a:gd name="connsiteX26" fmla="*/ 3799827 w 5891463"/>
                <a:gd name="connsiteY26" fmla="*/ 467394 h 713287"/>
                <a:gd name="connsiteX27" fmla="*/ 3649155 w 5891463"/>
                <a:gd name="connsiteY27" fmla="*/ 380896 h 713287"/>
                <a:gd name="connsiteX28" fmla="*/ 3410471 w 5891463"/>
                <a:gd name="connsiteY28" fmla="*/ 380896 h 713287"/>
                <a:gd name="connsiteX29" fmla="*/ 3410471 w 5891463"/>
                <a:gd name="connsiteY29" fmla="*/ 381523 h 713287"/>
                <a:gd name="connsiteX30" fmla="*/ 1784606 w 5891463"/>
                <a:gd name="connsiteY30" fmla="*/ 381523 h 713287"/>
                <a:gd name="connsiteX31" fmla="*/ 1564350 w 5891463"/>
                <a:gd name="connsiteY31" fmla="*/ 190761 h 713287"/>
                <a:gd name="connsiteX32" fmla="*/ 1784606 w 5891463"/>
                <a:gd name="connsiteY32" fmla="*/ 1 h 713287"/>
                <a:gd name="connsiteX33" fmla="*/ 3291824 w 5891463"/>
                <a:gd name="connsiteY33" fmla="*/ 1 h 713287"/>
                <a:gd name="connsiteX34" fmla="*/ 3410471 w 5891463"/>
                <a:gd name="connsiteY34" fmla="*/ 1 h 713287"/>
                <a:gd name="connsiteX35" fmla="*/ 3538712 w 5891463"/>
                <a:gd name="connsiteY35" fmla="*/ 1 h 713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891463" h="713287">
                  <a:moveTo>
                    <a:pt x="3538712" y="0"/>
                  </a:moveTo>
                  <a:lnTo>
                    <a:pt x="5891463" y="0"/>
                  </a:lnTo>
                  <a:lnTo>
                    <a:pt x="5891463" y="45719"/>
                  </a:lnTo>
                  <a:lnTo>
                    <a:pt x="4651667" y="45719"/>
                  </a:lnTo>
                  <a:lnTo>
                    <a:pt x="4651667" y="49137"/>
                  </a:lnTo>
                  <a:lnTo>
                    <a:pt x="3291824" y="49137"/>
                  </a:lnTo>
                  <a:lnTo>
                    <a:pt x="1928977" y="49137"/>
                  </a:lnTo>
                  <a:cubicBezTo>
                    <a:pt x="1861244" y="49137"/>
                    <a:pt x="1803129" y="84804"/>
                    <a:pt x="1778305" y="135634"/>
                  </a:cubicBezTo>
                  <a:lnTo>
                    <a:pt x="1765454" y="190761"/>
                  </a:lnTo>
                  <a:lnTo>
                    <a:pt x="1778305" y="245889"/>
                  </a:lnTo>
                  <a:cubicBezTo>
                    <a:pt x="1803129" y="296721"/>
                    <a:pt x="1861244" y="332387"/>
                    <a:pt x="1928977" y="332387"/>
                  </a:cubicBezTo>
                  <a:lnTo>
                    <a:pt x="2167660" y="332387"/>
                  </a:lnTo>
                  <a:lnTo>
                    <a:pt x="2167660" y="331761"/>
                  </a:lnTo>
                  <a:lnTo>
                    <a:pt x="3793525" y="331761"/>
                  </a:lnTo>
                  <a:cubicBezTo>
                    <a:pt x="3915169" y="331761"/>
                    <a:pt x="4013782" y="417167"/>
                    <a:pt x="4013782" y="522521"/>
                  </a:cubicBezTo>
                  <a:cubicBezTo>
                    <a:pt x="4013782" y="627877"/>
                    <a:pt x="3915169" y="713283"/>
                    <a:pt x="3793525" y="713283"/>
                  </a:cubicBezTo>
                  <a:lnTo>
                    <a:pt x="2352751" y="713283"/>
                  </a:lnTo>
                  <a:lnTo>
                    <a:pt x="2352751" y="713287"/>
                  </a:lnTo>
                  <a:lnTo>
                    <a:pt x="0" y="713287"/>
                  </a:lnTo>
                  <a:lnTo>
                    <a:pt x="0" y="667568"/>
                  </a:lnTo>
                  <a:lnTo>
                    <a:pt x="884428" y="667568"/>
                  </a:lnTo>
                  <a:lnTo>
                    <a:pt x="884428" y="664147"/>
                  </a:lnTo>
                  <a:lnTo>
                    <a:pt x="2244271" y="664147"/>
                  </a:lnTo>
                  <a:lnTo>
                    <a:pt x="3649155" y="664147"/>
                  </a:lnTo>
                  <a:cubicBezTo>
                    <a:pt x="3716888" y="664147"/>
                    <a:pt x="3775004" y="628480"/>
                    <a:pt x="3799827" y="577648"/>
                  </a:cubicBezTo>
                  <a:lnTo>
                    <a:pt x="3812678" y="522521"/>
                  </a:lnTo>
                  <a:lnTo>
                    <a:pt x="3799827" y="467394"/>
                  </a:lnTo>
                  <a:cubicBezTo>
                    <a:pt x="3775004" y="416563"/>
                    <a:pt x="3716888" y="380896"/>
                    <a:pt x="3649155" y="380896"/>
                  </a:cubicBezTo>
                  <a:lnTo>
                    <a:pt x="3410471" y="380896"/>
                  </a:lnTo>
                  <a:lnTo>
                    <a:pt x="3410471" y="381523"/>
                  </a:lnTo>
                  <a:lnTo>
                    <a:pt x="1784606" y="381523"/>
                  </a:lnTo>
                  <a:cubicBezTo>
                    <a:pt x="1662962" y="381523"/>
                    <a:pt x="1564350" y="296117"/>
                    <a:pt x="1564350" y="190761"/>
                  </a:cubicBezTo>
                  <a:cubicBezTo>
                    <a:pt x="1564350" y="85407"/>
                    <a:pt x="1662962" y="1"/>
                    <a:pt x="1784606" y="1"/>
                  </a:cubicBezTo>
                  <a:lnTo>
                    <a:pt x="3291824" y="1"/>
                  </a:lnTo>
                  <a:lnTo>
                    <a:pt x="3410471" y="1"/>
                  </a:lnTo>
                  <a:lnTo>
                    <a:pt x="3538712" y="1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7798" y="3623242"/>
            <a:ext cx="2649660" cy="2391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02027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015763" y="1403039"/>
            <a:ext cx="6232349" cy="4576190"/>
            <a:chOff x="1144105" y="2197100"/>
            <a:chExt cx="5068572" cy="3787611"/>
          </a:xfrm>
        </p:grpSpPr>
        <p:grpSp>
          <p:nvGrpSpPr>
            <p:cNvPr id="6" name="组合 54"/>
            <p:cNvGrpSpPr/>
            <p:nvPr/>
          </p:nvGrpSpPr>
          <p:grpSpPr>
            <a:xfrm>
              <a:off x="1145919" y="4873323"/>
              <a:ext cx="2345260" cy="1111388"/>
              <a:chOff x="0" y="0"/>
              <a:chExt cx="2223504" cy="1054258"/>
            </a:xfrm>
          </p:grpSpPr>
          <p:sp>
            <p:nvSpPr>
              <p:cNvPr id="13" name="矩形 55"/>
              <p:cNvSpPr/>
              <p:nvPr/>
            </p:nvSpPr>
            <p:spPr>
              <a:xfrm>
                <a:off x="96880" y="0"/>
                <a:ext cx="2126624" cy="70717"/>
              </a:xfrm>
              <a:prstGeom prst="rect">
                <a:avLst/>
              </a:prstGeom>
              <a:solidFill>
                <a:schemeClr val="bg2">
                  <a:lumMod val="10000"/>
                </a:schemeClr>
              </a:solidFill>
              <a:ln w="9525">
                <a:noFill/>
                <a:miter/>
              </a:ln>
            </p:spPr>
            <p:txBody>
              <a:bodyPr anchor="ctr"/>
              <a:lstStyle/>
              <a:p>
                <a:pPr lvl="0" algn="ctr" eaLnBrk="1" hangingPunct="1">
                  <a:lnSpc>
                    <a:spcPct val="120000"/>
                  </a:lnSpc>
                  <a:buNone/>
                </a:pPr>
                <a:endParaRPr lang="zh-CN" altLang="zh-CN" sz="1200" dirty="0">
                  <a:solidFill>
                    <a:schemeClr val="bg1">
                      <a:lumMod val="50000"/>
                    </a:schemeClr>
                  </a:solidFill>
                  <a:latin typeface="宋体" pitchFamily="2" charset="-122"/>
                  <a:ea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4" name="矩形 56"/>
              <p:cNvSpPr/>
              <p:nvPr/>
            </p:nvSpPr>
            <p:spPr>
              <a:xfrm>
                <a:off x="0" y="149514"/>
                <a:ext cx="2198213" cy="904744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>
                <a:spAutoFit/>
              </a:bodyPr>
              <a:lstStyle/>
              <a:p>
                <a:pPr lvl="0" eaLnBrk="1" hangingPunct="1">
                  <a:lnSpc>
                    <a:spcPct val="130000"/>
                  </a:lnSpc>
                  <a:buNone/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您的内容打在这里，或者通过复制您的文本后，在此框中选择粘贴，并选择只保留，录入表的描述说明。</a:t>
                </a:r>
              </a:p>
              <a:p>
                <a:pPr lvl="0" eaLnBrk="1" hangingPunct="1">
                  <a:lnSpc>
                    <a:spcPct val="120000"/>
                  </a:lnSpc>
                  <a:buNone/>
                </a:pP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grpSp>
          <p:nvGrpSpPr>
            <p:cNvPr id="7" name="组合 62"/>
            <p:cNvGrpSpPr/>
            <p:nvPr/>
          </p:nvGrpSpPr>
          <p:grpSpPr>
            <a:xfrm>
              <a:off x="3782398" y="4877897"/>
              <a:ext cx="2420590" cy="870754"/>
              <a:chOff x="0" y="0"/>
              <a:chExt cx="2295900" cy="825983"/>
            </a:xfrm>
          </p:grpSpPr>
          <p:sp>
            <p:nvSpPr>
              <p:cNvPr id="11" name="矩形 63"/>
              <p:cNvSpPr/>
              <p:nvPr/>
            </p:nvSpPr>
            <p:spPr>
              <a:xfrm>
                <a:off x="96879" y="0"/>
                <a:ext cx="2126624" cy="70717"/>
              </a:xfrm>
              <a:prstGeom prst="rect">
                <a:avLst/>
              </a:prstGeom>
              <a:solidFill>
                <a:schemeClr val="bg2">
                  <a:lumMod val="10000"/>
                </a:schemeClr>
              </a:solidFill>
              <a:ln w="9525">
                <a:noFill/>
                <a:miter/>
              </a:ln>
            </p:spPr>
            <p:txBody>
              <a:bodyPr anchor="ctr"/>
              <a:lstStyle/>
              <a:p>
                <a:pPr lvl="0" algn="ctr" eaLnBrk="1" hangingPunct="1">
                  <a:lnSpc>
                    <a:spcPct val="120000"/>
                  </a:lnSpc>
                  <a:buNone/>
                </a:pPr>
                <a:endParaRPr lang="zh-CN" altLang="zh-CN" sz="1200" dirty="0">
                  <a:solidFill>
                    <a:schemeClr val="bg1">
                      <a:lumMod val="50000"/>
                    </a:schemeClr>
                  </a:solidFill>
                  <a:latin typeface="宋体" pitchFamily="2" charset="-122"/>
                  <a:ea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2" name="矩形 64"/>
              <p:cNvSpPr/>
              <p:nvPr/>
            </p:nvSpPr>
            <p:spPr>
              <a:xfrm>
                <a:off x="0" y="149514"/>
                <a:ext cx="2295900" cy="676469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>
                <a:spAutoFit/>
              </a:bodyPr>
              <a:lstStyle/>
              <a:p>
                <a:pPr lvl="0" eaLnBrk="1" hangingPunct="1">
                  <a:lnSpc>
                    <a:spcPct val="130000"/>
                  </a:lnSpc>
                  <a:buNone/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您的内容打在这里，或者通过复制您的文本后，在此框中选择粘贴，并选择只保留，录入上述图表的描述说明。</a:t>
                </a: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1144105" y="2197101"/>
              <a:ext cx="2415492" cy="2445890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3797185" y="2197100"/>
              <a:ext cx="2415492" cy="2445890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TextBox 9"/>
          <p:cNvSpPr txBox="1"/>
          <p:nvPr/>
        </p:nvSpPr>
        <p:spPr>
          <a:xfrm>
            <a:off x="801012" y="1403039"/>
            <a:ext cx="3946132" cy="3323481"/>
          </a:xfrm>
          <a:prstGeom prst="rect">
            <a:avLst/>
          </a:prstGeom>
          <a:noFill/>
        </p:spPr>
        <p:txBody>
          <a:bodyPr wrap="square" lIns="0" tIns="0" rIns="91420" bIns="0" numCol="2" spcCol="274258" rtlCol="0">
            <a:noAutofit/>
          </a:bodyPr>
          <a:lstStyle/>
          <a:p>
            <a:pPr algn="just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200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5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分钟之内。此处添加详细文本描述，建议与标题相关并符合整体语言风格，语言描述尽量简洁生动。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+mn-ea"/>
              <a:cs typeface="Calibri"/>
            </a:endParaRPr>
          </a:p>
          <a:p>
            <a:pPr algn="just"/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+mn-ea"/>
              <a:cs typeface="Calibri"/>
            </a:endParaRPr>
          </a:p>
          <a:p>
            <a:pPr algn="just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此处添加详细文本描述，建议与标题相关并符合整体语言风格，语言描述尽量简洁生动。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+mn-ea"/>
              <a:cs typeface="Calibri"/>
            </a:endParaRPr>
          </a:p>
          <a:p>
            <a:pPr algn="just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200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5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分钟之内。此处添加详细文本描述，建议与标题相关并符合整体语言风格，语言描述尽量简洁生动。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+mn-ea"/>
              <a:cs typeface="Calibri"/>
            </a:endParaRPr>
          </a:p>
          <a:p>
            <a:pPr algn="just"/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+mn-ea"/>
              <a:cs typeface="Calibri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352950" y="690211"/>
            <a:ext cx="12190413" cy="232182"/>
          </a:xfrm>
          <a:prstGeom prst="rect">
            <a:avLst/>
          </a:prstGeom>
        </p:spPr>
      </p:pic>
      <p:sp>
        <p:nvSpPr>
          <p:cNvPr id="17" name="矩形 3"/>
          <p:cNvSpPr/>
          <p:nvPr/>
        </p:nvSpPr>
        <p:spPr>
          <a:xfrm>
            <a:off x="1489399" y="204914"/>
            <a:ext cx="3159821" cy="53860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900" dirty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itchFamily="34" charset="0"/>
              </a:rPr>
              <a:t>加入你的标题描述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34" y="-41248"/>
            <a:ext cx="1198389" cy="1128061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604163" y="209565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329094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352950" y="690211"/>
            <a:ext cx="12190413" cy="232182"/>
          </a:xfrm>
          <a:prstGeom prst="rect">
            <a:avLst/>
          </a:prstGeom>
        </p:spPr>
      </p:pic>
      <p:sp>
        <p:nvSpPr>
          <p:cNvPr id="8" name="矩形 3"/>
          <p:cNvSpPr/>
          <p:nvPr/>
        </p:nvSpPr>
        <p:spPr>
          <a:xfrm>
            <a:off x="1489399" y="204914"/>
            <a:ext cx="3159821" cy="53860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900" dirty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itchFamily="34" charset="0"/>
              </a:rPr>
              <a:t>加入你的标题描述</a:t>
            </a:r>
          </a:p>
        </p:txBody>
      </p:sp>
      <p:sp>
        <p:nvSpPr>
          <p:cNvPr id="5" name="TextBox 21"/>
          <p:cNvSpPr txBox="1"/>
          <p:nvPr/>
        </p:nvSpPr>
        <p:spPr>
          <a:xfrm>
            <a:off x="1599829" y="5480736"/>
            <a:ext cx="9168558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200</a:t>
            </a: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5</a:t>
            </a: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分钟之内。此处添加详细文本描述，建议与标题相关并符合整体语言风格，语言描述尽量简洁生动。尽量将每页幻灯片的字数控制。</a:t>
            </a:r>
          </a:p>
        </p:txBody>
      </p:sp>
      <p:grpSp>
        <p:nvGrpSpPr>
          <p:cNvPr id="6" name="组合 5"/>
          <p:cNvGrpSpPr/>
          <p:nvPr/>
        </p:nvGrpSpPr>
        <p:grpSpPr>
          <a:xfrm flipH="1">
            <a:off x="1532923" y="2029997"/>
            <a:ext cx="9302370" cy="3203414"/>
            <a:chOff x="1298009" y="1902163"/>
            <a:chExt cx="10230552" cy="3523049"/>
          </a:xfrm>
        </p:grpSpPr>
        <p:grpSp>
          <p:nvGrpSpPr>
            <p:cNvPr id="7" name="Group 34"/>
            <p:cNvGrpSpPr/>
            <p:nvPr/>
          </p:nvGrpSpPr>
          <p:grpSpPr>
            <a:xfrm>
              <a:off x="3631247" y="4751533"/>
              <a:ext cx="5380521" cy="259313"/>
              <a:chOff x="2556570" y="3816577"/>
              <a:chExt cx="4035915" cy="194484"/>
            </a:xfrm>
          </p:grpSpPr>
          <p:grpSp>
            <p:nvGrpSpPr>
              <p:cNvPr id="22" name="Group 50"/>
              <p:cNvGrpSpPr/>
              <p:nvPr/>
            </p:nvGrpSpPr>
            <p:grpSpPr>
              <a:xfrm>
                <a:off x="2556570" y="3816596"/>
                <a:ext cx="775473" cy="194452"/>
                <a:chOff x="2556570" y="3799417"/>
                <a:chExt cx="775473" cy="194452"/>
              </a:xfrm>
            </p:grpSpPr>
            <p:sp>
              <p:nvSpPr>
                <p:cNvPr id="32" name="TextBox 19"/>
                <p:cNvSpPr txBox="1"/>
                <p:nvPr/>
              </p:nvSpPr>
              <p:spPr>
                <a:xfrm>
                  <a:off x="3075563" y="3819698"/>
                  <a:ext cx="256480" cy="15388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t">
                  <a:spAutoFit/>
                </a:bodyPr>
                <a:lstStyle/>
                <a:p>
                  <a:pPr algn="ctr"/>
                  <a:r>
                    <a:rPr lang="zh-CN" altLang="en-US" sz="1300" b="1" dirty="0">
                      <a:solidFill>
                        <a:schemeClr val="bg1">
                          <a:lumMod val="65000"/>
                        </a:schemeClr>
                      </a:solidFill>
                      <a:latin typeface="+mn-ea"/>
                    </a:rPr>
                    <a:t>架构</a:t>
                  </a:r>
                  <a:endParaRPr lang="en-US" sz="1300" b="1" dirty="0">
                    <a:solidFill>
                      <a:schemeClr val="bg1">
                        <a:lumMod val="65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33" name="Oval 62"/>
                <p:cNvSpPr>
                  <a:spLocks noChangeAspect="1"/>
                </p:cNvSpPr>
                <p:nvPr/>
              </p:nvSpPr>
              <p:spPr>
                <a:xfrm>
                  <a:off x="2556570" y="3799417"/>
                  <a:ext cx="200183" cy="194452"/>
                </a:xfrm>
                <a:prstGeom prst="ellipse">
                  <a:avLst/>
                </a:prstGeom>
                <a:solidFill>
                  <a:schemeClr val="bg2">
                    <a:lumMod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chemeClr val="bg1">
                        <a:lumMod val="65000"/>
                      </a:schemeClr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23" name="Group 45"/>
              <p:cNvGrpSpPr/>
              <p:nvPr/>
            </p:nvGrpSpPr>
            <p:grpSpPr>
              <a:xfrm>
                <a:off x="3788744" y="3816577"/>
                <a:ext cx="605947" cy="194452"/>
                <a:chOff x="3966042" y="3832657"/>
                <a:chExt cx="605947" cy="194452"/>
              </a:xfrm>
            </p:grpSpPr>
            <p:sp>
              <p:nvSpPr>
                <p:cNvPr id="30" name="TextBox 17"/>
                <p:cNvSpPr txBox="1"/>
                <p:nvPr/>
              </p:nvSpPr>
              <p:spPr>
                <a:xfrm>
                  <a:off x="4315509" y="3852938"/>
                  <a:ext cx="256480" cy="15388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t">
                  <a:spAutoFit/>
                </a:bodyPr>
                <a:lstStyle/>
                <a:p>
                  <a:pPr algn="ctr"/>
                  <a:r>
                    <a:rPr lang="zh-CN" altLang="en-US" sz="1300" b="1" dirty="0">
                      <a:solidFill>
                        <a:schemeClr val="bg1">
                          <a:lumMod val="65000"/>
                        </a:schemeClr>
                      </a:solidFill>
                      <a:latin typeface="+mn-ea"/>
                    </a:rPr>
                    <a:t>分析</a:t>
                  </a:r>
                  <a:endParaRPr lang="en-US" sz="1300" b="1" dirty="0">
                    <a:solidFill>
                      <a:schemeClr val="bg1">
                        <a:lumMod val="65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31" name="Oval 58"/>
                <p:cNvSpPr>
                  <a:spLocks noChangeAspect="1"/>
                </p:cNvSpPr>
                <p:nvPr/>
              </p:nvSpPr>
              <p:spPr>
                <a:xfrm>
                  <a:off x="3966042" y="3832657"/>
                  <a:ext cx="200183" cy="194452"/>
                </a:xfrm>
                <a:prstGeom prst="ellipse">
                  <a:avLst/>
                </a:prstGeom>
                <a:solidFill>
                  <a:schemeClr val="bg2">
                    <a:lumMod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chemeClr val="bg1">
                        <a:lumMod val="65000"/>
                      </a:schemeClr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24" name="Group 37"/>
              <p:cNvGrpSpPr/>
              <p:nvPr/>
            </p:nvGrpSpPr>
            <p:grpSpPr>
              <a:xfrm>
                <a:off x="4681480" y="3816592"/>
                <a:ext cx="710558" cy="194452"/>
                <a:chOff x="4742712" y="3833771"/>
                <a:chExt cx="710558" cy="194452"/>
              </a:xfrm>
            </p:grpSpPr>
            <p:sp>
              <p:nvSpPr>
                <p:cNvPr id="28" name="TextBox 15"/>
                <p:cNvSpPr txBox="1"/>
                <p:nvPr/>
              </p:nvSpPr>
              <p:spPr>
                <a:xfrm>
                  <a:off x="5222438" y="3861746"/>
                  <a:ext cx="230832" cy="1384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t">
                  <a:spAutoFit/>
                </a:bodyPr>
                <a:lstStyle/>
                <a:p>
                  <a:pPr algn="ctr"/>
                  <a:r>
                    <a:rPr lang="zh-CN" altLang="en-US" sz="1200" b="1" dirty="0">
                      <a:solidFill>
                        <a:schemeClr val="bg1">
                          <a:lumMod val="65000"/>
                        </a:schemeClr>
                      </a:solidFill>
                      <a:latin typeface="+mn-ea"/>
                    </a:rPr>
                    <a:t>完善</a:t>
                  </a:r>
                  <a:endParaRPr lang="en-US" sz="1200" b="1" dirty="0">
                    <a:solidFill>
                      <a:schemeClr val="bg1">
                        <a:lumMod val="65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29" name="Oval 55"/>
                <p:cNvSpPr>
                  <a:spLocks noChangeAspect="1"/>
                </p:cNvSpPr>
                <p:nvPr/>
              </p:nvSpPr>
              <p:spPr>
                <a:xfrm>
                  <a:off x="4742712" y="3833771"/>
                  <a:ext cx="200183" cy="194452"/>
                </a:xfrm>
                <a:prstGeom prst="ellipse">
                  <a:avLst/>
                </a:prstGeom>
                <a:solidFill>
                  <a:schemeClr val="bg2">
                    <a:lumMod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chemeClr val="bg1">
                        <a:lumMod val="65000"/>
                      </a:schemeClr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25" name="Group 41"/>
              <p:cNvGrpSpPr/>
              <p:nvPr/>
            </p:nvGrpSpPr>
            <p:grpSpPr>
              <a:xfrm>
                <a:off x="5809470" y="3816609"/>
                <a:ext cx="783015" cy="194452"/>
                <a:chOff x="5809470" y="3833788"/>
                <a:chExt cx="783015" cy="194452"/>
              </a:xfrm>
            </p:grpSpPr>
            <p:sp>
              <p:nvSpPr>
                <p:cNvPr id="26" name="TextBox 13"/>
                <p:cNvSpPr txBox="1"/>
                <p:nvPr/>
              </p:nvSpPr>
              <p:spPr>
                <a:xfrm>
                  <a:off x="6361653" y="3861763"/>
                  <a:ext cx="230832" cy="1384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t">
                  <a:spAutoFit/>
                </a:bodyPr>
                <a:lstStyle/>
                <a:p>
                  <a:pPr algn="ctr"/>
                  <a:r>
                    <a:rPr lang="zh-CN" altLang="en-US" sz="1200" b="1" dirty="0">
                      <a:solidFill>
                        <a:schemeClr val="bg1">
                          <a:lumMod val="65000"/>
                        </a:schemeClr>
                      </a:solidFill>
                      <a:latin typeface="+mn-ea"/>
                    </a:rPr>
                    <a:t>重建</a:t>
                  </a:r>
                  <a:endParaRPr lang="en-US" sz="1200" b="1" dirty="0">
                    <a:solidFill>
                      <a:schemeClr val="bg1">
                        <a:lumMod val="65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27" name="Oval 47"/>
                <p:cNvSpPr>
                  <a:spLocks noChangeAspect="1"/>
                </p:cNvSpPr>
                <p:nvPr/>
              </p:nvSpPr>
              <p:spPr>
                <a:xfrm>
                  <a:off x="5809470" y="3833788"/>
                  <a:ext cx="200183" cy="194452"/>
                </a:xfrm>
                <a:prstGeom prst="ellipse">
                  <a:avLst/>
                </a:prstGeom>
                <a:solidFill>
                  <a:schemeClr val="bg2">
                    <a:lumMod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chemeClr val="bg1">
                        <a:lumMod val="65000"/>
                      </a:schemeClr>
                    </a:solidFill>
                    <a:latin typeface="+mn-ea"/>
                  </a:endParaRPr>
                </a:p>
              </p:txBody>
            </p:sp>
          </p:grpSp>
        </p:grpSp>
        <p:cxnSp>
          <p:nvCxnSpPr>
            <p:cNvPr id="9" name="Straight Connector 46"/>
            <p:cNvCxnSpPr/>
            <p:nvPr/>
          </p:nvCxnSpPr>
          <p:spPr>
            <a:xfrm>
              <a:off x="1386231" y="5425212"/>
              <a:ext cx="10104735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64"/>
            <p:cNvGrpSpPr/>
            <p:nvPr/>
          </p:nvGrpSpPr>
          <p:grpSpPr>
            <a:xfrm>
              <a:off x="1298009" y="1902163"/>
              <a:ext cx="1961834" cy="2419741"/>
              <a:chOff x="973633" y="1155160"/>
              <a:chExt cx="1471567" cy="1814806"/>
            </a:xfrm>
          </p:grpSpPr>
          <p:sp>
            <p:nvSpPr>
              <p:cNvPr id="20" name="Freeform 50"/>
              <p:cNvSpPr/>
              <p:nvPr/>
            </p:nvSpPr>
            <p:spPr>
              <a:xfrm rot="7200000">
                <a:off x="874911" y="1497267"/>
                <a:ext cx="1571421" cy="1373977"/>
              </a:xfrm>
              <a:custGeom>
                <a:avLst/>
                <a:gdLst>
                  <a:gd name="connsiteX0" fmla="*/ 0 w 1571625"/>
                  <a:gd name="connsiteY0" fmla="*/ 206070 h 1373798"/>
                  <a:gd name="connsiteX1" fmla="*/ 884726 w 1571625"/>
                  <a:gd name="connsiteY1" fmla="*/ 206070 h 1373798"/>
                  <a:gd name="connsiteX2" fmla="*/ 884726 w 1571625"/>
                  <a:gd name="connsiteY2" fmla="*/ 0 h 1373798"/>
                  <a:gd name="connsiteX3" fmla="*/ 1571625 w 1571625"/>
                  <a:gd name="connsiteY3" fmla="*/ 686899 h 1373798"/>
                  <a:gd name="connsiteX4" fmla="*/ 884726 w 1571625"/>
                  <a:gd name="connsiteY4" fmla="*/ 1373798 h 1373798"/>
                  <a:gd name="connsiteX5" fmla="*/ 884726 w 1571625"/>
                  <a:gd name="connsiteY5" fmla="*/ 1167728 h 1373798"/>
                  <a:gd name="connsiteX6" fmla="*/ 0 w 1571625"/>
                  <a:gd name="connsiteY6" fmla="*/ 1167728 h 1373798"/>
                  <a:gd name="connsiteX7" fmla="*/ 0 w 1571625"/>
                  <a:gd name="connsiteY7" fmla="*/ 206070 h 1373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71625" h="1373798">
                    <a:moveTo>
                      <a:pt x="0" y="206070"/>
                    </a:moveTo>
                    <a:lnTo>
                      <a:pt x="884726" y="206070"/>
                    </a:lnTo>
                    <a:lnTo>
                      <a:pt x="884726" y="0"/>
                    </a:lnTo>
                    <a:lnTo>
                      <a:pt x="1571625" y="686899"/>
                    </a:lnTo>
                    <a:lnTo>
                      <a:pt x="884726" y="1373798"/>
                    </a:lnTo>
                    <a:lnTo>
                      <a:pt x="884726" y="1167728"/>
                    </a:lnTo>
                    <a:lnTo>
                      <a:pt x="0" y="1167728"/>
                    </a:lnTo>
                    <a:lnTo>
                      <a:pt x="0" y="206070"/>
                    </a:lnTo>
                    <a:close/>
                  </a:path>
                </a:pathLst>
              </a:custGeom>
              <a:noFill/>
              <a:ln>
                <a:solidFill>
                  <a:schemeClr val="bg2">
                    <a:lumMod val="10000"/>
                  </a:schemeClr>
                </a:solidFill>
              </a:ln>
            </p:spPr>
            <p:style>
              <a:lnRef idx="2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438627" tIns="217500" rIns="435411" bIns="217500" numCol="1" spcCol="1270" anchor="ctr" anchorCtr="0">
                <a:noAutofit/>
              </a:bodyPr>
              <a:lstStyle/>
              <a:p>
                <a:pPr marL="228577" lvl="1" indent="-228577" defTabSz="1066693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endParaRPr lang="en-US" sz="64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21" name="Freeform 51"/>
              <p:cNvSpPr/>
              <p:nvPr/>
            </p:nvSpPr>
            <p:spPr>
              <a:xfrm>
                <a:off x="1659388" y="1155160"/>
                <a:ext cx="785812" cy="785812"/>
              </a:xfrm>
              <a:custGeom>
                <a:avLst/>
                <a:gdLst>
                  <a:gd name="connsiteX0" fmla="*/ 0 w 785812"/>
                  <a:gd name="connsiteY0" fmla="*/ 392906 h 785812"/>
                  <a:gd name="connsiteX1" fmla="*/ 115080 w 785812"/>
                  <a:gd name="connsiteY1" fmla="*/ 115080 h 785812"/>
                  <a:gd name="connsiteX2" fmla="*/ 392907 w 785812"/>
                  <a:gd name="connsiteY2" fmla="*/ 1 h 785812"/>
                  <a:gd name="connsiteX3" fmla="*/ 670733 w 785812"/>
                  <a:gd name="connsiteY3" fmla="*/ 115081 h 785812"/>
                  <a:gd name="connsiteX4" fmla="*/ 785812 w 785812"/>
                  <a:gd name="connsiteY4" fmla="*/ 392908 h 785812"/>
                  <a:gd name="connsiteX5" fmla="*/ 670732 w 785812"/>
                  <a:gd name="connsiteY5" fmla="*/ 670735 h 785812"/>
                  <a:gd name="connsiteX6" fmla="*/ 392905 w 785812"/>
                  <a:gd name="connsiteY6" fmla="*/ 785814 h 785812"/>
                  <a:gd name="connsiteX7" fmla="*/ 115078 w 785812"/>
                  <a:gd name="connsiteY7" fmla="*/ 670734 h 785812"/>
                  <a:gd name="connsiteX8" fmla="*/ -1 w 785812"/>
                  <a:gd name="connsiteY8" fmla="*/ 392907 h 785812"/>
                  <a:gd name="connsiteX9" fmla="*/ 0 w 785812"/>
                  <a:gd name="connsiteY9" fmla="*/ 392906 h 785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85812" h="785812">
                    <a:moveTo>
                      <a:pt x="0" y="392906"/>
                    </a:moveTo>
                    <a:cubicBezTo>
                      <a:pt x="0" y="288701"/>
                      <a:pt x="41396" y="188764"/>
                      <a:pt x="115080" y="115080"/>
                    </a:cubicBezTo>
                    <a:cubicBezTo>
                      <a:pt x="188764" y="41396"/>
                      <a:pt x="288702" y="1"/>
                      <a:pt x="392907" y="1"/>
                    </a:cubicBezTo>
                    <a:cubicBezTo>
                      <a:pt x="497112" y="1"/>
                      <a:pt x="597049" y="41397"/>
                      <a:pt x="670733" y="115081"/>
                    </a:cubicBezTo>
                    <a:cubicBezTo>
                      <a:pt x="744417" y="188765"/>
                      <a:pt x="785812" y="288703"/>
                      <a:pt x="785812" y="392908"/>
                    </a:cubicBezTo>
                    <a:cubicBezTo>
                      <a:pt x="785812" y="497113"/>
                      <a:pt x="744417" y="597050"/>
                      <a:pt x="670732" y="670735"/>
                    </a:cubicBezTo>
                    <a:cubicBezTo>
                      <a:pt x="597048" y="744419"/>
                      <a:pt x="497111" y="785814"/>
                      <a:pt x="392905" y="785814"/>
                    </a:cubicBezTo>
                    <a:cubicBezTo>
                      <a:pt x="288700" y="785814"/>
                      <a:pt x="188763" y="744419"/>
                      <a:pt x="115078" y="670734"/>
                    </a:cubicBezTo>
                    <a:cubicBezTo>
                      <a:pt x="41394" y="597050"/>
                      <a:pt x="-1" y="497112"/>
                      <a:pt x="-1" y="392907"/>
                    </a:cubicBezTo>
                    <a:lnTo>
                      <a:pt x="0" y="39290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2">
                    <a:lumMod val="10000"/>
                  </a:schemeClr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6510" tIns="126509" rIns="126510" bIns="126509" numCol="1" spcCol="1270" anchor="ctr" anchorCtr="0">
                <a:noAutofit/>
              </a:bodyPr>
              <a:lstStyle/>
              <a:p>
                <a:pPr algn="ctr" defTabSz="1066693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3700" b="1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</a:rPr>
                  <a:t>01</a:t>
                </a:r>
                <a:endParaRPr lang="en-US" sz="37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11" name="Group 68"/>
            <p:cNvGrpSpPr/>
            <p:nvPr/>
          </p:nvGrpSpPr>
          <p:grpSpPr>
            <a:xfrm>
              <a:off x="4047995" y="1902163"/>
              <a:ext cx="1961833" cy="2419741"/>
              <a:chOff x="3036391" y="1155160"/>
              <a:chExt cx="1471566" cy="1814806"/>
            </a:xfrm>
          </p:grpSpPr>
          <p:sp>
            <p:nvSpPr>
              <p:cNvPr id="18" name="Freeform 52"/>
              <p:cNvSpPr/>
              <p:nvPr/>
            </p:nvSpPr>
            <p:spPr>
              <a:xfrm rot="7200000">
                <a:off x="2937669" y="1497267"/>
                <a:ext cx="1571421" cy="1373977"/>
              </a:xfrm>
              <a:custGeom>
                <a:avLst/>
                <a:gdLst>
                  <a:gd name="connsiteX0" fmla="*/ 0 w 1571625"/>
                  <a:gd name="connsiteY0" fmla="*/ 206070 h 1373798"/>
                  <a:gd name="connsiteX1" fmla="*/ 884726 w 1571625"/>
                  <a:gd name="connsiteY1" fmla="*/ 206070 h 1373798"/>
                  <a:gd name="connsiteX2" fmla="*/ 884726 w 1571625"/>
                  <a:gd name="connsiteY2" fmla="*/ 0 h 1373798"/>
                  <a:gd name="connsiteX3" fmla="*/ 1571625 w 1571625"/>
                  <a:gd name="connsiteY3" fmla="*/ 686899 h 1373798"/>
                  <a:gd name="connsiteX4" fmla="*/ 884726 w 1571625"/>
                  <a:gd name="connsiteY4" fmla="*/ 1373798 h 1373798"/>
                  <a:gd name="connsiteX5" fmla="*/ 884726 w 1571625"/>
                  <a:gd name="connsiteY5" fmla="*/ 1167728 h 1373798"/>
                  <a:gd name="connsiteX6" fmla="*/ 0 w 1571625"/>
                  <a:gd name="connsiteY6" fmla="*/ 1167728 h 1373798"/>
                  <a:gd name="connsiteX7" fmla="*/ 0 w 1571625"/>
                  <a:gd name="connsiteY7" fmla="*/ 206070 h 1373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71625" h="1373798">
                    <a:moveTo>
                      <a:pt x="0" y="206070"/>
                    </a:moveTo>
                    <a:lnTo>
                      <a:pt x="884726" y="206070"/>
                    </a:lnTo>
                    <a:lnTo>
                      <a:pt x="884726" y="0"/>
                    </a:lnTo>
                    <a:lnTo>
                      <a:pt x="1571625" y="686899"/>
                    </a:lnTo>
                    <a:lnTo>
                      <a:pt x="884726" y="1373798"/>
                    </a:lnTo>
                    <a:lnTo>
                      <a:pt x="884726" y="1167728"/>
                    </a:lnTo>
                    <a:lnTo>
                      <a:pt x="0" y="1167728"/>
                    </a:lnTo>
                    <a:lnTo>
                      <a:pt x="0" y="206070"/>
                    </a:lnTo>
                    <a:close/>
                  </a:path>
                </a:pathLst>
              </a:custGeom>
              <a:noFill/>
              <a:ln>
                <a:solidFill>
                  <a:schemeClr val="bg2">
                    <a:lumMod val="10000"/>
                  </a:schemeClr>
                </a:solidFill>
              </a:ln>
            </p:spPr>
            <p:style>
              <a:lnRef idx="2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438626" tIns="217500" rIns="435412" bIns="217500" numCol="1" spcCol="1270" anchor="ctr" anchorCtr="0">
                <a:noAutofit/>
              </a:bodyPr>
              <a:lstStyle/>
              <a:p>
                <a:pPr marL="228577" lvl="1" indent="-228577" defTabSz="1066693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endParaRPr lang="en-US" sz="48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9" name="Freeform 53"/>
              <p:cNvSpPr/>
              <p:nvPr/>
            </p:nvSpPr>
            <p:spPr>
              <a:xfrm>
                <a:off x="3722145" y="1155160"/>
                <a:ext cx="785812" cy="785812"/>
              </a:xfrm>
              <a:custGeom>
                <a:avLst/>
                <a:gdLst>
                  <a:gd name="connsiteX0" fmla="*/ 0 w 785812"/>
                  <a:gd name="connsiteY0" fmla="*/ 392906 h 785812"/>
                  <a:gd name="connsiteX1" fmla="*/ 115080 w 785812"/>
                  <a:gd name="connsiteY1" fmla="*/ 115080 h 785812"/>
                  <a:gd name="connsiteX2" fmla="*/ 392907 w 785812"/>
                  <a:gd name="connsiteY2" fmla="*/ 1 h 785812"/>
                  <a:gd name="connsiteX3" fmla="*/ 670733 w 785812"/>
                  <a:gd name="connsiteY3" fmla="*/ 115081 h 785812"/>
                  <a:gd name="connsiteX4" fmla="*/ 785812 w 785812"/>
                  <a:gd name="connsiteY4" fmla="*/ 392908 h 785812"/>
                  <a:gd name="connsiteX5" fmla="*/ 670732 w 785812"/>
                  <a:gd name="connsiteY5" fmla="*/ 670735 h 785812"/>
                  <a:gd name="connsiteX6" fmla="*/ 392905 w 785812"/>
                  <a:gd name="connsiteY6" fmla="*/ 785814 h 785812"/>
                  <a:gd name="connsiteX7" fmla="*/ 115078 w 785812"/>
                  <a:gd name="connsiteY7" fmla="*/ 670734 h 785812"/>
                  <a:gd name="connsiteX8" fmla="*/ -1 w 785812"/>
                  <a:gd name="connsiteY8" fmla="*/ 392907 h 785812"/>
                  <a:gd name="connsiteX9" fmla="*/ 0 w 785812"/>
                  <a:gd name="connsiteY9" fmla="*/ 392906 h 785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85812" h="785812">
                    <a:moveTo>
                      <a:pt x="0" y="392906"/>
                    </a:moveTo>
                    <a:cubicBezTo>
                      <a:pt x="0" y="288701"/>
                      <a:pt x="41396" y="188764"/>
                      <a:pt x="115080" y="115080"/>
                    </a:cubicBezTo>
                    <a:cubicBezTo>
                      <a:pt x="188764" y="41396"/>
                      <a:pt x="288702" y="1"/>
                      <a:pt x="392907" y="1"/>
                    </a:cubicBezTo>
                    <a:cubicBezTo>
                      <a:pt x="497112" y="1"/>
                      <a:pt x="597049" y="41397"/>
                      <a:pt x="670733" y="115081"/>
                    </a:cubicBezTo>
                    <a:cubicBezTo>
                      <a:pt x="744417" y="188765"/>
                      <a:pt x="785812" y="288703"/>
                      <a:pt x="785812" y="392908"/>
                    </a:cubicBezTo>
                    <a:cubicBezTo>
                      <a:pt x="785812" y="497113"/>
                      <a:pt x="744417" y="597050"/>
                      <a:pt x="670732" y="670735"/>
                    </a:cubicBezTo>
                    <a:cubicBezTo>
                      <a:pt x="597048" y="744419"/>
                      <a:pt x="497111" y="785814"/>
                      <a:pt x="392905" y="785814"/>
                    </a:cubicBezTo>
                    <a:cubicBezTo>
                      <a:pt x="288700" y="785814"/>
                      <a:pt x="188763" y="744419"/>
                      <a:pt x="115078" y="670734"/>
                    </a:cubicBezTo>
                    <a:cubicBezTo>
                      <a:pt x="41394" y="597050"/>
                      <a:pt x="-1" y="497112"/>
                      <a:pt x="-1" y="392907"/>
                    </a:cubicBezTo>
                    <a:lnTo>
                      <a:pt x="0" y="39290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2">
                    <a:lumMod val="10000"/>
                  </a:schemeClr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6510" tIns="126509" rIns="126510" bIns="126509" numCol="1" spcCol="1270" anchor="ctr" anchorCtr="0">
                <a:noAutofit/>
              </a:bodyPr>
              <a:lstStyle/>
              <a:p>
                <a:pPr algn="ctr" defTabSz="1066693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3700" b="1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</a:rPr>
                  <a:t>02</a:t>
                </a:r>
                <a:endParaRPr lang="en-US" sz="37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12" name="Group 69"/>
            <p:cNvGrpSpPr/>
            <p:nvPr/>
          </p:nvGrpSpPr>
          <p:grpSpPr>
            <a:xfrm>
              <a:off x="6797981" y="1902163"/>
              <a:ext cx="1961833" cy="2419741"/>
              <a:chOff x="5099149" y="1155160"/>
              <a:chExt cx="1471566" cy="1814806"/>
            </a:xfrm>
          </p:grpSpPr>
          <p:sp>
            <p:nvSpPr>
              <p:cNvPr id="16" name="Freeform 54"/>
              <p:cNvSpPr/>
              <p:nvPr/>
            </p:nvSpPr>
            <p:spPr>
              <a:xfrm rot="7200000">
                <a:off x="5000427" y="1497267"/>
                <a:ext cx="1571421" cy="1373977"/>
              </a:xfrm>
              <a:custGeom>
                <a:avLst/>
                <a:gdLst>
                  <a:gd name="connsiteX0" fmla="*/ 0 w 1571625"/>
                  <a:gd name="connsiteY0" fmla="*/ 206070 h 1373798"/>
                  <a:gd name="connsiteX1" fmla="*/ 884726 w 1571625"/>
                  <a:gd name="connsiteY1" fmla="*/ 206070 h 1373798"/>
                  <a:gd name="connsiteX2" fmla="*/ 884726 w 1571625"/>
                  <a:gd name="connsiteY2" fmla="*/ 0 h 1373798"/>
                  <a:gd name="connsiteX3" fmla="*/ 1571625 w 1571625"/>
                  <a:gd name="connsiteY3" fmla="*/ 686899 h 1373798"/>
                  <a:gd name="connsiteX4" fmla="*/ 884726 w 1571625"/>
                  <a:gd name="connsiteY4" fmla="*/ 1373798 h 1373798"/>
                  <a:gd name="connsiteX5" fmla="*/ 884726 w 1571625"/>
                  <a:gd name="connsiteY5" fmla="*/ 1167728 h 1373798"/>
                  <a:gd name="connsiteX6" fmla="*/ 0 w 1571625"/>
                  <a:gd name="connsiteY6" fmla="*/ 1167728 h 1373798"/>
                  <a:gd name="connsiteX7" fmla="*/ 0 w 1571625"/>
                  <a:gd name="connsiteY7" fmla="*/ 206070 h 1373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71625" h="1373798">
                    <a:moveTo>
                      <a:pt x="0" y="206070"/>
                    </a:moveTo>
                    <a:lnTo>
                      <a:pt x="884726" y="206070"/>
                    </a:lnTo>
                    <a:lnTo>
                      <a:pt x="884726" y="0"/>
                    </a:lnTo>
                    <a:lnTo>
                      <a:pt x="1571625" y="686899"/>
                    </a:lnTo>
                    <a:lnTo>
                      <a:pt x="884726" y="1373798"/>
                    </a:lnTo>
                    <a:lnTo>
                      <a:pt x="884726" y="1167728"/>
                    </a:lnTo>
                    <a:lnTo>
                      <a:pt x="0" y="1167728"/>
                    </a:lnTo>
                    <a:lnTo>
                      <a:pt x="0" y="206070"/>
                    </a:lnTo>
                    <a:close/>
                  </a:path>
                </a:pathLst>
              </a:custGeom>
              <a:noFill/>
              <a:ln>
                <a:solidFill>
                  <a:schemeClr val="bg2">
                    <a:lumMod val="10000"/>
                  </a:schemeClr>
                </a:solidFill>
              </a:ln>
            </p:spPr>
            <p:style>
              <a:lnRef idx="2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438626" tIns="217500" rIns="435412" bIns="217500" numCol="1" spcCol="1270" anchor="ctr" anchorCtr="0">
                <a:noAutofit/>
              </a:bodyPr>
              <a:lstStyle/>
              <a:p>
                <a:pPr marL="228577" lvl="1" indent="-228577" defTabSz="1066693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endParaRPr lang="en-US" sz="48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7" name="Freeform 56"/>
              <p:cNvSpPr/>
              <p:nvPr/>
            </p:nvSpPr>
            <p:spPr>
              <a:xfrm>
                <a:off x="5784903" y="1155160"/>
                <a:ext cx="785812" cy="785812"/>
              </a:xfrm>
              <a:custGeom>
                <a:avLst/>
                <a:gdLst>
                  <a:gd name="connsiteX0" fmla="*/ 0 w 785812"/>
                  <a:gd name="connsiteY0" fmla="*/ 392906 h 785812"/>
                  <a:gd name="connsiteX1" fmla="*/ 115080 w 785812"/>
                  <a:gd name="connsiteY1" fmla="*/ 115080 h 785812"/>
                  <a:gd name="connsiteX2" fmla="*/ 392907 w 785812"/>
                  <a:gd name="connsiteY2" fmla="*/ 1 h 785812"/>
                  <a:gd name="connsiteX3" fmla="*/ 670733 w 785812"/>
                  <a:gd name="connsiteY3" fmla="*/ 115081 h 785812"/>
                  <a:gd name="connsiteX4" fmla="*/ 785812 w 785812"/>
                  <a:gd name="connsiteY4" fmla="*/ 392908 h 785812"/>
                  <a:gd name="connsiteX5" fmla="*/ 670732 w 785812"/>
                  <a:gd name="connsiteY5" fmla="*/ 670735 h 785812"/>
                  <a:gd name="connsiteX6" fmla="*/ 392905 w 785812"/>
                  <a:gd name="connsiteY6" fmla="*/ 785814 h 785812"/>
                  <a:gd name="connsiteX7" fmla="*/ 115078 w 785812"/>
                  <a:gd name="connsiteY7" fmla="*/ 670734 h 785812"/>
                  <a:gd name="connsiteX8" fmla="*/ -1 w 785812"/>
                  <a:gd name="connsiteY8" fmla="*/ 392907 h 785812"/>
                  <a:gd name="connsiteX9" fmla="*/ 0 w 785812"/>
                  <a:gd name="connsiteY9" fmla="*/ 392906 h 785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85812" h="785812">
                    <a:moveTo>
                      <a:pt x="0" y="392906"/>
                    </a:moveTo>
                    <a:cubicBezTo>
                      <a:pt x="0" y="288701"/>
                      <a:pt x="41396" y="188764"/>
                      <a:pt x="115080" y="115080"/>
                    </a:cubicBezTo>
                    <a:cubicBezTo>
                      <a:pt x="188764" y="41396"/>
                      <a:pt x="288702" y="1"/>
                      <a:pt x="392907" y="1"/>
                    </a:cubicBezTo>
                    <a:cubicBezTo>
                      <a:pt x="497112" y="1"/>
                      <a:pt x="597049" y="41397"/>
                      <a:pt x="670733" y="115081"/>
                    </a:cubicBezTo>
                    <a:cubicBezTo>
                      <a:pt x="744417" y="188765"/>
                      <a:pt x="785812" y="288703"/>
                      <a:pt x="785812" y="392908"/>
                    </a:cubicBezTo>
                    <a:cubicBezTo>
                      <a:pt x="785812" y="497113"/>
                      <a:pt x="744417" y="597050"/>
                      <a:pt x="670732" y="670735"/>
                    </a:cubicBezTo>
                    <a:cubicBezTo>
                      <a:pt x="597048" y="744419"/>
                      <a:pt x="497111" y="785814"/>
                      <a:pt x="392905" y="785814"/>
                    </a:cubicBezTo>
                    <a:cubicBezTo>
                      <a:pt x="288700" y="785814"/>
                      <a:pt x="188763" y="744419"/>
                      <a:pt x="115078" y="670734"/>
                    </a:cubicBezTo>
                    <a:cubicBezTo>
                      <a:pt x="41394" y="597050"/>
                      <a:pt x="-1" y="497112"/>
                      <a:pt x="-1" y="392907"/>
                    </a:cubicBezTo>
                    <a:lnTo>
                      <a:pt x="0" y="39290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2">
                    <a:lumMod val="10000"/>
                  </a:schemeClr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6510" tIns="126509" rIns="126510" bIns="126509" numCol="1" spcCol="1270" anchor="ctr" anchorCtr="0">
                <a:noAutofit/>
              </a:bodyPr>
              <a:lstStyle/>
              <a:p>
                <a:pPr algn="ctr" defTabSz="1066693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3700" b="1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</a:rPr>
                  <a:t>03</a:t>
                </a:r>
                <a:endParaRPr lang="en-US" sz="37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13" name="Group 70"/>
            <p:cNvGrpSpPr/>
            <p:nvPr/>
          </p:nvGrpSpPr>
          <p:grpSpPr>
            <a:xfrm>
              <a:off x="9566728" y="1902163"/>
              <a:ext cx="1961833" cy="2419741"/>
              <a:chOff x="7175978" y="1155160"/>
              <a:chExt cx="1471566" cy="1814806"/>
            </a:xfrm>
          </p:grpSpPr>
          <p:sp>
            <p:nvSpPr>
              <p:cNvPr id="14" name="Freeform 59"/>
              <p:cNvSpPr/>
              <p:nvPr/>
            </p:nvSpPr>
            <p:spPr>
              <a:xfrm rot="7200000">
                <a:off x="7077256" y="1497267"/>
                <a:ext cx="1571421" cy="1373977"/>
              </a:xfrm>
              <a:custGeom>
                <a:avLst/>
                <a:gdLst>
                  <a:gd name="connsiteX0" fmla="*/ 0 w 1571625"/>
                  <a:gd name="connsiteY0" fmla="*/ 206070 h 1373798"/>
                  <a:gd name="connsiteX1" fmla="*/ 884726 w 1571625"/>
                  <a:gd name="connsiteY1" fmla="*/ 206070 h 1373798"/>
                  <a:gd name="connsiteX2" fmla="*/ 884726 w 1571625"/>
                  <a:gd name="connsiteY2" fmla="*/ 0 h 1373798"/>
                  <a:gd name="connsiteX3" fmla="*/ 1571625 w 1571625"/>
                  <a:gd name="connsiteY3" fmla="*/ 686899 h 1373798"/>
                  <a:gd name="connsiteX4" fmla="*/ 884726 w 1571625"/>
                  <a:gd name="connsiteY4" fmla="*/ 1373798 h 1373798"/>
                  <a:gd name="connsiteX5" fmla="*/ 884726 w 1571625"/>
                  <a:gd name="connsiteY5" fmla="*/ 1167728 h 1373798"/>
                  <a:gd name="connsiteX6" fmla="*/ 0 w 1571625"/>
                  <a:gd name="connsiteY6" fmla="*/ 1167728 h 1373798"/>
                  <a:gd name="connsiteX7" fmla="*/ 0 w 1571625"/>
                  <a:gd name="connsiteY7" fmla="*/ 206070 h 1373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71625" h="1373798">
                    <a:moveTo>
                      <a:pt x="0" y="206070"/>
                    </a:moveTo>
                    <a:lnTo>
                      <a:pt x="884726" y="206070"/>
                    </a:lnTo>
                    <a:lnTo>
                      <a:pt x="884726" y="0"/>
                    </a:lnTo>
                    <a:lnTo>
                      <a:pt x="1571625" y="686899"/>
                    </a:lnTo>
                    <a:lnTo>
                      <a:pt x="884726" y="1373798"/>
                    </a:lnTo>
                    <a:lnTo>
                      <a:pt x="884726" y="1167728"/>
                    </a:lnTo>
                    <a:lnTo>
                      <a:pt x="0" y="1167728"/>
                    </a:lnTo>
                    <a:lnTo>
                      <a:pt x="0" y="206070"/>
                    </a:lnTo>
                    <a:close/>
                  </a:path>
                </a:pathLst>
              </a:custGeom>
              <a:noFill/>
              <a:ln>
                <a:solidFill>
                  <a:schemeClr val="bg2">
                    <a:lumMod val="10000"/>
                  </a:schemeClr>
                </a:solidFill>
              </a:ln>
            </p:spPr>
            <p:style>
              <a:lnRef idx="2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438626" tIns="217500" rIns="435412" bIns="217500" numCol="1" spcCol="1270" anchor="ctr" anchorCtr="0">
                <a:noAutofit/>
              </a:bodyPr>
              <a:lstStyle/>
              <a:p>
                <a:pPr marL="228577" lvl="1" indent="-228577" defTabSz="1066693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endParaRPr lang="en-US" sz="43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5" name="Freeform 61"/>
              <p:cNvSpPr/>
              <p:nvPr/>
            </p:nvSpPr>
            <p:spPr>
              <a:xfrm>
                <a:off x="7861732" y="1155160"/>
                <a:ext cx="785812" cy="785812"/>
              </a:xfrm>
              <a:custGeom>
                <a:avLst/>
                <a:gdLst>
                  <a:gd name="connsiteX0" fmla="*/ 0 w 785812"/>
                  <a:gd name="connsiteY0" fmla="*/ 392906 h 785812"/>
                  <a:gd name="connsiteX1" fmla="*/ 115080 w 785812"/>
                  <a:gd name="connsiteY1" fmla="*/ 115080 h 785812"/>
                  <a:gd name="connsiteX2" fmla="*/ 392907 w 785812"/>
                  <a:gd name="connsiteY2" fmla="*/ 1 h 785812"/>
                  <a:gd name="connsiteX3" fmla="*/ 670733 w 785812"/>
                  <a:gd name="connsiteY3" fmla="*/ 115081 h 785812"/>
                  <a:gd name="connsiteX4" fmla="*/ 785812 w 785812"/>
                  <a:gd name="connsiteY4" fmla="*/ 392908 h 785812"/>
                  <a:gd name="connsiteX5" fmla="*/ 670732 w 785812"/>
                  <a:gd name="connsiteY5" fmla="*/ 670735 h 785812"/>
                  <a:gd name="connsiteX6" fmla="*/ 392905 w 785812"/>
                  <a:gd name="connsiteY6" fmla="*/ 785814 h 785812"/>
                  <a:gd name="connsiteX7" fmla="*/ 115078 w 785812"/>
                  <a:gd name="connsiteY7" fmla="*/ 670734 h 785812"/>
                  <a:gd name="connsiteX8" fmla="*/ -1 w 785812"/>
                  <a:gd name="connsiteY8" fmla="*/ 392907 h 785812"/>
                  <a:gd name="connsiteX9" fmla="*/ 0 w 785812"/>
                  <a:gd name="connsiteY9" fmla="*/ 392906 h 785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85812" h="785812">
                    <a:moveTo>
                      <a:pt x="0" y="392906"/>
                    </a:moveTo>
                    <a:cubicBezTo>
                      <a:pt x="0" y="288701"/>
                      <a:pt x="41396" y="188764"/>
                      <a:pt x="115080" y="115080"/>
                    </a:cubicBezTo>
                    <a:cubicBezTo>
                      <a:pt x="188764" y="41396"/>
                      <a:pt x="288702" y="1"/>
                      <a:pt x="392907" y="1"/>
                    </a:cubicBezTo>
                    <a:cubicBezTo>
                      <a:pt x="497112" y="1"/>
                      <a:pt x="597049" y="41397"/>
                      <a:pt x="670733" y="115081"/>
                    </a:cubicBezTo>
                    <a:cubicBezTo>
                      <a:pt x="744417" y="188765"/>
                      <a:pt x="785812" y="288703"/>
                      <a:pt x="785812" y="392908"/>
                    </a:cubicBezTo>
                    <a:cubicBezTo>
                      <a:pt x="785812" y="497113"/>
                      <a:pt x="744417" y="597050"/>
                      <a:pt x="670732" y="670735"/>
                    </a:cubicBezTo>
                    <a:cubicBezTo>
                      <a:pt x="597048" y="744419"/>
                      <a:pt x="497111" y="785814"/>
                      <a:pt x="392905" y="785814"/>
                    </a:cubicBezTo>
                    <a:cubicBezTo>
                      <a:pt x="288700" y="785814"/>
                      <a:pt x="188763" y="744419"/>
                      <a:pt x="115078" y="670734"/>
                    </a:cubicBezTo>
                    <a:cubicBezTo>
                      <a:pt x="41394" y="597050"/>
                      <a:pt x="-1" y="497112"/>
                      <a:pt x="-1" y="392907"/>
                    </a:cubicBezTo>
                    <a:lnTo>
                      <a:pt x="0" y="39290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2">
                    <a:lumMod val="10000"/>
                  </a:schemeClr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6510" tIns="126509" rIns="126510" bIns="126509" numCol="1" spcCol="1270" anchor="ctr" anchorCtr="0">
                <a:noAutofit/>
              </a:bodyPr>
              <a:lstStyle/>
              <a:p>
                <a:pPr algn="ctr" defTabSz="1066693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3700" b="1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</a:rPr>
                  <a:t>04</a:t>
                </a:r>
                <a:endParaRPr lang="en-US" sz="37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</a:endParaRPr>
              </a:p>
            </p:txBody>
          </p:sp>
        </p:grp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34" y="-41248"/>
            <a:ext cx="1198389" cy="1128061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604163" y="209565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480042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604163" y="1587354"/>
            <a:ext cx="4514108" cy="4220578"/>
            <a:chOff x="6459260" y="1628712"/>
            <a:chExt cx="5022149" cy="4695583"/>
          </a:xfrm>
        </p:grpSpPr>
        <p:sp>
          <p:nvSpPr>
            <p:cNvPr id="14" name="矩形 83"/>
            <p:cNvSpPr>
              <a:spLocks noChangeArrowheads="1"/>
            </p:cNvSpPr>
            <p:nvPr/>
          </p:nvSpPr>
          <p:spPr bwMode="auto">
            <a:xfrm>
              <a:off x="6520226" y="1720171"/>
              <a:ext cx="4863138" cy="4536836"/>
            </a:xfrm>
            <a:prstGeom prst="rect">
              <a:avLst/>
            </a:prstGeom>
            <a:noFill/>
            <a:ln w="9525" cmpd="sng">
              <a:solidFill>
                <a:srgbClr val="40404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TextBox 84"/>
            <p:cNvSpPr txBox="1">
              <a:spLocks noChangeArrowheads="1"/>
            </p:cNvSpPr>
            <p:nvPr/>
          </p:nvSpPr>
          <p:spPr bwMode="auto">
            <a:xfrm>
              <a:off x="6901841" y="2005480"/>
              <a:ext cx="4099907" cy="38247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just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这里输入产品形式的简介，这里输入产品形式的简介，这里输入产品形式的简介，这里输入产品形式的简介，这里输入产品形式的简介，里输入产品形式的简介，这里输入产品形式的简介，这里输入产品形式的简介，这里输入产品形式的简介，这里输入产品形式的简介，这里输入产品形式的简介，里输入产品形式的简介。</a:t>
              </a:r>
            </a:p>
            <a:p>
              <a:pPr algn="just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这里输入产品形式的简介，这里输入产品形式的简介，这里输入产品形式的简介，这里输入产品形式的简介，这里输入产品形式的简介，里输入产品形式的简介。</a:t>
              </a:r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6459260" y="1628712"/>
              <a:ext cx="528638" cy="530225"/>
            </a:xfrm>
            <a:custGeom>
              <a:avLst/>
              <a:gdLst>
                <a:gd name="T0" fmla="*/ 0 w 1446"/>
                <a:gd name="T1" fmla="*/ 0 h 1446"/>
                <a:gd name="T2" fmla="*/ 1446 w 1446"/>
                <a:gd name="T3" fmla="*/ 0 h 1446"/>
                <a:gd name="T4" fmla="*/ 1446 w 1446"/>
                <a:gd name="T5" fmla="*/ 458 h 1446"/>
                <a:gd name="T6" fmla="*/ 438 w 1446"/>
                <a:gd name="T7" fmla="*/ 458 h 1446"/>
                <a:gd name="T8" fmla="*/ 438 w 1446"/>
                <a:gd name="T9" fmla="*/ 1446 h 1446"/>
                <a:gd name="T10" fmla="*/ 0 w 1446"/>
                <a:gd name="T11" fmla="*/ 1446 h 1446"/>
                <a:gd name="T12" fmla="*/ 0 w 1446"/>
                <a:gd name="T13" fmla="*/ 0 h 1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6" h="1446">
                  <a:moveTo>
                    <a:pt x="0" y="0"/>
                  </a:moveTo>
                  <a:lnTo>
                    <a:pt x="1446" y="0"/>
                  </a:lnTo>
                  <a:lnTo>
                    <a:pt x="1446" y="458"/>
                  </a:lnTo>
                  <a:lnTo>
                    <a:pt x="438" y="458"/>
                  </a:lnTo>
                  <a:lnTo>
                    <a:pt x="438" y="1446"/>
                  </a:lnTo>
                  <a:lnTo>
                    <a:pt x="0" y="14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Freeform 12"/>
            <p:cNvSpPr>
              <a:spLocks/>
            </p:cNvSpPr>
            <p:nvPr/>
          </p:nvSpPr>
          <p:spPr bwMode="auto">
            <a:xfrm flipH="1" flipV="1">
              <a:off x="10952771" y="5794070"/>
              <a:ext cx="528638" cy="530225"/>
            </a:xfrm>
            <a:custGeom>
              <a:avLst/>
              <a:gdLst>
                <a:gd name="T0" fmla="*/ 0 w 1446"/>
                <a:gd name="T1" fmla="*/ 0 h 1446"/>
                <a:gd name="T2" fmla="*/ 1446 w 1446"/>
                <a:gd name="T3" fmla="*/ 0 h 1446"/>
                <a:gd name="T4" fmla="*/ 1446 w 1446"/>
                <a:gd name="T5" fmla="*/ 458 h 1446"/>
                <a:gd name="T6" fmla="*/ 438 w 1446"/>
                <a:gd name="T7" fmla="*/ 458 h 1446"/>
                <a:gd name="T8" fmla="*/ 438 w 1446"/>
                <a:gd name="T9" fmla="*/ 1446 h 1446"/>
                <a:gd name="T10" fmla="*/ 0 w 1446"/>
                <a:gd name="T11" fmla="*/ 1446 h 1446"/>
                <a:gd name="T12" fmla="*/ 0 w 1446"/>
                <a:gd name="T13" fmla="*/ 0 h 1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6" h="1446">
                  <a:moveTo>
                    <a:pt x="0" y="0"/>
                  </a:moveTo>
                  <a:lnTo>
                    <a:pt x="1446" y="0"/>
                  </a:lnTo>
                  <a:lnTo>
                    <a:pt x="1446" y="458"/>
                  </a:lnTo>
                  <a:lnTo>
                    <a:pt x="438" y="458"/>
                  </a:lnTo>
                  <a:lnTo>
                    <a:pt x="438" y="1446"/>
                  </a:lnTo>
                  <a:lnTo>
                    <a:pt x="0" y="14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373155" y="1669561"/>
            <a:ext cx="6183216" cy="4097636"/>
            <a:chOff x="3782231" y="1780925"/>
            <a:chExt cx="7572299" cy="5018185"/>
          </a:xfrm>
        </p:grpSpPr>
        <p:sp>
          <p:nvSpPr>
            <p:cNvPr id="19" name="圆角矩形 7"/>
            <p:cNvSpPr/>
            <p:nvPr/>
          </p:nvSpPr>
          <p:spPr>
            <a:xfrm>
              <a:off x="6977434" y="4930035"/>
              <a:ext cx="4377096" cy="798880"/>
            </a:xfrm>
            <a:prstGeom prst="roundRect">
              <a:avLst>
                <a:gd name="adj" fmla="val 0"/>
              </a:avLst>
            </a:prstGeom>
            <a:noFill/>
            <a:ln w="12700">
              <a:solidFill>
                <a:schemeClr val="bg2">
                  <a:lumMod val="1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>
                    <a:lumMod val="50000"/>
                  </a:schemeClr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0" name="TextBox 13"/>
            <p:cNvSpPr txBox="1"/>
            <p:nvPr/>
          </p:nvSpPr>
          <p:spPr>
            <a:xfrm>
              <a:off x="8011267" y="5076529"/>
              <a:ext cx="2309426" cy="3769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  <p:sp>
          <p:nvSpPr>
            <p:cNvPr id="21" name="TextBox 15"/>
            <p:cNvSpPr txBox="1"/>
            <p:nvPr/>
          </p:nvSpPr>
          <p:spPr>
            <a:xfrm>
              <a:off x="7035144" y="5734311"/>
              <a:ext cx="4319386" cy="106479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在述图表的综合描述说明，在此录入上述图表的综合描述说明您的内容打在这里，或者通过复制您的文本后，在此框中选择粘贴，并选择只保留文字。</a:t>
              </a:r>
            </a:p>
          </p:txBody>
        </p:sp>
        <p:sp>
          <p:nvSpPr>
            <p:cNvPr id="22" name="圆角矩形 7"/>
            <p:cNvSpPr/>
            <p:nvPr/>
          </p:nvSpPr>
          <p:spPr>
            <a:xfrm>
              <a:off x="6977433" y="1780925"/>
              <a:ext cx="4377097" cy="3075435"/>
            </a:xfrm>
            <a:prstGeom prst="roundRect">
              <a:avLst>
                <a:gd name="adj" fmla="val 0"/>
              </a:avLst>
            </a:prstGeom>
            <a:blipFill>
              <a:blip r:embed="rId3"/>
              <a:stretch>
                <a:fillRect/>
              </a:stretch>
            </a:blip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3384" tIns="66693" rIns="133384" bIns="66693" rtlCol="0" anchor="ctr"/>
            <a:lstStyle/>
            <a:p>
              <a:pPr algn="ctr"/>
              <a:endParaRPr lang="zh-CN" alt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 flipH="1">
              <a:off x="3782231" y="1804552"/>
              <a:ext cx="2952750" cy="4988434"/>
              <a:chOff x="882512" y="2129227"/>
              <a:chExt cx="2952750" cy="4357119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882512" y="2129227"/>
                <a:ext cx="2952750" cy="211077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882512" y="4415159"/>
                <a:ext cx="2952750" cy="2071187"/>
              </a:xfrm>
              <a:prstGeom prst="rect">
                <a:avLst/>
              </a:prstGeom>
              <a:noFill/>
              <a:ln w="12700">
                <a:solidFill>
                  <a:schemeClr val="bg2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6" name="文本框 23"/>
              <p:cNvSpPr txBox="1">
                <a:spLocks noChangeArrowheads="1"/>
              </p:cNvSpPr>
              <p:nvPr/>
            </p:nvSpPr>
            <p:spPr bwMode="auto">
              <a:xfrm>
                <a:off x="1117463" y="5177227"/>
                <a:ext cx="2484438" cy="641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春种一粒粟</a:t>
                </a:r>
                <a:r>
                  <a:rPr lang="en-US" altLang="zh-CN" sz="1100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,</a:t>
                </a: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秋收万颗籽，点滴进步，成就价值是我们的一贯的追求。</a:t>
                </a:r>
              </a:p>
            </p:txBody>
          </p:sp>
          <p:sp>
            <p:nvSpPr>
              <p:cNvPr id="27" name="文本框 24"/>
              <p:cNvSpPr txBox="1">
                <a:spLocks noChangeArrowheads="1"/>
              </p:cNvSpPr>
              <p:nvPr/>
            </p:nvSpPr>
            <p:spPr bwMode="auto">
              <a:xfrm>
                <a:off x="1741349" y="4602552"/>
                <a:ext cx="1895475" cy="2962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200" b="1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单击此处添加标题</a:t>
                </a:r>
              </a:p>
            </p:txBody>
          </p:sp>
        </p:grp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352950" y="690211"/>
            <a:ext cx="12190413" cy="232182"/>
          </a:xfrm>
          <a:prstGeom prst="rect">
            <a:avLst/>
          </a:prstGeom>
        </p:spPr>
      </p:pic>
      <p:sp>
        <p:nvSpPr>
          <p:cNvPr id="29" name="矩形 3"/>
          <p:cNvSpPr/>
          <p:nvPr/>
        </p:nvSpPr>
        <p:spPr>
          <a:xfrm>
            <a:off x="1489399" y="204914"/>
            <a:ext cx="3159821" cy="53860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900" dirty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itchFamily="34" charset="0"/>
              </a:rPr>
              <a:t>加入你的标题描述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34" y="-41248"/>
            <a:ext cx="1198389" cy="1128061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604163" y="209565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828751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泪滴形 4"/>
          <p:cNvSpPr/>
          <p:nvPr/>
        </p:nvSpPr>
        <p:spPr>
          <a:xfrm>
            <a:off x="8411456" y="2272035"/>
            <a:ext cx="2373306" cy="2373306"/>
          </a:xfrm>
          <a:prstGeom prst="teardrop">
            <a:avLst/>
          </a:prstGeom>
          <a:noFill/>
          <a:ln>
            <a:solidFill>
              <a:schemeClr val="bg2">
                <a:lumMod val="1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泪滴形 5"/>
          <p:cNvSpPr/>
          <p:nvPr/>
        </p:nvSpPr>
        <p:spPr>
          <a:xfrm>
            <a:off x="4914138" y="2272035"/>
            <a:ext cx="2373306" cy="2373306"/>
          </a:xfrm>
          <a:prstGeom prst="teardrop">
            <a:avLst/>
          </a:prstGeom>
          <a:noFill/>
          <a:ln>
            <a:solidFill>
              <a:schemeClr val="bg2">
                <a:lumMod val="1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泪滴形 6"/>
          <p:cNvSpPr/>
          <p:nvPr/>
        </p:nvSpPr>
        <p:spPr>
          <a:xfrm>
            <a:off x="1439786" y="2272035"/>
            <a:ext cx="2373306" cy="2373306"/>
          </a:xfrm>
          <a:prstGeom prst="teardrop">
            <a:avLst/>
          </a:prstGeom>
          <a:noFill/>
          <a:ln>
            <a:solidFill>
              <a:schemeClr val="bg2">
                <a:lumMod val="1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7"/>
          <p:cNvSpPr txBox="1"/>
          <p:nvPr/>
        </p:nvSpPr>
        <p:spPr>
          <a:xfrm>
            <a:off x="1797901" y="2883947"/>
            <a:ext cx="1760030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789569" y="3244325"/>
            <a:ext cx="17766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25%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12444" y="3244324"/>
            <a:ext cx="17766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35%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709762" y="3244324"/>
            <a:ext cx="17766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40%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3"/>
          <p:cNvSpPr txBox="1"/>
          <p:nvPr/>
        </p:nvSpPr>
        <p:spPr>
          <a:xfrm>
            <a:off x="5220776" y="2883947"/>
            <a:ext cx="1760030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</a:t>
            </a:r>
          </a:p>
        </p:txBody>
      </p:sp>
      <p:sp>
        <p:nvSpPr>
          <p:cNvPr id="14" name="文本框 14"/>
          <p:cNvSpPr txBox="1"/>
          <p:nvPr/>
        </p:nvSpPr>
        <p:spPr>
          <a:xfrm>
            <a:off x="8726426" y="2883947"/>
            <a:ext cx="1760030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</a:t>
            </a:r>
          </a:p>
        </p:txBody>
      </p:sp>
      <p:sp>
        <p:nvSpPr>
          <p:cNvPr id="15" name="文本框 15"/>
          <p:cNvSpPr txBox="1"/>
          <p:nvPr/>
        </p:nvSpPr>
        <p:spPr>
          <a:xfrm>
            <a:off x="1315993" y="5264782"/>
            <a:ext cx="9532219" cy="808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公司以“策略先行，经营致胜，管理为本”的商业推广理念，一步一个脚印发展成为东莞同类企业中经营范围最广、在行业内颇具影响力的企业。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430270" y="5216394"/>
            <a:ext cx="3547475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352950" y="690211"/>
            <a:ext cx="12190413" cy="232182"/>
          </a:xfrm>
          <a:prstGeom prst="rect">
            <a:avLst/>
          </a:prstGeom>
        </p:spPr>
      </p:pic>
      <p:sp>
        <p:nvSpPr>
          <p:cNvPr id="18" name="矩形 3"/>
          <p:cNvSpPr/>
          <p:nvPr/>
        </p:nvSpPr>
        <p:spPr>
          <a:xfrm>
            <a:off x="1489399" y="204914"/>
            <a:ext cx="3159821" cy="53860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900" dirty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itchFamily="34" charset="0"/>
              </a:rPr>
              <a:t>加入你的标题描述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34" y="-41248"/>
            <a:ext cx="1198389" cy="1128061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604163" y="209565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989746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 flipH="1">
            <a:off x="6226496" y="1567458"/>
            <a:ext cx="1649156" cy="1978989"/>
          </a:xfrm>
          <a:custGeom>
            <a:avLst/>
            <a:gdLst>
              <a:gd name="T0" fmla="*/ 325 w 650"/>
              <a:gd name="T1" fmla="*/ 0 h 780"/>
              <a:gd name="T2" fmla="*/ 488 w 650"/>
              <a:gd name="T3" fmla="*/ 98 h 780"/>
              <a:gd name="T4" fmla="*/ 650 w 650"/>
              <a:gd name="T5" fmla="*/ 195 h 780"/>
              <a:gd name="T6" fmla="*/ 650 w 650"/>
              <a:gd name="T7" fmla="*/ 390 h 780"/>
              <a:gd name="T8" fmla="*/ 650 w 650"/>
              <a:gd name="T9" fmla="*/ 585 h 780"/>
              <a:gd name="T10" fmla="*/ 488 w 650"/>
              <a:gd name="T11" fmla="*/ 682 h 780"/>
              <a:gd name="T12" fmla="*/ 325 w 650"/>
              <a:gd name="T13" fmla="*/ 780 h 780"/>
              <a:gd name="T14" fmla="*/ 163 w 650"/>
              <a:gd name="T15" fmla="*/ 682 h 780"/>
              <a:gd name="T16" fmla="*/ 0 w 650"/>
              <a:gd name="T17" fmla="*/ 585 h 780"/>
              <a:gd name="T18" fmla="*/ 0 w 650"/>
              <a:gd name="T19" fmla="*/ 390 h 780"/>
              <a:gd name="T20" fmla="*/ 0 w 650"/>
              <a:gd name="T21" fmla="*/ 195 h 780"/>
              <a:gd name="T22" fmla="*/ 163 w 650"/>
              <a:gd name="T23" fmla="*/ 98 h 780"/>
              <a:gd name="T24" fmla="*/ 325 w 650"/>
              <a:gd name="T25" fmla="*/ 0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0" h="780">
                <a:moveTo>
                  <a:pt x="325" y="0"/>
                </a:moveTo>
                <a:lnTo>
                  <a:pt x="488" y="98"/>
                </a:lnTo>
                <a:lnTo>
                  <a:pt x="650" y="195"/>
                </a:lnTo>
                <a:lnTo>
                  <a:pt x="650" y="390"/>
                </a:lnTo>
                <a:lnTo>
                  <a:pt x="650" y="585"/>
                </a:lnTo>
                <a:lnTo>
                  <a:pt x="488" y="682"/>
                </a:lnTo>
                <a:lnTo>
                  <a:pt x="325" y="780"/>
                </a:lnTo>
                <a:lnTo>
                  <a:pt x="163" y="682"/>
                </a:lnTo>
                <a:lnTo>
                  <a:pt x="0" y="585"/>
                </a:lnTo>
                <a:lnTo>
                  <a:pt x="0" y="390"/>
                </a:lnTo>
                <a:lnTo>
                  <a:pt x="0" y="195"/>
                </a:lnTo>
                <a:lnTo>
                  <a:pt x="163" y="98"/>
                </a:lnTo>
                <a:lnTo>
                  <a:pt x="325" y="0"/>
                </a:lnTo>
                <a:close/>
              </a:path>
            </a:pathLst>
          </a:custGeom>
          <a:noFill/>
          <a:ln>
            <a:solidFill>
              <a:schemeClr val="bg2">
                <a:lumMod val="1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 flipH="1">
            <a:off x="4404812" y="1567458"/>
            <a:ext cx="1649156" cy="1978989"/>
          </a:xfrm>
          <a:custGeom>
            <a:avLst/>
            <a:gdLst>
              <a:gd name="T0" fmla="*/ 325 w 650"/>
              <a:gd name="T1" fmla="*/ 0 h 780"/>
              <a:gd name="T2" fmla="*/ 488 w 650"/>
              <a:gd name="T3" fmla="*/ 98 h 780"/>
              <a:gd name="T4" fmla="*/ 650 w 650"/>
              <a:gd name="T5" fmla="*/ 195 h 780"/>
              <a:gd name="T6" fmla="*/ 650 w 650"/>
              <a:gd name="T7" fmla="*/ 390 h 780"/>
              <a:gd name="T8" fmla="*/ 650 w 650"/>
              <a:gd name="T9" fmla="*/ 585 h 780"/>
              <a:gd name="T10" fmla="*/ 488 w 650"/>
              <a:gd name="T11" fmla="*/ 682 h 780"/>
              <a:gd name="T12" fmla="*/ 325 w 650"/>
              <a:gd name="T13" fmla="*/ 780 h 780"/>
              <a:gd name="T14" fmla="*/ 163 w 650"/>
              <a:gd name="T15" fmla="*/ 682 h 780"/>
              <a:gd name="T16" fmla="*/ 0 w 650"/>
              <a:gd name="T17" fmla="*/ 585 h 780"/>
              <a:gd name="T18" fmla="*/ 0 w 650"/>
              <a:gd name="T19" fmla="*/ 390 h 780"/>
              <a:gd name="T20" fmla="*/ 0 w 650"/>
              <a:gd name="T21" fmla="*/ 195 h 780"/>
              <a:gd name="T22" fmla="*/ 163 w 650"/>
              <a:gd name="T23" fmla="*/ 98 h 780"/>
              <a:gd name="T24" fmla="*/ 325 w 650"/>
              <a:gd name="T25" fmla="*/ 0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0" h="780">
                <a:moveTo>
                  <a:pt x="325" y="0"/>
                </a:moveTo>
                <a:lnTo>
                  <a:pt x="488" y="98"/>
                </a:lnTo>
                <a:lnTo>
                  <a:pt x="650" y="195"/>
                </a:lnTo>
                <a:lnTo>
                  <a:pt x="650" y="390"/>
                </a:lnTo>
                <a:lnTo>
                  <a:pt x="650" y="585"/>
                </a:lnTo>
                <a:lnTo>
                  <a:pt x="488" y="682"/>
                </a:lnTo>
                <a:lnTo>
                  <a:pt x="325" y="780"/>
                </a:lnTo>
                <a:lnTo>
                  <a:pt x="163" y="682"/>
                </a:lnTo>
                <a:lnTo>
                  <a:pt x="0" y="585"/>
                </a:lnTo>
                <a:lnTo>
                  <a:pt x="0" y="390"/>
                </a:lnTo>
                <a:lnTo>
                  <a:pt x="0" y="195"/>
                </a:lnTo>
                <a:lnTo>
                  <a:pt x="163" y="98"/>
                </a:lnTo>
                <a:lnTo>
                  <a:pt x="325" y="0"/>
                </a:lnTo>
                <a:close/>
              </a:path>
            </a:pathLst>
          </a:custGeom>
          <a:noFill/>
          <a:ln>
            <a:solidFill>
              <a:schemeClr val="bg2">
                <a:lumMod val="1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 flipH="1">
            <a:off x="6226496" y="3594306"/>
            <a:ext cx="1646620" cy="1976453"/>
          </a:xfrm>
          <a:custGeom>
            <a:avLst/>
            <a:gdLst>
              <a:gd name="T0" fmla="*/ 324 w 649"/>
              <a:gd name="T1" fmla="*/ 0 h 779"/>
              <a:gd name="T2" fmla="*/ 487 w 649"/>
              <a:gd name="T3" fmla="*/ 98 h 779"/>
              <a:gd name="T4" fmla="*/ 649 w 649"/>
              <a:gd name="T5" fmla="*/ 195 h 779"/>
              <a:gd name="T6" fmla="*/ 649 w 649"/>
              <a:gd name="T7" fmla="*/ 390 h 779"/>
              <a:gd name="T8" fmla="*/ 649 w 649"/>
              <a:gd name="T9" fmla="*/ 584 h 779"/>
              <a:gd name="T10" fmla="*/ 487 w 649"/>
              <a:gd name="T11" fmla="*/ 682 h 779"/>
              <a:gd name="T12" fmla="*/ 324 w 649"/>
              <a:gd name="T13" fmla="*/ 779 h 779"/>
              <a:gd name="T14" fmla="*/ 162 w 649"/>
              <a:gd name="T15" fmla="*/ 682 h 779"/>
              <a:gd name="T16" fmla="*/ 0 w 649"/>
              <a:gd name="T17" fmla="*/ 584 h 779"/>
              <a:gd name="T18" fmla="*/ 0 w 649"/>
              <a:gd name="T19" fmla="*/ 390 h 779"/>
              <a:gd name="T20" fmla="*/ 0 w 649"/>
              <a:gd name="T21" fmla="*/ 195 h 779"/>
              <a:gd name="T22" fmla="*/ 162 w 649"/>
              <a:gd name="T23" fmla="*/ 98 h 779"/>
              <a:gd name="T24" fmla="*/ 324 w 649"/>
              <a:gd name="T25" fmla="*/ 0 h 7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" h="779">
                <a:moveTo>
                  <a:pt x="324" y="0"/>
                </a:moveTo>
                <a:lnTo>
                  <a:pt x="487" y="98"/>
                </a:lnTo>
                <a:lnTo>
                  <a:pt x="649" y="195"/>
                </a:lnTo>
                <a:lnTo>
                  <a:pt x="649" y="390"/>
                </a:lnTo>
                <a:lnTo>
                  <a:pt x="649" y="584"/>
                </a:lnTo>
                <a:lnTo>
                  <a:pt x="487" y="682"/>
                </a:lnTo>
                <a:lnTo>
                  <a:pt x="324" y="779"/>
                </a:lnTo>
                <a:lnTo>
                  <a:pt x="162" y="682"/>
                </a:lnTo>
                <a:lnTo>
                  <a:pt x="0" y="584"/>
                </a:lnTo>
                <a:lnTo>
                  <a:pt x="0" y="390"/>
                </a:lnTo>
                <a:lnTo>
                  <a:pt x="0" y="195"/>
                </a:lnTo>
                <a:lnTo>
                  <a:pt x="162" y="98"/>
                </a:lnTo>
                <a:lnTo>
                  <a:pt x="324" y="0"/>
                </a:lnTo>
                <a:close/>
              </a:path>
            </a:pathLst>
          </a:custGeom>
          <a:noFill/>
          <a:ln>
            <a:solidFill>
              <a:schemeClr val="bg2">
                <a:lumMod val="1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 flipH="1">
            <a:off x="4404812" y="3594306"/>
            <a:ext cx="1649156" cy="1976453"/>
          </a:xfrm>
          <a:custGeom>
            <a:avLst/>
            <a:gdLst>
              <a:gd name="T0" fmla="*/ 325 w 650"/>
              <a:gd name="T1" fmla="*/ 0 h 779"/>
              <a:gd name="T2" fmla="*/ 488 w 650"/>
              <a:gd name="T3" fmla="*/ 98 h 779"/>
              <a:gd name="T4" fmla="*/ 650 w 650"/>
              <a:gd name="T5" fmla="*/ 195 h 779"/>
              <a:gd name="T6" fmla="*/ 650 w 650"/>
              <a:gd name="T7" fmla="*/ 390 h 779"/>
              <a:gd name="T8" fmla="*/ 650 w 650"/>
              <a:gd name="T9" fmla="*/ 584 h 779"/>
              <a:gd name="T10" fmla="*/ 488 w 650"/>
              <a:gd name="T11" fmla="*/ 682 h 779"/>
              <a:gd name="T12" fmla="*/ 325 w 650"/>
              <a:gd name="T13" fmla="*/ 779 h 779"/>
              <a:gd name="T14" fmla="*/ 163 w 650"/>
              <a:gd name="T15" fmla="*/ 682 h 779"/>
              <a:gd name="T16" fmla="*/ 0 w 650"/>
              <a:gd name="T17" fmla="*/ 584 h 779"/>
              <a:gd name="T18" fmla="*/ 0 w 650"/>
              <a:gd name="T19" fmla="*/ 390 h 779"/>
              <a:gd name="T20" fmla="*/ 0 w 650"/>
              <a:gd name="T21" fmla="*/ 195 h 779"/>
              <a:gd name="T22" fmla="*/ 163 w 650"/>
              <a:gd name="T23" fmla="*/ 98 h 779"/>
              <a:gd name="T24" fmla="*/ 325 w 650"/>
              <a:gd name="T25" fmla="*/ 0 h 7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0" h="779">
                <a:moveTo>
                  <a:pt x="325" y="0"/>
                </a:moveTo>
                <a:lnTo>
                  <a:pt x="488" y="98"/>
                </a:lnTo>
                <a:lnTo>
                  <a:pt x="650" y="195"/>
                </a:lnTo>
                <a:lnTo>
                  <a:pt x="650" y="390"/>
                </a:lnTo>
                <a:lnTo>
                  <a:pt x="650" y="584"/>
                </a:lnTo>
                <a:lnTo>
                  <a:pt x="488" y="682"/>
                </a:lnTo>
                <a:lnTo>
                  <a:pt x="325" y="779"/>
                </a:lnTo>
                <a:lnTo>
                  <a:pt x="163" y="682"/>
                </a:lnTo>
                <a:lnTo>
                  <a:pt x="0" y="584"/>
                </a:lnTo>
                <a:lnTo>
                  <a:pt x="0" y="390"/>
                </a:lnTo>
                <a:lnTo>
                  <a:pt x="0" y="195"/>
                </a:lnTo>
                <a:lnTo>
                  <a:pt x="163" y="98"/>
                </a:lnTo>
                <a:lnTo>
                  <a:pt x="325" y="0"/>
                </a:lnTo>
                <a:close/>
              </a:path>
            </a:pathLst>
          </a:custGeom>
          <a:noFill/>
          <a:ln>
            <a:solidFill>
              <a:schemeClr val="bg2">
                <a:lumMod val="1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0" name="Group 12"/>
          <p:cNvGrpSpPr/>
          <p:nvPr/>
        </p:nvGrpSpPr>
        <p:grpSpPr>
          <a:xfrm flipH="1">
            <a:off x="4873504" y="2134652"/>
            <a:ext cx="711773" cy="892454"/>
            <a:chOff x="5106627" y="2260366"/>
            <a:chExt cx="324452" cy="406813"/>
          </a:xfrm>
          <a:noFill/>
        </p:grpSpPr>
        <p:sp>
          <p:nvSpPr>
            <p:cNvPr id="11" name="Freeform 80"/>
            <p:cNvSpPr>
              <a:spLocks/>
            </p:cNvSpPr>
            <p:nvPr/>
          </p:nvSpPr>
          <p:spPr bwMode="auto">
            <a:xfrm>
              <a:off x="5106627" y="2430079"/>
              <a:ext cx="324452" cy="134772"/>
            </a:xfrm>
            <a:custGeom>
              <a:avLst/>
              <a:gdLst>
                <a:gd name="T0" fmla="*/ 49 w 98"/>
                <a:gd name="T1" fmla="*/ 16 h 40"/>
                <a:gd name="T2" fmla="*/ 2 w 98"/>
                <a:gd name="T3" fmla="*/ 0 h 40"/>
                <a:gd name="T4" fmla="*/ 0 w 98"/>
                <a:gd name="T5" fmla="*/ 5 h 40"/>
                <a:gd name="T6" fmla="*/ 0 w 98"/>
                <a:gd name="T7" fmla="*/ 20 h 40"/>
                <a:gd name="T8" fmla="*/ 49 w 98"/>
                <a:gd name="T9" fmla="*/ 40 h 40"/>
                <a:gd name="T10" fmla="*/ 98 w 98"/>
                <a:gd name="T11" fmla="*/ 20 h 40"/>
                <a:gd name="T12" fmla="*/ 98 w 98"/>
                <a:gd name="T13" fmla="*/ 5 h 40"/>
                <a:gd name="T14" fmla="*/ 96 w 98"/>
                <a:gd name="T15" fmla="*/ 0 h 40"/>
                <a:gd name="T16" fmla="*/ 49 w 98"/>
                <a:gd name="T17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0">
                  <a:moveTo>
                    <a:pt x="49" y="16"/>
                  </a:moveTo>
                  <a:cubicBezTo>
                    <a:pt x="26" y="16"/>
                    <a:pt x="7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ubicBezTo>
                    <a:pt x="91" y="9"/>
                    <a:pt x="72" y="16"/>
                    <a:pt x="49" y="16"/>
                  </a:cubicBezTo>
                  <a:close/>
                </a:path>
              </a:pathLst>
            </a:custGeom>
            <a:grpFill/>
            <a:ln w="9525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2" name="Freeform 81"/>
            <p:cNvSpPr>
              <a:spLocks/>
            </p:cNvSpPr>
            <p:nvPr/>
          </p:nvSpPr>
          <p:spPr bwMode="auto">
            <a:xfrm>
              <a:off x="5106627" y="2534902"/>
              <a:ext cx="324452" cy="132277"/>
            </a:xfrm>
            <a:custGeom>
              <a:avLst/>
              <a:gdLst>
                <a:gd name="T0" fmla="*/ 49 w 98"/>
                <a:gd name="T1" fmla="*/ 15 h 40"/>
                <a:gd name="T2" fmla="*/ 2 w 98"/>
                <a:gd name="T3" fmla="*/ 0 h 40"/>
                <a:gd name="T4" fmla="*/ 0 w 98"/>
                <a:gd name="T5" fmla="*/ 4 h 40"/>
                <a:gd name="T6" fmla="*/ 0 w 98"/>
                <a:gd name="T7" fmla="*/ 19 h 40"/>
                <a:gd name="T8" fmla="*/ 49 w 98"/>
                <a:gd name="T9" fmla="*/ 40 h 40"/>
                <a:gd name="T10" fmla="*/ 98 w 98"/>
                <a:gd name="T11" fmla="*/ 19 h 40"/>
                <a:gd name="T12" fmla="*/ 98 w 98"/>
                <a:gd name="T13" fmla="*/ 4 h 40"/>
                <a:gd name="T14" fmla="*/ 96 w 98"/>
                <a:gd name="T15" fmla="*/ 0 h 40"/>
                <a:gd name="T16" fmla="*/ 49 w 98"/>
                <a:gd name="T17" fmla="*/ 1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0">
                  <a:moveTo>
                    <a:pt x="49" y="15"/>
                  </a:moveTo>
                  <a:cubicBezTo>
                    <a:pt x="26" y="15"/>
                    <a:pt x="7" y="9"/>
                    <a:pt x="2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19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98" y="3"/>
                    <a:pt x="97" y="1"/>
                    <a:pt x="96" y="0"/>
                  </a:cubicBezTo>
                  <a:cubicBezTo>
                    <a:pt x="91" y="9"/>
                    <a:pt x="72" y="15"/>
                    <a:pt x="49" y="15"/>
                  </a:cubicBezTo>
                  <a:close/>
                </a:path>
              </a:pathLst>
            </a:custGeom>
            <a:grpFill/>
            <a:ln w="9525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3" name="Freeform 82"/>
            <p:cNvSpPr>
              <a:spLocks/>
            </p:cNvSpPr>
            <p:nvPr/>
          </p:nvSpPr>
          <p:spPr bwMode="auto">
            <a:xfrm>
              <a:off x="5106627" y="2330248"/>
              <a:ext cx="324452" cy="137269"/>
            </a:xfrm>
            <a:custGeom>
              <a:avLst/>
              <a:gdLst>
                <a:gd name="T0" fmla="*/ 96 w 98"/>
                <a:gd name="T1" fmla="*/ 0 h 41"/>
                <a:gd name="T2" fmla="*/ 49 w 98"/>
                <a:gd name="T3" fmla="*/ 15 h 41"/>
                <a:gd name="T4" fmla="*/ 2 w 98"/>
                <a:gd name="T5" fmla="*/ 0 h 41"/>
                <a:gd name="T6" fmla="*/ 0 w 98"/>
                <a:gd name="T7" fmla="*/ 5 h 41"/>
                <a:gd name="T8" fmla="*/ 0 w 98"/>
                <a:gd name="T9" fmla="*/ 20 h 41"/>
                <a:gd name="T10" fmla="*/ 49 w 98"/>
                <a:gd name="T11" fmla="*/ 41 h 41"/>
                <a:gd name="T12" fmla="*/ 98 w 98"/>
                <a:gd name="T13" fmla="*/ 20 h 41"/>
                <a:gd name="T14" fmla="*/ 98 w 98"/>
                <a:gd name="T15" fmla="*/ 5 h 41"/>
                <a:gd name="T16" fmla="*/ 96 w 98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1">
                  <a:moveTo>
                    <a:pt x="96" y="0"/>
                  </a:moveTo>
                  <a:cubicBezTo>
                    <a:pt x="95" y="9"/>
                    <a:pt x="75" y="15"/>
                    <a:pt x="49" y="15"/>
                  </a:cubicBezTo>
                  <a:cubicBezTo>
                    <a:pt x="24" y="15"/>
                    <a:pt x="3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1"/>
                    <a:pt x="49" y="41"/>
                  </a:cubicBezTo>
                  <a:cubicBezTo>
                    <a:pt x="76" y="41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lose/>
                </a:path>
              </a:pathLst>
            </a:custGeom>
            <a:grpFill/>
            <a:ln w="9525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" name="Oval 83"/>
            <p:cNvSpPr>
              <a:spLocks noChangeArrowheads="1"/>
            </p:cNvSpPr>
            <p:nvPr/>
          </p:nvSpPr>
          <p:spPr bwMode="auto">
            <a:xfrm>
              <a:off x="5111618" y="2260366"/>
              <a:ext cx="316965" cy="107319"/>
            </a:xfrm>
            <a:prstGeom prst="ellipse">
              <a:avLst/>
            </a:prstGeom>
            <a:grpFill/>
            <a:ln w="9525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5" name="Group 17"/>
          <p:cNvGrpSpPr/>
          <p:nvPr/>
        </p:nvGrpSpPr>
        <p:grpSpPr>
          <a:xfrm flipH="1">
            <a:off x="6721294" y="4155469"/>
            <a:ext cx="657023" cy="854130"/>
            <a:chOff x="6421904" y="4798576"/>
            <a:chExt cx="299494" cy="389342"/>
          </a:xfrm>
          <a:noFill/>
        </p:grpSpPr>
        <p:sp>
          <p:nvSpPr>
            <p:cNvPr id="16" name="Freeform 170"/>
            <p:cNvSpPr>
              <a:spLocks/>
            </p:cNvSpPr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 w="9525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7" name="Freeform 171"/>
            <p:cNvSpPr>
              <a:spLocks/>
            </p:cNvSpPr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 w="9525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8" name="Group 20"/>
          <p:cNvGrpSpPr/>
          <p:nvPr/>
        </p:nvGrpSpPr>
        <p:grpSpPr>
          <a:xfrm flipH="1">
            <a:off x="6697075" y="2232500"/>
            <a:ext cx="708000" cy="696764"/>
            <a:chOff x="1587575" y="2265358"/>
            <a:chExt cx="314468" cy="309477"/>
          </a:xfrm>
          <a:noFill/>
        </p:grpSpPr>
        <p:sp>
          <p:nvSpPr>
            <p:cNvPr id="19" name="Freeform 59"/>
            <p:cNvSpPr>
              <a:spLocks noEditPoints="1"/>
            </p:cNvSpPr>
            <p:nvPr/>
          </p:nvSpPr>
          <p:spPr bwMode="auto">
            <a:xfrm>
              <a:off x="1587575" y="2265358"/>
              <a:ext cx="314468" cy="309477"/>
            </a:xfrm>
            <a:custGeom>
              <a:avLst/>
              <a:gdLst>
                <a:gd name="T0" fmla="*/ 82 w 95"/>
                <a:gd name="T1" fmla="*/ 57 h 93"/>
                <a:gd name="T2" fmla="*/ 95 w 95"/>
                <a:gd name="T3" fmla="*/ 51 h 93"/>
                <a:gd name="T4" fmla="*/ 95 w 95"/>
                <a:gd name="T5" fmla="*/ 41 h 93"/>
                <a:gd name="T6" fmla="*/ 82 w 95"/>
                <a:gd name="T7" fmla="*/ 36 h 93"/>
                <a:gd name="T8" fmla="*/ 80 w 95"/>
                <a:gd name="T9" fmla="*/ 30 h 93"/>
                <a:gd name="T10" fmla="*/ 85 w 95"/>
                <a:gd name="T11" fmla="*/ 17 h 93"/>
                <a:gd name="T12" fmla="*/ 77 w 95"/>
                <a:gd name="T13" fmla="*/ 10 h 93"/>
                <a:gd name="T14" fmla="*/ 64 w 95"/>
                <a:gd name="T15" fmla="*/ 15 h 93"/>
                <a:gd name="T16" fmla="*/ 59 w 95"/>
                <a:gd name="T17" fmla="*/ 13 h 93"/>
                <a:gd name="T18" fmla="*/ 53 w 95"/>
                <a:gd name="T19" fmla="*/ 0 h 93"/>
                <a:gd name="T20" fmla="*/ 42 w 95"/>
                <a:gd name="T21" fmla="*/ 0 h 93"/>
                <a:gd name="T22" fmla="*/ 37 w 95"/>
                <a:gd name="T23" fmla="*/ 13 h 93"/>
                <a:gd name="T24" fmla="*/ 31 w 95"/>
                <a:gd name="T25" fmla="*/ 15 h 93"/>
                <a:gd name="T26" fmla="*/ 18 w 95"/>
                <a:gd name="T27" fmla="*/ 10 h 93"/>
                <a:gd name="T28" fmla="*/ 10 w 95"/>
                <a:gd name="T29" fmla="*/ 17 h 93"/>
                <a:gd name="T30" fmla="*/ 16 w 95"/>
                <a:gd name="T31" fmla="*/ 30 h 93"/>
                <a:gd name="T32" fmla="*/ 13 w 95"/>
                <a:gd name="T33" fmla="*/ 36 h 93"/>
                <a:gd name="T34" fmla="*/ 0 w 95"/>
                <a:gd name="T35" fmla="*/ 41 h 93"/>
                <a:gd name="T36" fmla="*/ 0 w 95"/>
                <a:gd name="T37" fmla="*/ 52 h 93"/>
                <a:gd name="T38" fmla="*/ 13 w 95"/>
                <a:gd name="T39" fmla="*/ 57 h 93"/>
                <a:gd name="T40" fmla="*/ 16 w 95"/>
                <a:gd name="T41" fmla="*/ 63 h 93"/>
                <a:gd name="T42" fmla="*/ 11 w 95"/>
                <a:gd name="T43" fmla="*/ 76 h 93"/>
                <a:gd name="T44" fmla="*/ 18 w 95"/>
                <a:gd name="T45" fmla="*/ 83 h 93"/>
                <a:gd name="T46" fmla="*/ 31 w 95"/>
                <a:gd name="T47" fmla="*/ 78 h 93"/>
                <a:gd name="T48" fmla="*/ 37 w 95"/>
                <a:gd name="T49" fmla="*/ 80 h 93"/>
                <a:gd name="T50" fmla="*/ 43 w 95"/>
                <a:gd name="T51" fmla="*/ 93 h 93"/>
                <a:gd name="T52" fmla="*/ 53 w 95"/>
                <a:gd name="T53" fmla="*/ 93 h 93"/>
                <a:gd name="T54" fmla="*/ 59 w 95"/>
                <a:gd name="T55" fmla="*/ 80 h 93"/>
                <a:gd name="T56" fmla="*/ 64 w 95"/>
                <a:gd name="T57" fmla="*/ 78 h 93"/>
                <a:gd name="T58" fmla="*/ 78 w 95"/>
                <a:gd name="T59" fmla="*/ 83 h 93"/>
                <a:gd name="T60" fmla="*/ 85 w 95"/>
                <a:gd name="T61" fmla="*/ 75 h 93"/>
                <a:gd name="T62" fmla="*/ 80 w 95"/>
                <a:gd name="T63" fmla="*/ 63 h 93"/>
                <a:gd name="T64" fmla="*/ 82 w 95"/>
                <a:gd name="T65" fmla="*/ 57 h 93"/>
                <a:gd name="T66" fmla="*/ 48 w 95"/>
                <a:gd name="T67" fmla="*/ 61 h 93"/>
                <a:gd name="T68" fmla="*/ 33 w 95"/>
                <a:gd name="T69" fmla="*/ 46 h 93"/>
                <a:gd name="T70" fmla="*/ 48 w 95"/>
                <a:gd name="T71" fmla="*/ 32 h 93"/>
                <a:gd name="T72" fmla="*/ 63 w 95"/>
                <a:gd name="T73" fmla="*/ 46 h 93"/>
                <a:gd name="T74" fmla="*/ 48 w 95"/>
                <a:gd name="T75" fmla="*/ 6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" h="93">
                  <a:moveTo>
                    <a:pt x="82" y="57"/>
                  </a:moveTo>
                  <a:cubicBezTo>
                    <a:pt x="82" y="57"/>
                    <a:pt x="95" y="52"/>
                    <a:pt x="95" y="5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0"/>
                    <a:pt x="82" y="36"/>
                    <a:pt x="82" y="36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5" y="17"/>
                    <a:pt x="85" y="17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9"/>
                    <a:pt x="64" y="15"/>
                    <a:pt x="64" y="15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3"/>
                    <a:pt x="53" y="0"/>
                    <a:pt x="5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37" y="13"/>
                    <a:pt x="37" y="13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18" y="10"/>
                    <a:pt x="18" y="10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6" y="30"/>
                    <a:pt x="16" y="30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13" y="57"/>
                    <a:pt x="13" y="57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0" y="75"/>
                    <a:pt x="11" y="7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9" y="84"/>
                    <a:pt x="31" y="78"/>
                    <a:pt x="31" y="78"/>
                  </a:cubicBezTo>
                  <a:cubicBezTo>
                    <a:pt x="37" y="80"/>
                    <a:pt x="37" y="80"/>
                    <a:pt x="37" y="80"/>
                  </a:cubicBezTo>
                  <a:cubicBezTo>
                    <a:pt x="37" y="80"/>
                    <a:pt x="42" y="93"/>
                    <a:pt x="43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4" y="93"/>
                    <a:pt x="59" y="80"/>
                    <a:pt x="59" y="80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3"/>
                    <a:pt x="78" y="83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6" y="75"/>
                    <a:pt x="80" y="63"/>
                    <a:pt x="80" y="63"/>
                  </a:cubicBezTo>
                  <a:lnTo>
                    <a:pt x="82" y="57"/>
                  </a:lnTo>
                  <a:close/>
                  <a:moveTo>
                    <a:pt x="48" y="61"/>
                  </a:moveTo>
                  <a:cubicBezTo>
                    <a:pt x="39" y="61"/>
                    <a:pt x="33" y="55"/>
                    <a:pt x="33" y="46"/>
                  </a:cubicBezTo>
                  <a:cubicBezTo>
                    <a:pt x="33" y="38"/>
                    <a:pt x="39" y="32"/>
                    <a:pt x="48" y="32"/>
                  </a:cubicBezTo>
                  <a:cubicBezTo>
                    <a:pt x="56" y="32"/>
                    <a:pt x="63" y="38"/>
                    <a:pt x="63" y="46"/>
                  </a:cubicBezTo>
                  <a:cubicBezTo>
                    <a:pt x="63" y="55"/>
                    <a:pt x="56" y="61"/>
                    <a:pt x="48" y="61"/>
                  </a:cubicBezTo>
                  <a:close/>
                </a:path>
              </a:pathLst>
            </a:custGeom>
            <a:grpFill/>
            <a:ln w="9525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0" name="Oval 60"/>
            <p:cNvSpPr>
              <a:spLocks noChangeArrowheads="1"/>
            </p:cNvSpPr>
            <p:nvPr/>
          </p:nvSpPr>
          <p:spPr bwMode="auto">
            <a:xfrm>
              <a:off x="1712364" y="2387652"/>
              <a:ext cx="64890" cy="62395"/>
            </a:xfrm>
            <a:prstGeom prst="ellipse">
              <a:avLst/>
            </a:prstGeom>
            <a:grpFill/>
            <a:ln w="9525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1" name="Group 23"/>
          <p:cNvGrpSpPr/>
          <p:nvPr/>
        </p:nvGrpSpPr>
        <p:grpSpPr>
          <a:xfrm flipH="1">
            <a:off x="4802375" y="4267123"/>
            <a:ext cx="854034" cy="630821"/>
            <a:chOff x="2563427" y="3717902"/>
            <a:chExt cx="439257" cy="324452"/>
          </a:xfrm>
          <a:noFill/>
        </p:grpSpPr>
        <p:sp>
          <p:nvSpPr>
            <p:cNvPr id="22" name="Freeform 92"/>
            <p:cNvSpPr>
              <a:spLocks/>
            </p:cNvSpPr>
            <p:nvPr/>
          </p:nvSpPr>
          <p:spPr bwMode="auto">
            <a:xfrm>
              <a:off x="2720660" y="3942523"/>
              <a:ext cx="127286" cy="99831"/>
            </a:xfrm>
            <a:custGeom>
              <a:avLst/>
              <a:gdLst>
                <a:gd name="T0" fmla="*/ 37 w 38"/>
                <a:gd name="T1" fmla="*/ 10 h 30"/>
                <a:gd name="T2" fmla="*/ 1 w 38"/>
                <a:gd name="T3" fmla="*/ 11 h 30"/>
                <a:gd name="T4" fmla="*/ 1 w 38"/>
                <a:gd name="T5" fmla="*/ 13 h 30"/>
                <a:gd name="T6" fmla="*/ 19 w 38"/>
                <a:gd name="T7" fmla="*/ 30 h 30"/>
                <a:gd name="T8" fmla="*/ 36 w 38"/>
                <a:gd name="T9" fmla="*/ 13 h 30"/>
                <a:gd name="T10" fmla="*/ 37 w 38"/>
                <a:gd name="T11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0">
                  <a:moveTo>
                    <a:pt x="37" y="10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1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1"/>
                    <a:pt x="37" y="11"/>
                    <a:pt x="37" y="10"/>
                  </a:cubicBezTo>
                  <a:close/>
                </a:path>
              </a:pathLst>
            </a:custGeom>
            <a:grpFill/>
            <a:ln w="9525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3" name="Freeform 93"/>
            <p:cNvSpPr>
              <a:spLocks/>
            </p:cNvSpPr>
            <p:nvPr/>
          </p:nvSpPr>
          <p:spPr bwMode="auto">
            <a:xfrm>
              <a:off x="2638300" y="3830213"/>
              <a:ext cx="292007" cy="129781"/>
            </a:xfrm>
            <a:custGeom>
              <a:avLst/>
              <a:gdLst>
                <a:gd name="T0" fmla="*/ 87 w 88"/>
                <a:gd name="T1" fmla="*/ 23 h 39"/>
                <a:gd name="T2" fmla="*/ 0 w 88"/>
                <a:gd name="T3" fmla="*/ 24 h 39"/>
                <a:gd name="T4" fmla="*/ 0 w 88"/>
                <a:gd name="T5" fmla="*/ 26 h 39"/>
                <a:gd name="T6" fmla="*/ 13 w 88"/>
                <a:gd name="T7" fmla="*/ 38 h 39"/>
                <a:gd name="T8" fmla="*/ 15 w 88"/>
                <a:gd name="T9" fmla="*/ 38 h 39"/>
                <a:gd name="T10" fmla="*/ 73 w 88"/>
                <a:gd name="T11" fmla="*/ 38 h 39"/>
                <a:gd name="T12" fmla="*/ 75 w 88"/>
                <a:gd name="T13" fmla="*/ 38 h 39"/>
                <a:gd name="T14" fmla="*/ 88 w 88"/>
                <a:gd name="T15" fmla="*/ 26 h 39"/>
                <a:gd name="T16" fmla="*/ 88 w 88"/>
                <a:gd name="T17" fmla="*/ 26 h 39"/>
                <a:gd name="T18" fmla="*/ 88 w 88"/>
                <a:gd name="T19" fmla="*/ 24 h 39"/>
                <a:gd name="T20" fmla="*/ 87 w 88"/>
                <a:gd name="T21" fmla="*/ 2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39">
                  <a:moveTo>
                    <a:pt x="87" y="23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4" y="39"/>
                    <a:pt x="75" y="39"/>
                    <a:pt x="75" y="38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5"/>
                    <a:pt x="88" y="24"/>
                    <a:pt x="88" y="24"/>
                  </a:cubicBezTo>
                  <a:lnTo>
                    <a:pt x="87" y="23"/>
                  </a:lnTo>
                  <a:close/>
                </a:path>
              </a:pathLst>
            </a:custGeom>
            <a:grpFill/>
            <a:ln w="9525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4" name="Freeform 94"/>
            <p:cNvSpPr>
              <a:spLocks/>
            </p:cNvSpPr>
            <p:nvPr/>
          </p:nvSpPr>
          <p:spPr bwMode="auto">
            <a:xfrm>
              <a:off x="2563427" y="3717902"/>
              <a:ext cx="439257" cy="169713"/>
            </a:xfrm>
            <a:custGeom>
              <a:avLst/>
              <a:gdLst>
                <a:gd name="T0" fmla="*/ 131 w 132"/>
                <a:gd name="T1" fmla="*/ 36 h 51"/>
                <a:gd name="T2" fmla="*/ 131 w 132"/>
                <a:gd name="T3" fmla="*/ 36 h 51"/>
                <a:gd name="T4" fmla="*/ 1 w 132"/>
                <a:gd name="T5" fmla="*/ 36 h 51"/>
                <a:gd name="T6" fmla="*/ 1 w 132"/>
                <a:gd name="T7" fmla="*/ 38 h 51"/>
                <a:gd name="T8" fmla="*/ 14 w 132"/>
                <a:gd name="T9" fmla="*/ 51 h 51"/>
                <a:gd name="T10" fmla="*/ 16 w 132"/>
                <a:gd name="T11" fmla="*/ 51 h 51"/>
                <a:gd name="T12" fmla="*/ 116 w 132"/>
                <a:gd name="T13" fmla="*/ 51 h 51"/>
                <a:gd name="T14" fmla="*/ 118 w 132"/>
                <a:gd name="T15" fmla="*/ 51 h 51"/>
                <a:gd name="T16" fmla="*/ 131 w 132"/>
                <a:gd name="T17" fmla="*/ 38 h 51"/>
                <a:gd name="T18" fmla="*/ 131 w 132"/>
                <a:gd name="T19" fmla="*/ 38 h 51"/>
                <a:gd name="T20" fmla="*/ 131 w 132"/>
                <a:gd name="T21" fmla="*/ 3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51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7" y="0"/>
                    <a:pt x="1" y="36"/>
                  </a:cubicBezTo>
                  <a:cubicBezTo>
                    <a:pt x="0" y="37"/>
                    <a:pt x="0" y="37"/>
                    <a:pt x="1" y="38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15" y="51"/>
                    <a:pt x="16" y="51"/>
                  </a:cubicBezTo>
                  <a:cubicBezTo>
                    <a:pt x="43" y="23"/>
                    <a:pt x="89" y="23"/>
                    <a:pt x="116" y="51"/>
                  </a:cubicBezTo>
                  <a:cubicBezTo>
                    <a:pt x="117" y="51"/>
                    <a:pt x="118" y="51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7"/>
                    <a:pt x="132" y="36"/>
                    <a:pt x="131" y="36"/>
                  </a:cubicBezTo>
                  <a:close/>
                </a:path>
              </a:pathLst>
            </a:custGeom>
            <a:grpFill/>
            <a:ln w="9525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5" name="Text Box 10"/>
          <p:cNvSpPr txBox="1">
            <a:spLocks noChangeArrowheads="1"/>
          </p:cNvSpPr>
          <p:nvPr/>
        </p:nvSpPr>
        <p:spPr bwMode="auto">
          <a:xfrm flipH="1">
            <a:off x="1454011" y="2211718"/>
            <a:ext cx="2785821" cy="907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defTabSz="1088232">
              <a:lnSpc>
                <a:spcPct val="200000"/>
              </a:lnSpc>
            </a:pPr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Competitor Data</a:t>
            </a:r>
          </a:p>
          <a:p>
            <a:pPr defTabSz="1088232"/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Nullam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eu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tempor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purus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. Nunc a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leo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magna,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consequat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risus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. </a:t>
            </a:r>
          </a:p>
        </p:txBody>
      </p:sp>
      <p:sp>
        <p:nvSpPr>
          <p:cNvPr id="26" name="Text Box 10"/>
          <p:cNvSpPr txBox="1">
            <a:spLocks noChangeArrowheads="1"/>
          </p:cNvSpPr>
          <p:nvPr/>
        </p:nvSpPr>
        <p:spPr bwMode="auto">
          <a:xfrm flipH="1">
            <a:off x="1454011" y="3977361"/>
            <a:ext cx="2785821" cy="907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defTabSz="1088232">
              <a:lnSpc>
                <a:spcPct val="200000"/>
              </a:lnSpc>
            </a:pPr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Competitor Data</a:t>
            </a:r>
          </a:p>
          <a:p>
            <a:pPr defTabSz="1088232"/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Nullam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eu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tempor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purus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. Nunc a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leo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magna,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consequat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risus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. </a:t>
            </a:r>
          </a:p>
        </p:txBody>
      </p:sp>
      <p:sp>
        <p:nvSpPr>
          <p:cNvPr id="27" name="Text Box 10"/>
          <p:cNvSpPr txBox="1">
            <a:spLocks noChangeArrowheads="1"/>
          </p:cNvSpPr>
          <p:nvPr/>
        </p:nvSpPr>
        <p:spPr bwMode="auto">
          <a:xfrm flipH="1">
            <a:off x="8045644" y="2211718"/>
            <a:ext cx="2785821" cy="907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r" defTabSz="1088232">
              <a:lnSpc>
                <a:spcPct val="200000"/>
              </a:lnSpc>
            </a:pPr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Competitor Data</a:t>
            </a:r>
          </a:p>
          <a:p>
            <a:pPr algn="r" defTabSz="1088232"/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Nullam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eu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tempor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purus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Nunc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a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leo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magna,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consequat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risus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. </a:t>
            </a:r>
          </a:p>
        </p:txBody>
      </p:sp>
      <p:sp>
        <p:nvSpPr>
          <p:cNvPr id="28" name="Text Box 10"/>
          <p:cNvSpPr txBox="1">
            <a:spLocks noChangeArrowheads="1"/>
          </p:cNvSpPr>
          <p:nvPr/>
        </p:nvSpPr>
        <p:spPr bwMode="auto">
          <a:xfrm flipH="1">
            <a:off x="8045644" y="3977361"/>
            <a:ext cx="2785821" cy="907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r" defTabSz="1088232">
              <a:lnSpc>
                <a:spcPct val="200000"/>
              </a:lnSpc>
            </a:pPr>
            <a:r>
              <a:rPr lang="en-US" sz="1600" b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Competitor Data</a:t>
            </a:r>
          </a:p>
          <a:p>
            <a:pPr algn="r" defTabSz="1088232"/>
            <a:r>
              <a:rPr lang="en-US" sz="120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Nullam eu tempor purus. Nunc a leo magna, consequat risus. 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352950" y="690211"/>
            <a:ext cx="12190413" cy="232182"/>
          </a:xfrm>
          <a:prstGeom prst="rect">
            <a:avLst/>
          </a:prstGeom>
        </p:spPr>
      </p:pic>
      <p:sp>
        <p:nvSpPr>
          <p:cNvPr id="30" name="矩形 3"/>
          <p:cNvSpPr/>
          <p:nvPr/>
        </p:nvSpPr>
        <p:spPr>
          <a:xfrm>
            <a:off x="1489399" y="204914"/>
            <a:ext cx="3159821" cy="53860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900" dirty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itchFamily="34" charset="0"/>
              </a:rPr>
              <a:t>加入你的标题描述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34" y="-41248"/>
            <a:ext cx="1198389" cy="1128061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604163" y="209565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62177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5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75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25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75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25" grpId="0"/>
      <p:bldP spid="26" grpId="0"/>
      <p:bldP spid="27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 flipH="1">
            <a:off x="4885030" y="1474973"/>
            <a:ext cx="6446634" cy="3739074"/>
            <a:chOff x="1928908" y="1808146"/>
            <a:chExt cx="8407296" cy="3739074"/>
          </a:xfrm>
        </p:grpSpPr>
        <p:sp>
          <p:nvSpPr>
            <p:cNvPr id="6" name="Rectangle 2"/>
            <p:cNvSpPr/>
            <p:nvPr/>
          </p:nvSpPr>
          <p:spPr>
            <a:xfrm>
              <a:off x="6311150" y="3738546"/>
              <a:ext cx="4025054" cy="1808674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" name="Rectangle 3"/>
            <p:cNvSpPr/>
            <p:nvPr/>
          </p:nvSpPr>
          <p:spPr>
            <a:xfrm>
              <a:off x="1943421" y="3738546"/>
              <a:ext cx="4310579" cy="1808674"/>
            </a:xfrm>
            <a:prstGeom prst="rect">
              <a:avLst/>
            </a:prstGeom>
            <a:noFill/>
            <a:ln w="12700"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9" name="Text Box 10"/>
            <p:cNvSpPr txBox="1">
              <a:spLocks noChangeArrowheads="1"/>
            </p:cNvSpPr>
            <p:nvPr/>
          </p:nvSpPr>
          <p:spPr bwMode="auto">
            <a:xfrm>
              <a:off x="2188533" y="3841226"/>
              <a:ext cx="3646253" cy="11387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加入你的标题</a:t>
              </a:r>
              <a:endParaRPr lang="en-GB" altLang="zh-CN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r" defTabSz="1088232"/>
              <a:endParaRPr lang="en-US" sz="110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  <a:p>
              <a:r>
                <a:rPr lang="en-GB" altLang="zh-CN" sz="110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Lorem</a:t>
              </a:r>
              <a:r>
                <a:rPr lang="en-GB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en-GB" altLang="zh-CN" sz="110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ipsum</a:t>
              </a:r>
              <a:r>
                <a:rPr lang="en-GB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en-GB" altLang="zh-CN" sz="110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dolor</a:t>
              </a:r>
              <a:r>
                <a:rPr lang="en-GB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sit </a:t>
              </a:r>
              <a:r>
                <a:rPr lang="en-GB" altLang="zh-CN" sz="110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amet</a:t>
              </a:r>
              <a:r>
                <a:rPr lang="en-GB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, </a:t>
              </a:r>
              <a:r>
                <a:rPr lang="en-GB" altLang="zh-CN" sz="110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consectetur</a:t>
              </a:r>
              <a:r>
                <a:rPr lang="en-GB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en-GB" altLang="zh-CN" sz="110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adipiscing</a:t>
              </a:r>
              <a:r>
                <a:rPr lang="en-GB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en-GB" altLang="zh-CN" sz="110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elit</a:t>
              </a:r>
              <a:r>
                <a:rPr lang="en-GB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. Integer </a:t>
              </a:r>
              <a:r>
                <a:rPr lang="en-GB" altLang="zh-CN" sz="110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dolor</a:t>
              </a:r>
              <a:r>
                <a:rPr lang="en-GB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quam, </a:t>
              </a:r>
              <a:r>
                <a:rPr lang="en-GB" altLang="zh-CN" sz="110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pretium</a:t>
              </a:r>
              <a:r>
                <a:rPr lang="en-GB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en-GB" altLang="zh-CN" sz="110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eu</a:t>
              </a:r>
              <a:r>
                <a:rPr lang="en-GB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en-GB" altLang="zh-CN" sz="110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placerat</a:t>
              </a:r>
              <a:r>
                <a:rPr lang="en-GB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en-GB" altLang="zh-CN" sz="110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eu</a:t>
              </a:r>
              <a:r>
                <a:rPr lang="en-GB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semper et </a:t>
              </a:r>
              <a:r>
                <a:rPr lang="en-GB" altLang="zh-CN" sz="110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nunc</a:t>
              </a:r>
              <a:r>
                <a:rPr lang="en-GB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. </a:t>
              </a:r>
              <a:r>
                <a:rPr lang="en-GB" altLang="zh-CN" sz="110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Nullam</a:t>
              </a:r>
              <a:r>
                <a:rPr lang="en-GB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en-GB" altLang="zh-CN" sz="110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ut</a:t>
              </a:r>
              <a:r>
                <a:rPr lang="en-GB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en-GB" altLang="zh-CN" sz="110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turpis</a:t>
              </a:r>
              <a:r>
                <a:rPr lang="en-GB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dictum</a:t>
              </a:r>
            </a:p>
          </p:txBody>
        </p:sp>
        <p:grpSp>
          <p:nvGrpSpPr>
            <p:cNvPr id="10" name="组合 9"/>
            <p:cNvGrpSpPr/>
            <p:nvPr/>
          </p:nvGrpSpPr>
          <p:grpSpPr>
            <a:xfrm flipH="1">
              <a:off x="1928908" y="1808146"/>
              <a:ext cx="8392782" cy="1808674"/>
              <a:chOff x="1885366" y="2192775"/>
              <a:chExt cx="8392782" cy="1808674"/>
            </a:xfrm>
          </p:grpSpPr>
          <p:sp>
            <p:nvSpPr>
              <p:cNvPr id="11" name="Rectangle 2"/>
              <p:cNvSpPr/>
              <p:nvPr/>
            </p:nvSpPr>
            <p:spPr>
              <a:xfrm>
                <a:off x="5953055" y="2192775"/>
                <a:ext cx="4325093" cy="1808674"/>
              </a:xfrm>
              <a:prstGeom prst="rect">
                <a:avLst/>
              </a:prstGeom>
              <a:blipFill dpi="0" rotWithShape="1">
                <a:blip r:embed="rId5"/>
                <a:srcRect/>
                <a:stretch>
                  <a:fillRect/>
                </a:stretch>
              </a:blip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2" name="Rectangle 3"/>
              <p:cNvSpPr/>
              <p:nvPr/>
            </p:nvSpPr>
            <p:spPr>
              <a:xfrm>
                <a:off x="1885366" y="2192775"/>
                <a:ext cx="4010540" cy="1808674"/>
              </a:xfrm>
              <a:prstGeom prst="rect">
                <a:avLst/>
              </a:prstGeom>
              <a:noFill/>
              <a:ln w="12700">
                <a:solidFill>
                  <a:schemeClr val="bg2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3" name="Text Box 10"/>
              <p:cNvSpPr txBox="1">
                <a:spLocks noChangeArrowheads="1"/>
              </p:cNvSpPr>
              <p:nvPr/>
            </p:nvSpPr>
            <p:spPr bwMode="auto">
              <a:xfrm>
                <a:off x="2130477" y="2295455"/>
                <a:ext cx="3646253" cy="11387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45720" tIns="22860" rIns="45720" bIns="22860">
                <a:spAutoFit/>
              </a:bodyPr>
              <a:lstStyle/>
              <a:p>
                <a:r>
                  <a:rPr lang="zh-CN" altLang="en-US" sz="1600" b="1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加入你的标题</a:t>
                </a:r>
                <a:endParaRPr lang="en-GB" altLang="zh-CN" sz="16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algn="r" defTabSz="1088232"/>
                <a:endParaRPr lang="en-US" sz="1100" dirty="0">
                  <a:solidFill>
                    <a:schemeClr val="bg1">
                      <a:lumMod val="50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endParaRPr>
              </a:p>
              <a:p>
                <a:r>
                  <a:rPr lang="en-GB" altLang="zh-CN" sz="1100" dirty="0" err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Lorem</a:t>
                </a:r>
                <a:r>
                  <a:rPr lang="en-GB" altLang="zh-CN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 </a:t>
                </a:r>
                <a:r>
                  <a:rPr lang="en-GB" altLang="zh-CN" sz="1100" dirty="0" err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ipsum</a:t>
                </a:r>
                <a:r>
                  <a:rPr lang="en-GB" altLang="zh-CN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 </a:t>
                </a:r>
                <a:r>
                  <a:rPr lang="en-GB" altLang="zh-CN" sz="1100" dirty="0" err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dolor</a:t>
                </a:r>
                <a:r>
                  <a:rPr lang="en-GB" altLang="zh-CN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 sit </a:t>
                </a:r>
                <a:r>
                  <a:rPr lang="en-GB" altLang="zh-CN" sz="1100" dirty="0" err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amet</a:t>
                </a:r>
                <a:r>
                  <a:rPr lang="en-GB" altLang="zh-CN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, </a:t>
                </a:r>
                <a:r>
                  <a:rPr lang="en-GB" altLang="zh-CN" sz="1100" dirty="0" err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consectetur</a:t>
                </a:r>
                <a:r>
                  <a:rPr lang="en-GB" altLang="zh-CN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 </a:t>
                </a:r>
                <a:r>
                  <a:rPr lang="en-GB" altLang="zh-CN" sz="1100" dirty="0" err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adipiscing</a:t>
                </a:r>
                <a:r>
                  <a:rPr lang="en-GB" altLang="zh-CN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 </a:t>
                </a:r>
                <a:r>
                  <a:rPr lang="en-GB" altLang="zh-CN" sz="1100" dirty="0" err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elit</a:t>
                </a:r>
                <a:r>
                  <a:rPr lang="en-GB" altLang="zh-CN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. Integer </a:t>
                </a:r>
                <a:r>
                  <a:rPr lang="en-GB" altLang="zh-CN" sz="1100" dirty="0" err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dolor</a:t>
                </a:r>
                <a:r>
                  <a:rPr lang="en-GB" altLang="zh-CN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 quam, </a:t>
                </a:r>
                <a:r>
                  <a:rPr lang="en-GB" altLang="zh-CN" sz="1100" dirty="0" err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pretium</a:t>
                </a:r>
                <a:r>
                  <a:rPr lang="en-GB" altLang="zh-CN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 </a:t>
                </a:r>
                <a:r>
                  <a:rPr lang="en-GB" altLang="zh-CN" sz="1100" dirty="0" err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eu</a:t>
                </a:r>
                <a:r>
                  <a:rPr lang="en-GB" altLang="zh-CN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 </a:t>
                </a:r>
                <a:r>
                  <a:rPr lang="en-GB" altLang="zh-CN" sz="1100" dirty="0" err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placerat</a:t>
                </a:r>
                <a:r>
                  <a:rPr lang="en-GB" altLang="zh-CN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 </a:t>
                </a:r>
                <a:r>
                  <a:rPr lang="en-GB" altLang="zh-CN" sz="1100" dirty="0" err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eu</a:t>
                </a:r>
                <a:r>
                  <a:rPr lang="en-GB" altLang="zh-CN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 semper et </a:t>
                </a:r>
                <a:r>
                  <a:rPr lang="en-GB" altLang="zh-CN" sz="1100" dirty="0" err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nunc</a:t>
                </a:r>
                <a:r>
                  <a:rPr lang="en-GB" altLang="zh-CN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. </a:t>
                </a:r>
                <a:r>
                  <a:rPr lang="en-GB" altLang="zh-CN" sz="1100" dirty="0" err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Nullam</a:t>
                </a:r>
                <a:r>
                  <a:rPr lang="en-GB" altLang="zh-CN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 </a:t>
                </a:r>
                <a:r>
                  <a:rPr lang="en-GB" altLang="zh-CN" sz="1100" dirty="0" err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ut</a:t>
                </a:r>
                <a:r>
                  <a:rPr lang="en-GB" altLang="zh-CN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 </a:t>
                </a:r>
                <a:r>
                  <a:rPr lang="en-GB" altLang="zh-CN" sz="1100" dirty="0" err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turpis</a:t>
                </a:r>
                <a:r>
                  <a:rPr lang="en-GB" altLang="zh-CN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 dictum</a:t>
                </a:r>
              </a:p>
            </p:txBody>
          </p:sp>
        </p:grpSp>
      </p:grpSp>
      <p:sp>
        <p:nvSpPr>
          <p:cNvPr id="14" name="Rectangle 42"/>
          <p:cNvSpPr/>
          <p:nvPr/>
        </p:nvSpPr>
        <p:spPr>
          <a:xfrm>
            <a:off x="1875736" y="5623202"/>
            <a:ext cx="9343714" cy="333588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just">
              <a:defRPr/>
            </a:pPr>
            <a:r>
              <a:rPr lang="en-US" sz="1400" kern="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This is a sample text. Again, this is </a:t>
            </a:r>
            <a:r>
              <a:rPr lang="en-US" sz="1400" kern="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axt</a:t>
            </a:r>
            <a:r>
              <a:rPr lang="en-US" sz="1400" kern="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enter your own text here. This is a sample text. Insert your desired text here.</a:t>
            </a:r>
          </a:p>
        </p:txBody>
      </p:sp>
      <p:cxnSp>
        <p:nvCxnSpPr>
          <p:cNvPr id="15" name="品 11"/>
          <p:cNvCxnSpPr>
            <a:cxnSpLocks/>
          </p:cNvCxnSpPr>
          <p:nvPr>
            <p:custDataLst>
              <p:tags r:id="rId1"/>
            </p:custDataLst>
          </p:nvPr>
        </p:nvCxnSpPr>
        <p:spPr>
          <a:xfrm>
            <a:off x="947644" y="5428293"/>
            <a:ext cx="10568242" cy="0"/>
          </a:xfrm>
          <a:prstGeom prst="line">
            <a:avLst/>
          </a:prstGeom>
          <a:noFill/>
          <a:ln w="6350" cap="flat" cmpd="sng" algn="ctr">
            <a:solidFill>
              <a:schemeClr val="bg2">
                <a:lumMod val="10000"/>
              </a:schemeClr>
            </a:solidFill>
            <a:prstDash val="solid"/>
            <a:miter lim="800000"/>
          </a:ln>
          <a:effectLst/>
        </p:spPr>
      </p:cxnSp>
      <p:grpSp>
        <p:nvGrpSpPr>
          <p:cNvPr id="16" name="Group 5"/>
          <p:cNvGrpSpPr/>
          <p:nvPr/>
        </p:nvGrpSpPr>
        <p:grpSpPr>
          <a:xfrm>
            <a:off x="1038734" y="2039175"/>
            <a:ext cx="591698" cy="591696"/>
            <a:chOff x="1105079" y="1849004"/>
            <a:chExt cx="831273" cy="831273"/>
          </a:xfrm>
          <a:noFill/>
        </p:grpSpPr>
        <p:sp>
          <p:nvSpPr>
            <p:cNvPr id="17" name="Oval 3"/>
            <p:cNvSpPr/>
            <p:nvPr/>
          </p:nvSpPr>
          <p:spPr>
            <a:xfrm>
              <a:off x="1105079" y="1849004"/>
              <a:ext cx="831273" cy="831273"/>
            </a:xfrm>
            <a:prstGeom prst="ellipse">
              <a:avLst/>
            </a:prstGeom>
            <a:grpFill/>
            <a:ln w="12700"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5"/>
            <p:cNvSpPr>
              <a:spLocks/>
            </p:cNvSpPr>
            <p:nvPr/>
          </p:nvSpPr>
          <p:spPr bwMode="auto">
            <a:xfrm>
              <a:off x="1363206" y="2123050"/>
              <a:ext cx="315017" cy="283178"/>
            </a:xfrm>
            <a:custGeom>
              <a:avLst/>
              <a:gdLst>
                <a:gd name="T0" fmla="*/ 885 w 907"/>
                <a:gd name="T1" fmla="*/ 197 h 740"/>
                <a:gd name="T2" fmla="*/ 885 w 907"/>
                <a:gd name="T3" fmla="*/ 118 h 740"/>
                <a:gd name="T4" fmla="*/ 789 w 907"/>
                <a:gd name="T5" fmla="*/ 22 h 740"/>
                <a:gd name="T6" fmla="*/ 710 w 907"/>
                <a:gd name="T7" fmla="*/ 22 h 740"/>
                <a:gd name="T8" fmla="*/ 365 w 907"/>
                <a:gd name="T9" fmla="*/ 366 h 740"/>
                <a:gd name="T10" fmla="*/ 285 w 907"/>
                <a:gd name="T11" fmla="*/ 366 h 740"/>
                <a:gd name="T12" fmla="*/ 198 w 907"/>
                <a:gd name="T13" fmla="*/ 279 h 740"/>
                <a:gd name="T14" fmla="*/ 118 w 907"/>
                <a:gd name="T15" fmla="*/ 279 h 740"/>
                <a:gd name="T16" fmla="*/ 22 w 907"/>
                <a:gd name="T17" fmla="*/ 375 h 740"/>
                <a:gd name="T18" fmla="*/ 22 w 907"/>
                <a:gd name="T19" fmla="*/ 454 h 740"/>
                <a:gd name="T20" fmla="*/ 285 w 907"/>
                <a:gd name="T21" fmla="*/ 718 h 740"/>
                <a:gd name="T22" fmla="*/ 365 w 907"/>
                <a:gd name="T23" fmla="*/ 718 h 740"/>
                <a:gd name="T24" fmla="*/ 885 w 907"/>
                <a:gd name="T25" fmla="*/ 197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7" h="740">
                  <a:moveTo>
                    <a:pt x="885" y="197"/>
                  </a:moveTo>
                  <a:cubicBezTo>
                    <a:pt x="907" y="176"/>
                    <a:pt x="907" y="140"/>
                    <a:pt x="885" y="118"/>
                  </a:cubicBezTo>
                  <a:cubicBezTo>
                    <a:pt x="789" y="22"/>
                    <a:pt x="789" y="22"/>
                    <a:pt x="789" y="22"/>
                  </a:cubicBezTo>
                  <a:cubicBezTo>
                    <a:pt x="767" y="0"/>
                    <a:pt x="731" y="0"/>
                    <a:pt x="710" y="22"/>
                  </a:cubicBezTo>
                  <a:cubicBezTo>
                    <a:pt x="365" y="366"/>
                    <a:pt x="365" y="366"/>
                    <a:pt x="365" y="366"/>
                  </a:cubicBezTo>
                  <a:cubicBezTo>
                    <a:pt x="343" y="388"/>
                    <a:pt x="307" y="388"/>
                    <a:pt x="285" y="366"/>
                  </a:cubicBezTo>
                  <a:cubicBezTo>
                    <a:pt x="198" y="279"/>
                    <a:pt x="198" y="279"/>
                    <a:pt x="198" y="279"/>
                  </a:cubicBezTo>
                  <a:cubicBezTo>
                    <a:pt x="176" y="257"/>
                    <a:pt x="140" y="257"/>
                    <a:pt x="118" y="279"/>
                  </a:cubicBezTo>
                  <a:cubicBezTo>
                    <a:pt x="22" y="375"/>
                    <a:pt x="22" y="375"/>
                    <a:pt x="22" y="375"/>
                  </a:cubicBezTo>
                  <a:cubicBezTo>
                    <a:pt x="0" y="397"/>
                    <a:pt x="0" y="432"/>
                    <a:pt x="22" y="454"/>
                  </a:cubicBezTo>
                  <a:cubicBezTo>
                    <a:pt x="285" y="718"/>
                    <a:pt x="285" y="718"/>
                    <a:pt x="285" y="718"/>
                  </a:cubicBezTo>
                  <a:cubicBezTo>
                    <a:pt x="307" y="740"/>
                    <a:pt x="343" y="740"/>
                    <a:pt x="365" y="718"/>
                  </a:cubicBezTo>
                  <a:lnTo>
                    <a:pt x="885" y="197"/>
                  </a:lnTo>
                  <a:close/>
                </a:path>
              </a:pathLst>
            </a:custGeom>
            <a:grpFill/>
            <a:ln w="12700">
              <a:solidFill>
                <a:schemeClr val="bg2">
                  <a:lumMod val="1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9" name="Group 9"/>
          <p:cNvGrpSpPr/>
          <p:nvPr/>
        </p:nvGrpSpPr>
        <p:grpSpPr>
          <a:xfrm>
            <a:off x="1875736" y="1874782"/>
            <a:ext cx="2929041" cy="1375024"/>
            <a:chOff x="2926686" y="2081379"/>
            <a:chExt cx="3510133" cy="1375024"/>
          </a:xfrm>
        </p:grpSpPr>
        <p:sp>
          <p:nvSpPr>
            <p:cNvPr id="20" name="TextBox 11"/>
            <p:cNvSpPr txBox="1"/>
            <p:nvPr/>
          </p:nvSpPr>
          <p:spPr>
            <a:xfrm>
              <a:off x="2926686" y="2081379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加入你的标题</a:t>
              </a:r>
              <a:endParaRPr lang="en-GB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Rectangle 7"/>
            <p:cNvSpPr/>
            <p:nvPr/>
          </p:nvSpPr>
          <p:spPr>
            <a:xfrm>
              <a:off x="2926687" y="2717739"/>
              <a:ext cx="3510132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Lorem ipsum </a:t>
              </a:r>
              <a:r>
                <a:rPr lang="en-GB" sz="105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dolor</a:t>
              </a:r>
              <a:r>
                <a:rPr lang="en-GB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sit </a:t>
              </a:r>
              <a:r>
                <a:rPr lang="en-GB" sz="105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amet</a:t>
              </a:r>
              <a:r>
                <a:rPr lang="en-GB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, </a:t>
              </a:r>
              <a:r>
                <a:rPr lang="en-GB" sz="105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consectetur</a:t>
              </a:r>
              <a:r>
                <a:rPr lang="en-GB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en-GB" sz="105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adipiscing</a:t>
              </a:r>
              <a:r>
                <a:rPr lang="en-GB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en-GB" sz="105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elit</a:t>
              </a:r>
              <a:r>
                <a:rPr lang="en-GB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. Integer </a:t>
              </a:r>
              <a:r>
                <a:rPr lang="en-GB" sz="105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dolor</a:t>
              </a:r>
              <a:r>
                <a:rPr lang="en-GB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en-GB" sz="105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quam</a:t>
              </a:r>
              <a:r>
                <a:rPr lang="en-GB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, </a:t>
              </a:r>
              <a:r>
                <a:rPr lang="en-GB" sz="105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pretium</a:t>
              </a:r>
              <a:r>
                <a:rPr lang="en-GB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en-GB" sz="105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eu</a:t>
              </a:r>
              <a:r>
                <a:rPr lang="en-GB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en-GB" sz="105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placerat</a:t>
              </a:r>
              <a:r>
                <a:rPr lang="en-GB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en-GB" sz="105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eu</a:t>
              </a:r>
              <a:r>
                <a:rPr lang="en-GB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semper et </a:t>
              </a:r>
              <a:r>
                <a:rPr lang="en-GB" sz="105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nunc</a:t>
              </a:r>
              <a:r>
                <a:rPr lang="en-GB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. </a:t>
              </a:r>
              <a:r>
                <a:rPr lang="en-GB" sz="105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Nullam</a:t>
              </a:r>
              <a:r>
                <a:rPr lang="en-GB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en-GB" sz="105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ut</a:t>
              </a:r>
              <a:r>
                <a:rPr lang="en-GB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en-GB" sz="105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turpis</a:t>
              </a:r>
              <a:r>
                <a:rPr lang="en-GB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dictum</a:t>
              </a:r>
            </a:p>
          </p:txBody>
        </p:sp>
        <p:sp>
          <p:nvSpPr>
            <p:cNvPr id="22" name="Rectangle 8"/>
            <p:cNvSpPr/>
            <p:nvPr/>
          </p:nvSpPr>
          <p:spPr>
            <a:xfrm>
              <a:off x="2926686" y="2440739"/>
              <a:ext cx="3135049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105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Lorem ipsum </a:t>
              </a:r>
              <a:r>
                <a:rPr lang="en-GB" sz="1050" b="1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dolor</a:t>
              </a:r>
              <a:r>
                <a:rPr lang="en-GB" sz="105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sit </a:t>
              </a:r>
              <a:r>
                <a:rPr lang="en-GB" sz="1050" b="1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amet</a:t>
              </a:r>
              <a:r>
                <a:rPr lang="en-GB" sz="105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, </a:t>
              </a:r>
              <a:r>
                <a:rPr lang="en-GB" sz="1050" b="1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consectetur</a:t>
              </a:r>
              <a:r>
                <a:rPr lang="en-GB" sz="105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en-GB" sz="1050" b="1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adipiscing</a:t>
              </a:r>
              <a:r>
                <a:rPr lang="en-GB" sz="105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en-GB" sz="1050" b="1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elit</a:t>
              </a:r>
              <a:r>
                <a:rPr lang="en-GB" sz="105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. </a:t>
              </a:r>
            </a:p>
          </p:txBody>
        </p:sp>
      </p:grpSp>
      <p:grpSp>
        <p:nvGrpSpPr>
          <p:cNvPr id="23" name="Group 10"/>
          <p:cNvGrpSpPr/>
          <p:nvPr/>
        </p:nvGrpSpPr>
        <p:grpSpPr>
          <a:xfrm>
            <a:off x="1038734" y="3667225"/>
            <a:ext cx="591698" cy="591696"/>
            <a:chOff x="1105079" y="3477054"/>
            <a:chExt cx="831273" cy="831273"/>
          </a:xfrm>
          <a:noFill/>
        </p:grpSpPr>
        <p:sp>
          <p:nvSpPr>
            <p:cNvPr id="24" name="Oval 11"/>
            <p:cNvSpPr/>
            <p:nvPr/>
          </p:nvSpPr>
          <p:spPr>
            <a:xfrm>
              <a:off x="1105079" y="3477054"/>
              <a:ext cx="831273" cy="831273"/>
            </a:xfrm>
            <a:prstGeom prst="ellipse">
              <a:avLst/>
            </a:prstGeom>
            <a:grpFill/>
            <a:ln w="12700"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1363206" y="3751100"/>
              <a:ext cx="315017" cy="283178"/>
            </a:xfrm>
            <a:custGeom>
              <a:avLst/>
              <a:gdLst>
                <a:gd name="T0" fmla="*/ 885 w 907"/>
                <a:gd name="T1" fmla="*/ 197 h 740"/>
                <a:gd name="T2" fmla="*/ 885 w 907"/>
                <a:gd name="T3" fmla="*/ 118 h 740"/>
                <a:gd name="T4" fmla="*/ 789 w 907"/>
                <a:gd name="T5" fmla="*/ 22 h 740"/>
                <a:gd name="T6" fmla="*/ 710 w 907"/>
                <a:gd name="T7" fmla="*/ 22 h 740"/>
                <a:gd name="T8" fmla="*/ 365 w 907"/>
                <a:gd name="T9" fmla="*/ 366 h 740"/>
                <a:gd name="T10" fmla="*/ 285 w 907"/>
                <a:gd name="T11" fmla="*/ 366 h 740"/>
                <a:gd name="T12" fmla="*/ 198 w 907"/>
                <a:gd name="T13" fmla="*/ 279 h 740"/>
                <a:gd name="T14" fmla="*/ 118 w 907"/>
                <a:gd name="T15" fmla="*/ 279 h 740"/>
                <a:gd name="T16" fmla="*/ 22 w 907"/>
                <a:gd name="T17" fmla="*/ 375 h 740"/>
                <a:gd name="T18" fmla="*/ 22 w 907"/>
                <a:gd name="T19" fmla="*/ 454 h 740"/>
                <a:gd name="T20" fmla="*/ 285 w 907"/>
                <a:gd name="T21" fmla="*/ 718 h 740"/>
                <a:gd name="T22" fmla="*/ 365 w 907"/>
                <a:gd name="T23" fmla="*/ 718 h 740"/>
                <a:gd name="T24" fmla="*/ 885 w 907"/>
                <a:gd name="T25" fmla="*/ 197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7" h="740">
                  <a:moveTo>
                    <a:pt x="885" y="197"/>
                  </a:moveTo>
                  <a:cubicBezTo>
                    <a:pt x="907" y="176"/>
                    <a:pt x="907" y="140"/>
                    <a:pt x="885" y="118"/>
                  </a:cubicBezTo>
                  <a:cubicBezTo>
                    <a:pt x="789" y="22"/>
                    <a:pt x="789" y="22"/>
                    <a:pt x="789" y="22"/>
                  </a:cubicBezTo>
                  <a:cubicBezTo>
                    <a:pt x="767" y="0"/>
                    <a:pt x="731" y="0"/>
                    <a:pt x="710" y="22"/>
                  </a:cubicBezTo>
                  <a:cubicBezTo>
                    <a:pt x="365" y="366"/>
                    <a:pt x="365" y="366"/>
                    <a:pt x="365" y="366"/>
                  </a:cubicBezTo>
                  <a:cubicBezTo>
                    <a:pt x="343" y="388"/>
                    <a:pt x="307" y="388"/>
                    <a:pt x="285" y="366"/>
                  </a:cubicBezTo>
                  <a:cubicBezTo>
                    <a:pt x="198" y="279"/>
                    <a:pt x="198" y="279"/>
                    <a:pt x="198" y="279"/>
                  </a:cubicBezTo>
                  <a:cubicBezTo>
                    <a:pt x="176" y="257"/>
                    <a:pt x="140" y="257"/>
                    <a:pt x="118" y="279"/>
                  </a:cubicBezTo>
                  <a:cubicBezTo>
                    <a:pt x="22" y="375"/>
                    <a:pt x="22" y="375"/>
                    <a:pt x="22" y="375"/>
                  </a:cubicBezTo>
                  <a:cubicBezTo>
                    <a:pt x="0" y="397"/>
                    <a:pt x="0" y="432"/>
                    <a:pt x="22" y="454"/>
                  </a:cubicBezTo>
                  <a:cubicBezTo>
                    <a:pt x="285" y="718"/>
                    <a:pt x="285" y="718"/>
                    <a:pt x="285" y="718"/>
                  </a:cubicBezTo>
                  <a:cubicBezTo>
                    <a:pt x="307" y="740"/>
                    <a:pt x="343" y="740"/>
                    <a:pt x="365" y="718"/>
                  </a:cubicBezTo>
                  <a:lnTo>
                    <a:pt x="885" y="197"/>
                  </a:lnTo>
                  <a:close/>
                </a:path>
              </a:pathLst>
            </a:custGeom>
            <a:grpFill/>
            <a:ln w="12700">
              <a:solidFill>
                <a:schemeClr val="bg2">
                  <a:lumMod val="1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6" name="Group 20"/>
          <p:cNvGrpSpPr/>
          <p:nvPr/>
        </p:nvGrpSpPr>
        <p:grpSpPr>
          <a:xfrm>
            <a:off x="1875736" y="3503075"/>
            <a:ext cx="2821345" cy="1375024"/>
            <a:chOff x="2926686" y="2081379"/>
            <a:chExt cx="3381071" cy="1375024"/>
          </a:xfrm>
        </p:grpSpPr>
        <p:sp>
          <p:nvSpPr>
            <p:cNvPr id="27" name="TextBox 25"/>
            <p:cNvSpPr txBox="1"/>
            <p:nvPr/>
          </p:nvSpPr>
          <p:spPr>
            <a:xfrm>
              <a:off x="2926686" y="2081379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加入你的标题</a:t>
              </a:r>
              <a:endParaRPr lang="en-GB" altLang="zh-CN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Rectangle 22"/>
            <p:cNvSpPr/>
            <p:nvPr/>
          </p:nvSpPr>
          <p:spPr>
            <a:xfrm>
              <a:off x="2926687" y="2717739"/>
              <a:ext cx="338107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Lorem ipsum </a:t>
              </a:r>
              <a:r>
                <a:rPr lang="en-GB" sz="105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dolor</a:t>
              </a:r>
              <a:r>
                <a:rPr lang="en-GB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sit </a:t>
              </a:r>
              <a:r>
                <a:rPr lang="en-GB" sz="105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amet</a:t>
              </a:r>
              <a:r>
                <a:rPr lang="en-GB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, </a:t>
              </a:r>
              <a:r>
                <a:rPr lang="en-GB" sz="105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consectetur</a:t>
              </a:r>
              <a:r>
                <a:rPr lang="en-GB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en-GB" sz="105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adipiscing</a:t>
              </a:r>
              <a:r>
                <a:rPr lang="en-GB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en-GB" sz="105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elit</a:t>
              </a:r>
              <a:r>
                <a:rPr lang="en-GB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. Integer </a:t>
              </a:r>
              <a:r>
                <a:rPr lang="en-GB" sz="105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dolor</a:t>
              </a:r>
              <a:r>
                <a:rPr lang="en-GB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en-GB" sz="105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quam</a:t>
              </a:r>
              <a:r>
                <a:rPr lang="en-GB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, </a:t>
              </a:r>
              <a:r>
                <a:rPr lang="en-GB" sz="105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pretium</a:t>
              </a:r>
              <a:r>
                <a:rPr lang="en-GB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en-GB" sz="105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eu</a:t>
              </a:r>
              <a:r>
                <a:rPr lang="en-GB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en-GB" sz="105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placerat</a:t>
              </a:r>
              <a:r>
                <a:rPr lang="en-GB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en-GB" sz="105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eu</a:t>
              </a:r>
              <a:r>
                <a:rPr lang="en-GB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semper et </a:t>
              </a:r>
              <a:r>
                <a:rPr lang="en-GB" sz="105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nunc</a:t>
              </a:r>
              <a:r>
                <a:rPr lang="en-GB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. </a:t>
              </a:r>
              <a:r>
                <a:rPr lang="en-GB" sz="105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Nullam</a:t>
              </a:r>
              <a:r>
                <a:rPr lang="en-GB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en-GB" sz="105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ut</a:t>
              </a:r>
              <a:r>
                <a:rPr lang="en-GB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en-GB" sz="1050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turpis</a:t>
              </a:r>
              <a:r>
                <a:rPr lang="en-GB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dictum</a:t>
              </a:r>
            </a:p>
          </p:txBody>
        </p:sp>
        <p:sp>
          <p:nvSpPr>
            <p:cNvPr id="29" name="Rectangle 23"/>
            <p:cNvSpPr/>
            <p:nvPr/>
          </p:nvSpPr>
          <p:spPr>
            <a:xfrm>
              <a:off x="2926686" y="2440740"/>
              <a:ext cx="3261260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105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Lorem ipsum </a:t>
              </a:r>
              <a:r>
                <a:rPr lang="en-GB" sz="1050" b="1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dolor</a:t>
              </a:r>
              <a:r>
                <a:rPr lang="en-GB" sz="105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sit </a:t>
              </a:r>
              <a:r>
                <a:rPr lang="en-GB" sz="1050" b="1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amet</a:t>
              </a:r>
              <a:r>
                <a:rPr lang="en-GB" sz="105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, </a:t>
              </a:r>
              <a:r>
                <a:rPr lang="en-GB" sz="1050" b="1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consectetur</a:t>
              </a:r>
              <a:r>
                <a:rPr lang="en-GB" sz="105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en-GB" sz="1050" b="1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adipiscing</a:t>
              </a:r>
              <a:r>
                <a:rPr lang="en-GB" sz="105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en-GB" sz="1050" b="1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elit</a:t>
              </a:r>
              <a:r>
                <a:rPr lang="en-GB" sz="105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. </a:t>
              </a: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352950" y="690211"/>
            <a:ext cx="12190413" cy="232182"/>
          </a:xfrm>
          <a:prstGeom prst="rect">
            <a:avLst/>
          </a:prstGeom>
        </p:spPr>
      </p:pic>
      <p:sp>
        <p:nvSpPr>
          <p:cNvPr id="31" name="矩形 3"/>
          <p:cNvSpPr/>
          <p:nvPr/>
        </p:nvSpPr>
        <p:spPr>
          <a:xfrm>
            <a:off x="1489399" y="204914"/>
            <a:ext cx="3159821" cy="53860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900" dirty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itchFamily="34" charset="0"/>
              </a:rPr>
              <a:t>加入你的标题描述</a:t>
            </a: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34" y="-41248"/>
            <a:ext cx="1198389" cy="1128061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604163" y="209565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575150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TRACKING_SLIDES" val="1"/>
  <p:tag name="GENSWF_OUTPUT_FILE_NAME" val="3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第一PPT，www.1ppt.com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4336</TotalTime>
  <Words>3700</Words>
  <Application>Microsoft Office PowerPoint</Application>
  <PresentationFormat>自定义</PresentationFormat>
  <Paragraphs>297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8" baseType="lpstr">
      <vt:lpstr>Agency FB</vt:lpstr>
      <vt:lpstr>Century Gothic</vt:lpstr>
      <vt:lpstr>Gill Sans</vt:lpstr>
      <vt:lpstr>ITC Avant Garde Std Bk</vt:lpstr>
      <vt:lpstr>Lato Regular</vt:lpstr>
      <vt:lpstr>Montserrat</vt:lpstr>
      <vt:lpstr>Open Sans</vt:lpstr>
      <vt:lpstr>Raleway</vt:lpstr>
      <vt:lpstr>Roboto condensed</vt:lpstr>
      <vt:lpstr>Roboto condensed</vt:lpstr>
      <vt:lpstr>Source Sans Pro</vt:lpstr>
      <vt:lpstr>等线</vt:lpstr>
      <vt:lpstr>冬青黑体简体中文 W3</vt:lpstr>
      <vt:lpstr>方正楷体_GBK</vt:lpstr>
      <vt:lpstr>方正姚体</vt:lpstr>
      <vt:lpstr>宋体</vt:lpstr>
      <vt:lpstr>微软雅黑</vt:lpstr>
      <vt:lpstr>幼圆</vt:lpstr>
      <vt:lpstr>Arial</vt:lpstr>
      <vt:lpstr>Calibri</vt:lpstr>
      <vt:lpstr>Impact</vt:lpstr>
      <vt:lpstr>Segoe UI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_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Pter</dc:creator>
  <cp:keywords>51PPT模板网</cp:keywords>
  <dc:description>www.51pptmoban.com</dc:description>
  <cp:lastModifiedBy>阳光 男孩</cp:lastModifiedBy>
  <cp:revision>2466</cp:revision>
  <dcterms:created xsi:type="dcterms:W3CDTF">2015-12-01T09:06:39Z</dcterms:created>
  <dcterms:modified xsi:type="dcterms:W3CDTF">2020-02-23T12:20:46Z</dcterms:modified>
</cp:coreProperties>
</file>