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91" r:id="rId2"/>
    <p:sldId id="260" r:id="rId3"/>
    <p:sldId id="259" r:id="rId4"/>
    <p:sldId id="262" r:id="rId5"/>
    <p:sldId id="263" r:id="rId6"/>
    <p:sldId id="264" r:id="rId7"/>
    <p:sldId id="265" r:id="rId8"/>
    <p:sldId id="266" r:id="rId9"/>
    <p:sldId id="267" r:id="rId10"/>
    <p:sldId id="268" r:id="rId11"/>
    <p:sldId id="269" r:id="rId12"/>
    <p:sldId id="270" r:id="rId13"/>
    <p:sldId id="277" r:id="rId14"/>
    <p:sldId id="271" r:id="rId15"/>
    <p:sldId id="272" r:id="rId16"/>
    <p:sldId id="273" r:id="rId17"/>
    <p:sldId id="276" r:id="rId18"/>
    <p:sldId id="285" r:id="rId19"/>
    <p:sldId id="274" r:id="rId20"/>
    <p:sldId id="275" r:id="rId21"/>
    <p:sldId id="278" r:id="rId22"/>
    <p:sldId id="280" r:id="rId23"/>
    <p:sldId id="281" r:id="rId24"/>
    <p:sldId id="282" r:id="rId25"/>
    <p:sldId id="283" r:id="rId26"/>
    <p:sldId id="284" r:id="rId27"/>
    <p:sldId id="292" r:id="rId28"/>
    <p:sldId id="29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D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0650" autoAdjust="0"/>
  </p:normalViewPr>
  <p:slideViewPr>
    <p:cSldViewPr snapToGrid="0">
      <p:cViewPr varScale="1">
        <p:scale>
          <a:sx n="116" d="100"/>
          <a:sy n="116" d="100"/>
        </p:scale>
        <p:origin x="12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c:spPr>
          <c:dPt>
            <c:idx val="0"/>
            <c:bubble3D val="0"/>
            <c:spPr>
              <a:gradFill>
                <a:gsLst>
                  <a:gs pos="0">
                    <a:srgbClr val="ED492C"/>
                  </a:gs>
                  <a:gs pos="100000">
                    <a:srgbClr val="DE163D"/>
                  </a:gs>
                </a:gsLst>
                <a:lin ang="2700000" scaled="1"/>
              </a:gradFill>
              <a:ln w="19050">
                <a:noFill/>
              </a:ln>
              <a:effectLst/>
            </c:spPr>
            <c:extLst>
              <c:ext xmlns:c16="http://schemas.microsoft.com/office/drawing/2014/chart" uri="{C3380CC4-5D6E-409C-BE32-E72D297353CC}">
                <c16:uniqueId val="{00000001-8996-4BC9-85E9-89C56C0F0AB9}"/>
              </c:ext>
            </c:extLst>
          </c:dPt>
          <c:dPt>
            <c:idx val="1"/>
            <c:bubble3D val="0"/>
            <c:spPr>
              <a:noFill/>
              <a:ln w="19050">
                <a:noFill/>
              </a:ln>
              <a:effectLst/>
            </c:spPr>
            <c:extLst>
              <c:ext xmlns:c16="http://schemas.microsoft.com/office/drawing/2014/chart" uri="{C3380CC4-5D6E-409C-BE32-E72D297353CC}">
                <c16:uniqueId val="{00000003-8996-4BC9-85E9-89C56C0F0AB9}"/>
              </c:ext>
            </c:extLst>
          </c:dPt>
          <c:dPt>
            <c:idx val="2"/>
            <c:bubble3D val="0"/>
            <c:spPr>
              <a:solidFill>
                <a:schemeClr val="accent3"/>
              </a:solidFill>
              <a:ln w="19050">
                <a:noFill/>
              </a:ln>
              <a:effectLst/>
            </c:spPr>
            <c:extLst>
              <c:ext xmlns:c16="http://schemas.microsoft.com/office/drawing/2014/chart" uri="{C3380CC4-5D6E-409C-BE32-E72D297353CC}">
                <c16:uniqueId val="{00000005-8996-4BC9-85E9-89C56C0F0AB9}"/>
              </c:ext>
            </c:extLst>
          </c:dPt>
          <c:dPt>
            <c:idx val="3"/>
            <c:bubble3D val="0"/>
            <c:spPr>
              <a:solidFill>
                <a:schemeClr val="accent4"/>
              </a:solidFill>
              <a:ln w="19050">
                <a:noFill/>
              </a:ln>
              <a:effectLst/>
            </c:spPr>
            <c:extLst>
              <c:ext xmlns:c16="http://schemas.microsoft.com/office/drawing/2014/chart" uri="{C3380CC4-5D6E-409C-BE32-E72D297353CC}">
                <c16:uniqueId val="{00000007-8996-4BC9-85E9-89C56C0F0AB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numCache>
            </c:numRef>
          </c:val>
          <c:extLst>
            <c:ext xmlns:c16="http://schemas.microsoft.com/office/drawing/2014/chart" uri="{C3380CC4-5D6E-409C-BE32-E72D297353CC}">
              <c16:uniqueId val="{00000008-8996-4BC9-85E9-89C56C0F0AB9}"/>
            </c:ext>
          </c:extLst>
        </c:ser>
        <c:dLbls>
          <c:showLegendKey val="0"/>
          <c:showVal val="0"/>
          <c:showCatName val="0"/>
          <c:showSerName val="0"/>
          <c:showPercent val="0"/>
          <c:showBubbleSize val="0"/>
          <c:showLeaderLines val="1"/>
        </c:dLbls>
        <c:firstSliceAng val="84"/>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c:spPr>
          <c:dPt>
            <c:idx val="0"/>
            <c:bubble3D val="0"/>
            <c:spPr>
              <a:gradFill>
                <a:gsLst>
                  <a:gs pos="0">
                    <a:srgbClr val="01B3C5"/>
                  </a:gs>
                  <a:gs pos="100000">
                    <a:srgbClr val="009F9B"/>
                  </a:gs>
                </a:gsLst>
                <a:lin ang="2700000" scaled="1"/>
              </a:gradFill>
              <a:ln w="19050">
                <a:noFill/>
              </a:ln>
              <a:effectLst/>
            </c:spPr>
            <c:extLst>
              <c:ext xmlns:c16="http://schemas.microsoft.com/office/drawing/2014/chart" uri="{C3380CC4-5D6E-409C-BE32-E72D297353CC}">
                <c16:uniqueId val="{00000001-AC94-4108-A598-7F478ED0B148}"/>
              </c:ext>
            </c:extLst>
          </c:dPt>
          <c:dPt>
            <c:idx val="1"/>
            <c:bubble3D val="0"/>
            <c:spPr>
              <a:noFill/>
              <a:ln w="19050">
                <a:noFill/>
              </a:ln>
              <a:effectLst/>
            </c:spPr>
            <c:extLst>
              <c:ext xmlns:c16="http://schemas.microsoft.com/office/drawing/2014/chart" uri="{C3380CC4-5D6E-409C-BE32-E72D297353CC}">
                <c16:uniqueId val="{00000003-AC94-4108-A598-7F478ED0B148}"/>
              </c:ext>
            </c:extLst>
          </c:dPt>
          <c:dPt>
            <c:idx val="2"/>
            <c:bubble3D val="0"/>
            <c:spPr>
              <a:solidFill>
                <a:schemeClr val="accent3"/>
              </a:solidFill>
              <a:ln w="19050">
                <a:noFill/>
              </a:ln>
              <a:effectLst/>
            </c:spPr>
            <c:extLst>
              <c:ext xmlns:c16="http://schemas.microsoft.com/office/drawing/2014/chart" uri="{C3380CC4-5D6E-409C-BE32-E72D297353CC}">
                <c16:uniqueId val="{00000005-AC94-4108-A598-7F478ED0B148}"/>
              </c:ext>
            </c:extLst>
          </c:dPt>
          <c:dPt>
            <c:idx val="3"/>
            <c:bubble3D val="0"/>
            <c:spPr>
              <a:solidFill>
                <a:schemeClr val="accent4"/>
              </a:solidFill>
              <a:ln w="19050">
                <a:noFill/>
              </a:ln>
              <a:effectLst/>
            </c:spPr>
            <c:extLst>
              <c:ext xmlns:c16="http://schemas.microsoft.com/office/drawing/2014/chart" uri="{C3380CC4-5D6E-409C-BE32-E72D297353CC}">
                <c16:uniqueId val="{00000007-AC94-4108-A598-7F478ED0B148}"/>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numCache>
            </c:numRef>
          </c:val>
          <c:extLst>
            <c:ext xmlns:c16="http://schemas.microsoft.com/office/drawing/2014/chart" uri="{C3380CC4-5D6E-409C-BE32-E72D297353CC}">
              <c16:uniqueId val="{00000008-AC94-4108-A598-7F478ED0B148}"/>
            </c:ext>
          </c:extLst>
        </c:ser>
        <c:dLbls>
          <c:showLegendKey val="0"/>
          <c:showVal val="0"/>
          <c:showCatName val="0"/>
          <c:showSerName val="0"/>
          <c:showPercent val="0"/>
          <c:showBubbleSize val="0"/>
          <c:showLeaderLines val="1"/>
        </c:dLbls>
        <c:firstSliceAng val="18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50800" dist="38100" dir="13500000">
                <a:prstClr val="black">
                  <a:alpha val="50000"/>
                </a:prstClr>
              </a:innerShdw>
            </a:effectLst>
          </c:spPr>
          <c:dPt>
            <c:idx val="0"/>
            <c:bubble3D val="0"/>
            <c:spPr>
              <a:gradFill>
                <a:gsLst>
                  <a:gs pos="0">
                    <a:srgbClr val="7B64A9"/>
                  </a:gs>
                  <a:gs pos="100000">
                    <a:srgbClr val="473F8E"/>
                  </a:gs>
                </a:gsLst>
                <a:lin ang="2700000" scaled="1"/>
              </a:gradFill>
              <a:ln w="19050">
                <a:noFill/>
              </a:ln>
              <a:effectLst/>
            </c:spPr>
            <c:extLst>
              <c:ext xmlns:c16="http://schemas.microsoft.com/office/drawing/2014/chart" uri="{C3380CC4-5D6E-409C-BE32-E72D297353CC}">
                <c16:uniqueId val="{00000001-2BCD-41F3-8B22-093248470C20}"/>
              </c:ext>
            </c:extLst>
          </c:dPt>
          <c:dPt>
            <c:idx val="1"/>
            <c:bubble3D val="0"/>
            <c:spPr>
              <a:noFill/>
              <a:ln w="19050">
                <a:noFill/>
              </a:ln>
              <a:effectLst>
                <a:innerShdw blurRad="50800" dist="38100" dir="13500000">
                  <a:prstClr val="black">
                    <a:alpha val="50000"/>
                  </a:prstClr>
                </a:innerShdw>
              </a:effectLst>
            </c:spPr>
            <c:extLst>
              <c:ext xmlns:c16="http://schemas.microsoft.com/office/drawing/2014/chart" uri="{C3380CC4-5D6E-409C-BE32-E72D297353CC}">
                <c16:uniqueId val="{00000003-2BCD-41F3-8B22-093248470C20}"/>
              </c:ext>
            </c:extLst>
          </c:dPt>
          <c:dPt>
            <c:idx val="2"/>
            <c:bubble3D val="0"/>
            <c:spPr>
              <a:solidFill>
                <a:schemeClr val="accent3"/>
              </a:solidFill>
              <a:ln w="19050">
                <a:noFill/>
              </a:ln>
              <a:effectLst>
                <a:innerShdw blurRad="50800" dist="38100" dir="13500000">
                  <a:prstClr val="black">
                    <a:alpha val="50000"/>
                  </a:prstClr>
                </a:innerShdw>
              </a:effectLst>
            </c:spPr>
            <c:extLst>
              <c:ext xmlns:c16="http://schemas.microsoft.com/office/drawing/2014/chart" uri="{C3380CC4-5D6E-409C-BE32-E72D297353CC}">
                <c16:uniqueId val="{00000005-2BCD-41F3-8B22-093248470C20}"/>
              </c:ext>
            </c:extLst>
          </c:dPt>
          <c:dPt>
            <c:idx val="3"/>
            <c:bubble3D val="0"/>
            <c:spPr>
              <a:solidFill>
                <a:schemeClr val="accent4"/>
              </a:solidFill>
              <a:ln w="19050">
                <a:noFill/>
              </a:ln>
              <a:effectLst>
                <a:innerShdw blurRad="50800" dist="38100" dir="13500000">
                  <a:prstClr val="black">
                    <a:alpha val="50000"/>
                  </a:prstClr>
                </a:innerShdw>
              </a:effectLst>
            </c:spPr>
            <c:extLst>
              <c:ext xmlns:c16="http://schemas.microsoft.com/office/drawing/2014/chart" uri="{C3380CC4-5D6E-409C-BE32-E72D297353CC}">
                <c16:uniqueId val="{00000007-2BCD-41F3-8B22-093248470C20}"/>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7</c:v>
                </c:pt>
              </c:numCache>
            </c:numRef>
          </c:val>
          <c:extLst>
            <c:ext xmlns:c16="http://schemas.microsoft.com/office/drawing/2014/chart" uri="{C3380CC4-5D6E-409C-BE32-E72D297353CC}">
              <c16:uniqueId val="{00000008-2BCD-41F3-8B22-093248470C20}"/>
            </c:ext>
          </c:extLst>
        </c:ser>
        <c:dLbls>
          <c:showLegendKey val="0"/>
          <c:showVal val="0"/>
          <c:showCatName val="0"/>
          <c:showSerName val="0"/>
          <c:showPercent val="0"/>
          <c:showBubbleSize val="0"/>
          <c:showLeaderLines val="1"/>
        </c:dLbls>
        <c:firstSliceAng val="180"/>
        <c:holeSize val="6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7000EA-1379-4B4E-87EC-FEC0FA0289ED}" type="datetimeFigureOut">
              <a:rPr lang="zh-CN" altLang="en-US" smtClean="0"/>
              <a:t>2022/9/14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B34CDA-467E-4FD8-8801-F5E11AFFB128}" type="slidenum">
              <a:rPr lang="zh-CN" altLang="en-US" smtClean="0"/>
              <a:t>‹#›</a:t>
            </a:fld>
            <a:endParaRPr lang="zh-CN" altLang="en-US"/>
          </a:p>
        </p:txBody>
      </p:sp>
    </p:spTree>
    <p:extLst>
      <p:ext uri="{BB962C8B-B14F-4D97-AF65-F5344CB8AC3E}">
        <p14:creationId xmlns:p14="http://schemas.microsoft.com/office/powerpoint/2010/main" val="720205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1</a:t>
            </a:fld>
            <a:endParaRPr lang="zh-CN" altLang="en-US"/>
          </a:p>
        </p:txBody>
      </p:sp>
    </p:spTree>
    <p:extLst>
      <p:ext uri="{BB962C8B-B14F-4D97-AF65-F5344CB8AC3E}">
        <p14:creationId xmlns:p14="http://schemas.microsoft.com/office/powerpoint/2010/main" val="2537652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10</a:t>
            </a:fld>
            <a:endParaRPr lang="zh-CN" altLang="en-US"/>
          </a:p>
        </p:txBody>
      </p:sp>
    </p:spTree>
    <p:extLst>
      <p:ext uri="{BB962C8B-B14F-4D97-AF65-F5344CB8AC3E}">
        <p14:creationId xmlns:p14="http://schemas.microsoft.com/office/powerpoint/2010/main" val="2400828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11</a:t>
            </a:fld>
            <a:endParaRPr lang="zh-CN" altLang="en-US"/>
          </a:p>
        </p:txBody>
      </p:sp>
    </p:spTree>
    <p:extLst>
      <p:ext uri="{BB962C8B-B14F-4D97-AF65-F5344CB8AC3E}">
        <p14:creationId xmlns:p14="http://schemas.microsoft.com/office/powerpoint/2010/main" val="253888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12</a:t>
            </a:fld>
            <a:endParaRPr lang="zh-CN" altLang="en-US"/>
          </a:p>
        </p:txBody>
      </p:sp>
    </p:spTree>
    <p:extLst>
      <p:ext uri="{BB962C8B-B14F-4D97-AF65-F5344CB8AC3E}">
        <p14:creationId xmlns:p14="http://schemas.microsoft.com/office/powerpoint/2010/main" val="1376425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13</a:t>
            </a:fld>
            <a:endParaRPr lang="zh-CN" altLang="en-US"/>
          </a:p>
        </p:txBody>
      </p:sp>
    </p:spTree>
    <p:extLst>
      <p:ext uri="{BB962C8B-B14F-4D97-AF65-F5344CB8AC3E}">
        <p14:creationId xmlns:p14="http://schemas.microsoft.com/office/powerpoint/2010/main" val="2684339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14</a:t>
            </a:fld>
            <a:endParaRPr lang="zh-CN" altLang="en-US"/>
          </a:p>
        </p:txBody>
      </p:sp>
    </p:spTree>
    <p:extLst>
      <p:ext uri="{BB962C8B-B14F-4D97-AF65-F5344CB8AC3E}">
        <p14:creationId xmlns:p14="http://schemas.microsoft.com/office/powerpoint/2010/main" val="3899015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15</a:t>
            </a:fld>
            <a:endParaRPr lang="zh-CN" altLang="en-US"/>
          </a:p>
        </p:txBody>
      </p:sp>
    </p:spTree>
    <p:extLst>
      <p:ext uri="{BB962C8B-B14F-4D97-AF65-F5344CB8AC3E}">
        <p14:creationId xmlns:p14="http://schemas.microsoft.com/office/powerpoint/2010/main" val="3766487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7B34CDA-467E-4FD8-8801-F5E11AFFB128}" type="slidenum">
              <a:rPr lang="zh-CN" altLang="en-US" smtClean="0"/>
              <a:t>16</a:t>
            </a:fld>
            <a:endParaRPr lang="zh-CN" altLang="en-US"/>
          </a:p>
        </p:txBody>
      </p:sp>
    </p:spTree>
    <p:extLst>
      <p:ext uri="{BB962C8B-B14F-4D97-AF65-F5344CB8AC3E}">
        <p14:creationId xmlns:p14="http://schemas.microsoft.com/office/powerpoint/2010/main" val="3670558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17</a:t>
            </a:fld>
            <a:endParaRPr lang="zh-CN" altLang="en-US"/>
          </a:p>
        </p:txBody>
      </p:sp>
    </p:spTree>
    <p:extLst>
      <p:ext uri="{BB962C8B-B14F-4D97-AF65-F5344CB8AC3E}">
        <p14:creationId xmlns:p14="http://schemas.microsoft.com/office/powerpoint/2010/main" val="2509336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18</a:t>
            </a:fld>
            <a:endParaRPr lang="zh-CN" altLang="en-US"/>
          </a:p>
        </p:txBody>
      </p:sp>
    </p:spTree>
    <p:extLst>
      <p:ext uri="{BB962C8B-B14F-4D97-AF65-F5344CB8AC3E}">
        <p14:creationId xmlns:p14="http://schemas.microsoft.com/office/powerpoint/2010/main" val="1610804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19</a:t>
            </a:fld>
            <a:endParaRPr lang="zh-CN" altLang="en-US"/>
          </a:p>
        </p:txBody>
      </p:sp>
    </p:spTree>
    <p:extLst>
      <p:ext uri="{BB962C8B-B14F-4D97-AF65-F5344CB8AC3E}">
        <p14:creationId xmlns:p14="http://schemas.microsoft.com/office/powerpoint/2010/main" val="2291478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a:t>
            </a:fld>
            <a:endParaRPr lang="zh-CN" altLang="en-US"/>
          </a:p>
        </p:txBody>
      </p:sp>
    </p:spTree>
    <p:extLst>
      <p:ext uri="{BB962C8B-B14F-4D97-AF65-F5344CB8AC3E}">
        <p14:creationId xmlns:p14="http://schemas.microsoft.com/office/powerpoint/2010/main" val="33150926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20</a:t>
            </a:fld>
            <a:endParaRPr lang="zh-CN" altLang="en-US"/>
          </a:p>
        </p:txBody>
      </p:sp>
    </p:spTree>
    <p:extLst>
      <p:ext uri="{BB962C8B-B14F-4D97-AF65-F5344CB8AC3E}">
        <p14:creationId xmlns:p14="http://schemas.microsoft.com/office/powerpoint/2010/main" val="3048553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21</a:t>
            </a:fld>
            <a:endParaRPr lang="zh-CN" altLang="en-US"/>
          </a:p>
        </p:txBody>
      </p:sp>
    </p:spTree>
    <p:extLst>
      <p:ext uri="{BB962C8B-B14F-4D97-AF65-F5344CB8AC3E}">
        <p14:creationId xmlns:p14="http://schemas.microsoft.com/office/powerpoint/2010/main" val="4155882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22</a:t>
            </a:fld>
            <a:endParaRPr lang="zh-CN" altLang="en-US"/>
          </a:p>
        </p:txBody>
      </p:sp>
    </p:spTree>
    <p:extLst>
      <p:ext uri="{BB962C8B-B14F-4D97-AF65-F5344CB8AC3E}">
        <p14:creationId xmlns:p14="http://schemas.microsoft.com/office/powerpoint/2010/main" val="21683817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23</a:t>
            </a:fld>
            <a:endParaRPr lang="zh-CN" altLang="en-US"/>
          </a:p>
        </p:txBody>
      </p:sp>
    </p:spTree>
    <p:extLst>
      <p:ext uri="{BB962C8B-B14F-4D97-AF65-F5344CB8AC3E}">
        <p14:creationId xmlns:p14="http://schemas.microsoft.com/office/powerpoint/2010/main" val="2661013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24</a:t>
            </a:fld>
            <a:endParaRPr lang="zh-CN" altLang="en-US"/>
          </a:p>
        </p:txBody>
      </p:sp>
    </p:spTree>
    <p:extLst>
      <p:ext uri="{BB962C8B-B14F-4D97-AF65-F5344CB8AC3E}">
        <p14:creationId xmlns:p14="http://schemas.microsoft.com/office/powerpoint/2010/main" val="847745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25</a:t>
            </a:fld>
            <a:endParaRPr lang="zh-CN" altLang="en-US"/>
          </a:p>
        </p:txBody>
      </p:sp>
    </p:spTree>
    <p:extLst>
      <p:ext uri="{BB962C8B-B14F-4D97-AF65-F5344CB8AC3E}">
        <p14:creationId xmlns:p14="http://schemas.microsoft.com/office/powerpoint/2010/main" val="1915656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26</a:t>
            </a:fld>
            <a:endParaRPr lang="zh-CN" altLang="en-US"/>
          </a:p>
        </p:txBody>
      </p:sp>
    </p:spTree>
    <p:extLst>
      <p:ext uri="{BB962C8B-B14F-4D97-AF65-F5344CB8AC3E}">
        <p14:creationId xmlns:p14="http://schemas.microsoft.com/office/powerpoint/2010/main" val="18703058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27</a:t>
            </a:fld>
            <a:endParaRPr lang="zh-CN" altLang="en-US"/>
          </a:p>
        </p:txBody>
      </p:sp>
    </p:spTree>
    <p:extLst>
      <p:ext uri="{BB962C8B-B14F-4D97-AF65-F5344CB8AC3E}">
        <p14:creationId xmlns:p14="http://schemas.microsoft.com/office/powerpoint/2010/main" val="3786000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B34CDA-467E-4FD8-8801-F5E11AFFB128}" type="slidenum">
              <a:rPr lang="zh-CN" altLang="en-US" smtClean="0"/>
              <a:t>28</a:t>
            </a:fld>
            <a:endParaRPr lang="zh-CN" altLang="en-US"/>
          </a:p>
        </p:txBody>
      </p:sp>
    </p:spTree>
    <p:extLst>
      <p:ext uri="{BB962C8B-B14F-4D97-AF65-F5344CB8AC3E}">
        <p14:creationId xmlns:p14="http://schemas.microsoft.com/office/powerpoint/2010/main" val="2351272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t>3</a:t>
            </a:fld>
            <a:endParaRPr lang="zh-CN" altLang="en-US"/>
          </a:p>
        </p:txBody>
      </p:sp>
    </p:spTree>
    <p:extLst>
      <p:ext uri="{BB962C8B-B14F-4D97-AF65-F5344CB8AC3E}">
        <p14:creationId xmlns:p14="http://schemas.microsoft.com/office/powerpoint/2010/main" val="296063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4</a:t>
            </a:fld>
            <a:endParaRPr lang="zh-CN" altLang="en-US"/>
          </a:p>
        </p:txBody>
      </p:sp>
    </p:spTree>
    <p:extLst>
      <p:ext uri="{BB962C8B-B14F-4D97-AF65-F5344CB8AC3E}">
        <p14:creationId xmlns:p14="http://schemas.microsoft.com/office/powerpoint/2010/main" val="3804003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5</a:t>
            </a:fld>
            <a:endParaRPr lang="zh-CN" altLang="en-US"/>
          </a:p>
        </p:txBody>
      </p:sp>
    </p:spTree>
    <p:extLst>
      <p:ext uri="{BB962C8B-B14F-4D97-AF65-F5344CB8AC3E}">
        <p14:creationId xmlns:p14="http://schemas.microsoft.com/office/powerpoint/2010/main" val="197376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6</a:t>
            </a:fld>
            <a:endParaRPr lang="zh-CN" altLang="en-US"/>
          </a:p>
        </p:txBody>
      </p:sp>
    </p:spTree>
    <p:extLst>
      <p:ext uri="{BB962C8B-B14F-4D97-AF65-F5344CB8AC3E}">
        <p14:creationId xmlns:p14="http://schemas.microsoft.com/office/powerpoint/2010/main" val="2140659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7</a:t>
            </a:fld>
            <a:endParaRPr lang="zh-CN" altLang="en-US"/>
          </a:p>
        </p:txBody>
      </p:sp>
    </p:spTree>
    <p:extLst>
      <p:ext uri="{BB962C8B-B14F-4D97-AF65-F5344CB8AC3E}">
        <p14:creationId xmlns:p14="http://schemas.microsoft.com/office/powerpoint/2010/main" val="3632435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8</a:t>
            </a:fld>
            <a:endParaRPr lang="zh-CN" altLang="en-US"/>
          </a:p>
        </p:txBody>
      </p:sp>
    </p:spTree>
    <p:extLst>
      <p:ext uri="{BB962C8B-B14F-4D97-AF65-F5344CB8AC3E}">
        <p14:creationId xmlns:p14="http://schemas.microsoft.com/office/powerpoint/2010/main" val="819715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7B34CDA-467E-4FD8-8801-F5E11AFFB128}" type="slidenum">
              <a:rPr lang="zh-CN" altLang="en-US" smtClean="0"/>
              <a:t>9</a:t>
            </a:fld>
            <a:endParaRPr lang="zh-CN" altLang="en-US"/>
          </a:p>
        </p:txBody>
      </p:sp>
    </p:spTree>
    <p:extLst>
      <p:ext uri="{BB962C8B-B14F-4D97-AF65-F5344CB8AC3E}">
        <p14:creationId xmlns:p14="http://schemas.microsoft.com/office/powerpoint/2010/main" val="392130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185FE5-4810-4176-8CCB-5B52F66C8B1F}" type="datetimeFigureOut">
              <a:rPr lang="zh-CN" altLang="en-US" smtClean="0"/>
              <a:t>2022/9/14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D5F358-3354-476D-B063-55BD3A27D6AB}" type="slidenum">
              <a:rPr lang="zh-CN" altLang="en-US" smtClean="0"/>
              <a:t>‹#›</a:t>
            </a:fld>
            <a:endParaRPr lang="zh-CN" altLang="en-US"/>
          </a:p>
        </p:txBody>
      </p:sp>
      <p:sp>
        <p:nvSpPr>
          <p:cNvPr id="7" name="任意多边形 6"/>
          <p:cNvSpPr/>
          <p:nvPr userDrawn="1"/>
        </p:nvSpPr>
        <p:spPr>
          <a:xfrm>
            <a:off x="0" y="6016841"/>
            <a:ext cx="4218092" cy="85639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780000"/>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361903" y="247886"/>
            <a:ext cx="813419" cy="703399"/>
            <a:chOff x="5402013" y="5338369"/>
            <a:chExt cx="1386840" cy="1199261"/>
          </a:xfrm>
        </p:grpSpPr>
        <p:sp>
          <p:nvSpPr>
            <p:cNvPr id="9" name="心形 8"/>
            <p:cNvSpPr/>
            <p:nvPr/>
          </p:nvSpPr>
          <p:spPr>
            <a:xfrm>
              <a:off x="5402013" y="5338369"/>
              <a:ext cx="1386840" cy="1199261"/>
            </a:xfrm>
            <a:prstGeom prst="heart">
              <a:avLst/>
            </a:prstGeom>
            <a:gradFill>
              <a:gsLst>
                <a:gs pos="0">
                  <a:srgbClr val="FF0000"/>
                </a:gs>
                <a:gs pos="100000">
                  <a:srgbClr val="C00000"/>
                </a:gs>
              </a:gsLst>
              <a:lin ang="5400000" scaled="1"/>
            </a:gradFill>
            <a:ln w="38100">
              <a:solidFill>
                <a:schemeClr val="bg1"/>
              </a:solidFill>
            </a:ln>
            <a:effectLst>
              <a:outerShdw blurRad="1778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十字形 9"/>
            <p:cNvSpPr/>
            <p:nvPr/>
          </p:nvSpPr>
          <p:spPr>
            <a:xfrm>
              <a:off x="5839176" y="5673082"/>
              <a:ext cx="498406" cy="498406"/>
            </a:xfrm>
            <a:prstGeom prst="plus">
              <a:avLst>
                <a:gd name="adj" fmla="val 311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任意多边形 10"/>
          <p:cNvSpPr/>
          <p:nvPr userDrawn="1"/>
        </p:nvSpPr>
        <p:spPr>
          <a:xfrm flipH="1">
            <a:off x="0" y="6016841"/>
            <a:ext cx="12207240" cy="85639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207241" cy="5671217"/>
          </a:xfrm>
          <a:prstGeom prst="rect">
            <a:avLst/>
          </a:prstGeom>
        </p:spPr>
      </p:pic>
      <p:pic>
        <p:nvPicPr>
          <p:cNvPr id="24" name="图片 23"/>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flipH="1">
            <a:off x="8085605" y="3712224"/>
            <a:ext cx="4106394" cy="2505036"/>
          </a:xfrm>
          <a:prstGeom prst="rect">
            <a:avLst/>
          </a:prstGeom>
        </p:spPr>
      </p:pic>
      <p:pic>
        <p:nvPicPr>
          <p:cNvPr id="22" name="图片 21"/>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a:stretch/>
        </p:blipFill>
        <p:spPr>
          <a:xfrm flipH="1">
            <a:off x="-15241" y="3712224"/>
            <a:ext cx="4106394" cy="2505036"/>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36043" y="3518291"/>
            <a:ext cx="4756117" cy="3110099"/>
          </a:xfrm>
          <a:prstGeom prst="rect">
            <a:avLst/>
          </a:prstGeom>
        </p:spPr>
      </p:pic>
      <p:sp>
        <p:nvSpPr>
          <p:cNvPr id="16" name="任意多边形 15"/>
          <p:cNvSpPr/>
          <p:nvPr/>
        </p:nvSpPr>
        <p:spPr>
          <a:xfrm>
            <a:off x="1" y="5073341"/>
            <a:ext cx="6346893" cy="178465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5860346" y="5088581"/>
            <a:ext cx="6346894" cy="178465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402013" y="5338369"/>
            <a:ext cx="1386840" cy="1199261"/>
            <a:chOff x="5402013" y="5338369"/>
            <a:chExt cx="1386840" cy="1199261"/>
          </a:xfrm>
        </p:grpSpPr>
        <p:sp>
          <p:nvSpPr>
            <p:cNvPr id="27" name="心形 26"/>
            <p:cNvSpPr/>
            <p:nvPr/>
          </p:nvSpPr>
          <p:spPr>
            <a:xfrm>
              <a:off x="5402013" y="5338369"/>
              <a:ext cx="1386840" cy="1199261"/>
            </a:xfrm>
            <a:prstGeom prst="heart">
              <a:avLst/>
            </a:prstGeom>
            <a:gradFill>
              <a:gsLst>
                <a:gs pos="0">
                  <a:srgbClr val="FF0000"/>
                </a:gs>
                <a:gs pos="100000">
                  <a:srgbClr val="C00000"/>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十字形 27"/>
            <p:cNvSpPr/>
            <p:nvPr/>
          </p:nvSpPr>
          <p:spPr>
            <a:xfrm>
              <a:off x="5839176" y="5673082"/>
              <a:ext cx="498406" cy="498406"/>
            </a:xfrm>
            <a:prstGeom prst="plus">
              <a:avLst>
                <a:gd name="adj" fmla="val 311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2941890" y="828122"/>
            <a:ext cx="6083717" cy="1862048"/>
          </a:xfrm>
          <a:prstGeom prst="rect">
            <a:avLst/>
          </a:prstGeom>
          <a:noFill/>
        </p:spPr>
        <p:txBody>
          <a:bodyPr wrap="none" rtlCol="0">
            <a:spAutoFit/>
          </a:bodyPr>
          <a:lstStyle/>
          <a:p>
            <a:r>
              <a:rPr lang="zh-CN" altLang="en-US" sz="11500" i="1" dirty="0">
                <a:ln w="76200">
                  <a:solidFill>
                    <a:schemeClr val="bg1"/>
                  </a:solidFill>
                </a:ln>
                <a:gradFill>
                  <a:gsLst>
                    <a:gs pos="0">
                      <a:srgbClr val="FF0000"/>
                    </a:gs>
                    <a:gs pos="100000">
                      <a:srgbClr val="C00000"/>
                    </a:gs>
                  </a:gsLst>
                  <a:lin ang="5400000" scaled="1"/>
                </a:gradFill>
                <a:latin typeface="阿里汉仪智能黑体" panose="00020600040101010101" pitchFamily="18" charset="-122"/>
                <a:ea typeface="阿里汉仪智能黑体" panose="00020600040101010101" pitchFamily="18" charset="-122"/>
              </a:rPr>
              <a:t>致敬英雄</a:t>
            </a:r>
          </a:p>
        </p:txBody>
      </p:sp>
      <p:sp>
        <p:nvSpPr>
          <p:cNvPr id="31" name="文本框 30"/>
          <p:cNvSpPr txBox="1"/>
          <p:nvPr/>
        </p:nvSpPr>
        <p:spPr>
          <a:xfrm>
            <a:off x="3977532" y="2546204"/>
            <a:ext cx="3981951" cy="369332"/>
          </a:xfrm>
          <a:prstGeom prst="rect">
            <a:avLst/>
          </a:prstGeom>
          <a:noFill/>
        </p:spPr>
        <p:txBody>
          <a:bodyPr wrap="square" rtlCol="0">
            <a:spAutoFit/>
          </a:bodyPr>
          <a:lstStyle/>
          <a:p>
            <a:pPr algn="dist"/>
            <a:r>
              <a:rPr lang="zh-CN" altLang="en-US" i="1" dirty="0">
                <a:solidFill>
                  <a:schemeClr val="bg1"/>
                </a:solidFill>
                <a:effectLst>
                  <a:outerShdw blurRad="50800" dist="381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众志成城 抗疫情 致敬逆行者</a:t>
            </a:r>
          </a:p>
        </p:txBody>
      </p:sp>
      <p:sp>
        <p:nvSpPr>
          <p:cNvPr id="32" name="文本框 31"/>
          <p:cNvSpPr txBox="1"/>
          <p:nvPr/>
        </p:nvSpPr>
        <p:spPr>
          <a:xfrm>
            <a:off x="2926650" y="786559"/>
            <a:ext cx="6083717" cy="1862048"/>
          </a:xfrm>
          <a:prstGeom prst="rect">
            <a:avLst/>
          </a:prstGeom>
          <a:noFill/>
        </p:spPr>
        <p:txBody>
          <a:bodyPr wrap="none" rtlCol="0">
            <a:spAutoFit/>
          </a:bodyPr>
          <a:lstStyle/>
          <a:p>
            <a:r>
              <a:rPr lang="zh-CN" altLang="en-US" sz="11500" i="1" dirty="0">
                <a:gradFill>
                  <a:gsLst>
                    <a:gs pos="0">
                      <a:srgbClr val="FF0000"/>
                    </a:gs>
                    <a:gs pos="100000">
                      <a:srgbClr val="C00000"/>
                    </a:gs>
                  </a:gsLst>
                  <a:lin ang="5400000" scaled="1"/>
                </a:gradFill>
                <a:latin typeface="阿里汉仪智能黑体" panose="00020600040101010101" pitchFamily="18" charset="-122"/>
                <a:ea typeface="阿里汉仪智能黑体" panose="00020600040101010101" pitchFamily="18" charset="-122"/>
              </a:rPr>
              <a:t>致敬英雄</a:t>
            </a:r>
          </a:p>
        </p:txBody>
      </p:sp>
      <p:sp>
        <p:nvSpPr>
          <p:cNvPr id="34" name="圆角矩形 33"/>
          <p:cNvSpPr/>
          <p:nvPr/>
        </p:nvSpPr>
        <p:spPr>
          <a:xfrm>
            <a:off x="4892039" y="3225096"/>
            <a:ext cx="2392680" cy="466104"/>
          </a:xfrm>
          <a:prstGeom prst="roundRect">
            <a:avLst>
              <a:gd name="adj" fmla="val 50000"/>
            </a:avLst>
          </a:prstGeom>
          <a:gradFill>
            <a:gsLst>
              <a:gs pos="0">
                <a:srgbClr val="FF0000"/>
              </a:gs>
              <a:gs pos="100000">
                <a:srgbClr val="C00000"/>
              </a:gs>
            </a:gsLst>
            <a:lin ang="5400000" scaled="1"/>
          </a:gradFill>
          <a:ln w="31750">
            <a:solidFill>
              <a:schemeClr val="bg1"/>
            </a:solidFill>
          </a:ln>
          <a:effectLst>
            <a:outerShdw blurRad="165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汇报人：木一一</a:t>
            </a:r>
          </a:p>
        </p:txBody>
      </p:sp>
      <p:cxnSp>
        <p:nvCxnSpPr>
          <p:cNvPr id="42" name="直接连接符 41"/>
          <p:cNvCxnSpPr/>
          <p:nvPr/>
        </p:nvCxnSpPr>
        <p:spPr>
          <a:xfrm>
            <a:off x="2463692" y="2736854"/>
            <a:ext cx="1513840" cy="0"/>
          </a:xfrm>
          <a:prstGeom prst="line">
            <a:avLst/>
          </a:prstGeom>
          <a:ln w="38100">
            <a:gradFill flip="none" rotWithShape="1">
              <a:gsLst>
                <a:gs pos="0">
                  <a:schemeClr val="accent1">
                    <a:lumMod val="5000"/>
                    <a:lumOff val="95000"/>
                    <a:alpha val="0"/>
                  </a:schemeClr>
                </a:gs>
                <a:gs pos="100000">
                  <a:srgbClr val="C0000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8055264" y="2730870"/>
            <a:ext cx="1756664" cy="5984"/>
          </a:xfrm>
          <a:prstGeom prst="line">
            <a:avLst/>
          </a:prstGeom>
          <a:ln w="38100">
            <a:gradFill flip="none" rotWithShape="1">
              <a:gsLst>
                <a:gs pos="0">
                  <a:schemeClr val="accent1">
                    <a:lumMod val="5000"/>
                    <a:lumOff val="95000"/>
                    <a:alpha val="0"/>
                  </a:schemeClr>
                </a:gs>
                <a:gs pos="100000">
                  <a:srgbClr val="C00000"/>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192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018653" y="5430705"/>
            <a:ext cx="10191037"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87252" y="1619050"/>
            <a:ext cx="1489007" cy="3437729"/>
            <a:chOff x="1087252" y="2091490"/>
            <a:chExt cx="1489007" cy="3437729"/>
          </a:xfrm>
        </p:grpSpPr>
        <p:sp>
          <p:nvSpPr>
            <p:cNvPr id="11" name="圆角矩形 10"/>
            <p:cNvSpPr/>
            <p:nvPr/>
          </p:nvSpPr>
          <p:spPr>
            <a:xfrm>
              <a:off x="1087252" y="2091490"/>
              <a:ext cx="1489007" cy="3437729"/>
            </a:xfrm>
            <a:prstGeom prst="roundRect">
              <a:avLst>
                <a:gd name="adj" fmla="val 50000"/>
              </a:avLst>
            </a:prstGeom>
            <a:gradFill>
              <a:gsLst>
                <a:gs pos="0">
                  <a:srgbClr val="ED492C"/>
                </a:gs>
                <a:gs pos="100000">
                  <a:srgbClr val="DE163D"/>
                </a:gs>
              </a:gsLst>
              <a:lin ang="2700000" scaled="1"/>
            </a:gradFill>
            <a:ln w="25400">
              <a:no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 name="圆角矩形 11"/>
            <p:cNvSpPr/>
            <p:nvPr/>
          </p:nvSpPr>
          <p:spPr>
            <a:xfrm>
              <a:off x="1296724" y="2297181"/>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文本框 61"/>
            <p:cNvSpPr txBox="1"/>
            <p:nvPr/>
          </p:nvSpPr>
          <p:spPr>
            <a:xfrm>
              <a:off x="1234529" y="2427754"/>
              <a:ext cx="1194455" cy="523220"/>
            </a:xfrm>
            <a:prstGeom prst="rect">
              <a:avLst/>
            </a:prstGeom>
            <a:noFill/>
          </p:spPr>
          <p:txBody>
            <a:bodyPr wrap="square" rtlCol="0">
              <a:spAutoFit/>
            </a:bodyPr>
            <a:lstStyle/>
            <a:p>
              <a:pPr algn="ctr"/>
              <a:r>
                <a:rPr lang="en-US" altLang="zh-CN" sz="2800" dirty="0">
                  <a:solidFill>
                    <a:srgbClr val="E6323B"/>
                  </a:solidFill>
                  <a:latin typeface="Impact" panose="020B0806030902050204" pitchFamily="34" charset="0"/>
                </a:rPr>
                <a:t>90</a:t>
              </a:r>
              <a:r>
                <a:rPr lang="en-US" altLang="zh-CN" sz="1350" dirty="0">
                  <a:solidFill>
                    <a:srgbClr val="E6323B"/>
                  </a:solidFill>
                  <a:latin typeface="Impact" panose="020B0806030902050204" pitchFamily="34" charset="0"/>
                </a:rPr>
                <a:t>%</a:t>
              </a:r>
              <a:endParaRPr lang="zh-CN" altLang="en-US" sz="2800" dirty="0">
                <a:solidFill>
                  <a:srgbClr val="E6323B"/>
                </a:solidFill>
                <a:latin typeface="Impact" panose="020B0806030902050204" pitchFamily="34" charset="0"/>
              </a:endParaRPr>
            </a:p>
          </p:txBody>
        </p:sp>
        <p:grpSp>
          <p:nvGrpSpPr>
            <p:cNvPr id="14" name="组合 13"/>
            <p:cNvGrpSpPr/>
            <p:nvPr/>
          </p:nvGrpSpPr>
          <p:grpSpPr>
            <a:xfrm>
              <a:off x="1381192" y="4366593"/>
              <a:ext cx="920216" cy="906989"/>
              <a:chOff x="1310682" y="3861049"/>
              <a:chExt cx="920096" cy="907199"/>
            </a:xfrm>
          </p:grpSpPr>
          <p:sp>
            <p:nvSpPr>
              <p:cNvPr id="16" name="椭圆 15"/>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7" name="组合 16"/>
              <p:cNvGrpSpPr/>
              <p:nvPr/>
            </p:nvGrpSpPr>
            <p:grpSpPr>
              <a:xfrm>
                <a:off x="1344549" y="3894442"/>
                <a:ext cx="852360" cy="840412"/>
                <a:chOff x="1344549" y="3893401"/>
                <a:chExt cx="852360" cy="814203"/>
              </a:xfrm>
            </p:grpSpPr>
            <p:sp>
              <p:nvSpPr>
                <p:cNvPr id="18" name="椭圆 17"/>
                <p:cNvSpPr/>
                <p:nvPr/>
              </p:nvSpPr>
              <p:spPr>
                <a:xfrm>
                  <a:off x="1344549" y="3893401"/>
                  <a:ext cx="852360" cy="814203"/>
                </a:xfrm>
                <a:prstGeom prst="ellipse">
                  <a:avLst/>
                </a:prstGeom>
                <a:gradFill>
                  <a:gsLst>
                    <a:gs pos="0">
                      <a:srgbClr val="ED492C"/>
                    </a:gs>
                    <a:gs pos="100000">
                      <a:srgbClr val="DE163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9" name="Group 8"/>
                <p:cNvGrpSpPr>
                  <a:grpSpLocks noChangeAspect="1"/>
                </p:cNvGrpSpPr>
                <p:nvPr/>
              </p:nvGrpSpPr>
              <p:grpSpPr bwMode="auto">
                <a:xfrm>
                  <a:off x="1557997" y="4064238"/>
                  <a:ext cx="421027" cy="454651"/>
                  <a:chOff x="3437" y="2282"/>
                  <a:chExt cx="679" cy="744"/>
                </a:xfrm>
                <a:solidFill>
                  <a:schemeClr val="bg1"/>
                </a:solidFill>
              </p:grpSpPr>
              <p:sp>
                <p:nvSpPr>
                  <p:cNvPr id="20"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21"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grpSp>
        <p:sp>
          <p:nvSpPr>
            <p:cNvPr id="15" name="文本框 128"/>
            <p:cNvSpPr txBox="1"/>
            <p:nvPr/>
          </p:nvSpPr>
          <p:spPr>
            <a:xfrm>
              <a:off x="1369510" y="3612723"/>
              <a:ext cx="924491" cy="646331"/>
            </a:xfrm>
            <a:prstGeom prst="rect">
              <a:avLst/>
            </a:prstGeom>
            <a:noFill/>
          </p:spPr>
          <p:txBody>
            <a:bodyPr wrap="square" rtlCol="0">
              <a:spAutoFit/>
            </a:bodyPr>
            <a:lstStyle/>
            <a:p>
              <a:pPr algn="ctr"/>
              <a:r>
                <a:rPr lang="zh-CN" altLang="en-US" b="1" dirty="0">
                  <a:solidFill>
                    <a:srgbClr val="E6323B"/>
                  </a:solidFill>
                  <a:latin typeface="幼圆" panose="02010509060101010101" pitchFamily="49" charset="-122"/>
                  <a:ea typeface="幼圆" panose="02010509060101010101" pitchFamily="49" charset="-122"/>
                </a:rPr>
                <a:t>项目一</a:t>
              </a:r>
              <a:endParaRPr lang="en-US" altLang="zh-CN" b="1" dirty="0">
                <a:solidFill>
                  <a:srgbClr val="E6323B"/>
                </a:solidFill>
                <a:latin typeface="幼圆" panose="02010509060101010101" pitchFamily="49" charset="-122"/>
                <a:ea typeface="幼圆" panose="02010509060101010101" pitchFamily="49" charset="-122"/>
              </a:endParaRPr>
            </a:p>
            <a:p>
              <a:pPr algn="ctr"/>
              <a:r>
                <a:rPr lang="zh-CN" altLang="en-US" b="1" dirty="0">
                  <a:solidFill>
                    <a:srgbClr val="E6323B"/>
                  </a:solidFill>
                  <a:latin typeface="幼圆" panose="02010509060101010101" pitchFamily="49" charset="-122"/>
                  <a:ea typeface="幼圆" panose="02010509060101010101" pitchFamily="49" charset="-122"/>
                </a:rPr>
                <a:t>名称</a:t>
              </a:r>
            </a:p>
          </p:txBody>
        </p:sp>
      </p:grpSp>
      <p:grpSp>
        <p:nvGrpSpPr>
          <p:cNvPr id="22" name="组合 21"/>
          <p:cNvGrpSpPr/>
          <p:nvPr/>
        </p:nvGrpSpPr>
        <p:grpSpPr>
          <a:xfrm>
            <a:off x="3220205" y="1996151"/>
            <a:ext cx="1489007" cy="3047295"/>
            <a:chOff x="3220205" y="2468591"/>
            <a:chExt cx="1489007" cy="3047295"/>
          </a:xfrm>
        </p:grpSpPr>
        <p:sp>
          <p:nvSpPr>
            <p:cNvPr id="23" name="圆角矩形 22"/>
            <p:cNvSpPr/>
            <p:nvPr/>
          </p:nvSpPr>
          <p:spPr>
            <a:xfrm>
              <a:off x="3220205" y="2468591"/>
              <a:ext cx="1489007" cy="3047295"/>
            </a:xfrm>
            <a:prstGeom prst="roundRect">
              <a:avLst>
                <a:gd name="adj" fmla="val 50000"/>
              </a:avLst>
            </a:prstGeom>
            <a:gradFill>
              <a:gsLst>
                <a:gs pos="0">
                  <a:srgbClr val="01B3C5"/>
                </a:gs>
                <a:gs pos="100000">
                  <a:srgbClr val="009F9B"/>
                </a:gs>
              </a:gsLst>
              <a:lin ang="2700000" scaled="1"/>
            </a:gradFill>
            <a:ln w="25400">
              <a:no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 name="圆角矩形 23"/>
            <p:cNvSpPr/>
            <p:nvPr/>
          </p:nvSpPr>
          <p:spPr>
            <a:xfrm>
              <a:off x="3429677" y="2687614"/>
              <a:ext cx="1089156" cy="2659803"/>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文本框 54"/>
            <p:cNvSpPr txBox="1"/>
            <p:nvPr/>
          </p:nvSpPr>
          <p:spPr>
            <a:xfrm>
              <a:off x="3367482" y="2761052"/>
              <a:ext cx="1194455" cy="523220"/>
            </a:xfrm>
            <a:prstGeom prst="rect">
              <a:avLst/>
            </a:prstGeom>
            <a:noFill/>
          </p:spPr>
          <p:txBody>
            <a:bodyPr wrap="square" rtlCol="0">
              <a:spAutoFit/>
            </a:bodyPr>
            <a:lstStyle/>
            <a:p>
              <a:pPr algn="ctr"/>
              <a:r>
                <a:rPr lang="en-US" altLang="zh-CN" sz="2800" dirty="0">
                  <a:solidFill>
                    <a:srgbClr val="01ADB9"/>
                  </a:solidFill>
                  <a:latin typeface="Impact" panose="020B0806030902050204" pitchFamily="34" charset="0"/>
                </a:rPr>
                <a:t>80</a:t>
              </a:r>
              <a:r>
                <a:rPr lang="en-US" altLang="zh-CN" sz="1350" dirty="0">
                  <a:solidFill>
                    <a:srgbClr val="01ADB9"/>
                  </a:solidFill>
                  <a:latin typeface="Impact" panose="020B0806030902050204" pitchFamily="34" charset="0"/>
                </a:rPr>
                <a:t>%</a:t>
              </a:r>
              <a:endParaRPr lang="zh-CN" altLang="en-US" sz="2800" dirty="0">
                <a:solidFill>
                  <a:srgbClr val="01ADB9"/>
                </a:solidFill>
                <a:latin typeface="Impact" panose="020B0806030902050204" pitchFamily="34" charset="0"/>
              </a:endParaRPr>
            </a:p>
          </p:txBody>
        </p:sp>
        <p:grpSp>
          <p:nvGrpSpPr>
            <p:cNvPr id="26" name="组合 25"/>
            <p:cNvGrpSpPr/>
            <p:nvPr/>
          </p:nvGrpSpPr>
          <p:grpSpPr>
            <a:xfrm>
              <a:off x="3514146" y="4366593"/>
              <a:ext cx="920216" cy="906989"/>
              <a:chOff x="3443358" y="3861049"/>
              <a:chExt cx="920096" cy="907199"/>
            </a:xfrm>
          </p:grpSpPr>
          <p:sp>
            <p:nvSpPr>
              <p:cNvPr id="28" name="椭圆 27"/>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9" name="椭圆 28"/>
              <p:cNvSpPr/>
              <p:nvPr/>
            </p:nvSpPr>
            <p:spPr>
              <a:xfrm>
                <a:off x="3477225" y="3894442"/>
                <a:ext cx="852360" cy="840412"/>
              </a:xfrm>
              <a:prstGeom prst="ellipse">
                <a:avLst/>
              </a:prstGeom>
              <a:gradFill>
                <a:gsLst>
                  <a:gs pos="0">
                    <a:srgbClr val="01B3C5"/>
                  </a:gs>
                  <a:gs pos="100000">
                    <a:srgbClr val="009F9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30" name="Group 13"/>
              <p:cNvGrpSpPr>
                <a:grpSpLocks noChangeAspect="1"/>
              </p:cNvGrpSpPr>
              <p:nvPr/>
            </p:nvGrpSpPr>
            <p:grpSpPr bwMode="auto">
              <a:xfrm>
                <a:off x="3675268" y="4080591"/>
                <a:ext cx="461686" cy="475193"/>
                <a:chOff x="2426" y="2781"/>
                <a:chExt cx="593" cy="600"/>
              </a:xfrm>
              <a:solidFill>
                <a:schemeClr val="bg1"/>
              </a:solidFill>
            </p:grpSpPr>
            <p:sp>
              <p:nvSpPr>
                <p:cNvPr id="31"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3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sp>
          <p:nvSpPr>
            <p:cNvPr id="27" name="文本框 128"/>
            <p:cNvSpPr txBox="1"/>
            <p:nvPr/>
          </p:nvSpPr>
          <p:spPr>
            <a:xfrm>
              <a:off x="3502463" y="3612723"/>
              <a:ext cx="924491" cy="646331"/>
            </a:xfrm>
            <a:prstGeom prst="rect">
              <a:avLst/>
            </a:prstGeom>
            <a:noFill/>
          </p:spPr>
          <p:txBody>
            <a:bodyPr wrap="square" rtlCol="0">
              <a:spAutoFit/>
            </a:bodyPr>
            <a:lstStyle/>
            <a:p>
              <a:pPr algn="ctr"/>
              <a:r>
                <a:rPr lang="zh-CN" altLang="en-US" b="1" dirty="0">
                  <a:solidFill>
                    <a:srgbClr val="01ADB9"/>
                  </a:solidFill>
                  <a:latin typeface="幼圆" panose="02010509060101010101" pitchFamily="49" charset="-122"/>
                  <a:ea typeface="幼圆" panose="02010509060101010101" pitchFamily="49" charset="-122"/>
                </a:rPr>
                <a:t>项目二</a:t>
              </a:r>
              <a:endParaRPr lang="en-US" altLang="zh-CN" b="1" dirty="0">
                <a:solidFill>
                  <a:srgbClr val="01ADB9"/>
                </a:solidFill>
                <a:latin typeface="幼圆" panose="02010509060101010101" pitchFamily="49" charset="-122"/>
                <a:ea typeface="幼圆" panose="02010509060101010101" pitchFamily="49" charset="-122"/>
              </a:endParaRPr>
            </a:p>
            <a:p>
              <a:pPr algn="ctr"/>
              <a:r>
                <a:rPr lang="zh-CN" altLang="en-US" b="1" dirty="0">
                  <a:solidFill>
                    <a:srgbClr val="01ADB9"/>
                  </a:solidFill>
                  <a:latin typeface="幼圆" panose="02010509060101010101" pitchFamily="49" charset="-122"/>
                  <a:ea typeface="幼圆" panose="02010509060101010101" pitchFamily="49" charset="-122"/>
                </a:rPr>
                <a:t>名称</a:t>
              </a:r>
            </a:p>
          </p:txBody>
        </p:sp>
      </p:grpSp>
      <p:grpSp>
        <p:nvGrpSpPr>
          <p:cNvPr id="33" name="组合 32"/>
          <p:cNvGrpSpPr/>
          <p:nvPr/>
        </p:nvGrpSpPr>
        <p:grpSpPr>
          <a:xfrm>
            <a:off x="5353160" y="1096130"/>
            <a:ext cx="1489007" cy="4017490"/>
            <a:chOff x="5353160" y="1568570"/>
            <a:chExt cx="1489007" cy="4017490"/>
          </a:xfrm>
        </p:grpSpPr>
        <p:sp>
          <p:nvSpPr>
            <p:cNvPr id="34" name="圆角矩形 33"/>
            <p:cNvSpPr/>
            <p:nvPr/>
          </p:nvSpPr>
          <p:spPr>
            <a:xfrm>
              <a:off x="5353160" y="1568570"/>
              <a:ext cx="1489007" cy="4017490"/>
            </a:xfrm>
            <a:prstGeom prst="roundRect">
              <a:avLst>
                <a:gd name="adj" fmla="val 50000"/>
              </a:avLst>
            </a:prstGeom>
            <a:gradFill>
              <a:gsLst>
                <a:gs pos="0">
                  <a:srgbClr val="7B64A9"/>
                </a:gs>
                <a:gs pos="100000">
                  <a:srgbClr val="473F8E"/>
                </a:gs>
              </a:gsLst>
              <a:lin ang="2700000" scaled="1"/>
            </a:gradFill>
            <a:ln w="25400">
              <a:no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35" name="组合 34"/>
            <p:cNvGrpSpPr/>
            <p:nvPr/>
          </p:nvGrpSpPr>
          <p:grpSpPr>
            <a:xfrm>
              <a:off x="5500438" y="1807214"/>
              <a:ext cx="1194455" cy="3540203"/>
              <a:chOff x="5500438" y="1807214"/>
              <a:chExt cx="1194455" cy="3540203"/>
            </a:xfrm>
          </p:grpSpPr>
          <p:sp>
            <p:nvSpPr>
              <p:cNvPr id="36" name="圆角矩形 35"/>
              <p:cNvSpPr/>
              <p:nvPr/>
            </p:nvSpPr>
            <p:spPr>
              <a:xfrm>
                <a:off x="5562633" y="1807214"/>
                <a:ext cx="1089156" cy="3540203"/>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7" name="文本框 47"/>
              <p:cNvSpPr txBox="1"/>
              <p:nvPr/>
            </p:nvSpPr>
            <p:spPr>
              <a:xfrm>
                <a:off x="5500438" y="1942092"/>
                <a:ext cx="1194455" cy="523220"/>
              </a:xfrm>
              <a:prstGeom prst="rect">
                <a:avLst/>
              </a:prstGeom>
              <a:noFill/>
            </p:spPr>
            <p:txBody>
              <a:bodyPr wrap="square" rtlCol="0">
                <a:spAutoFit/>
              </a:bodyPr>
              <a:lstStyle/>
              <a:p>
                <a:pPr algn="ctr"/>
                <a:r>
                  <a:rPr lang="en-US" altLang="zh-CN" sz="2800" dirty="0">
                    <a:solidFill>
                      <a:srgbClr val="6957A0"/>
                    </a:solidFill>
                    <a:latin typeface="Impact" panose="020B0806030902050204" pitchFamily="34" charset="0"/>
                  </a:rPr>
                  <a:t>100</a:t>
                </a:r>
                <a:r>
                  <a:rPr lang="en-US" altLang="zh-CN" sz="1350" dirty="0">
                    <a:solidFill>
                      <a:srgbClr val="6957A0"/>
                    </a:solidFill>
                    <a:latin typeface="Impact" panose="020B0806030902050204" pitchFamily="34" charset="0"/>
                  </a:rPr>
                  <a:t>%</a:t>
                </a:r>
                <a:endParaRPr lang="zh-CN" altLang="en-US" sz="2800" dirty="0">
                  <a:solidFill>
                    <a:srgbClr val="6957A0"/>
                  </a:solidFill>
                  <a:latin typeface="Impact" panose="020B0806030902050204" pitchFamily="34" charset="0"/>
                </a:endParaRPr>
              </a:p>
            </p:txBody>
          </p:sp>
          <p:grpSp>
            <p:nvGrpSpPr>
              <p:cNvPr id="38" name="组合 37"/>
              <p:cNvGrpSpPr/>
              <p:nvPr/>
            </p:nvGrpSpPr>
            <p:grpSpPr>
              <a:xfrm>
                <a:off x="5647102" y="4366593"/>
                <a:ext cx="920216" cy="906989"/>
                <a:chOff x="5576036" y="3861049"/>
                <a:chExt cx="920096" cy="907199"/>
              </a:xfrm>
            </p:grpSpPr>
            <p:sp>
              <p:nvSpPr>
                <p:cNvPr id="40" name="椭圆 39"/>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1" name="椭圆 40"/>
                <p:cNvSpPr/>
                <p:nvPr/>
              </p:nvSpPr>
              <p:spPr>
                <a:xfrm>
                  <a:off x="5609903" y="3894442"/>
                  <a:ext cx="852360" cy="840412"/>
                </a:xfrm>
                <a:prstGeom prst="ellipse">
                  <a:avLst/>
                </a:prstGeom>
                <a:gradFill>
                  <a:gsLst>
                    <a:gs pos="0">
                      <a:srgbClr val="7B64A9"/>
                    </a:gs>
                    <a:gs pos="100000">
                      <a:srgbClr val="473F8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42" name="Group 18"/>
                <p:cNvGrpSpPr>
                  <a:grpSpLocks noChangeAspect="1"/>
                </p:cNvGrpSpPr>
                <p:nvPr/>
              </p:nvGrpSpPr>
              <p:grpSpPr bwMode="auto">
                <a:xfrm>
                  <a:off x="5793235" y="4088980"/>
                  <a:ext cx="479594" cy="454601"/>
                  <a:chOff x="3802" y="2858"/>
                  <a:chExt cx="616" cy="574"/>
                </a:xfrm>
                <a:solidFill>
                  <a:schemeClr val="bg1"/>
                </a:solidFill>
              </p:grpSpPr>
              <p:sp>
                <p:nvSpPr>
                  <p:cNvPr id="4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4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4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4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4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sp>
            <p:nvSpPr>
              <p:cNvPr id="39" name="文本框 128"/>
              <p:cNvSpPr txBox="1"/>
              <p:nvPr/>
            </p:nvSpPr>
            <p:spPr>
              <a:xfrm>
                <a:off x="5635419" y="3612723"/>
                <a:ext cx="924491" cy="646331"/>
              </a:xfrm>
              <a:prstGeom prst="rect">
                <a:avLst/>
              </a:prstGeom>
              <a:noFill/>
            </p:spPr>
            <p:txBody>
              <a:bodyPr wrap="square" rtlCol="0">
                <a:spAutoFit/>
              </a:bodyPr>
              <a:lstStyle/>
              <a:p>
                <a:pPr algn="ctr"/>
                <a:r>
                  <a:rPr lang="zh-CN" altLang="en-US" b="1" dirty="0">
                    <a:solidFill>
                      <a:srgbClr val="6957A0"/>
                    </a:solidFill>
                    <a:latin typeface="幼圆" panose="02010509060101010101" pitchFamily="49" charset="-122"/>
                    <a:ea typeface="幼圆" panose="02010509060101010101" pitchFamily="49" charset="-122"/>
                  </a:rPr>
                  <a:t>项目三</a:t>
                </a:r>
                <a:endParaRPr lang="en-US" altLang="zh-CN" b="1" dirty="0">
                  <a:solidFill>
                    <a:srgbClr val="6957A0"/>
                  </a:solidFill>
                  <a:latin typeface="幼圆" panose="02010509060101010101" pitchFamily="49" charset="-122"/>
                  <a:ea typeface="幼圆" panose="02010509060101010101" pitchFamily="49" charset="-122"/>
                </a:endParaRPr>
              </a:p>
              <a:p>
                <a:pPr algn="ctr"/>
                <a:r>
                  <a:rPr lang="zh-CN" altLang="en-US" b="1" dirty="0">
                    <a:solidFill>
                      <a:srgbClr val="6957A0"/>
                    </a:solidFill>
                    <a:latin typeface="幼圆" panose="02010509060101010101" pitchFamily="49" charset="-122"/>
                    <a:ea typeface="幼圆" panose="02010509060101010101" pitchFamily="49" charset="-122"/>
                  </a:rPr>
                  <a:t>名称</a:t>
                </a:r>
              </a:p>
            </p:txBody>
          </p:sp>
        </p:grpSp>
      </p:grpSp>
      <p:grpSp>
        <p:nvGrpSpPr>
          <p:cNvPr id="48" name="组合 47"/>
          <p:cNvGrpSpPr/>
          <p:nvPr/>
        </p:nvGrpSpPr>
        <p:grpSpPr>
          <a:xfrm>
            <a:off x="7486114" y="2253267"/>
            <a:ext cx="1489007" cy="2802143"/>
            <a:chOff x="7486114" y="2725707"/>
            <a:chExt cx="1489007" cy="2802143"/>
          </a:xfrm>
        </p:grpSpPr>
        <p:sp>
          <p:nvSpPr>
            <p:cNvPr id="49" name="圆角矩形 48"/>
            <p:cNvSpPr/>
            <p:nvPr/>
          </p:nvSpPr>
          <p:spPr>
            <a:xfrm>
              <a:off x="7486114" y="2725707"/>
              <a:ext cx="1489007" cy="2802143"/>
            </a:xfrm>
            <a:prstGeom prst="roundRect">
              <a:avLst>
                <a:gd name="adj" fmla="val 50000"/>
              </a:avLst>
            </a:prstGeom>
            <a:gradFill>
              <a:gsLst>
                <a:gs pos="0">
                  <a:srgbClr val="FDE103"/>
                </a:gs>
                <a:gs pos="100000">
                  <a:srgbClr val="F8A11A"/>
                </a:gs>
              </a:gsLst>
              <a:lin ang="2700000" scaled="1"/>
            </a:gradFill>
            <a:ln w="25400">
              <a:no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0" name="圆角矩形 49"/>
            <p:cNvSpPr/>
            <p:nvPr/>
          </p:nvSpPr>
          <p:spPr>
            <a:xfrm>
              <a:off x="7695586" y="2935210"/>
              <a:ext cx="1089156" cy="2412209"/>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40"/>
            <p:cNvSpPr txBox="1"/>
            <p:nvPr/>
          </p:nvSpPr>
          <p:spPr>
            <a:xfrm>
              <a:off x="7633392" y="3056258"/>
              <a:ext cx="1194455" cy="523220"/>
            </a:xfrm>
            <a:prstGeom prst="rect">
              <a:avLst/>
            </a:prstGeom>
            <a:noFill/>
          </p:spPr>
          <p:txBody>
            <a:bodyPr wrap="square" rtlCol="0">
              <a:spAutoFit/>
            </a:bodyPr>
            <a:lstStyle/>
            <a:p>
              <a:pPr algn="ctr"/>
              <a:r>
                <a:rPr lang="en-US" altLang="zh-CN" sz="2800" dirty="0">
                  <a:solidFill>
                    <a:srgbClr val="F8A519"/>
                  </a:solidFill>
                  <a:latin typeface="Impact" panose="020B0806030902050204" pitchFamily="34" charset="0"/>
                </a:rPr>
                <a:t>70</a:t>
              </a:r>
              <a:r>
                <a:rPr lang="en-US" altLang="zh-CN" sz="1350" dirty="0">
                  <a:solidFill>
                    <a:srgbClr val="F8A519"/>
                  </a:solidFill>
                  <a:latin typeface="Impact" panose="020B0806030902050204" pitchFamily="34" charset="0"/>
                </a:rPr>
                <a:t>%</a:t>
              </a:r>
              <a:endParaRPr lang="zh-CN" altLang="en-US" sz="2800" dirty="0">
                <a:solidFill>
                  <a:srgbClr val="F8A519"/>
                </a:solidFill>
                <a:latin typeface="Impact" panose="020B0806030902050204" pitchFamily="34" charset="0"/>
              </a:endParaRPr>
            </a:p>
          </p:txBody>
        </p:sp>
        <p:grpSp>
          <p:nvGrpSpPr>
            <p:cNvPr id="52" name="组合 51"/>
            <p:cNvGrpSpPr/>
            <p:nvPr/>
          </p:nvGrpSpPr>
          <p:grpSpPr>
            <a:xfrm>
              <a:off x="7780054" y="4366593"/>
              <a:ext cx="920216" cy="906987"/>
              <a:chOff x="7708712" y="3861048"/>
              <a:chExt cx="920096" cy="907197"/>
            </a:xfrm>
          </p:grpSpPr>
          <p:sp>
            <p:nvSpPr>
              <p:cNvPr id="54" name="椭圆 53"/>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椭圆 54"/>
              <p:cNvSpPr/>
              <p:nvPr/>
            </p:nvSpPr>
            <p:spPr>
              <a:xfrm>
                <a:off x="7742578" y="3894440"/>
                <a:ext cx="852360" cy="840413"/>
              </a:xfrm>
              <a:prstGeom prst="ellipse">
                <a:avLst/>
              </a:prstGeom>
              <a:gradFill>
                <a:gsLst>
                  <a:gs pos="0">
                    <a:srgbClr val="FDE103"/>
                  </a:gs>
                  <a:gs pos="100000">
                    <a:srgbClr val="F8A11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56" name="Group 26"/>
              <p:cNvGrpSpPr>
                <a:grpSpLocks noChangeAspect="1"/>
              </p:cNvGrpSpPr>
              <p:nvPr/>
            </p:nvGrpSpPr>
            <p:grpSpPr bwMode="auto">
              <a:xfrm>
                <a:off x="7879441" y="4152182"/>
                <a:ext cx="620626" cy="312988"/>
                <a:chOff x="5676" y="2597"/>
                <a:chExt cx="1061" cy="526"/>
              </a:xfrm>
              <a:solidFill>
                <a:schemeClr val="bg1"/>
              </a:solidFill>
            </p:grpSpPr>
            <p:sp>
              <p:nvSpPr>
                <p:cNvPr id="57"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58"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59"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0"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1"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2"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3"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4"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5"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7"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8"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69"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70"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71"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sp>
          <p:nvSpPr>
            <p:cNvPr id="53" name="文本框 128"/>
            <p:cNvSpPr txBox="1"/>
            <p:nvPr/>
          </p:nvSpPr>
          <p:spPr>
            <a:xfrm>
              <a:off x="7768372" y="3612723"/>
              <a:ext cx="924491" cy="646331"/>
            </a:xfrm>
            <a:prstGeom prst="rect">
              <a:avLst/>
            </a:prstGeom>
            <a:noFill/>
          </p:spPr>
          <p:txBody>
            <a:bodyPr wrap="square" rtlCol="0">
              <a:spAutoFit/>
            </a:bodyPr>
            <a:lstStyle/>
            <a:p>
              <a:pPr algn="ctr"/>
              <a:r>
                <a:rPr lang="zh-CN" altLang="en-US" b="1" dirty="0">
                  <a:solidFill>
                    <a:srgbClr val="F8A519"/>
                  </a:solidFill>
                  <a:latin typeface="幼圆" panose="02010509060101010101" pitchFamily="49" charset="-122"/>
                  <a:ea typeface="幼圆" panose="02010509060101010101" pitchFamily="49" charset="-122"/>
                </a:rPr>
                <a:t>项目四</a:t>
              </a:r>
              <a:endParaRPr lang="en-US" altLang="zh-CN" b="1" dirty="0">
                <a:solidFill>
                  <a:srgbClr val="F8A519"/>
                </a:solidFill>
                <a:latin typeface="幼圆" panose="02010509060101010101" pitchFamily="49" charset="-122"/>
                <a:ea typeface="幼圆" panose="02010509060101010101" pitchFamily="49" charset="-122"/>
              </a:endParaRPr>
            </a:p>
            <a:p>
              <a:pPr algn="ctr"/>
              <a:r>
                <a:rPr lang="zh-CN" altLang="en-US" b="1" dirty="0">
                  <a:solidFill>
                    <a:srgbClr val="F8A519"/>
                  </a:solidFill>
                  <a:latin typeface="幼圆" panose="02010509060101010101" pitchFamily="49" charset="-122"/>
                  <a:ea typeface="幼圆" panose="02010509060101010101" pitchFamily="49" charset="-122"/>
                </a:rPr>
                <a:t>名称</a:t>
              </a:r>
            </a:p>
          </p:txBody>
        </p:sp>
      </p:grpSp>
      <p:grpSp>
        <p:nvGrpSpPr>
          <p:cNvPr id="72" name="组合 71"/>
          <p:cNvGrpSpPr/>
          <p:nvPr/>
        </p:nvGrpSpPr>
        <p:grpSpPr>
          <a:xfrm>
            <a:off x="9619070" y="1619050"/>
            <a:ext cx="1489007" cy="3437729"/>
            <a:chOff x="9619070" y="2091490"/>
            <a:chExt cx="1489007" cy="3437729"/>
          </a:xfrm>
        </p:grpSpPr>
        <p:sp>
          <p:nvSpPr>
            <p:cNvPr id="73" name="圆角矩形 72"/>
            <p:cNvSpPr/>
            <p:nvPr/>
          </p:nvSpPr>
          <p:spPr>
            <a:xfrm>
              <a:off x="9619070" y="2091490"/>
              <a:ext cx="1489007" cy="3437729"/>
            </a:xfrm>
            <a:prstGeom prst="roundRect">
              <a:avLst>
                <a:gd name="adj" fmla="val 50000"/>
              </a:avLst>
            </a:prstGeom>
            <a:gradFill>
              <a:gsLst>
                <a:gs pos="0">
                  <a:srgbClr val="CBCCCE"/>
                </a:gs>
                <a:gs pos="100000">
                  <a:srgbClr val="8D8E92"/>
                </a:gs>
              </a:gsLst>
              <a:lin ang="2700000" scaled="1"/>
            </a:gradFill>
            <a:ln w="25400">
              <a:no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4" name="圆角矩形 73"/>
            <p:cNvSpPr/>
            <p:nvPr/>
          </p:nvSpPr>
          <p:spPr>
            <a:xfrm>
              <a:off x="9828542" y="2297181"/>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5" name="文本框 32"/>
            <p:cNvSpPr txBox="1"/>
            <p:nvPr/>
          </p:nvSpPr>
          <p:spPr>
            <a:xfrm>
              <a:off x="9766348" y="2446800"/>
              <a:ext cx="1194455" cy="523220"/>
            </a:xfrm>
            <a:prstGeom prst="rect">
              <a:avLst/>
            </a:prstGeom>
            <a:noFill/>
          </p:spPr>
          <p:txBody>
            <a:bodyPr wrap="square" rtlCol="0">
              <a:spAutoFit/>
            </a:bodyPr>
            <a:lstStyle/>
            <a:p>
              <a:pPr algn="ctr"/>
              <a:r>
                <a:rPr lang="en-US" altLang="zh-CN" sz="2800" dirty="0">
                  <a:solidFill>
                    <a:srgbClr val="909195"/>
                  </a:solidFill>
                  <a:latin typeface="Impact" panose="020B0806030902050204" pitchFamily="34" charset="0"/>
                </a:rPr>
                <a:t>90</a:t>
              </a:r>
              <a:r>
                <a:rPr lang="en-US" altLang="zh-CN" sz="1350" dirty="0">
                  <a:solidFill>
                    <a:srgbClr val="909195"/>
                  </a:solidFill>
                  <a:latin typeface="Impact" panose="020B0806030902050204" pitchFamily="34" charset="0"/>
                </a:rPr>
                <a:t>%</a:t>
              </a:r>
              <a:endParaRPr lang="zh-CN" altLang="en-US" sz="2800" dirty="0">
                <a:solidFill>
                  <a:srgbClr val="909195"/>
                </a:solidFill>
                <a:latin typeface="Impact" panose="020B0806030902050204" pitchFamily="34" charset="0"/>
              </a:endParaRPr>
            </a:p>
          </p:txBody>
        </p:sp>
        <p:grpSp>
          <p:nvGrpSpPr>
            <p:cNvPr id="76" name="组合 75"/>
            <p:cNvGrpSpPr/>
            <p:nvPr/>
          </p:nvGrpSpPr>
          <p:grpSpPr>
            <a:xfrm>
              <a:off x="9913010" y="4366593"/>
              <a:ext cx="920216" cy="906989"/>
              <a:chOff x="9841390" y="3861049"/>
              <a:chExt cx="920096" cy="907199"/>
            </a:xfrm>
          </p:grpSpPr>
          <p:sp>
            <p:nvSpPr>
              <p:cNvPr id="78" name="椭圆 77"/>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9" name="椭圆 78"/>
              <p:cNvSpPr/>
              <p:nvPr/>
            </p:nvSpPr>
            <p:spPr>
              <a:xfrm>
                <a:off x="9875257" y="3894442"/>
                <a:ext cx="852360" cy="840412"/>
              </a:xfrm>
              <a:prstGeom prst="ellipse">
                <a:avLst/>
              </a:prstGeom>
              <a:gradFill>
                <a:gsLst>
                  <a:gs pos="0">
                    <a:srgbClr val="CBCCCE"/>
                  </a:gs>
                  <a:gs pos="100000">
                    <a:srgbClr val="8D8E9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0"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sp>
          <p:nvSpPr>
            <p:cNvPr id="77" name="文本框 128"/>
            <p:cNvSpPr txBox="1"/>
            <p:nvPr/>
          </p:nvSpPr>
          <p:spPr>
            <a:xfrm>
              <a:off x="9901328" y="3612723"/>
              <a:ext cx="924491" cy="646331"/>
            </a:xfrm>
            <a:prstGeom prst="rect">
              <a:avLst/>
            </a:prstGeom>
            <a:noFill/>
          </p:spPr>
          <p:txBody>
            <a:bodyPr wrap="square" rtlCol="0">
              <a:spAutoFit/>
            </a:bodyPr>
            <a:lstStyle/>
            <a:p>
              <a:pPr algn="ctr"/>
              <a:r>
                <a:rPr lang="zh-CN" altLang="en-US" b="1" dirty="0">
                  <a:solidFill>
                    <a:srgbClr val="909195"/>
                  </a:solidFill>
                  <a:latin typeface="幼圆" panose="02010509060101010101" pitchFamily="49" charset="-122"/>
                  <a:ea typeface="幼圆" panose="02010509060101010101" pitchFamily="49" charset="-122"/>
                </a:rPr>
                <a:t>项目五</a:t>
              </a:r>
              <a:endParaRPr lang="en-US" altLang="zh-CN" b="1" dirty="0">
                <a:solidFill>
                  <a:srgbClr val="909195"/>
                </a:solidFill>
                <a:latin typeface="幼圆" panose="02010509060101010101" pitchFamily="49" charset="-122"/>
                <a:ea typeface="幼圆" panose="02010509060101010101" pitchFamily="49" charset="-122"/>
              </a:endParaRPr>
            </a:p>
            <a:p>
              <a:pPr algn="ctr"/>
              <a:r>
                <a:rPr lang="zh-CN" altLang="en-US" b="1" dirty="0">
                  <a:solidFill>
                    <a:srgbClr val="909195"/>
                  </a:solidFill>
                  <a:latin typeface="幼圆" panose="02010509060101010101" pitchFamily="49" charset="-122"/>
                  <a:ea typeface="幼圆" panose="02010509060101010101" pitchFamily="49" charset="-122"/>
                </a:rPr>
                <a:t>名称</a:t>
              </a:r>
            </a:p>
          </p:txBody>
        </p:sp>
      </p:grpSp>
      <p:sp>
        <p:nvSpPr>
          <p:cNvPr id="81" name="文本框 129"/>
          <p:cNvSpPr txBox="1"/>
          <p:nvPr/>
        </p:nvSpPr>
        <p:spPr>
          <a:xfrm>
            <a:off x="2187650" y="5630185"/>
            <a:ext cx="7934591" cy="369332"/>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a:t>
            </a:r>
          </a:p>
        </p:txBody>
      </p:sp>
      <p:sp>
        <p:nvSpPr>
          <p:cNvPr id="82" name="文本框 81"/>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2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decel="42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decel="42000"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decel="42000" fill="hold" nodeType="withEffect">
                                  <p:stCondLst>
                                    <p:cond delay="75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000" fill="hold"/>
                                        <p:tgtEl>
                                          <p:spTgt spid="48"/>
                                        </p:tgtEl>
                                        <p:attrNameLst>
                                          <p:attrName>ppt_x</p:attrName>
                                        </p:attrNameLst>
                                      </p:cBhvr>
                                      <p:tavLst>
                                        <p:tav tm="0">
                                          <p:val>
                                            <p:strVal val="#ppt_x"/>
                                          </p:val>
                                        </p:tav>
                                        <p:tav tm="100000">
                                          <p:val>
                                            <p:strVal val="#ppt_x"/>
                                          </p:val>
                                        </p:tav>
                                      </p:tavLst>
                                    </p:anim>
                                    <p:anim calcmode="lin" valueType="num">
                                      <p:cBhvr additive="base">
                                        <p:cTn id="20" dur="1000" fill="hold"/>
                                        <p:tgtEl>
                                          <p:spTgt spid="48"/>
                                        </p:tgtEl>
                                        <p:attrNameLst>
                                          <p:attrName>ppt_y</p:attrName>
                                        </p:attrNameLst>
                                      </p:cBhvr>
                                      <p:tavLst>
                                        <p:tav tm="0">
                                          <p:val>
                                            <p:strVal val="1+#ppt_h/2"/>
                                          </p:val>
                                        </p:tav>
                                        <p:tav tm="100000">
                                          <p:val>
                                            <p:strVal val="#ppt_y"/>
                                          </p:val>
                                        </p:tav>
                                      </p:tavLst>
                                    </p:anim>
                                  </p:childTnLst>
                                </p:cTn>
                              </p:par>
                              <p:par>
                                <p:cTn id="21" presetID="2" presetClass="entr" presetSubtype="4" decel="42000" fill="hold" nodeType="withEffect">
                                  <p:stCondLst>
                                    <p:cond delay="10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1000" fill="hold"/>
                                        <p:tgtEl>
                                          <p:spTgt spid="72"/>
                                        </p:tgtEl>
                                        <p:attrNameLst>
                                          <p:attrName>ppt_x</p:attrName>
                                        </p:attrNameLst>
                                      </p:cBhvr>
                                      <p:tavLst>
                                        <p:tav tm="0">
                                          <p:val>
                                            <p:strVal val="#ppt_x"/>
                                          </p:val>
                                        </p:tav>
                                        <p:tav tm="100000">
                                          <p:val>
                                            <p:strVal val="#ppt_x"/>
                                          </p:val>
                                        </p:tav>
                                      </p:tavLst>
                                    </p:anim>
                                    <p:anim calcmode="lin" valueType="num">
                                      <p:cBhvr additive="base">
                                        <p:cTn id="24" dur="10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6" presetClass="entr" presetSubtype="37"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outVertical)">
                                      <p:cBhvr>
                                        <p:cTn id="28" dur="500"/>
                                        <p:tgtEl>
                                          <p:spTgt spid="9"/>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1000"/>
                                        <p:tgtEl>
                                          <p:spTgt spid="81"/>
                                        </p:tgtEl>
                                      </p:cBhvr>
                                    </p:animEffect>
                                    <p:anim calcmode="lin" valueType="num">
                                      <p:cBhvr>
                                        <p:cTn id="33" dur="1000" fill="hold"/>
                                        <p:tgtEl>
                                          <p:spTgt spid="81"/>
                                        </p:tgtEl>
                                        <p:attrNameLst>
                                          <p:attrName>ppt_x</p:attrName>
                                        </p:attrNameLst>
                                      </p:cBhvr>
                                      <p:tavLst>
                                        <p:tav tm="0">
                                          <p:val>
                                            <p:strVal val="#ppt_x"/>
                                          </p:val>
                                        </p:tav>
                                        <p:tav tm="100000">
                                          <p:val>
                                            <p:strVal val="#ppt_x"/>
                                          </p:val>
                                        </p:tav>
                                      </p:tavLst>
                                    </p:anim>
                                    <p:anim calcmode="lin" valueType="num">
                                      <p:cBhvr>
                                        <p:cTn id="34"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954909" y="2276551"/>
            <a:ext cx="2166180" cy="1867397"/>
            <a:chOff x="5954909" y="2393782"/>
            <a:chExt cx="2166180" cy="1867397"/>
          </a:xfrm>
        </p:grpSpPr>
        <p:sp>
          <p:nvSpPr>
            <p:cNvPr id="10" name="六边形 9"/>
            <p:cNvSpPr/>
            <p:nvPr/>
          </p:nvSpPr>
          <p:spPr>
            <a:xfrm>
              <a:off x="5954909" y="2393782"/>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11" name="任意多边形 10"/>
            <p:cNvSpPr/>
            <p:nvPr/>
          </p:nvSpPr>
          <p:spPr>
            <a:xfrm>
              <a:off x="6181464" y="2510004"/>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01B3C5"/>
                </a:gs>
                <a:gs pos="100000">
                  <a:srgbClr val="009F9B"/>
                </a:gs>
              </a:gsLst>
              <a:lin ang="2700000" scaled="1"/>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6590272" y="3327480"/>
              <a:ext cx="915635" cy="830997"/>
            </a:xfrm>
            <a:prstGeom prst="rect">
              <a:avLst/>
            </a:prstGeom>
            <a:noFill/>
          </p:spPr>
          <p:txBody>
            <a:bodyPr wrap="none" rtlCol="0">
              <a:spAutoFit/>
            </a:bodyPr>
            <a:lstStyle/>
            <a:p>
              <a:r>
                <a:rPr lang="en-US" altLang="zh-CN" sz="4800" b="1" dirty="0">
                  <a:gradFill>
                    <a:gsLst>
                      <a:gs pos="0">
                        <a:srgbClr val="01B3C5"/>
                      </a:gs>
                      <a:gs pos="100000">
                        <a:srgbClr val="009F9B"/>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4800" b="1" dirty="0">
                <a:gradFill>
                  <a:gsLst>
                    <a:gs pos="0">
                      <a:srgbClr val="01B3C5"/>
                    </a:gs>
                    <a:gs pos="100000">
                      <a:srgbClr val="009F9B"/>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3" name="Freeform 26"/>
            <p:cNvSpPr>
              <a:spLocks noEditPoints="1"/>
            </p:cNvSpPr>
            <p:nvPr/>
          </p:nvSpPr>
          <p:spPr bwMode="auto">
            <a:xfrm>
              <a:off x="6842843" y="2697362"/>
              <a:ext cx="378334" cy="39749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4" name="组合 13"/>
          <p:cNvGrpSpPr/>
          <p:nvPr/>
        </p:nvGrpSpPr>
        <p:grpSpPr>
          <a:xfrm>
            <a:off x="4015284" y="3326470"/>
            <a:ext cx="2166180" cy="1867397"/>
            <a:chOff x="4015284" y="3443701"/>
            <a:chExt cx="2166180" cy="1867397"/>
          </a:xfrm>
        </p:grpSpPr>
        <p:sp>
          <p:nvSpPr>
            <p:cNvPr id="15" name="六边形 14"/>
            <p:cNvSpPr/>
            <p:nvPr/>
          </p:nvSpPr>
          <p:spPr>
            <a:xfrm>
              <a:off x="4015284" y="3443701"/>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16" name="任意多边形 15"/>
            <p:cNvSpPr/>
            <p:nvPr/>
          </p:nvSpPr>
          <p:spPr>
            <a:xfrm>
              <a:off x="4241838" y="3559923"/>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7B64A9"/>
                </a:gs>
                <a:gs pos="100000">
                  <a:srgbClr val="473F8E"/>
                </a:gs>
              </a:gsLst>
              <a:lin ang="2700000" scaled="1"/>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4680253" y="4402785"/>
              <a:ext cx="915635" cy="830997"/>
            </a:xfrm>
            <a:prstGeom prst="rect">
              <a:avLst/>
            </a:prstGeom>
            <a:noFill/>
          </p:spPr>
          <p:txBody>
            <a:bodyPr wrap="none" rtlCol="0">
              <a:spAutoFit/>
            </a:bodyPr>
            <a:lstStyle/>
            <a:p>
              <a:r>
                <a:rPr lang="en-US" altLang="zh-CN" sz="4800" b="1" dirty="0">
                  <a:gradFill>
                    <a:gsLst>
                      <a:gs pos="0">
                        <a:srgbClr val="7B64A9"/>
                      </a:gs>
                      <a:gs pos="100000">
                        <a:srgbClr val="473F8E"/>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4800" b="1" dirty="0">
                <a:gradFill>
                  <a:gsLst>
                    <a:gs pos="0">
                      <a:srgbClr val="7B64A9"/>
                    </a:gs>
                    <a:gs pos="100000">
                      <a:srgbClr val="473F8E"/>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8" name="Freeform 16"/>
            <p:cNvSpPr>
              <a:spLocks noEditPoints="1"/>
            </p:cNvSpPr>
            <p:nvPr/>
          </p:nvSpPr>
          <p:spPr bwMode="auto">
            <a:xfrm>
              <a:off x="4870125" y="3754713"/>
              <a:ext cx="511402" cy="4078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9" name="组合 18"/>
          <p:cNvGrpSpPr/>
          <p:nvPr/>
        </p:nvGrpSpPr>
        <p:grpSpPr>
          <a:xfrm>
            <a:off x="4044892" y="1219506"/>
            <a:ext cx="2166180" cy="1867397"/>
            <a:chOff x="4044892" y="1336737"/>
            <a:chExt cx="2166180" cy="1867397"/>
          </a:xfrm>
        </p:grpSpPr>
        <p:sp>
          <p:nvSpPr>
            <p:cNvPr id="20" name="六边形 19"/>
            <p:cNvSpPr/>
            <p:nvPr/>
          </p:nvSpPr>
          <p:spPr>
            <a:xfrm>
              <a:off x="4044892" y="1336737"/>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1" name="任意多边形 20"/>
            <p:cNvSpPr/>
            <p:nvPr/>
          </p:nvSpPr>
          <p:spPr>
            <a:xfrm>
              <a:off x="4271446" y="1452959"/>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ED492C"/>
                </a:gs>
                <a:gs pos="100000">
                  <a:srgbClr val="DE163D"/>
                </a:gs>
              </a:gsLst>
              <a:lin ang="2700000" scaled="1"/>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p:cNvSpPr txBox="1"/>
            <p:nvPr/>
          </p:nvSpPr>
          <p:spPr>
            <a:xfrm>
              <a:off x="4680254" y="2295821"/>
              <a:ext cx="915635" cy="830997"/>
            </a:xfrm>
            <a:prstGeom prst="rect">
              <a:avLst/>
            </a:prstGeom>
            <a:noFill/>
          </p:spPr>
          <p:txBody>
            <a:bodyPr wrap="none" rtlCol="0">
              <a:spAutoFit/>
            </a:bodyPr>
            <a:lstStyle/>
            <a:p>
              <a:r>
                <a:rPr lang="en-US" altLang="zh-CN" sz="4800" b="1" dirty="0">
                  <a:gradFill>
                    <a:gsLst>
                      <a:gs pos="0">
                        <a:srgbClr val="ED492C"/>
                      </a:gs>
                      <a:gs pos="100000">
                        <a:srgbClr val="DE163D"/>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4800" b="1" dirty="0">
                <a:gradFill>
                  <a:gsLst>
                    <a:gs pos="0">
                      <a:srgbClr val="ED492C"/>
                    </a:gs>
                    <a:gs pos="100000">
                      <a:srgbClr val="DE163D"/>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3" name="Freeform 48"/>
            <p:cNvSpPr>
              <a:spLocks noEditPoints="1"/>
            </p:cNvSpPr>
            <p:nvPr/>
          </p:nvSpPr>
          <p:spPr bwMode="auto">
            <a:xfrm>
              <a:off x="4902391" y="1610641"/>
              <a:ext cx="451177" cy="43186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4" name="组合 23"/>
          <p:cNvGrpSpPr/>
          <p:nvPr/>
        </p:nvGrpSpPr>
        <p:grpSpPr>
          <a:xfrm>
            <a:off x="5925302" y="4383515"/>
            <a:ext cx="2166180" cy="1867397"/>
            <a:chOff x="5925302" y="4500746"/>
            <a:chExt cx="2166180" cy="1867397"/>
          </a:xfrm>
        </p:grpSpPr>
        <p:sp>
          <p:nvSpPr>
            <p:cNvPr id="25" name="六边形 24"/>
            <p:cNvSpPr/>
            <p:nvPr/>
          </p:nvSpPr>
          <p:spPr>
            <a:xfrm>
              <a:off x="5925302" y="4500746"/>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6" name="任意多边形 25"/>
            <p:cNvSpPr/>
            <p:nvPr/>
          </p:nvSpPr>
          <p:spPr>
            <a:xfrm>
              <a:off x="6151856" y="4616968"/>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FDE103"/>
                </a:gs>
                <a:gs pos="100000">
                  <a:srgbClr val="F8A11A"/>
                </a:gs>
              </a:gsLst>
              <a:lin ang="2700000" scaled="1"/>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6590271" y="5434444"/>
              <a:ext cx="915635" cy="830997"/>
            </a:xfrm>
            <a:prstGeom prst="rect">
              <a:avLst/>
            </a:prstGeom>
            <a:noFill/>
          </p:spPr>
          <p:txBody>
            <a:bodyPr wrap="none" rtlCol="0">
              <a:spAutoFit/>
            </a:bodyPr>
            <a:lstStyle/>
            <a:p>
              <a:r>
                <a:rPr lang="en-US" altLang="zh-CN" sz="4800" b="1" dirty="0">
                  <a:gradFill>
                    <a:gsLst>
                      <a:gs pos="0">
                        <a:srgbClr val="FDE103"/>
                      </a:gs>
                      <a:gs pos="100000">
                        <a:srgbClr val="F8A11A"/>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rPr>
                <a:t>04</a:t>
              </a:r>
              <a:endParaRPr lang="zh-CN" altLang="en-US" sz="4800" b="1" dirty="0">
                <a:gradFill>
                  <a:gsLst>
                    <a:gs pos="0">
                      <a:srgbClr val="FDE103"/>
                    </a:gs>
                    <a:gs pos="100000">
                      <a:srgbClr val="F8A11A"/>
                    </a:gs>
                  </a:gsLst>
                  <a:lin ang="2700000" scaled="1"/>
                </a:gra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8" name="Freeform 31"/>
            <p:cNvSpPr>
              <a:spLocks noEditPoints="1"/>
            </p:cNvSpPr>
            <p:nvPr/>
          </p:nvSpPr>
          <p:spPr bwMode="auto">
            <a:xfrm>
              <a:off x="6858210" y="4809125"/>
              <a:ext cx="347600" cy="43713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29" name="文本框 28"/>
          <p:cNvSpPr txBox="1"/>
          <p:nvPr/>
        </p:nvSpPr>
        <p:spPr>
          <a:xfrm>
            <a:off x="1103800" y="1763699"/>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103800" y="3870663"/>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537577" y="2839004"/>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535127" y="4910461"/>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p:cTn id="7" dur="750" fill="hold"/>
                                        <p:tgtEl>
                                          <p:spTgt spid="19"/>
                                        </p:tgtEl>
                                        <p:attrNameLst>
                                          <p:attrName>ppt_w</p:attrName>
                                        </p:attrNameLst>
                                      </p:cBhvr>
                                      <p:tavLst>
                                        <p:tav tm="0">
                                          <p:val>
                                            <p:strVal val="4*#ppt_w"/>
                                          </p:val>
                                        </p:tav>
                                        <p:tav tm="100000">
                                          <p:val>
                                            <p:strVal val="#ppt_w"/>
                                          </p:val>
                                        </p:tav>
                                      </p:tavLst>
                                    </p:anim>
                                    <p:anim calcmode="lin" valueType="num">
                                      <p:cBhvr>
                                        <p:cTn id="8" dur="750" fill="hold"/>
                                        <p:tgtEl>
                                          <p:spTgt spid="19"/>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2250"/>
                            </p:stCondLst>
                            <p:childTnLst>
                              <p:par>
                                <p:cTn id="18" presetID="23" presetClass="entr" presetSubtype="32"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750" fill="hold"/>
                                        <p:tgtEl>
                                          <p:spTgt spid="9"/>
                                        </p:tgtEl>
                                        <p:attrNameLst>
                                          <p:attrName>ppt_w</p:attrName>
                                        </p:attrNameLst>
                                      </p:cBhvr>
                                      <p:tavLst>
                                        <p:tav tm="0">
                                          <p:val>
                                            <p:strVal val="4*#ppt_w"/>
                                          </p:val>
                                        </p:tav>
                                        <p:tav tm="100000">
                                          <p:val>
                                            <p:strVal val="#ppt_w"/>
                                          </p:val>
                                        </p:tav>
                                      </p:tavLst>
                                    </p:anim>
                                    <p:anim calcmode="lin" valueType="num">
                                      <p:cBhvr>
                                        <p:cTn id="21" dur="750" fill="hold"/>
                                        <p:tgtEl>
                                          <p:spTgt spid="9"/>
                                        </p:tgtEl>
                                        <p:attrNameLst>
                                          <p:attrName>ppt_h</p:attrName>
                                        </p:attrNameLst>
                                      </p:cBhvr>
                                      <p:tavLst>
                                        <p:tav tm="0">
                                          <p:val>
                                            <p:strVal val="4*#ppt_h"/>
                                          </p:val>
                                        </p:tav>
                                        <p:tav tm="100000">
                                          <p:val>
                                            <p:strVal val="#ppt_h"/>
                                          </p:val>
                                        </p:tav>
                                      </p:tavLst>
                                    </p:anim>
                                  </p:childTnLst>
                                </p:cTn>
                              </p:par>
                            </p:childTnLst>
                          </p:cTn>
                        </p:par>
                        <p:par>
                          <p:cTn id="22" fill="hold">
                            <p:stCondLst>
                              <p:cond delay="3250"/>
                            </p:stCondLst>
                            <p:childTnLst>
                              <p:par>
                                <p:cTn id="23" presetID="26" presetClass="emph" presetSubtype="0" fill="hold" nodeType="afterEffect">
                                  <p:stCondLst>
                                    <p:cond delay="0"/>
                                  </p:stCondLst>
                                  <p:childTnLst>
                                    <p:animEffect transition="out" filter="fade">
                                      <p:cBhvr>
                                        <p:cTn id="24" dur="500" tmFilter="0, 0; .2, .5; .8, .5; 1, 0"/>
                                        <p:tgtEl>
                                          <p:spTgt spid="9"/>
                                        </p:tgtEl>
                                      </p:cBhvr>
                                    </p:animEffect>
                                    <p:animScale>
                                      <p:cBhvr>
                                        <p:cTn id="25" dur="250" autoRev="1" fill="hold"/>
                                        <p:tgtEl>
                                          <p:spTgt spid="9"/>
                                        </p:tgtEl>
                                      </p:cBhvr>
                                      <p:by x="105000" y="105000"/>
                                    </p:animScale>
                                  </p:childTnLst>
                                </p:cTn>
                              </p:par>
                            </p:childTnLst>
                          </p:cTn>
                        </p:par>
                        <p:par>
                          <p:cTn id="26" fill="hold">
                            <p:stCondLst>
                              <p:cond delay="3750"/>
                            </p:stCondLst>
                            <p:childTnLst>
                              <p:par>
                                <p:cTn id="27" presetID="22" presetClass="entr" presetSubtype="8"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p:stCondLst>
                              <p:cond delay="4250"/>
                            </p:stCondLst>
                            <p:childTnLst>
                              <p:par>
                                <p:cTn id="31" presetID="23" presetClass="entr" presetSubtype="3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750" fill="hold"/>
                                        <p:tgtEl>
                                          <p:spTgt spid="14"/>
                                        </p:tgtEl>
                                        <p:attrNameLst>
                                          <p:attrName>ppt_w</p:attrName>
                                        </p:attrNameLst>
                                      </p:cBhvr>
                                      <p:tavLst>
                                        <p:tav tm="0">
                                          <p:val>
                                            <p:strVal val="4*#ppt_w"/>
                                          </p:val>
                                        </p:tav>
                                        <p:tav tm="100000">
                                          <p:val>
                                            <p:strVal val="#ppt_w"/>
                                          </p:val>
                                        </p:tav>
                                      </p:tavLst>
                                    </p:anim>
                                    <p:anim calcmode="lin" valueType="num">
                                      <p:cBhvr>
                                        <p:cTn id="34" dur="750" fill="hold"/>
                                        <p:tgtEl>
                                          <p:spTgt spid="14"/>
                                        </p:tgtEl>
                                        <p:attrNameLst>
                                          <p:attrName>ppt_h</p:attrName>
                                        </p:attrNameLst>
                                      </p:cBhvr>
                                      <p:tavLst>
                                        <p:tav tm="0">
                                          <p:val>
                                            <p:strVal val="4*#ppt_h"/>
                                          </p:val>
                                        </p:tav>
                                        <p:tav tm="100000">
                                          <p:val>
                                            <p:strVal val="#ppt_h"/>
                                          </p:val>
                                        </p:tav>
                                      </p:tavLst>
                                    </p:anim>
                                  </p:childTnLst>
                                </p:cTn>
                              </p:par>
                            </p:childTnLst>
                          </p:cTn>
                        </p:par>
                        <p:par>
                          <p:cTn id="35" fill="hold">
                            <p:stCondLst>
                              <p:cond delay="5250"/>
                            </p:stCondLst>
                            <p:childTnLst>
                              <p:par>
                                <p:cTn id="36" presetID="26" presetClass="emph" presetSubtype="0" fill="hold" nodeType="afterEffect">
                                  <p:stCondLst>
                                    <p:cond delay="0"/>
                                  </p:stCondLst>
                                  <p:childTnLst>
                                    <p:animEffect transition="out" filter="fade">
                                      <p:cBhvr>
                                        <p:cTn id="37" dur="500" tmFilter="0, 0; .2, .5; .8, .5; 1, 0"/>
                                        <p:tgtEl>
                                          <p:spTgt spid="14"/>
                                        </p:tgtEl>
                                      </p:cBhvr>
                                    </p:animEffect>
                                    <p:animScale>
                                      <p:cBhvr>
                                        <p:cTn id="38" dur="250" autoRev="1" fill="hold"/>
                                        <p:tgtEl>
                                          <p:spTgt spid="14"/>
                                        </p:tgtEl>
                                      </p:cBhvr>
                                      <p:by x="105000" y="105000"/>
                                    </p:animScale>
                                  </p:childTnLst>
                                </p:cTn>
                              </p:par>
                            </p:childTnLst>
                          </p:cTn>
                        </p:par>
                        <p:par>
                          <p:cTn id="39" fill="hold">
                            <p:stCondLst>
                              <p:cond delay="5750"/>
                            </p:stCondLst>
                            <p:childTnLst>
                              <p:par>
                                <p:cTn id="40" presetID="2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6250"/>
                            </p:stCondLst>
                            <p:childTnLst>
                              <p:par>
                                <p:cTn id="44" presetID="23" presetClass="entr" presetSubtype="32"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750" fill="hold"/>
                                        <p:tgtEl>
                                          <p:spTgt spid="24"/>
                                        </p:tgtEl>
                                        <p:attrNameLst>
                                          <p:attrName>ppt_w</p:attrName>
                                        </p:attrNameLst>
                                      </p:cBhvr>
                                      <p:tavLst>
                                        <p:tav tm="0">
                                          <p:val>
                                            <p:strVal val="4*#ppt_w"/>
                                          </p:val>
                                        </p:tav>
                                        <p:tav tm="100000">
                                          <p:val>
                                            <p:strVal val="#ppt_w"/>
                                          </p:val>
                                        </p:tav>
                                      </p:tavLst>
                                    </p:anim>
                                    <p:anim calcmode="lin" valueType="num">
                                      <p:cBhvr>
                                        <p:cTn id="47" dur="750" fill="hold"/>
                                        <p:tgtEl>
                                          <p:spTgt spid="24"/>
                                        </p:tgtEl>
                                        <p:attrNameLst>
                                          <p:attrName>ppt_h</p:attrName>
                                        </p:attrNameLst>
                                      </p:cBhvr>
                                      <p:tavLst>
                                        <p:tav tm="0">
                                          <p:val>
                                            <p:strVal val="4*#ppt_h"/>
                                          </p:val>
                                        </p:tav>
                                        <p:tav tm="100000">
                                          <p:val>
                                            <p:strVal val="#ppt_h"/>
                                          </p:val>
                                        </p:tav>
                                      </p:tavLst>
                                    </p:anim>
                                  </p:childTnLst>
                                </p:cTn>
                              </p:par>
                            </p:childTnLst>
                          </p:cTn>
                        </p:par>
                        <p:par>
                          <p:cTn id="48" fill="hold">
                            <p:stCondLst>
                              <p:cond delay="7250"/>
                            </p:stCondLst>
                            <p:childTnLst>
                              <p:par>
                                <p:cTn id="49" presetID="26" presetClass="emph" presetSubtype="0" fill="hold" nodeType="afterEffect">
                                  <p:stCondLst>
                                    <p:cond delay="0"/>
                                  </p:stCondLst>
                                  <p:childTnLst>
                                    <p:animEffect transition="out" filter="fade">
                                      <p:cBhvr>
                                        <p:cTn id="50" dur="500" tmFilter="0, 0; .2, .5; .8, .5; 1, 0"/>
                                        <p:tgtEl>
                                          <p:spTgt spid="24"/>
                                        </p:tgtEl>
                                      </p:cBhvr>
                                    </p:animEffect>
                                    <p:animScale>
                                      <p:cBhvr>
                                        <p:cTn id="51" dur="250" autoRev="1" fill="hold"/>
                                        <p:tgtEl>
                                          <p:spTgt spid="24"/>
                                        </p:tgtEl>
                                      </p:cBhvr>
                                      <p:by x="105000" y="105000"/>
                                    </p:animScale>
                                  </p:childTnLst>
                                </p:cTn>
                              </p:par>
                            </p:childTnLst>
                          </p:cTn>
                        </p:par>
                        <p:par>
                          <p:cTn id="52" fill="hold">
                            <p:stCondLst>
                              <p:cond delay="7750"/>
                            </p:stCondLst>
                            <p:childTnLst>
                              <p:par>
                                <p:cTn id="53" presetID="22" presetClass="entr" presetSubtype="8"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0"/>
          <p:cNvSpPr>
            <a:spLocks noChangeAspect="1"/>
          </p:cNvSpPr>
          <p:nvPr/>
        </p:nvSpPr>
        <p:spPr>
          <a:xfrm>
            <a:off x="1059565" y="1525962"/>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D492C"/>
              </a:gs>
              <a:gs pos="100000">
                <a:srgbClr val="DE163D"/>
              </a:gs>
            </a:gsLst>
            <a:lin ang="2700000" scaled="1"/>
          </a:gra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34" charset="0"/>
            </a:endParaRPr>
          </a:p>
        </p:txBody>
      </p:sp>
      <p:sp>
        <p:nvSpPr>
          <p:cNvPr id="10" name="矩形 10"/>
          <p:cNvSpPr>
            <a:spLocks noChangeAspect="1"/>
          </p:cNvSpPr>
          <p:nvPr/>
        </p:nvSpPr>
        <p:spPr>
          <a:xfrm>
            <a:off x="1059565" y="2929574"/>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01B3C5"/>
              </a:gs>
              <a:gs pos="100000">
                <a:srgbClr val="009F9B"/>
              </a:gs>
            </a:gsLst>
            <a:lin ang="2700000" scaled="1"/>
          </a:gra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34" charset="0"/>
            </a:endParaRPr>
          </a:p>
        </p:txBody>
      </p:sp>
      <p:sp>
        <p:nvSpPr>
          <p:cNvPr id="11" name="矩形 10"/>
          <p:cNvSpPr>
            <a:spLocks noChangeAspect="1"/>
          </p:cNvSpPr>
          <p:nvPr/>
        </p:nvSpPr>
        <p:spPr>
          <a:xfrm>
            <a:off x="1028289" y="4496345"/>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7B64A9"/>
              </a:gs>
              <a:gs pos="100000">
                <a:srgbClr val="473F8E"/>
              </a:gs>
            </a:gsLst>
            <a:lin ang="2700000" scaled="1"/>
          </a:gra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34" charset="0"/>
            </a:endParaRPr>
          </a:p>
        </p:txBody>
      </p:sp>
      <p:grpSp>
        <p:nvGrpSpPr>
          <p:cNvPr id="12" name="组合 11"/>
          <p:cNvGrpSpPr/>
          <p:nvPr/>
        </p:nvGrpSpPr>
        <p:grpSpPr>
          <a:xfrm>
            <a:off x="2590726" y="1556645"/>
            <a:ext cx="4288376" cy="817165"/>
            <a:chOff x="2590726" y="2211965"/>
            <a:chExt cx="4288376" cy="817165"/>
          </a:xfrm>
        </p:grpSpPr>
        <p:sp>
          <p:nvSpPr>
            <p:cNvPr id="13" name="圆角矩形 12"/>
            <p:cNvSpPr/>
            <p:nvPr/>
          </p:nvSpPr>
          <p:spPr bwMode="auto">
            <a:xfrm flipH="1">
              <a:off x="2590726" y="2211965"/>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 name="文本框 13"/>
            <p:cNvSpPr txBox="1"/>
            <p:nvPr/>
          </p:nvSpPr>
          <p:spPr>
            <a:xfrm>
              <a:off x="3356171" y="2230963"/>
              <a:ext cx="2757486" cy="707886"/>
            </a:xfrm>
            <a:prstGeom prst="rect">
              <a:avLst/>
            </a:prstGeom>
            <a:noFill/>
          </p:spPr>
          <p:txBody>
            <a:bodyPr wrap="none" rtlCol="0">
              <a:spAutoFit/>
            </a:bodyPr>
            <a:lstStyle/>
            <a:p>
              <a:r>
                <a:rPr lang="zh-CN" altLang="en-US" sz="4000" b="1" kern="0" dirty="0">
                  <a:gradFill>
                    <a:gsLst>
                      <a:gs pos="0">
                        <a:srgbClr val="ED492C"/>
                      </a:gs>
                      <a:gs pos="100000">
                        <a:srgbClr val="DE163D"/>
                      </a:gs>
                    </a:gsLst>
                    <a:lin ang="2700000" scaled="1"/>
                  </a:gradFill>
                  <a:latin typeface="幼圆" panose="02010509060101010101" pitchFamily="49" charset="-122"/>
                  <a:ea typeface="幼圆" panose="02010509060101010101" pitchFamily="49" charset="-122"/>
                </a:rPr>
                <a:t>重点任务一</a:t>
              </a:r>
              <a:endParaRPr lang="zh-CN" altLang="en-US" sz="2800" b="1" dirty="0">
                <a:gradFill>
                  <a:gsLst>
                    <a:gs pos="0">
                      <a:srgbClr val="ED492C"/>
                    </a:gs>
                    <a:gs pos="100000">
                      <a:srgbClr val="DE163D"/>
                    </a:gs>
                  </a:gsLst>
                  <a:lin ang="2700000" scaled="1"/>
                </a:gradFill>
                <a:latin typeface="幼圆" panose="02010509060101010101" pitchFamily="49" charset="-122"/>
                <a:ea typeface="幼圆" panose="02010509060101010101" pitchFamily="49" charset="-122"/>
              </a:endParaRPr>
            </a:p>
          </p:txBody>
        </p:sp>
      </p:grpSp>
      <p:grpSp>
        <p:nvGrpSpPr>
          <p:cNvPr id="15" name="组合 14"/>
          <p:cNvGrpSpPr/>
          <p:nvPr/>
        </p:nvGrpSpPr>
        <p:grpSpPr>
          <a:xfrm>
            <a:off x="2590726" y="3090629"/>
            <a:ext cx="5064003" cy="817165"/>
            <a:chOff x="2590726" y="3745949"/>
            <a:chExt cx="5064003" cy="817165"/>
          </a:xfrm>
        </p:grpSpPr>
        <p:sp>
          <p:nvSpPr>
            <p:cNvPr id="16" name="圆角矩形 15"/>
            <p:cNvSpPr/>
            <p:nvPr/>
          </p:nvSpPr>
          <p:spPr bwMode="auto">
            <a:xfrm flipH="1">
              <a:off x="2590726" y="3745949"/>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7" name="文本框 16"/>
            <p:cNvSpPr txBox="1"/>
            <p:nvPr/>
          </p:nvSpPr>
          <p:spPr>
            <a:xfrm>
              <a:off x="3356171" y="3757499"/>
              <a:ext cx="4298558" cy="707886"/>
            </a:xfrm>
            <a:prstGeom prst="rect">
              <a:avLst/>
            </a:prstGeom>
            <a:noFill/>
          </p:spPr>
          <p:txBody>
            <a:bodyPr wrap="square" rtlCol="0">
              <a:spAutoFit/>
            </a:bodyPr>
            <a:lstStyle/>
            <a:p>
              <a:r>
                <a:rPr lang="zh-CN" altLang="en-US" sz="4000" b="1" kern="0" dirty="0">
                  <a:gradFill>
                    <a:gsLst>
                      <a:gs pos="0">
                        <a:srgbClr val="01B3C5"/>
                      </a:gs>
                      <a:gs pos="100000">
                        <a:srgbClr val="009F9B"/>
                      </a:gs>
                    </a:gsLst>
                    <a:lin ang="2700000" scaled="1"/>
                  </a:gradFill>
                  <a:latin typeface="幼圆" panose="02010509060101010101" pitchFamily="49" charset="-122"/>
                  <a:ea typeface="幼圆" panose="02010509060101010101" pitchFamily="49" charset="-122"/>
                </a:rPr>
                <a:t>重点任务二</a:t>
              </a:r>
              <a:endParaRPr lang="zh-CN" altLang="en-US" sz="2800" b="1" dirty="0">
                <a:gradFill>
                  <a:gsLst>
                    <a:gs pos="0">
                      <a:srgbClr val="01B3C5"/>
                    </a:gs>
                    <a:gs pos="100000">
                      <a:srgbClr val="009F9B"/>
                    </a:gs>
                  </a:gsLst>
                  <a:lin ang="2700000" scaled="1"/>
                </a:gradFill>
                <a:latin typeface="幼圆" panose="02010509060101010101" pitchFamily="49" charset="-122"/>
                <a:ea typeface="幼圆" panose="02010509060101010101" pitchFamily="49" charset="-122"/>
              </a:endParaRPr>
            </a:p>
          </p:txBody>
        </p:sp>
      </p:grpSp>
      <p:grpSp>
        <p:nvGrpSpPr>
          <p:cNvPr id="18" name="组合 17"/>
          <p:cNvGrpSpPr/>
          <p:nvPr/>
        </p:nvGrpSpPr>
        <p:grpSpPr>
          <a:xfrm>
            <a:off x="2590726" y="4608764"/>
            <a:ext cx="5661001" cy="817165"/>
            <a:chOff x="2590726" y="5264084"/>
            <a:chExt cx="5661001" cy="817165"/>
          </a:xfrm>
        </p:grpSpPr>
        <p:sp>
          <p:nvSpPr>
            <p:cNvPr id="19" name="圆角矩形 18"/>
            <p:cNvSpPr/>
            <p:nvPr/>
          </p:nvSpPr>
          <p:spPr bwMode="auto">
            <a:xfrm flipH="1">
              <a:off x="2590726" y="5264084"/>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0" name="文本框 19"/>
            <p:cNvSpPr txBox="1"/>
            <p:nvPr/>
          </p:nvSpPr>
          <p:spPr>
            <a:xfrm>
              <a:off x="3356171" y="5311840"/>
              <a:ext cx="4895556" cy="707886"/>
            </a:xfrm>
            <a:prstGeom prst="rect">
              <a:avLst/>
            </a:prstGeom>
            <a:noFill/>
          </p:spPr>
          <p:txBody>
            <a:bodyPr wrap="square" rtlCol="0">
              <a:spAutoFit/>
            </a:bodyPr>
            <a:lstStyle/>
            <a:p>
              <a:r>
                <a:rPr lang="zh-CN" altLang="en-US" sz="4000" b="1" kern="0" dirty="0">
                  <a:gradFill>
                    <a:gsLst>
                      <a:gs pos="0">
                        <a:srgbClr val="7B64A9"/>
                      </a:gs>
                      <a:gs pos="100000">
                        <a:srgbClr val="473F8E"/>
                      </a:gs>
                    </a:gsLst>
                    <a:lin ang="2700000" scaled="1"/>
                  </a:gradFill>
                  <a:latin typeface="幼圆" panose="02010509060101010101" pitchFamily="49" charset="-122"/>
                  <a:ea typeface="幼圆" panose="02010509060101010101" pitchFamily="49" charset="-122"/>
                </a:rPr>
                <a:t>重点任务三</a:t>
              </a:r>
              <a:endParaRPr lang="zh-CN" altLang="en-US" sz="2800" b="1" dirty="0">
                <a:gradFill>
                  <a:gsLst>
                    <a:gs pos="0">
                      <a:srgbClr val="7B64A9"/>
                    </a:gs>
                    <a:gs pos="100000">
                      <a:srgbClr val="473F8E"/>
                    </a:gs>
                  </a:gsLst>
                  <a:lin ang="2700000" scaled="1"/>
                </a:gradFill>
                <a:latin typeface="幼圆" panose="02010509060101010101" pitchFamily="49" charset="-122"/>
                <a:ea typeface="幼圆" panose="02010509060101010101" pitchFamily="49" charset="-122"/>
              </a:endParaRPr>
            </a:p>
          </p:txBody>
        </p:sp>
      </p:grpSp>
      <p:grpSp>
        <p:nvGrpSpPr>
          <p:cNvPr id="21" name="组合 20"/>
          <p:cNvGrpSpPr/>
          <p:nvPr/>
        </p:nvGrpSpPr>
        <p:grpSpPr>
          <a:xfrm>
            <a:off x="1230988" y="1543874"/>
            <a:ext cx="1030514" cy="997315"/>
            <a:chOff x="1230988" y="2199194"/>
            <a:chExt cx="1030514" cy="997315"/>
          </a:xfrm>
        </p:grpSpPr>
        <p:sp>
          <p:nvSpPr>
            <p:cNvPr id="22" name="矩形 10"/>
            <p:cNvSpPr>
              <a:spLocks noChangeAspect="1"/>
            </p:cNvSpPr>
            <p:nvPr/>
          </p:nvSpPr>
          <p:spPr>
            <a:xfrm>
              <a:off x="1288854" y="2199194"/>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3" name="文本框 22"/>
            <p:cNvSpPr txBox="1"/>
            <p:nvPr/>
          </p:nvSpPr>
          <p:spPr>
            <a:xfrm>
              <a:off x="1230988" y="2356103"/>
              <a:ext cx="1030514" cy="707886"/>
            </a:xfrm>
            <a:prstGeom prst="rect">
              <a:avLst/>
            </a:prstGeom>
            <a:noFill/>
          </p:spPr>
          <p:txBody>
            <a:bodyPr wrap="square" rtlCol="0">
              <a:spAutoFit/>
            </a:bodyPr>
            <a:lstStyle/>
            <a:p>
              <a:pPr algn="ctr"/>
              <a:r>
                <a:rPr lang="en-US" altLang="zh-CN" sz="4000" dirty="0">
                  <a:gradFill>
                    <a:gsLst>
                      <a:gs pos="0">
                        <a:srgbClr val="ED492C"/>
                      </a:gs>
                      <a:gs pos="100000">
                        <a:srgbClr val="DE163D"/>
                      </a:gs>
                    </a:gsLst>
                    <a:lin ang="2700000" scaled="1"/>
                  </a:gradFill>
                  <a:latin typeface="Impact" panose="020B0806030902050204" pitchFamily="34" charset="0"/>
                </a:rPr>
                <a:t>01</a:t>
              </a:r>
              <a:endParaRPr lang="zh-CN" altLang="en-US" sz="4000" dirty="0">
                <a:gradFill>
                  <a:gsLst>
                    <a:gs pos="0">
                      <a:srgbClr val="ED492C"/>
                    </a:gs>
                    <a:gs pos="100000">
                      <a:srgbClr val="DE163D"/>
                    </a:gs>
                  </a:gsLst>
                  <a:lin ang="2700000" scaled="1"/>
                </a:gradFill>
                <a:latin typeface="Impact" panose="020B0806030902050204" pitchFamily="34" charset="0"/>
              </a:endParaRPr>
            </a:p>
          </p:txBody>
        </p:sp>
      </p:grpSp>
      <p:grpSp>
        <p:nvGrpSpPr>
          <p:cNvPr id="24" name="组合 23"/>
          <p:cNvGrpSpPr/>
          <p:nvPr/>
        </p:nvGrpSpPr>
        <p:grpSpPr>
          <a:xfrm>
            <a:off x="1236933" y="2947490"/>
            <a:ext cx="1030514" cy="997315"/>
            <a:chOff x="1236933" y="3602810"/>
            <a:chExt cx="1030514" cy="997315"/>
          </a:xfrm>
        </p:grpSpPr>
        <p:sp>
          <p:nvSpPr>
            <p:cNvPr id="25" name="矩形 10"/>
            <p:cNvSpPr>
              <a:spLocks noChangeAspect="1"/>
            </p:cNvSpPr>
            <p:nvPr/>
          </p:nvSpPr>
          <p:spPr>
            <a:xfrm>
              <a:off x="1288843" y="3602810"/>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文本框 25"/>
            <p:cNvSpPr txBox="1"/>
            <p:nvPr/>
          </p:nvSpPr>
          <p:spPr>
            <a:xfrm>
              <a:off x="1236933" y="3732845"/>
              <a:ext cx="1030514" cy="707886"/>
            </a:xfrm>
            <a:prstGeom prst="rect">
              <a:avLst/>
            </a:prstGeom>
            <a:noFill/>
          </p:spPr>
          <p:txBody>
            <a:bodyPr wrap="square" rtlCol="0">
              <a:spAutoFit/>
            </a:bodyPr>
            <a:lstStyle/>
            <a:p>
              <a:pPr algn="ctr"/>
              <a:r>
                <a:rPr lang="en-US" altLang="zh-CN" sz="4000" dirty="0">
                  <a:gradFill>
                    <a:gsLst>
                      <a:gs pos="0">
                        <a:srgbClr val="01B3C5"/>
                      </a:gs>
                      <a:gs pos="100000">
                        <a:srgbClr val="009F9B"/>
                      </a:gs>
                    </a:gsLst>
                    <a:lin ang="2700000" scaled="1"/>
                  </a:gradFill>
                  <a:latin typeface="Impact" panose="020B0806030902050204" pitchFamily="34" charset="0"/>
                </a:rPr>
                <a:t>02</a:t>
              </a:r>
              <a:endParaRPr lang="zh-CN" altLang="en-US" sz="4000" dirty="0">
                <a:gradFill>
                  <a:gsLst>
                    <a:gs pos="0">
                      <a:srgbClr val="01B3C5"/>
                    </a:gs>
                    <a:gs pos="100000">
                      <a:srgbClr val="009F9B"/>
                    </a:gs>
                  </a:gsLst>
                  <a:lin ang="2700000" scaled="1"/>
                </a:gradFill>
                <a:latin typeface="Impact" panose="020B0806030902050204" pitchFamily="34" charset="0"/>
              </a:endParaRPr>
            </a:p>
          </p:txBody>
        </p:sp>
      </p:grpSp>
      <p:grpSp>
        <p:nvGrpSpPr>
          <p:cNvPr id="27" name="组合 26"/>
          <p:cNvGrpSpPr/>
          <p:nvPr/>
        </p:nvGrpSpPr>
        <p:grpSpPr>
          <a:xfrm>
            <a:off x="1199710" y="4514261"/>
            <a:ext cx="1030514" cy="997315"/>
            <a:chOff x="1199710" y="5169581"/>
            <a:chExt cx="1030514" cy="997315"/>
          </a:xfrm>
        </p:grpSpPr>
        <p:sp>
          <p:nvSpPr>
            <p:cNvPr id="28" name="矩形 10"/>
            <p:cNvSpPr>
              <a:spLocks noChangeAspect="1"/>
            </p:cNvSpPr>
            <p:nvPr/>
          </p:nvSpPr>
          <p:spPr>
            <a:xfrm>
              <a:off x="1257565" y="5169581"/>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9" name="文本框 28"/>
            <p:cNvSpPr txBox="1"/>
            <p:nvPr/>
          </p:nvSpPr>
          <p:spPr>
            <a:xfrm>
              <a:off x="1199710" y="5314295"/>
              <a:ext cx="1030514" cy="707886"/>
            </a:xfrm>
            <a:prstGeom prst="rect">
              <a:avLst/>
            </a:prstGeom>
            <a:noFill/>
          </p:spPr>
          <p:txBody>
            <a:bodyPr wrap="square" rtlCol="0">
              <a:spAutoFit/>
            </a:bodyPr>
            <a:lstStyle/>
            <a:p>
              <a:pPr algn="ctr"/>
              <a:r>
                <a:rPr lang="en-US" altLang="zh-CN" sz="4000" dirty="0">
                  <a:gradFill>
                    <a:gsLst>
                      <a:gs pos="0">
                        <a:srgbClr val="7B64A9"/>
                      </a:gs>
                      <a:gs pos="100000">
                        <a:srgbClr val="473F8E"/>
                      </a:gs>
                    </a:gsLst>
                    <a:lin ang="2700000" scaled="1"/>
                  </a:gradFill>
                  <a:latin typeface="Impact" panose="020B0806030902050204" pitchFamily="34" charset="0"/>
                </a:rPr>
                <a:t>03</a:t>
              </a:r>
              <a:endParaRPr lang="zh-CN" altLang="en-US" sz="4000" dirty="0">
                <a:gradFill>
                  <a:gsLst>
                    <a:gs pos="0">
                      <a:srgbClr val="7B64A9"/>
                    </a:gs>
                    <a:gs pos="100000">
                      <a:srgbClr val="473F8E"/>
                    </a:gs>
                  </a:gsLst>
                  <a:lin ang="2700000" scaled="1"/>
                </a:gradFill>
                <a:latin typeface="Impact" panose="020B0806030902050204" pitchFamily="34" charset="0"/>
              </a:endParaRPr>
            </a:p>
          </p:txBody>
        </p:sp>
      </p:grpSp>
      <p:sp>
        <p:nvSpPr>
          <p:cNvPr id="30" name="TextBox 26"/>
          <p:cNvSpPr txBox="1"/>
          <p:nvPr/>
        </p:nvSpPr>
        <p:spPr bwMode="auto">
          <a:xfrm>
            <a:off x="7436372" y="1635146"/>
            <a:ext cx="4225744" cy="415498"/>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a:t>
            </a:r>
          </a:p>
        </p:txBody>
      </p:sp>
      <p:sp>
        <p:nvSpPr>
          <p:cNvPr id="31" name="TextBox 26"/>
          <p:cNvSpPr txBox="1"/>
          <p:nvPr/>
        </p:nvSpPr>
        <p:spPr bwMode="auto">
          <a:xfrm>
            <a:off x="7436372" y="3153058"/>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32" name="TextBox 26"/>
          <p:cNvSpPr txBox="1"/>
          <p:nvPr/>
        </p:nvSpPr>
        <p:spPr bwMode="auto">
          <a:xfrm>
            <a:off x="7486282" y="4646342"/>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33" name="文本框 32"/>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2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randombar(horizontal)">
                                      <p:cBhvr>
                                        <p:cTn id="16" dur="500"/>
                                        <p:tgtEl>
                                          <p:spTgt spid="12"/>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childTnLst>
                          </p:cTn>
                        </p:par>
                        <p:par>
                          <p:cTn id="21" fill="hold">
                            <p:stCondLst>
                              <p:cond delay="2500"/>
                            </p:stCondLst>
                            <p:childTnLst>
                              <p:par>
                                <p:cTn id="22" presetID="2" presetClass="entr" presetSubtype="8" decel="4200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750" fill="hold"/>
                                        <p:tgtEl>
                                          <p:spTgt spid="10"/>
                                        </p:tgtEl>
                                        <p:attrNameLst>
                                          <p:attrName>ppt_x</p:attrName>
                                        </p:attrNameLst>
                                      </p:cBhvr>
                                      <p:tavLst>
                                        <p:tav tm="0">
                                          <p:val>
                                            <p:strVal val="0-#ppt_w/2"/>
                                          </p:val>
                                        </p:tav>
                                        <p:tav tm="100000">
                                          <p:val>
                                            <p:strVal val="#ppt_x"/>
                                          </p:val>
                                        </p:tav>
                                      </p:tavLst>
                                    </p:anim>
                                    <p:anim calcmode="lin" valueType="num">
                                      <p:cBhvr additive="base">
                                        <p:cTn id="25" dur="75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9"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dissolve">
                                      <p:cBhvr>
                                        <p:cTn id="29" dur="500"/>
                                        <p:tgtEl>
                                          <p:spTgt spid="24"/>
                                        </p:tgtEl>
                                      </p:cBhvr>
                                    </p:animEffect>
                                  </p:childTnLst>
                                </p:cTn>
                              </p:par>
                            </p:childTnLst>
                          </p:cTn>
                        </p:par>
                        <p:par>
                          <p:cTn id="30" fill="hold">
                            <p:stCondLst>
                              <p:cond delay="4000"/>
                            </p:stCondLst>
                            <p:childTnLst>
                              <p:par>
                                <p:cTn id="31" presetID="14" presetClass="entr" presetSubtype="1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500"/>
                                        <p:tgtEl>
                                          <p:spTgt spid="15"/>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5000"/>
                            </p:stCondLst>
                            <p:childTnLst>
                              <p:par>
                                <p:cTn id="39" presetID="2" presetClass="entr" presetSubtype="8" decel="4200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750" fill="hold"/>
                                        <p:tgtEl>
                                          <p:spTgt spid="11"/>
                                        </p:tgtEl>
                                        <p:attrNameLst>
                                          <p:attrName>ppt_x</p:attrName>
                                        </p:attrNameLst>
                                      </p:cBhvr>
                                      <p:tavLst>
                                        <p:tav tm="0">
                                          <p:val>
                                            <p:strVal val="0-#ppt_w/2"/>
                                          </p:val>
                                        </p:tav>
                                        <p:tav tm="100000">
                                          <p:val>
                                            <p:strVal val="#ppt_x"/>
                                          </p:val>
                                        </p:tav>
                                      </p:tavLst>
                                    </p:anim>
                                    <p:anim calcmode="lin" valueType="num">
                                      <p:cBhvr additive="base">
                                        <p:cTn id="42" dur="75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6000"/>
                            </p:stCondLst>
                            <p:childTnLst>
                              <p:par>
                                <p:cTn id="44" presetID="9"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dissolve">
                                      <p:cBhvr>
                                        <p:cTn id="46" dur="500"/>
                                        <p:tgtEl>
                                          <p:spTgt spid="27"/>
                                        </p:tgtEl>
                                      </p:cBhvr>
                                    </p:animEffect>
                                  </p:childTnLst>
                                </p:cTn>
                              </p:par>
                            </p:childTnLst>
                          </p:cTn>
                        </p:par>
                        <p:par>
                          <p:cTn id="47" fill="hold">
                            <p:stCondLst>
                              <p:cond delay="6500"/>
                            </p:stCondLst>
                            <p:childTnLst>
                              <p:par>
                                <p:cTn id="48" presetID="14" presetClass="entr" presetSubtype="1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randombar(horizontal)">
                                      <p:cBhvr>
                                        <p:cTn id="50" dur="500"/>
                                        <p:tgtEl>
                                          <p:spTgt spid="18"/>
                                        </p:tgtEl>
                                      </p:cBhvr>
                                    </p:animEffect>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30"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5096695" y="1341308"/>
            <a:ext cx="1271434" cy="1119426"/>
            <a:chOff x="5096695" y="1950908"/>
            <a:chExt cx="1271434" cy="1119426"/>
          </a:xfrm>
        </p:grpSpPr>
        <p:sp>
          <p:nvSpPr>
            <p:cNvPr id="31" name="任意多边形 30"/>
            <p:cNvSpPr/>
            <p:nvPr/>
          </p:nvSpPr>
          <p:spPr>
            <a:xfrm rot="19800000">
              <a:off x="5096695" y="1950908"/>
              <a:ext cx="1271433" cy="111942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096696" y="1950908"/>
              <a:ext cx="1271433" cy="1119426"/>
              <a:chOff x="5096696" y="1950908"/>
              <a:chExt cx="1271433" cy="1119426"/>
            </a:xfrm>
          </p:grpSpPr>
          <p:sp>
            <p:nvSpPr>
              <p:cNvPr id="34" name="任意多边形 33"/>
              <p:cNvSpPr/>
              <p:nvPr/>
            </p:nvSpPr>
            <p:spPr>
              <a:xfrm rot="19800000">
                <a:off x="5096696" y="1950908"/>
                <a:ext cx="1271433" cy="111942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560226" y="2382548"/>
                <a:ext cx="529910" cy="529910"/>
              </a:xfrm>
              <a:prstGeom prst="ellipse">
                <a:avLst/>
              </a:prstGeom>
              <a:gradFill>
                <a:gsLst>
                  <a:gs pos="0">
                    <a:srgbClr val="ED492C"/>
                  </a:gs>
                  <a:gs pos="100000">
                    <a:srgbClr val="DE163D"/>
                  </a:gs>
                </a:gsLst>
                <a:lin ang="2700000" scaled="1"/>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33" name="文本框 61"/>
            <p:cNvSpPr txBox="1"/>
            <p:nvPr/>
          </p:nvSpPr>
          <p:spPr>
            <a:xfrm>
              <a:off x="5405418" y="2426747"/>
              <a:ext cx="839526"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01</a:t>
              </a:r>
              <a:endParaRPr lang="zh-CN" altLang="en-US" sz="2400" dirty="0">
                <a:solidFill>
                  <a:schemeClr val="bg1"/>
                </a:solidFill>
                <a:latin typeface="Impact" panose="020B0806030902050204" pitchFamily="34" charset="0"/>
              </a:endParaRPr>
            </a:p>
          </p:txBody>
        </p:sp>
      </p:grpSp>
      <p:grpSp>
        <p:nvGrpSpPr>
          <p:cNvPr id="36" name="组合 35"/>
          <p:cNvGrpSpPr/>
          <p:nvPr/>
        </p:nvGrpSpPr>
        <p:grpSpPr>
          <a:xfrm>
            <a:off x="5837226" y="2100043"/>
            <a:ext cx="1271434" cy="1119426"/>
            <a:chOff x="5837226" y="2709643"/>
            <a:chExt cx="1271434" cy="1119426"/>
          </a:xfrm>
        </p:grpSpPr>
        <p:grpSp>
          <p:nvGrpSpPr>
            <p:cNvPr id="37" name="组合 36"/>
            <p:cNvGrpSpPr/>
            <p:nvPr/>
          </p:nvGrpSpPr>
          <p:grpSpPr>
            <a:xfrm flipH="1">
              <a:off x="5837226" y="2709643"/>
              <a:ext cx="1271434" cy="1119426"/>
              <a:chOff x="4826146" y="1399826"/>
              <a:chExt cx="1340751" cy="1180456"/>
            </a:xfrm>
          </p:grpSpPr>
          <p:sp>
            <p:nvSpPr>
              <p:cNvPr id="40" name="任意多边形 39"/>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6115217" y="3141281"/>
              <a:ext cx="529910" cy="529910"/>
            </a:xfrm>
            <a:prstGeom prst="ellipse">
              <a:avLst/>
            </a:prstGeom>
            <a:gradFill>
              <a:gsLst>
                <a:gs pos="0">
                  <a:srgbClr val="01B3C5"/>
                </a:gs>
                <a:gs pos="100000">
                  <a:srgbClr val="009F9B"/>
                </a:gs>
              </a:gsLst>
              <a:lin ang="2700000" scaled="1"/>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61"/>
            <p:cNvSpPr txBox="1"/>
            <p:nvPr/>
          </p:nvSpPr>
          <p:spPr>
            <a:xfrm>
              <a:off x="5964438" y="3181327"/>
              <a:ext cx="839526"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grpSp>
      <p:grpSp>
        <p:nvGrpSpPr>
          <p:cNvPr id="42" name="组合 41"/>
          <p:cNvGrpSpPr/>
          <p:nvPr/>
        </p:nvGrpSpPr>
        <p:grpSpPr>
          <a:xfrm>
            <a:off x="5096695" y="2864800"/>
            <a:ext cx="1271434" cy="1119426"/>
            <a:chOff x="5096695" y="3474400"/>
            <a:chExt cx="1271434" cy="1119426"/>
          </a:xfrm>
        </p:grpSpPr>
        <p:grpSp>
          <p:nvGrpSpPr>
            <p:cNvPr id="43" name="组合 42"/>
            <p:cNvGrpSpPr/>
            <p:nvPr/>
          </p:nvGrpSpPr>
          <p:grpSpPr>
            <a:xfrm>
              <a:off x="5096695" y="3474400"/>
              <a:ext cx="1271434" cy="1119426"/>
              <a:chOff x="4826146" y="1399826"/>
              <a:chExt cx="1340751" cy="1180456"/>
            </a:xfrm>
          </p:grpSpPr>
          <p:sp>
            <p:nvSpPr>
              <p:cNvPr id="46" name="任意多边形 45"/>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5560227" y="3906038"/>
              <a:ext cx="529910" cy="529910"/>
            </a:xfrm>
            <a:prstGeom prst="ellipse">
              <a:avLst/>
            </a:prstGeom>
            <a:gradFill>
              <a:gsLst>
                <a:gs pos="0">
                  <a:srgbClr val="7B64A9"/>
                </a:gs>
                <a:gs pos="100000">
                  <a:srgbClr val="473F8E"/>
                </a:gs>
              </a:gsLst>
              <a:lin ang="2700000" scaled="1"/>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61"/>
            <p:cNvSpPr txBox="1"/>
            <p:nvPr/>
          </p:nvSpPr>
          <p:spPr>
            <a:xfrm>
              <a:off x="5421702" y="3926874"/>
              <a:ext cx="839526"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grpSp>
      <p:grpSp>
        <p:nvGrpSpPr>
          <p:cNvPr id="48" name="组合 47"/>
          <p:cNvGrpSpPr/>
          <p:nvPr/>
        </p:nvGrpSpPr>
        <p:grpSpPr>
          <a:xfrm>
            <a:off x="5837226" y="3617659"/>
            <a:ext cx="1271434" cy="1119426"/>
            <a:chOff x="5837226" y="4227259"/>
            <a:chExt cx="1271434" cy="1119426"/>
          </a:xfrm>
        </p:grpSpPr>
        <p:grpSp>
          <p:nvGrpSpPr>
            <p:cNvPr id="49" name="组合 48"/>
            <p:cNvGrpSpPr/>
            <p:nvPr/>
          </p:nvGrpSpPr>
          <p:grpSpPr>
            <a:xfrm flipH="1">
              <a:off x="5837226" y="4227259"/>
              <a:ext cx="1271434" cy="1119426"/>
              <a:chOff x="4826146" y="1399826"/>
              <a:chExt cx="1340751" cy="1180456"/>
            </a:xfrm>
          </p:grpSpPr>
          <p:sp>
            <p:nvSpPr>
              <p:cNvPr id="52" name="任意多边形 51"/>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椭圆 49"/>
            <p:cNvSpPr/>
            <p:nvPr/>
          </p:nvSpPr>
          <p:spPr>
            <a:xfrm>
              <a:off x="6115217" y="4658897"/>
              <a:ext cx="529910" cy="529910"/>
            </a:xfrm>
            <a:prstGeom prst="ellipse">
              <a:avLst/>
            </a:prstGeom>
            <a:gradFill>
              <a:gsLst>
                <a:gs pos="0">
                  <a:srgbClr val="FDE103"/>
                </a:gs>
                <a:gs pos="100000">
                  <a:srgbClr val="F8A11A"/>
                </a:gs>
              </a:gsLst>
              <a:lin ang="2700000" scaled="1"/>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61"/>
            <p:cNvSpPr txBox="1"/>
            <p:nvPr/>
          </p:nvSpPr>
          <p:spPr>
            <a:xfrm>
              <a:off x="5964438" y="4684131"/>
              <a:ext cx="839526"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04</a:t>
              </a:r>
              <a:endParaRPr lang="zh-CN" altLang="en-US" sz="2400" dirty="0">
                <a:solidFill>
                  <a:schemeClr val="bg1"/>
                </a:solidFill>
                <a:latin typeface="Impact" panose="020B0806030902050204" pitchFamily="34" charset="0"/>
              </a:endParaRPr>
            </a:p>
          </p:txBody>
        </p:sp>
      </p:grpSp>
      <p:grpSp>
        <p:nvGrpSpPr>
          <p:cNvPr id="54" name="组合 53"/>
          <p:cNvGrpSpPr/>
          <p:nvPr/>
        </p:nvGrpSpPr>
        <p:grpSpPr>
          <a:xfrm>
            <a:off x="5096695" y="4388290"/>
            <a:ext cx="1271434" cy="1119426"/>
            <a:chOff x="5096695" y="4997890"/>
            <a:chExt cx="1271434" cy="1119426"/>
          </a:xfrm>
        </p:grpSpPr>
        <p:grpSp>
          <p:nvGrpSpPr>
            <p:cNvPr id="55" name="组合 54"/>
            <p:cNvGrpSpPr/>
            <p:nvPr/>
          </p:nvGrpSpPr>
          <p:grpSpPr>
            <a:xfrm>
              <a:off x="5096695" y="4997890"/>
              <a:ext cx="1271434" cy="1119426"/>
              <a:chOff x="4826146" y="1399826"/>
              <a:chExt cx="1340751" cy="1180456"/>
            </a:xfrm>
          </p:grpSpPr>
          <p:sp>
            <p:nvSpPr>
              <p:cNvPr id="58" name="任意多边形 57"/>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5560227" y="5429529"/>
              <a:ext cx="529910" cy="529910"/>
            </a:xfrm>
            <a:prstGeom prst="ellipse">
              <a:avLst/>
            </a:prstGeom>
            <a:gradFill>
              <a:gsLst>
                <a:gs pos="0">
                  <a:srgbClr val="CBCCCE"/>
                </a:gs>
                <a:gs pos="100000">
                  <a:srgbClr val="8D8E92"/>
                </a:gs>
              </a:gsLst>
              <a:lin ang="2700000" scaled="1"/>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61"/>
            <p:cNvSpPr txBox="1"/>
            <p:nvPr/>
          </p:nvSpPr>
          <p:spPr>
            <a:xfrm>
              <a:off x="5406254" y="5459165"/>
              <a:ext cx="839526" cy="461665"/>
            </a:xfrm>
            <a:prstGeom prst="rect">
              <a:avLst/>
            </a:prstGeom>
            <a:noFill/>
          </p:spPr>
          <p:txBody>
            <a:bodyPr wrap="square" rtlCol="0">
              <a:spAutoFit/>
            </a:bodyPr>
            <a:lstStyle/>
            <a:p>
              <a:pPr algn="ctr"/>
              <a:r>
                <a:rPr lang="en-US" altLang="zh-CN" sz="2400" dirty="0">
                  <a:solidFill>
                    <a:schemeClr val="bg1"/>
                  </a:solidFill>
                  <a:latin typeface="Impact" panose="020B0806030902050204" pitchFamily="34" charset="0"/>
                </a:rPr>
                <a:t>05</a:t>
              </a:r>
              <a:endParaRPr lang="zh-CN" altLang="en-US" sz="2400" dirty="0">
                <a:solidFill>
                  <a:schemeClr val="bg1"/>
                </a:solidFill>
                <a:latin typeface="Impact" panose="020B0806030902050204" pitchFamily="34" charset="0"/>
              </a:endParaRPr>
            </a:p>
          </p:txBody>
        </p:sp>
      </p:grpSp>
      <p:grpSp>
        <p:nvGrpSpPr>
          <p:cNvPr id="60" name="组合 59"/>
          <p:cNvGrpSpPr/>
          <p:nvPr/>
        </p:nvGrpSpPr>
        <p:grpSpPr>
          <a:xfrm>
            <a:off x="3258299" y="1401220"/>
            <a:ext cx="2092888" cy="1273366"/>
            <a:chOff x="3258299" y="2010820"/>
            <a:chExt cx="2092888" cy="1273366"/>
          </a:xfrm>
        </p:grpSpPr>
        <p:sp>
          <p:nvSpPr>
            <p:cNvPr id="61" name="同侧圆角矩形 60"/>
            <p:cNvSpPr/>
            <p:nvPr/>
          </p:nvSpPr>
          <p:spPr>
            <a:xfrm rot="16200000">
              <a:off x="3668060" y="1601059"/>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81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同侧圆角矩形 61"/>
            <p:cNvSpPr/>
            <p:nvPr/>
          </p:nvSpPr>
          <p:spPr>
            <a:xfrm rot="16200000">
              <a:off x="3741790" y="1684666"/>
              <a:ext cx="1125911" cy="1925673"/>
            </a:xfrm>
            <a:prstGeom prst="round2SameRect">
              <a:avLst>
                <a:gd name="adj1" fmla="val 50000"/>
                <a:gd name="adj2" fmla="val 8208"/>
              </a:avLst>
            </a:prstGeom>
            <a:gradFill>
              <a:gsLst>
                <a:gs pos="0">
                  <a:srgbClr val="ED492C"/>
                </a:gs>
                <a:gs pos="100000">
                  <a:srgbClr val="DE163D"/>
                </a:gs>
              </a:gsLst>
              <a:lin ang="2700000" scaled="1"/>
            </a:gradFill>
            <a:ln w="22225">
              <a:noFill/>
            </a:ln>
            <a:effectLst>
              <a:innerShdw blurRad="1143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3" name="文本框 62"/>
            <p:cNvSpPr txBox="1"/>
            <p:nvPr/>
          </p:nvSpPr>
          <p:spPr>
            <a:xfrm>
              <a:off x="3613048" y="2316379"/>
              <a:ext cx="1422184" cy="584775"/>
            </a:xfrm>
            <a:prstGeom prst="rect">
              <a:avLst/>
            </a:prstGeom>
            <a:noFill/>
            <a:effectLst/>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计  划</a:t>
              </a:r>
            </a:p>
          </p:txBody>
        </p:sp>
      </p:grpSp>
      <p:grpSp>
        <p:nvGrpSpPr>
          <p:cNvPr id="64" name="组合 63"/>
          <p:cNvGrpSpPr/>
          <p:nvPr/>
        </p:nvGrpSpPr>
        <p:grpSpPr>
          <a:xfrm>
            <a:off x="3258301" y="2924711"/>
            <a:ext cx="2092888" cy="1273366"/>
            <a:chOff x="3258301" y="3534311"/>
            <a:chExt cx="2092888" cy="1273366"/>
          </a:xfrm>
        </p:grpSpPr>
        <p:sp>
          <p:nvSpPr>
            <p:cNvPr id="65" name="同侧圆角矩形 64"/>
            <p:cNvSpPr/>
            <p:nvPr/>
          </p:nvSpPr>
          <p:spPr>
            <a:xfrm rot="16200000">
              <a:off x="3668062" y="3124550"/>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81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同侧圆角矩形 65"/>
            <p:cNvSpPr/>
            <p:nvPr/>
          </p:nvSpPr>
          <p:spPr>
            <a:xfrm rot="16200000">
              <a:off x="3741790" y="3208158"/>
              <a:ext cx="1125913" cy="1925673"/>
            </a:xfrm>
            <a:prstGeom prst="round2SameRect">
              <a:avLst>
                <a:gd name="adj1" fmla="val 50000"/>
                <a:gd name="adj2" fmla="val 8208"/>
              </a:avLst>
            </a:prstGeom>
            <a:gradFill>
              <a:gsLst>
                <a:gs pos="0">
                  <a:srgbClr val="7B64A9"/>
                </a:gs>
                <a:gs pos="100000">
                  <a:srgbClr val="473F8E"/>
                </a:gs>
              </a:gsLst>
              <a:lin ang="2700000" scaled="1"/>
            </a:gradFill>
            <a:ln w="22225">
              <a:noFill/>
            </a:ln>
            <a:effectLst>
              <a:innerShdw blurRad="1143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3665365" y="3852277"/>
              <a:ext cx="1422184" cy="584775"/>
            </a:xfrm>
            <a:prstGeom prst="rect">
              <a:avLst/>
            </a:prstGeom>
            <a:noFill/>
            <a:effectLst/>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计  划</a:t>
              </a:r>
            </a:p>
          </p:txBody>
        </p:sp>
      </p:grpSp>
      <p:grpSp>
        <p:nvGrpSpPr>
          <p:cNvPr id="68" name="组合 67"/>
          <p:cNvGrpSpPr/>
          <p:nvPr/>
        </p:nvGrpSpPr>
        <p:grpSpPr>
          <a:xfrm>
            <a:off x="3258301" y="4448202"/>
            <a:ext cx="2092888" cy="1273366"/>
            <a:chOff x="3258301" y="5057802"/>
            <a:chExt cx="2092888" cy="1273366"/>
          </a:xfrm>
        </p:grpSpPr>
        <p:sp>
          <p:nvSpPr>
            <p:cNvPr id="69" name="同侧圆角矩形 68"/>
            <p:cNvSpPr/>
            <p:nvPr/>
          </p:nvSpPr>
          <p:spPr>
            <a:xfrm rot="16200000">
              <a:off x="3668062" y="4648041"/>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81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同侧圆角矩形 69"/>
            <p:cNvSpPr/>
            <p:nvPr/>
          </p:nvSpPr>
          <p:spPr>
            <a:xfrm rot="16200000">
              <a:off x="3741790" y="4731648"/>
              <a:ext cx="1125913" cy="1925673"/>
            </a:xfrm>
            <a:prstGeom prst="round2SameRect">
              <a:avLst>
                <a:gd name="adj1" fmla="val 50000"/>
                <a:gd name="adj2" fmla="val 8208"/>
              </a:avLst>
            </a:prstGeom>
            <a:gradFill>
              <a:gsLst>
                <a:gs pos="0">
                  <a:srgbClr val="CBCCCE"/>
                </a:gs>
                <a:gs pos="100000">
                  <a:srgbClr val="8D8E92"/>
                </a:gs>
              </a:gsLst>
              <a:lin ang="2700000" scaled="1"/>
            </a:gradFill>
            <a:ln w="22225">
              <a:noFill/>
            </a:ln>
            <a:effectLst>
              <a:innerShdw blurRad="1143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3697060" y="5374937"/>
              <a:ext cx="1422184" cy="584775"/>
            </a:xfrm>
            <a:prstGeom prst="rect">
              <a:avLst/>
            </a:prstGeom>
            <a:noFill/>
            <a:effectLst/>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计  划</a:t>
              </a:r>
            </a:p>
          </p:txBody>
        </p:sp>
      </p:grpSp>
      <p:grpSp>
        <p:nvGrpSpPr>
          <p:cNvPr id="72" name="组合 71"/>
          <p:cNvGrpSpPr/>
          <p:nvPr/>
        </p:nvGrpSpPr>
        <p:grpSpPr>
          <a:xfrm>
            <a:off x="6854166" y="2159954"/>
            <a:ext cx="2092888" cy="1273366"/>
            <a:chOff x="6854166" y="2769554"/>
            <a:chExt cx="2092888" cy="1273366"/>
          </a:xfrm>
        </p:grpSpPr>
        <p:sp>
          <p:nvSpPr>
            <p:cNvPr id="73" name="同侧圆角矩形 72"/>
            <p:cNvSpPr/>
            <p:nvPr/>
          </p:nvSpPr>
          <p:spPr>
            <a:xfrm rot="5400000" flipH="1">
              <a:off x="7263927" y="2359793"/>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13500000" scaled="0"/>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同侧圆角矩形 73"/>
            <p:cNvSpPr/>
            <p:nvPr/>
          </p:nvSpPr>
          <p:spPr>
            <a:xfrm rot="5400000" flipH="1">
              <a:off x="7337652" y="2443400"/>
              <a:ext cx="1125913" cy="1925673"/>
            </a:xfrm>
            <a:prstGeom prst="round2SameRect">
              <a:avLst>
                <a:gd name="adj1" fmla="val 50000"/>
                <a:gd name="adj2" fmla="val 8208"/>
              </a:avLst>
            </a:prstGeom>
            <a:gradFill>
              <a:gsLst>
                <a:gs pos="0">
                  <a:srgbClr val="01B3C5"/>
                </a:gs>
                <a:gs pos="100000">
                  <a:srgbClr val="009F9B"/>
                </a:gs>
              </a:gsLst>
              <a:lin ang="2700000" scaled="1"/>
            </a:gradFill>
            <a:ln w="22225">
              <a:noFill/>
            </a:ln>
            <a:effectLst>
              <a:innerShdw blurRad="1143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7202988" y="3076008"/>
              <a:ext cx="1422184" cy="584775"/>
            </a:xfrm>
            <a:prstGeom prst="rect">
              <a:avLst/>
            </a:prstGeom>
            <a:noFill/>
            <a:effectLst/>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计  划</a:t>
              </a:r>
            </a:p>
          </p:txBody>
        </p:sp>
      </p:grpSp>
      <p:grpSp>
        <p:nvGrpSpPr>
          <p:cNvPr id="76" name="组合 75"/>
          <p:cNvGrpSpPr/>
          <p:nvPr/>
        </p:nvGrpSpPr>
        <p:grpSpPr>
          <a:xfrm>
            <a:off x="6854166" y="3677570"/>
            <a:ext cx="2092888" cy="1273366"/>
            <a:chOff x="6854166" y="4287170"/>
            <a:chExt cx="2092888" cy="1273366"/>
          </a:xfrm>
        </p:grpSpPr>
        <p:sp>
          <p:nvSpPr>
            <p:cNvPr id="77" name="同侧圆角矩形 76"/>
            <p:cNvSpPr/>
            <p:nvPr/>
          </p:nvSpPr>
          <p:spPr>
            <a:xfrm rot="5400000" flipH="1">
              <a:off x="7263927" y="3877409"/>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13500000" scaled="0"/>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同侧圆角矩形 77"/>
            <p:cNvSpPr/>
            <p:nvPr/>
          </p:nvSpPr>
          <p:spPr>
            <a:xfrm rot="5400000" flipH="1">
              <a:off x="7337652" y="3961017"/>
              <a:ext cx="1125913" cy="1925673"/>
            </a:xfrm>
            <a:prstGeom prst="round2SameRect">
              <a:avLst>
                <a:gd name="adj1" fmla="val 50000"/>
                <a:gd name="adj2" fmla="val 8208"/>
              </a:avLst>
            </a:prstGeom>
            <a:gradFill>
              <a:gsLst>
                <a:gs pos="0">
                  <a:srgbClr val="FDE103"/>
                </a:gs>
                <a:gs pos="100000">
                  <a:srgbClr val="F8A11A"/>
                </a:gs>
              </a:gsLst>
              <a:lin ang="2700000" scaled="1"/>
            </a:gradFill>
            <a:ln w="22225">
              <a:noFill/>
            </a:ln>
            <a:effectLst>
              <a:innerShdw blurRad="1143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7202988" y="4604032"/>
              <a:ext cx="1422184" cy="584775"/>
            </a:xfrm>
            <a:prstGeom prst="rect">
              <a:avLst/>
            </a:prstGeom>
            <a:noFill/>
            <a:effectLst/>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计  划</a:t>
              </a:r>
            </a:p>
          </p:txBody>
        </p:sp>
      </p:grpSp>
      <p:sp>
        <p:nvSpPr>
          <p:cNvPr id="80" name="矩形 47"/>
          <p:cNvSpPr>
            <a:spLocks noChangeArrowheads="1"/>
          </p:cNvSpPr>
          <p:nvPr/>
        </p:nvSpPr>
        <p:spPr bwMode="auto">
          <a:xfrm>
            <a:off x="1087206" y="1672131"/>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81" name="矩形 47"/>
          <p:cNvSpPr>
            <a:spLocks noChangeArrowheads="1"/>
          </p:cNvSpPr>
          <p:nvPr/>
        </p:nvSpPr>
        <p:spPr bwMode="auto">
          <a:xfrm>
            <a:off x="1098851" y="3138396"/>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82" name="矩形 47"/>
          <p:cNvSpPr>
            <a:spLocks noChangeArrowheads="1"/>
          </p:cNvSpPr>
          <p:nvPr/>
        </p:nvSpPr>
        <p:spPr bwMode="auto">
          <a:xfrm>
            <a:off x="9245030" y="2366652"/>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83" name="矩形 47"/>
          <p:cNvSpPr>
            <a:spLocks noChangeArrowheads="1"/>
          </p:cNvSpPr>
          <p:nvPr/>
        </p:nvSpPr>
        <p:spPr bwMode="auto">
          <a:xfrm>
            <a:off x="1085187" y="4689319"/>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84" name="矩形 47"/>
          <p:cNvSpPr>
            <a:spLocks noChangeArrowheads="1"/>
          </p:cNvSpPr>
          <p:nvPr/>
        </p:nvSpPr>
        <p:spPr bwMode="auto">
          <a:xfrm>
            <a:off x="9245030" y="3973936"/>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85" name="文本框 84"/>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53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0-#ppt_w/2"/>
                                          </p:val>
                                        </p:tav>
                                        <p:tav tm="100000">
                                          <p:val>
                                            <p:strVal val="#ppt_x"/>
                                          </p:val>
                                        </p:tav>
                                      </p:tavLst>
                                    </p:anim>
                                    <p:anim calcmode="lin" valueType="num">
                                      <p:cBhvr additive="base">
                                        <p:cTn id="8" dur="7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5" presetClass="entr" presetSubtype="0"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5" dur="1000" fill="hold"/>
                                        <p:tgtEl>
                                          <p:spTgt spid="60"/>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childTnLst>
                                </p:cTn>
                              </p:par>
                            </p:childTnLst>
                          </p:cTn>
                        </p:par>
                        <p:par>
                          <p:cTn id="24" fill="hold">
                            <p:stCondLst>
                              <p:cond delay="2500"/>
                            </p:stCondLst>
                            <p:childTnLst>
                              <p:par>
                                <p:cTn id="25" presetID="2" presetClass="entr" presetSubtype="2" decel="2530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750" fill="hold"/>
                                        <p:tgtEl>
                                          <p:spTgt spid="36"/>
                                        </p:tgtEl>
                                        <p:attrNameLst>
                                          <p:attrName>ppt_x</p:attrName>
                                        </p:attrNameLst>
                                      </p:cBhvr>
                                      <p:tavLst>
                                        <p:tav tm="0">
                                          <p:val>
                                            <p:strVal val="1+#ppt_w/2"/>
                                          </p:val>
                                        </p:tav>
                                        <p:tav tm="100000">
                                          <p:val>
                                            <p:strVal val="#ppt_x"/>
                                          </p:val>
                                        </p:tav>
                                      </p:tavLst>
                                    </p:anim>
                                    <p:anim calcmode="lin" valueType="num">
                                      <p:cBhvr additive="base">
                                        <p:cTn id="28" dur="750" fill="hold"/>
                                        <p:tgtEl>
                                          <p:spTgt spid="36"/>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5" presetClass="entr" presetSubtype="0"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35" dur="1000" fill="hold"/>
                                        <p:tgtEl>
                                          <p:spTgt spid="72"/>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7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fade">
                                      <p:cBhvr>
                                        <p:cTn id="43" dur="500"/>
                                        <p:tgtEl>
                                          <p:spTgt spid="82"/>
                                        </p:tgtEl>
                                      </p:cBhvr>
                                    </p:animEffect>
                                  </p:childTnLst>
                                </p:cTn>
                              </p:par>
                            </p:childTnLst>
                          </p:cTn>
                        </p:par>
                        <p:par>
                          <p:cTn id="44" fill="hold">
                            <p:stCondLst>
                              <p:cond delay="5000"/>
                            </p:stCondLst>
                            <p:childTnLst>
                              <p:par>
                                <p:cTn id="45" presetID="2" presetClass="entr" presetSubtype="8" decel="25300"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750" fill="hold"/>
                                        <p:tgtEl>
                                          <p:spTgt spid="42"/>
                                        </p:tgtEl>
                                        <p:attrNameLst>
                                          <p:attrName>ppt_x</p:attrName>
                                        </p:attrNameLst>
                                      </p:cBhvr>
                                      <p:tavLst>
                                        <p:tav tm="0">
                                          <p:val>
                                            <p:strVal val="0-#ppt_w/2"/>
                                          </p:val>
                                        </p:tav>
                                        <p:tav tm="100000">
                                          <p:val>
                                            <p:strVal val="#ppt_x"/>
                                          </p:val>
                                        </p:tav>
                                      </p:tavLst>
                                    </p:anim>
                                    <p:anim calcmode="lin" valueType="num">
                                      <p:cBhvr additive="base">
                                        <p:cTn id="48" dur="750" fill="hold"/>
                                        <p:tgtEl>
                                          <p:spTgt spid="42"/>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25" presetClass="entr" presetSubtype="0" fill="hold" nodeType="afterEffect">
                                  <p:stCondLst>
                                    <p:cond delay="0"/>
                                  </p:stCondLst>
                                  <p:childTnLst>
                                    <p:set>
                                      <p:cBhvr>
                                        <p:cTn id="51" dur="1" fill="hold">
                                          <p:stCondLst>
                                            <p:cond delay="0"/>
                                          </p:stCondLst>
                                        </p:cTn>
                                        <p:tgtEl>
                                          <p:spTgt spid="64"/>
                                        </p:tgtEl>
                                        <p:attrNameLst>
                                          <p:attrName>style.visibility</p:attrName>
                                        </p:attrNameLst>
                                      </p:cBhvr>
                                      <p:to>
                                        <p:strVal val="visible"/>
                                      </p:to>
                                    </p:set>
                                    <p:anim calcmode="lin" valueType="num">
                                      <p:cBhvr>
                                        <p:cTn id="52"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55" dur="1000" fill="hold"/>
                                        <p:tgtEl>
                                          <p:spTgt spid="64"/>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6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500"/>
                            </p:stCondLst>
                            <p:childTnLst>
                              <p:par>
                                <p:cTn id="65" presetID="2" presetClass="entr" presetSubtype="2" decel="25300"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750" fill="hold"/>
                                        <p:tgtEl>
                                          <p:spTgt spid="48"/>
                                        </p:tgtEl>
                                        <p:attrNameLst>
                                          <p:attrName>ppt_x</p:attrName>
                                        </p:attrNameLst>
                                      </p:cBhvr>
                                      <p:tavLst>
                                        <p:tav tm="0">
                                          <p:val>
                                            <p:strVal val="1+#ppt_w/2"/>
                                          </p:val>
                                        </p:tav>
                                        <p:tav tm="100000">
                                          <p:val>
                                            <p:strVal val="#ppt_x"/>
                                          </p:val>
                                        </p:tav>
                                      </p:tavLst>
                                    </p:anim>
                                    <p:anim calcmode="lin" valueType="num">
                                      <p:cBhvr additive="base">
                                        <p:cTn id="68" dur="750" fill="hold"/>
                                        <p:tgtEl>
                                          <p:spTgt spid="48"/>
                                        </p:tgtEl>
                                        <p:attrNameLst>
                                          <p:attrName>ppt_y</p:attrName>
                                        </p:attrNameLst>
                                      </p:cBhvr>
                                      <p:tavLst>
                                        <p:tav tm="0">
                                          <p:val>
                                            <p:strVal val="#ppt_y"/>
                                          </p:val>
                                        </p:tav>
                                        <p:tav tm="100000">
                                          <p:val>
                                            <p:strVal val="#ppt_y"/>
                                          </p:val>
                                        </p:tav>
                                      </p:tavLst>
                                    </p:anim>
                                  </p:childTnLst>
                                </p:cTn>
                              </p:par>
                            </p:childTnLst>
                          </p:cTn>
                        </p:par>
                        <p:par>
                          <p:cTn id="69" fill="hold">
                            <p:stCondLst>
                              <p:cond delay="8500"/>
                            </p:stCondLst>
                            <p:childTnLst>
                              <p:par>
                                <p:cTn id="70" presetID="25" presetClass="entr" presetSubtype="0" fill="hold" nodeType="after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p:cTn id="72" dur="500" decel="50000" fill="hold">
                                          <p:stCondLst>
                                            <p:cond delay="0"/>
                                          </p:stCondLst>
                                        </p:cTn>
                                        <p:tgtEl>
                                          <p:spTgt spid="76"/>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76"/>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76"/>
                                        </p:tgtEl>
                                        <p:attrNameLst>
                                          <p:attrName>ppt_w</p:attrName>
                                        </p:attrNameLst>
                                      </p:cBhvr>
                                      <p:tavLst>
                                        <p:tav tm="0">
                                          <p:val>
                                            <p:strVal val="#ppt_w*.05"/>
                                          </p:val>
                                        </p:tav>
                                        <p:tav tm="100000">
                                          <p:val>
                                            <p:strVal val="#ppt_w"/>
                                          </p:val>
                                        </p:tav>
                                      </p:tavLst>
                                    </p:anim>
                                    <p:anim calcmode="lin" valueType="num">
                                      <p:cBhvr>
                                        <p:cTn id="75" dur="1000" fill="hold"/>
                                        <p:tgtEl>
                                          <p:spTgt spid="76"/>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76"/>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76"/>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76"/>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76"/>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fade">
                                      <p:cBhvr>
                                        <p:cTn id="83" dur="500"/>
                                        <p:tgtEl>
                                          <p:spTgt spid="84"/>
                                        </p:tgtEl>
                                      </p:cBhvr>
                                    </p:animEffect>
                                  </p:childTnLst>
                                </p:cTn>
                              </p:par>
                            </p:childTnLst>
                          </p:cTn>
                        </p:par>
                        <p:par>
                          <p:cTn id="84" fill="hold">
                            <p:stCondLst>
                              <p:cond delay="10000"/>
                            </p:stCondLst>
                            <p:childTnLst>
                              <p:par>
                                <p:cTn id="85" presetID="2" presetClass="entr" presetSubtype="8" decel="2530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750" fill="hold"/>
                                        <p:tgtEl>
                                          <p:spTgt spid="54"/>
                                        </p:tgtEl>
                                        <p:attrNameLst>
                                          <p:attrName>ppt_x</p:attrName>
                                        </p:attrNameLst>
                                      </p:cBhvr>
                                      <p:tavLst>
                                        <p:tav tm="0">
                                          <p:val>
                                            <p:strVal val="0-#ppt_w/2"/>
                                          </p:val>
                                        </p:tav>
                                        <p:tav tm="100000">
                                          <p:val>
                                            <p:strVal val="#ppt_x"/>
                                          </p:val>
                                        </p:tav>
                                      </p:tavLst>
                                    </p:anim>
                                    <p:anim calcmode="lin" valueType="num">
                                      <p:cBhvr additive="base">
                                        <p:cTn id="88" dur="750" fill="hold"/>
                                        <p:tgtEl>
                                          <p:spTgt spid="54"/>
                                        </p:tgtEl>
                                        <p:attrNameLst>
                                          <p:attrName>ppt_y</p:attrName>
                                        </p:attrNameLst>
                                      </p:cBhvr>
                                      <p:tavLst>
                                        <p:tav tm="0">
                                          <p:val>
                                            <p:strVal val="#ppt_y"/>
                                          </p:val>
                                        </p:tav>
                                        <p:tav tm="100000">
                                          <p:val>
                                            <p:strVal val="#ppt_y"/>
                                          </p:val>
                                        </p:tav>
                                      </p:tavLst>
                                    </p:anim>
                                  </p:childTnLst>
                                </p:cTn>
                              </p:par>
                            </p:childTnLst>
                          </p:cTn>
                        </p:par>
                        <p:par>
                          <p:cTn id="89" fill="hold">
                            <p:stCondLst>
                              <p:cond delay="11000"/>
                            </p:stCondLst>
                            <p:childTnLst>
                              <p:par>
                                <p:cTn id="90" presetID="25" presetClass="entr" presetSubtype="0" fill="hold" nodeType="afterEffect">
                                  <p:stCondLst>
                                    <p:cond delay="0"/>
                                  </p:stCondLst>
                                  <p:childTnLst>
                                    <p:set>
                                      <p:cBhvr>
                                        <p:cTn id="91" dur="1" fill="hold">
                                          <p:stCondLst>
                                            <p:cond delay="0"/>
                                          </p:stCondLst>
                                        </p:cTn>
                                        <p:tgtEl>
                                          <p:spTgt spid="68"/>
                                        </p:tgtEl>
                                        <p:attrNameLst>
                                          <p:attrName>style.visibility</p:attrName>
                                        </p:attrNameLst>
                                      </p:cBhvr>
                                      <p:to>
                                        <p:strVal val="visible"/>
                                      </p:to>
                                    </p:set>
                                    <p:anim calcmode="lin" valueType="num">
                                      <p:cBhvr>
                                        <p:cTn id="92"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93"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94"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95" dur="1000" fill="hold"/>
                                        <p:tgtEl>
                                          <p:spTgt spid="68"/>
                                        </p:tgtEl>
                                        <p:attrNameLst>
                                          <p:attrName>ppt_h</p:attrName>
                                        </p:attrNameLst>
                                      </p:cBhvr>
                                      <p:tavLst>
                                        <p:tav tm="0">
                                          <p:val>
                                            <p:strVal val="#ppt_h"/>
                                          </p:val>
                                        </p:tav>
                                        <p:tav tm="100000">
                                          <p:val>
                                            <p:strVal val="#ppt_h"/>
                                          </p:val>
                                        </p:tav>
                                      </p:tavLst>
                                    </p:anim>
                                    <p:anim calcmode="lin" valueType="num">
                                      <p:cBhvr>
                                        <p:cTn id="96"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97"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98"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99" dur="1000" decel="50000">
                                          <p:stCondLst>
                                            <p:cond delay="0"/>
                                          </p:stCondLst>
                                        </p:cTn>
                                        <p:tgtEl>
                                          <p:spTgt spid="68"/>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3176581" y="1103710"/>
            <a:ext cx="388502" cy="570274"/>
          </a:xfrm>
          <a:custGeom>
            <a:avLst/>
            <a:gdLst>
              <a:gd name="connsiteX0" fmla="*/ 194251 w 388502"/>
              <a:gd name="connsiteY0" fmla="*/ 0 h 570274"/>
              <a:gd name="connsiteX1" fmla="*/ 388502 w 388502"/>
              <a:gd name="connsiteY1" fmla="*/ 194251 h 570274"/>
              <a:gd name="connsiteX2" fmla="*/ 388502 w 388502"/>
              <a:gd name="connsiteY2" fmla="*/ 570274 h 570274"/>
              <a:gd name="connsiteX3" fmla="*/ 0 w 388502"/>
              <a:gd name="connsiteY3" fmla="*/ 570274 h 570274"/>
              <a:gd name="connsiteX4" fmla="*/ 0 w 388502"/>
              <a:gd name="connsiteY4" fmla="*/ 194251 h 570274"/>
              <a:gd name="connsiteX5" fmla="*/ 194251 w 388502"/>
              <a:gd name="connsiteY5" fmla="*/ 0 h 57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502" h="570274">
                <a:moveTo>
                  <a:pt x="194251" y="0"/>
                </a:moveTo>
                <a:cubicBezTo>
                  <a:pt x="301533" y="0"/>
                  <a:pt x="388502" y="86969"/>
                  <a:pt x="388502" y="194251"/>
                </a:cubicBezTo>
                <a:lnTo>
                  <a:pt x="388502" y="570274"/>
                </a:lnTo>
                <a:lnTo>
                  <a:pt x="0" y="570274"/>
                </a:lnTo>
                <a:lnTo>
                  <a:pt x="0" y="194251"/>
                </a:lnTo>
                <a:cubicBezTo>
                  <a:pt x="0" y="86969"/>
                  <a:pt x="86969" y="0"/>
                  <a:pt x="19425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3405910" y="1100540"/>
            <a:ext cx="1257348" cy="2680662"/>
            <a:chOff x="3405910" y="1251767"/>
            <a:chExt cx="1257348" cy="2680662"/>
          </a:xfrm>
        </p:grpSpPr>
        <p:sp>
          <p:nvSpPr>
            <p:cNvPr id="12" name="任意多边形 11"/>
            <p:cNvSpPr/>
            <p:nvPr/>
          </p:nvSpPr>
          <p:spPr>
            <a:xfrm rot="16200000">
              <a:off x="2694253" y="1963424"/>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ED492C"/>
                </a:gs>
                <a:gs pos="100000">
                  <a:srgbClr val="DE163D"/>
                </a:gs>
              </a:gsLst>
              <a:lin ang="27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文本框 12"/>
            <p:cNvSpPr txBox="1"/>
            <p:nvPr/>
          </p:nvSpPr>
          <p:spPr>
            <a:xfrm>
              <a:off x="3668137" y="2920800"/>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4" name="Freeform 22"/>
            <p:cNvSpPr>
              <a:spLocks noEditPoints="1"/>
            </p:cNvSpPr>
            <p:nvPr/>
          </p:nvSpPr>
          <p:spPr bwMode="auto">
            <a:xfrm>
              <a:off x="3879361" y="1540074"/>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7434434" y="3416939"/>
            <a:ext cx="1257348" cy="2680662"/>
            <a:chOff x="7434434" y="3568166"/>
            <a:chExt cx="1257348" cy="2680662"/>
          </a:xfrm>
        </p:grpSpPr>
        <p:sp>
          <p:nvSpPr>
            <p:cNvPr id="16" name="任意多边形 15"/>
            <p:cNvSpPr/>
            <p:nvPr/>
          </p:nvSpPr>
          <p:spPr>
            <a:xfrm rot="16200000">
              <a:off x="6722777" y="4279823"/>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FDE103"/>
                </a:gs>
                <a:gs pos="100000">
                  <a:srgbClr val="F8A11A"/>
                </a:gs>
              </a:gsLst>
              <a:lin ang="27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7763991" y="5348817"/>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04</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8" name="Freeform 33"/>
            <p:cNvSpPr>
              <a:spLocks noEditPoints="1"/>
            </p:cNvSpPr>
            <p:nvPr/>
          </p:nvSpPr>
          <p:spPr bwMode="auto">
            <a:xfrm>
              <a:off x="7916888" y="3994378"/>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9" name="组合 18"/>
          <p:cNvGrpSpPr/>
          <p:nvPr/>
        </p:nvGrpSpPr>
        <p:grpSpPr>
          <a:xfrm>
            <a:off x="6104588" y="2638238"/>
            <a:ext cx="1257348" cy="2680662"/>
            <a:chOff x="6104588" y="2789465"/>
            <a:chExt cx="1257348" cy="2680662"/>
          </a:xfrm>
        </p:grpSpPr>
        <p:sp>
          <p:nvSpPr>
            <p:cNvPr id="20" name="任意多边形 19"/>
            <p:cNvSpPr/>
            <p:nvPr/>
          </p:nvSpPr>
          <p:spPr>
            <a:xfrm rot="16200000">
              <a:off x="5392931" y="3501122"/>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7B64A9"/>
                </a:gs>
                <a:gs pos="100000">
                  <a:srgbClr val="473F8E"/>
                </a:gs>
              </a:gsLst>
              <a:lin ang="27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20"/>
            <p:cNvSpPr txBox="1"/>
            <p:nvPr/>
          </p:nvSpPr>
          <p:spPr>
            <a:xfrm>
              <a:off x="6390255" y="4507029"/>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2" name="Freeform 26"/>
            <p:cNvSpPr>
              <a:spLocks noEditPoints="1"/>
            </p:cNvSpPr>
            <p:nvPr/>
          </p:nvSpPr>
          <p:spPr bwMode="auto">
            <a:xfrm>
              <a:off x="6578363" y="3137285"/>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3" name="组合 22"/>
          <p:cNvGrpSpPr/>
          <p:nvPr/>
        </p:nvGrpSpPr>
        <p:grpSpPr>
          <a:xfrm>
            <a:off x="4739838" y="1879663"/>
            <a:ext cx="1257348" cy="2680662"/>
            <a:chOff x="4739838" y="2030890"/>
            <a:chExt cx="1257348" cy="2680662"/>
          </a:xfrm>
        </p:grpSpPr>
        <p:sp>
          <p:nvSpPr>
            <p:cNvPr id="24" name="任意多边形 23"/>
            <p:cNvSpPr/>
            <p:nvPr/>
          </p:nvSpPr>
          <p:spPr>
            <a:xfrm rot="16200000">
              <a:off x="4028181" y="2742547"/>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01B3C5"/>
                </a:gs>
                <a:gs pos="100000">
                  <a:srgbClr val="009F9B"/>
                </a:gs>
              </a:gsLst>
              <a:lin ang="27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5012807" y="3738391"/>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6" name="Freeform 14"/>
            <p:cNvSpPr>
              <a:spLocks noEditPoints="1"/>
            </p:cNvSpPr>
            <p:nvPr/>
          </p:nvSpPr>
          <p:spPr bwMode="auto">
            <a:xfrm>
              <a:off x="5168350" y="2360040"/>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27" name="任意多边形 26"/>
          <p:cNvSpPr/>
          <p:nvPr/>
        </p:nvSpPr>
        <p:spPr>
          <a:xfrm>
            <a:off x="4117267" y="1878628"/>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1" fmla="*/ 195417 w 390490"/>
              <a:gd name="connsiteY0-2" fmla="*/ 0 h 1913292"/>
              <a:gd name="connsiteX1-3" fmla="*/ 390490 w 390490"/>
              <a:gd name="connsiteY1-4" fmla="*/ 195073 h 1913292"/>
              <a:gd name="connsiteX2-5" fmla="*/ 390489 w 390490"/>
              <a:gd name="connsiteY2-6" fmla="*/ 1913292 h 1913292"/>
              <a:gd name="connsiteX3-7" fmla="*/ 344 w 390490"/>
              <a:gd name="connsiteY3-8" fmla="*/ 1913292 h 1913292"/>
              <a:gd name="connsiteX4-9" fmla="*/ 0 w 390490"/>
              <a:gd name="connsiteY4-10" fmla="*/ 1612451 h 1913292"/>
              <a:gd name="connsiteX5-11" fmla="*/ 344 w 390490"/>
              <a:gd name="connsiteY5-12" fmla="*/ 195073 h 1913292"/>
              <a:gd name="connsiteX6" fmla="*/ 195417 w 390490"/>
              <a:gd name="connsiteY6" fmla="*/ 0 h 1913292"/>
              <a:gd name="connsiteX0-13" fmla="*/ 544843 w 739916"/>
              <a:gd name="connsiteY0-14" fmla="*/ 0 h 1918289"/>
              <a:gd name="connsiteX1-15" fmla="*/ 739916 w 739916"/>
              <a:gd name="connsiteY1-16" fmla="*/ 195073 h 1918289"/>
              <a:gd name="connsiteX2-17" fmla="*/ 739915 w 739916"/>
              <a:gd name="connsiteY2-18" fmla="*/ 1913292 h 1918289"/>
              <a:gd name="connsiteX3-19" fmla="*/ 0 w 739916"/>
              <a:gd name="connsiteY3-20" fmla="*/ 1918289 h 1918289"/>
              <a:gd name="connsiteX4-21" fmla="*/ 349426 w 739916"/>
              <a:gd name="connsiteY4-22" fmla="*/ 1612451 h 1918289"/>
              <a:gd name="connsiteX5-23" fmla="*/ 349770 w 739916"/>
              <a:gd name="connsiteY5-24" fmla="*/ 195073 h 1918289"/>
              <a:gd name="connsiteX6-25" fmla="*/ 544843 w 739916"/>
              <a:gd name="connsiteY6-26" fmla="*/ 0 h 1918289"/>
              <a:gd name="connsiteX0-27" fmla="*/ 562332 w 757405"/>
              <a:gd name="connsiteY0-28" fmla="*/ 0 h 1915791"/>
              <a:gd name="connsiteX1-29" fmla="*/ 757405 w 757405"/>
              <a:gd name="connsiteY1-30" fmla="*/ 195073 h 1915791"/>
              <a:gd name="connsiteX2-31" fmla="*/ 757404 w 757405"/>
              <a:gd name="connsiteY2-32" fmla="*/ 1913292 h 1915791"/>
              <a:gd name="connsiteX3-33" fmla="*/ 0 w 757405"/>
              <a:gd name="connsiteY3-34" fmla="*/ 1915791 h 1915791"/>
              <a:gd name="connsiteX4-35" fmla="*/ 366915 w 757405"/>
              <a:gd name="connsiteY4-36" fmla="*/ 1612451 h 1915791"/>
              <a:gd name="connsiteX5-37" fmla="*/ 367259 w 757405"/>
              <a:gd name="connsiteY5-38" fmla="*/ 195073 h 1915791"/>
              <a:gd name="connsiteX6-39" fmla="*/ 562332 w 757405"/>
              <a:gd name="connsiteY6-40" fmla="*/ 0 h 1915791"/>
              <a:gd name="connsiteX0-41" fmla="*/ 562332 w 757405"/>
              <a:gd name="connsiteY0-42" fmla="*/ 0 h 1920788"/>
              <a:gd name="connsiteX1-43" fmla="*/ 757405 w 757405"/>
              <a:gd name="connsiteY1-44" fmla="*/ 195073 h 1920788"/>
              <a:gd name="connsiteX2-45" fmla="*/ 757404 w 757405"/>
              <a:gd name="connsiteY2-46" fmla="*/ 1913292 h 1920788"/>
              <a:gd name="connsiteX3-47" fmla="*/ 0 w 757405"/>
              <a:gd name="connsiteY3-48" fmla="*/ 1920788 h 1920788"/>
              <a:gd name="connsiteX4-49" fmla="*/ 366915 w 757405"/>
              <a:gd name="connsiteY4-50" fmla="*/ 1612451 h 1920788"/>
              <a:gd name="connsiteX5-51" fmla="*/ 367259 w 757405"/>
              <a:gd name="connsiteY5-52" fmla="*/ 195073 h 1920788"/>
              <a:gd name="connsiteX6-53" fmla="*/ 562332 w 757405"/>
              <a:gd name="connsiteY6-54" fmla="*/ 0 h 1920788"/>
              <a:gd name="connsiteX0-55" fmla="*/ 562332 w 757405"/>
              <a:gd name="connsiteY0-56" fmla="*/ 0 h 1920788"/>
              <a:gd name="connsiteX1-57" fmla="*/ 757405 w 757405"/>
              <a:gd name="connsiteY1-58" fmla="*/ 195073 h 1920788"/>
              <a:gd name="connsiteX2-59" fmla="*/ 757404 w 757405"/>
              <a:gd name="connsiteY2-60" fmla="*/ 1913292 h 1920788"/>
              <a:gd name="connsiteX3-61" fmla="*/ 0 w 757405"/>
              <a:gd name="connsiteY3-62" fmla="*/ 1920788 h 1920788"/>
              <a:gd name="connsiteX4-63" fmla="*/ 366915 w 757405"/>
              <a:gd name="connsiteY4-64" fmla="*/ 1612451 h 1920788"/>
              <a:gd name="connsiteX5-65" fmla="*/ 367259 w 757405"/>
              <a:gd name="connsiteY5-66" fmla="*/ 195073 h 1920788"/>
              <a:gd name="connsiteX6-67" fmla="*/ 562332 w 757405"/>
              <a:gd name="connsiteY6-68" fmla="*/ 0 h 1920788"/>
              <a:gd name="connsiteX0-69" fmla="*/ 562332 w 757405"/>
              <a:gd name="connsiteY0-70" fmla="*/ 0 h 1918290"/>
              <a:gd name="connsiteX1-71" fmla="*/ 757405 w 757405"/>
              <a:gd name="connsiteY1-72" fmla="*/ 195073 h 1918290"/>
              <a:gd name="connsiteX2-73" fmla="*/ 757404 w 757405"/>
              <a:gd name="connsiteY2-74" fmla="*/ 1913292 h 1918290"/>
              <a:gd name="connsiteX3-75" fmla="*/ 0 w 757405"/>
              <a:gd name="connsiteY3-76" fmla="*/ 1918290 h 1918290"/>
              <a:gd name="connsiteX4-77" fmla="*/ 366915 w 757405"/>
              <a:gd name="connsiteY4-78" fmla="*/ 1612451 h 1918290"/>
              <a:gd name="connsiteX5-79" fmla="*/ 367259 w 757405"/>
              <a:gd name="connsiteY5-80" fmla="*/ 195073 h 1918290"/>
              <a:gd name="connsiteX6-81" fmla="*/ 562332 w 757405"/>
              <a:gd name="connsiteY6-82" fmla="*/ 0 h 1918290"/>
              <a:gd name="connsiteX0-83" fmla="*/ 562332 w 757405"/>
              <a:gd name="connsiteY0-84" fmla="*/ 0 h 1918290"/>
              <a:gd name="connsiteX1-85" fmla="*/ 757405 w 757405"/>
              <a:gd name="connsiteY1-86" fmla="*/ 195073 h 1918290"/>
              <a:gd name="connsiteX2-87" fmla="*/ 757404 w 757405"/>
              <a:gd name="connsiteY2-88" fmla="*/ 1913292 h 1918290"/>
              <a:gd name="connsiteX3-89" fmla="*/ 0 w 757405"/>
              <a:gd name="connsiteY3-90" fmla="*/ 1918290 h 1918290"/>
              <a:gd name="connsiteX4-91" fmla="*/ 366915 w 757405"/>
              <a:gd name="connsiteY4-92" fmla="*/ 1612451 h 1918290"/>
              <a:gd name="connsiteX5-93" fmla="*/ 367259 w 757405"/>
              <a:gd name="connsiteY5-94" fmla="*/ 195073 h 1918290"/>
              <a:gd name="connsiteX6-95" fmla="*/ 562332 w 757405"/>
              <a:gd name="connsiteY6-96" fmla="*/ 0 h 1918290"/>
              <a:gd name="connsiteX0-97" fmla="*/ 562332 w 757405"/>
              <a:gd name="connsiteY0-98" fmla="*/ 0 h 1915792"/>
              <a:gd name="connsiteX1-99" fmla="*/ 757405 w 757405"/>
              <a:gd name="connsiteY1-100" fmla="*/ 195073 h 1915792"/>
              <a:gd name="connsiteX2-101" fmla="*/ 757404 w 757405"/>
              <a:gd name="connsiteY2-102" fmla="*/ 1913292 h 1915792"/>
              <a:gd name="connsiteX3-103" fmla="*/ 0 w 757405"/>
              <a:gd name="connsiteY3-104" fmla="*/ 1915792 h 1915792"/>
              <a:gd name="connsiteX4-105" fmla="*/ 366915 w 757405"/>
              <a:gd name="connsiteY4-106" fmla="*/ 1612451 h 1915792"/>
              <a:gd name="connsiteX5-107" fmla="*/ 367259 w 757405"/>
              <a:gd name="connsiteY5-108" fmla="*/ 195073 h 1915792"/>
              <a:gd name="connsiteX6-109" fmla="*/ 562332 w 757405"/>
              <a:gd name="connsiteY6-110" fmla="*/ 0 h 1915792"/>
              <a:gd name="connsiteX0-111" fmla="*/ 562332 w 757405"/>
              <a:gd name="connsiteY0-112" fmla="*/ 0 h 1918290"/>
              <a:gd name="connsiteX1-113" fmla="*/ 757405 w 757405"/>
              <a:gd name="connsiteY1-114" fmla="*/ 195073 h 1918290"/>
              <a:gd name="connsiteX2-115" fmla="*/ 757404 w 757405"/>
              <a:gd name="connsiteY2-116" fmla="*/ 1913292 h 1918290"/>
              <a:gd name="connsiteX3-117" fmla="*/ 0 w 757405"/>
              <a:gd name="connsiteY3-118" fmla="*/ 1918290 h 1918290"/>
              <a:gd name="connsiteX4-119" fmla="*/ 366915 w 757405"/>
              <a:gd name="connsiteY4-120" fmla="*/ 1612451 h 1918290"/>
              <a:gd name="connsiteX5-121" fmla="*/ 367259 w 757405"/>
              <a:gd name="connsiteY5-122" fmla="*/ 195073 h 1918290"/>
              <a:gd name="connsiteX6-123" fmla="*/ 562332 w 757405"/>
              <a:gd name="connsiteY6-124" fmla="*/ 0 h 1918290"/>
              <a:gd name="connsiteX0-125" fmla="*/ 562332 w 757405"/>
              <a:gd name="connsiteY0-126" fmla="*/ 0 h 1918290"/>
              <a:gd name="connsiteX1-127" fmla="*/ 757405 w 757405"/>
              <a:gd name="connsiteY1-128" fmla="*/ 195073 h 1918290"/>
              <a:gd name="connsiteX2-129" fmla="*/ 757404 w 757405"/>
              <a:gd name="connsiteY2-130" fmla="*/ 1913292 h 1918290"/>
              <a:gd name="connsiteX3-131" fmla="*/ 0 w 757405"/>
              <a:gd name="connsiteY3-132" fmla="*/ 1918290 h 1918290"/>
              <a:gd name="connsiteX4-133" fmla="*/ 366915 w 757405"/>
              <a:gd name="connsiteY4-134" fmla="*/ 1612451 h 1918290"/>
              <a:gd name="connsiteX5-135" fmla="*/ 367259 w 757405"/>
              <a:gd name="connsiteY5-136" fmla="*/ 195073 h 1918290"/>
              <a:gd name="connsiteX6-137" fmla="*/ 562332 w 757405"/>
              <a:gd name="connsiteY6-138" fmla="*/ 0 h 1918290"/>
              <a:gd name="connsiteX0-139" fmla="*/ 559834 w 754907"/>
              <a:gd name="connsiteY0-140" fmla="*/ 0 h 1923287"/>
              <a:gd name="connsiteX1-141" fmla="*/ 754907 w 754907"/>
              <a:gd name="connsiteY1-142" fmla="*/ 195073 h 1923287"/>
              <a:gd name="connsiteX2-143" fmla="*/ 754906 w 754907"/>
              <a:gd name="connsiteY2-144" fmla="*/ 1913292 h 1923287"/>
              <a:gd name="connsiteX3-145" fmla="*/ 0 w 754907"/>
              <a:gd name="connsiteY3-146" fmla="*/ 1923287 h 1923287"/>
              <a:gd name="connsiteX4-147" fmla="*/ 364417 w 754907"/>
              <a:gd name="connsiteY4-148" fmla="*/ 1612451 h 1923287"/>
              <a:gd name="connsiteX5-149" fmla="*/ 364761 w 754907"/>
              <a:gd name="connsiteY5-150" fmla="*/ 195073 h 1923287"/>
              <a:gd name="connsiteX6-151" fmla="*/ 559834 w 754907"/>
              <a:gd name="connsiteY6-152" fmla="*/ 0 h 1923287"/>
              <a:gd name="connsiteX0-153" fmla="*/ 579821 w 774894"/>
              <a:gd name="connsiteY0-154" fmla="*/ 0 h 1918290"/>
              <a:gd name="connsiteX1-155" fmla="*/ 774894 w 774894"/>
              <a:gd name="connsiteY1-156" fmla="*/ 195073 h 1918290"/>
              <a:gd name="connsiteX2-157" fmla="*/ 774893 w 774894"/>
              <a:gd name="connsiteY2-158" fmla="*/ 1913292 h 1918290"/>
              <a:gd name="connsiteX3-159" fmla="*/ 0 w 774894"/>
              <a:gd name="connsiteY3-160" fmla="*/ 1918290 h 1918290"/>
              <a:gd name="connsiteX4-161" fmla="*/ 384404 w 774894"/>
              <a:gd name="connsiteY4-162" fmla="*/ 1612451 h 1918290"/>
              <a:gd name="connsiteX5-163" fmla="*/ 384748 w 774894"/>
              <a:gd name="connsiteY5-164" fmla="*/ 195073 h 1918290"/>
              <a:gd name="connsiteX6-165" fmla="*/ 579821 w 774894"/>
              <a:gd name="connsiteY6-166" fmla="*/ 0 h 1918290"/>
              <a:gd name="connsiteX0-167" fmla="*/ 579821 w 774894"/>
              <a:gd name="connsiteY0-168" fmla="*/ 0 h 1923287"/>
              <a:gd name="connsiteX1-169" fmla="*/ 774894 w 774894"/>
              <a:gd name="connsiteY1-170" fmla="*/ 195073 h 1923287"/>
              <a:gd name="connsiteX2-171" fmla="*/ 774893 w 774894"/>
              <a:gd name="connsiteY2-172" fmla="*/ 1913292 h 1923287"/>
              <a:gd name="connsiteX3-173" fmla="*/ 0 w 774894"/>
              <a:gd name="connsiteY3-174" fmla="*/ 1923287 h 1923287"/>
              <a:gd name="connsiteX4-175" fmla="*/ 384404 w 774894"/>
              <a:gd name="connsiteY4-176" fmla="*/ 1612451 h 1923287"/>
              <a:gd name="connsiteX5-177" fmla="*/ 384748 w 774894"/>
              <a:gd name="connsiteY5-178" fmla="*/ 195073 h 1923287"/>
              <a:gd name="connsiteX6-179" fmla="*/ 579821 w 774894"/>
              <a:gd name="connsiteY6-180" fmla="*/ 0 h 1923287"/>
              <a:gd name="connsiteX0-181" fmla="*/ 579821 w 774894"/>
              <a:gd name="connsiteY0-182" fmla="*/ 0 h 1918290"/>
              <a:gd name="connsiteX1-183" fmla="*/ 774894 w 774894"/>
              <a:gd name="connsiteY1-184" fmla="*/ 195073 h 1918290"/>
              <a:gd name="connsiteX2-185" fmla="*/ 774893 w 774894"/>
              <a:gd name="connsiteY2-186" fmla="*/ 1913292 h 1918290"/>
              <a:gd name="connsiteX3-187" fmla="*/ 0 w 774894"/>
              <a:gd name="connsiteY3-188" fmla="*/ 1918290 h 1918290"/>
              <a:gd name="connsiteX4-189" fmla="*/ 384404 w 774894"/>
              <a:gd name="connsiteY4-190" fmla="*/ 1612451 h 1918290"/>
              <a:gd name="connsiteX5-191" fmla="*/ 384748 w 774894"/>
              <a:gd name="connsiteY5-192" fmla="*/ 195073 h 1918290"/>
              <a:gd name="connsiteX6-193" fmla="*/ 579821 w 774894"/>
              <a:gd name="connsiteY6-194" fmla="*/ 0 h 1918290"/>
              <a:gd name="connsiteX0-195" fmla="*/ 574824 w 769897"/>
              <a:gd name="connsiteY0-196" fmla="*/ 0 h 1918290"/>
              <a:gd name="connsiteX1-197" fmla="*/ 769897 w 769897"/>
              <a:gd name="connsiteY1-198" fmla="*/ 195073 h 1918290"/>
              <a:gd name="connsiteX2-199" fmla="*/ 769896 w 769897"/>
              <a:gd name="connsiteY2-200" fmla="*/ 1913292 h 1918290"/>
              <a:gd name="connsiteX3-201" fmla="*/ 0 w 769897"/>
              <a:gd name="connsiteY3-202" fmla="*/ 1918290 h 1918290"/>
              <a:gd name="connsiteX4-203" fmla="*/ 379407 w 769897"/>
              <a:gd name="connsiteY4-204" fmla="*/ 1612451 h 1918290"/>
              <a:gd name="connsiteX5-205" fmla="*/ 379751 w 769897"/>
              <a:gd name="connsiteY5-206" fmla="*/ 195073 h 1918290"/>
              <a:gd name="connsiteX6-207" fmla="*/ 574824 w 769897"/>
              <a:gd name="connsiteY6-208" fmla="*/ 0 h 1918290"/>
              <a:gd name="connsiteX0-209" fmla="*/ 579821 w 774894"/>
              <a:gd name="connsiteY0-210" fmla="*/ 0 h 1915792"/>
              <a:gd name="connsiteX1-211" fmla="*/ 774894 w 774894"/>
              <a:gd name="connsiteY1-212" fmla="*/ 195073 h 1915792"/>
              <a:gd name="connsiteX2-213" fmla="*/ 774893 w 774894"/>
              <a:gd name="connsiteY2-214" fmla="*/ 1913292 h 1915792"/>
              <a:gd name="connsiteX3-215" fmla="*/ 0 w 774894"/>
              <a:gd name="connsiteY3-216" fmla="*/ 1915792 h 1915792"/>
              <a:gd name="connsiteX4-217" fmla="*/ 384404 w 774894"/>
              <a:gd name="connsiteY4-218" fmla="*/ 1612451 h 1915792"/>
              <a:gd name="connsiteX5-219" fmla="*/ 384748 w 774894"/>
              <a:gd name="connsiteY5-220" fmla="*/ 195073 h 1915792"/>
              <a:gd name="connsiteX6-221" fmla="*/ 579821 w 774894"/>
              <a:gd name="connsiteY6-222" fmla="*/ 0 h 19157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任意多边形 27"/>
          <p:cNvSpPr/>
          <p:nvPr/>
        </p:nvSpPr>
        <p:spPr>
          <a:xfrm>
            <a:off x="5482017" y="2637203"/>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1" fmla="*/ 195417 w 390490"/>
              <a:gd name="connsiteY0-2" fmla="*/ 0 h 1913292"/>
              <a:gd name="connsiteX1-3" fmla="*/ 390490 w 390490"/>
              <a:gd name="connsiteY1-4" fmla="*/ 195073 h 1913292"/>
              <a:gd name="connsiteX2-5" fmla="*/ 390489 w 390490"/>
              <a:gd name="connsiteY2-6" fmla="*/ 1913292 h 1913292"/>
              <a:gd name="connsiteX3-7" fmla="*/ 344 w 390490"/>
              <a:gd name="connsiteY3-8" fmla="*/ 1913292 h 1913292"/>
              <a:gd name="connsiteX4-9" fmla="*/ 0 w 390490"/>
              <a:gd name="connsiteY4-10" fmla="*/ 1612451 h 1913292"/>
              <a:gd name="connsiteX5-11" fmla="*/ 344 w 390490"/>
              <a:gd name="connsiteY5-12" fmla="*/ 195073 h 1913292"/>
              <a:gd name="connsiteX6" fmla="*/ 195417 w 390490"/>
              <a:gd name="connsiteY6" fmla="*/ 0 h 1913292"/>
              <a:gd name="connsiteX0-13" fmla="*/ 544843 w 739916"/>
              <a:gd name="connsiteY0-14" fmla="*/ 0 h 1918289"/>
              <a:gd name="connsiteX1-15" fmla="*/ 739916 w 739916"/>
              <a:gd name="connsiteY1-16" fmla="*/ 195073 h 1918289"/>
              <a:gd name="connsiteX2-17" fmla="*/ 739915 w 739916"/>
              <a:gd name="connsiteY2-18" fmla="*/ 1913292 h 1918289"/>
              <a:gd name="connsiteX3-19" fmla="*/ 0 w 739916"/>
              <a:gd name="connsiteY3-20" fmla="*/ 1918289 h 1918289"/>
              <a:gd name="connsiteX4-21" fmla="*/ 349426 w 739916"/>
              <a:gd name="connsiteY4-22" fmla="*/ 1612451 h 1918289"/>
              <a:gd name="connsiteX5-23" fmla="*/ 349770 w 739916"/>
              <a:gd name="connsiteY5-24" fmla="*/ 195073 h 1918289"/>
              <a:gd name="connsiteX6-25" fmla="*/ 544843 w 739916"/>
              <a:gd name="connsiteY6-26" fmla="*/ 0 h 1918289"/>
              <a:gd name="connsiteX0-27" fmla="*/ 562332 w 757405"/>
              <a:gd name="connsiteY0-28" fmla="*/ 0 h 1915791"/>
              <a:gd name="connsiteX1-29" fmla="*/ 757405 w 757405"/>
              <a:gd name="connsiteY1-30" fmla="*/ 195073 h 1915791"/>
              <a:gd name="connsiteX2-31" fmla="*/ 757404 w 757405"/>
              <a:gd name="connsiteY2-32" fmla="*/ 1913292 h 1915791"/>
              <a:gd name="connsiteX3-33" fmla="*/ 0 w 757405"/>
              <a:gd name="connsiteY3-34" fmla="*/ 1915791 h 1915791"/>
              <a:gd name="connsiteX4-35" fmla="*/ 366915 w 757405"/>
              <a:gd name="connsiteY4-36" fmla="*/ 1612451 h 1915791"/>
              <a:gd name="connsiteX5-37" fmla="*/ 367259 w 757405"/>
              <a:gd name="connsiteY5-38" fmla="*/ 195073 h 1915791"/>
              <a:gd name="connsiteX6-39" fmla="*/ 562332 w 757405"/>
              <a:gd name="connsiteY6-40" fmla="*/ 0 h 1915791"/>
              <a:gd name="connsiteX0-41" fmla="*/ 562332 w 757405"/>
              <a:gd name="connsiteY0-42" fmla="*/ 0 h 1920788"/>
              <a:gd name="connsiteX1-43" fmla="*/ 757405 w 757405"/>
              <a:gd name="connsiteY1-44" fmla="*/ 195073 h 1920788"/>
              <a:gd name="connsiteX2-45" fmla="*/ 757404 w 757405"/>
              <a:gd name="connsiteY2-46" fmla="*/ 1913292 h 1920788"/>
              <a:gd name="connsiteX3-47" fmla="*/ 0 w 757405"/>
              <a:gd name="connsiteY3-48" fmla="*/ 1920788 h 1920788"/>
              <a:gd name="connsiteX4-49" fmla="*/ 366915 w 757405"/>
              <a:gd name="connsiteY4-50" fmla="*/ 1612451 h 1920788"/>
              <a:gd name="connsiteX5-51" fmla="*/ 367259 w 757405"/>
              <a:gd name="connsiteY5-52" fmla="*/ 195073 h 1920788"/>
              <a:gd name="connsiteX6-53" fmla="*/ 562332 w 757405"/>
              <a:gd name="connsiteY6-54" fmla="*/ 0 h 1920788"/>
              <a:gd name="connsiteX0-55" fmla="*/ 562332 w 757405"/>
              <a:gd name="connsiteY0-56" fmla="*/ 0 h 1920788"/>
              <a:gd name="connsiteX1-57" fmla="*/ 757405 w 757405"/>
              <a:gd name="connsiteY1-58" fmla="*/ 195073 h 1920788"/>
              <a:gd name="connsiteX2-59" fmla="*/ 757404 w 757405"/>
              <a:gd name="connsiteY2-60" fmla="*/ 1913292 h 1920788"/>
              <a:gd name="connsiteX3-61" fmla="*/ 0 w 757405"/>
              <a:gd name="connsiteY3-62" fmla="*/ 1920788 h 1920788"/>
              <a:gd name="connsiteX4-63" fmla="*/ 366915 w 757405"/>
              <a:gd name="connsiteY4-64" fmla="*/ 1612451 h 1920788"/>
              <a:gd name="connsiteX5-65" fmla="*/ 367259 w 757405"/>
              <a:gd name="connsiteY5-66" fmla="*/ 195073 h 1920788"/>
              <a:gd name="connsiteX6-67" fmla="*/ 562332 w 757405"/>
              <a:gd name="connsiteY6-68" fmla="*/ 0 h 1920788"/>
              <a:gd name="connsiteX0-69" fmla="*/ 562332 w 757405"/>
              <a:gd name="connsiteY0-70" fmla="*/ 0 h 1918290"/>
              <a:gd name="connsiteX1-71" fmla="*/ 757405 w 757405"/>
              <a:gd name="connsiteY1-72" fmla="*/ 195073 h 1918290"/>
              <a:gd name="connsiteX2-73" fmla="*/ 757404 w 757405"/>
              <a:gd name="connsiteY2-74" fmla="*/ 1913292 h 1918290"/>
              <a:gd name="connsiteX3-75" fmla="*/ 0 w 757405"/>
              <a:gd name="connsiteY3-76" fmla="*/ 1918290 h 1918290"/>
              <a:gd name="connsiteX4-77" fmla="*/ 366915 w 757405"/>
              <a:gd name="connsiteY4-78" fmla="*/ 1612451 h 1918290"/>
              <a:gd name="connsiteX5-79" fmla="*/ 367259 w 757405"/>
              <a:gd name="connsiteY5-80" fmla="*/ 195073 h 1918290"/>
              <a:gd name="connsiteX6-81" fmla="*/ 562332 w 757405"/>
              <a:gd name="connsiteY6-82" fmla="*/ 0 h 1918290"/>
              <a:gd name="connsiteX0-83" fmla="*/ 562332 w 757405"/>
              <a:gd name="connsiteY0-84" fmla="*/ 0 h 1918290"/>
              <a:gd name="connsiteX1-85" fmla="*/ 757405 w 757405"/>
              <a:gd name="connsiteY1-86" fmla="*/ 195073 h 1918290"/>
              <a:gd name="connsiteX2-87" fmla="*/ 757404 w 757405"/>
              <a:gd name="connsiteY2-88" fmla="*/ 1913292 h 1918290"/>
              <a:gd name="connsiteX3-89" fmla="*/ 0 w 757405"/>
              <a:gd name="connsiteY3-90" fmla="*/ 1918290 h 1918290"/>
              <a:gd name="connsiteX4-91" fmla="*/ 366915 w 757405"/>
              <a:gd name="connsiteY4-92" fmla="*/ 1612451 h 1918290"/>
              <a:gd name="connsiteX5-93" fmla="*/ 367259 w 757405"/>
              <a:gd name="connsiteY5-94" fmla="*/ 195073 h 1918290"/>
              <a:gd name="connsiteX6-95" fmla="*/ 562332 w 757405"/>
              <a:gd name="connsiteY6-96" fmla="*/ 0 h 1918290"/>
              <a:gd name="connsiteX0-97" fmla="*/ 562332 w 757405"/>
              <a:gd name="connsiteY0-98" fmla="*/ 0 h 1915792"/>
              <a:gd name="connsiteX1-99" fmla="*/ 757405 w 757405"/>
              <a:gd name="connsiteY1-100" fmla="*/ 195073 h 1915792"/>
              <a:gd name="connsiteX2-101" fmla="*/ 757404 w 757405"/>
              <a:gd name="connsiteY2-102" fmla="*/ 1913292 h 1915792"/>
              <a:gd name="connsiteX3-103" fmla="*/ 0 w 757405"/>
              <a:gd name="connsiteY3-104" fmla="*/ 1915792 h 1915792"/>
              <a:gd name="connsiteX4-105" fmla="*/ 366915 w 757405"/>
              <a:gd name="connsiteY4-106" fmla="*/ 1612451 h 1915792"/>
              <a:gd name="connsiteX5-107" fmla="*/ 367259 w 757405"/>
              <a:gd name="connsiteY5-108" fmla="*/ 195073 h 1915792"/>
              <a:gd name="connsiteX6-109" fmla="*/ 562332 w 757405"/>
              <a:gd name="connsiteY6-110" fmla="*/ 0 h 1915792"/>
              <a:gd name="connsiteX0-111" fmla="*/ 562332 w 757405"/>
              <a:gd name="connsiteY0-112" fmla="*/ 0 h 1918290"/>
              <a:gd name="connsiteX1-113" fmla="*/ 757405 w 757405"/>
              <a:gd name="connsiteY1-114" fmla="*/ 195073 h 1918290"/>
              <a:gd name="connsiteX2-115" fmla="*/ 757404 w 757405"/>
              <a:gd name="connsiteY2-116" fmla="*/ 1913292 h 1918290"/>
              <a:gd name="connsiteX3-117" fmla="*/ 0 w 757405"/>
              <a:gd name="connsiteY3-118" fmla="*/ 1918290 h 1918290"/>
              <a:gd name="connsiteX4-119" fmla="*/ 366915 w 757405"/>
              <a:gd name="connsiteY4-120" fmla="*/ 1612451 h 1918290"/>
              <a:gd name="connsiteX5-121" fmla="*/ 367259 w 757405"/>
              <a:gd name="connsiteY5-122" fmla="*/ 195073 h 1918290"/>
              <a:gd name="connsiteX6-123" fmla="*/ 562332 w 757405"/>
              <a:gd name="connsiteY6-124" fmla="*/ 0 h 1918290"/>
              <a:gd name="connsiteX0-125" fmla="*/ 562332 w 757405"/>
              <a:gd name="connsiteY0-126" fmla="*/ 0 h 1918290"/>
              <a:gd name="connsiteX1-127" fmla="*/ 757405 w 757405"/>
              <a:gd name="connsiteY1-128" fmla="*/ 195073 h 1918290"/>
              <a:gd name="connsiteX2-129" fmla="*/ 757404 w 757405"/>
              <a:gd name="connsiteY2-130" fmla="*/ 1913292 h 1918290"/>
              <a:gd name="connsiteX3-131" fmla="*/ 0 w 757405"/>
              <a:gd name="connsiteY3-132" fmla="*/ 1918290 h 1918290"/>
              <a:gd name="connsiteX4-133" fmla="*/ 366915 w 757405"/>
              <a:gd name="connsiteY4-134" fmla="*/ 1612451 h 1918290"/>
              <a:gd name="connsiteX5-135" fmla="*/ 367259 w 757405"/>
              <a:gd name="connsiteY5-136" fmla="*/ 195073 h 1918290"/>
              <a:gd name="connsiteX6-137" fmla="*/ 562332 w 757405"/>
              <a:gd name="connsiteY6-138" fmla="*/ 0 h 1918290"/>
              <a:gd name="connsiteX0-139" fmla="*/ 559834 w 754907"/>
              <a:gd name="connsiteY0-140" fmla="*/ 0 h 1923287"/>
              <a:gd name="connsiteX1-141" fmla="*/ 754907 w 754907"/>
              <a:gd name="connsiteY1-142" fmla="*/ 195073 h 1923287"/>
              <a:gd name="connsiteX2-143" fmla="*/ 754906 w 754907"/>
              <a:gd name="connsiteY2-144" fmla="*/ 1913292 h 1923287"/>
              <a:gd name="connsiteX3-145" fmla="*/ 0 w 754907"/>
              <a:gd name="connsiteY3-146" fmla="*/ 1923287 h 1923287"/>
              <a:gd name="connsiteX4-147" fmla="*/ 364417 w 754907"/>
              <a:gd name="connsiteY4-148" fmla="*/ 1612451 h 1923287"/>
              <a:gd name="connsiteX5-149" fmla="*/ 364761 w 754907"/>
              <a:gd name="connsiteY5-150" fmla="*/ 195073 h 1923287"/>
              <a:gd name="connsiteX6-151" fmla="*/ 559834 w 754907"/>
              <a:gd name="connsiteY6-152" fmla="*/ 0 h 1923287"/>
              <a:gd name="connsiteX0-153" fmla="*/ 579821 w 774894"/>
              <a:gd name="connsiteY0-154" fmla="*/ 0 h 1918290"/>
              <a:gd name="connsiteX1-155" fmla="*/ 774894 w 774894"/>
              <a:gd name="connsiteY1-156" fmla="*/ 195073 h 1918290"/>
              <a:gd name="connsiteX2-157" fmla="*/ 774893 w 774894"/>
              <a:gd name="connsiteY2-158" fmla="*/ 1913292 h 1918290"/>
              <a:gd name="connsiteX3-159" fmla="*/ 0 w 774894"/>
              <a:gd name="connsiteY3-160" fmla="*/ 1918290 h 1918290"/>
              <a:gd name="connsiteX4-161" fmla="*/ 384404 w 774894"/>
              <a:gd name="connsiteY4-162" fmla="*/ 1612451 h 1918290"/>
              <a:gd name="connsiteX5-163" fmla="*/ 384748 w 774894"/>
              <a:gd name="connsiteY5-164" fmla="*/ 195073 h 1918290"/>
              <a:gd name="connsiteX6-165" fmla="*/ 579821 w 774894"/>
              <a:gd name="connsiteY6-166" fmla="*/ 0 h 1918290"/>
              <a:gd name="connsiteX0-167" fmla="*/ 579821 w 774894"/>
              <a:gd name="connsiteY0-168" fmla="*/ 0 h 1923287"/>
              <a:gd name="connsiteX1-169" fmla="*/ 774894 w 774894"/>
              <a:gd name="connsiteY1-170" fmla="*/ 195073 h 1923287"/>
              <a:gd name="connsiteX2-171" fmla="*/ 774893 w 774894"/>
              <a:gd name="connsiteY2-172" fmla="*/ 1913292 h 1923287"/>
              <a:gd name="connsiteX3-173" fmla="*/ 0 w 774894"/>
              <a:gd name="connsiteY3-174" fmla="*/ 1923287 h 1923287"/>
              <a:gd name="connsiteX4-175" fmla="*/ 384404 w 774894"/>
              <a:gd name="connsiteY4-176" fmla="*/ 1612451 h 1923287"/>
              <a:gd name="connsiteX5-177" fmla="*/ 384748 w 774894"/>
              <a:gd name="connsiteY5-178" fmla="*/ 195073 h 1923287"/>
              <a:gd name="connsiteX6-179" fmla="*/ 579821 w 774894"/>
              <a:gd name="connsiteY6-180" fmla="*/ 0 h 1923287"/>
              <a:gd name="connsiteX0-181" fmla="*/ 579821 w 774894"/>
              <a:gd name="connsiteY0-182" fmla="*/ 0 h 1918290"/>
              <a:gd name="connsiteX1-183" fmla="*/ 774894 w 774894"/>
              <a:gd name="connsiteY1-184" fmla="*/ 195073 h 1918290"/>
              <a:gd name="connsiteX2-185" fmla="*/ 774893 w 774894"/>
              <a:gd name="connsiteY2-186" fmla="*/ 1913292 h 1918290"/>
              <a:gd name="connsiteX3-187" fmla="*/ 0 w 774894"/>
              <a:gd name="connsiteY3-188" fmla="*/ 1918290 h 1918290"/>
              <a:gd name="connsiteX4-189" fmla="*/ 384404 w 774894"/>
              <a:gd name="connsiteY4-190" fmla="*/ 1612451 h 1918290"/>
              <a:gd name="connsiteX5-191" fmla="*/ 384748 w 774894"/>
              <a:gd name="connsiteY5-192" fmla="*/ 195073 h 1918290"/>
              <a:gd name="connsiteX6-193" fmla="*/ 579821 w 774894"/>
              <a:gd name="connsiteY6-194" fmla="*/ 0 h 1918290"/>
              <a:gd name="connsiteX0-195" fmla="*/ 574824 w 769897"/>
              <a:gd name="connsiteY0-196" fmla="*/ 0 h 1918290"/>
              <a:gd name="connsiteX1-197" fmla="*/ 769897 w 769897"/>
              <a:gd name="connsiteY1-198" fmla="*/ 195073 h 1918290"/>
              <a:gd name="connsiteX2-199" fmla="*/ 769896 w 769897"/>
              <a:gd name="connsiteY2-200" fmla="*/ 1913292 h 1918290"/>
              <a:gd name="connsiteX3-201" fmla="*/ 0 w 769897"/>
              <a:gd name="connsiteY3-202" fmla="*/ 1918290 h 1918290"/>
              <a:gd name="connsiteX4-203" fmla="*/ 379407 w 769897"/>
              <a:gd name="connsiteY4-204" fmla="*/ 1612451 h 1918290"/>
              <a:gd name="connsiteX5-205" fmla="*/ 379751 w 769897"/>
              <a:gd name="connsiteY5-206" fmla="*/ 195073 h 1918290"/>
              <a:gd name="connsiteX6-207" fmla="*/ 574824 w 769897"/>
              <a:gd name="connsiteY6-208" fmla="*/ 0 h 1918290"/>
              <a:gd name="connsiteX0-209" fmla="*/ 579821 w 774894"/>
              <a:gd name="connsiteY0-210" fmla="*/ 0 h 1915792"/>
              <a:gd name="connsiteX1-211" fmla="*/ 774894 w 774894"/>
              <a:gd name="connsiteY1-212" fmla="*/ 195073 h 1915792"/>
              <a:gd name="connsiteX2-213" fmla="*/ 774893 w 774894"/>
              <a:gd name="connsiteY2-214" fmla="*/ 1913292 h 1915792"/>
              <a:gd name="connsiteX3-215" fmla="*/ 0 w 774894"/>
              <a:gd name="connsiteY3-216" fmla="*/ 1915792 h 1915792"/>
              <a:gd name="connsiteX4-217" fmla="*/ 384404 w 774894"/>
              <a:gd name="connsiteY4-218" fmla="*/ 1612451 h 1915792"/>
              <a:gd name="connsiteX5-219" fmla="*/ 384748 w 774894"/>
              <a:gd name="connsiteY5-220" fmla="*/ 195073 h 1915792"/>
              <a:gd name="connsiteX6-221" fmla="*/ 579821 w 774894"/>
              <a:gd name="connsiteY6-222" fmla="*/ 0 h 19157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任意多边形 28"/>
          <p:cNvSpPr/>
          <p:nvPr/>
        </p:nvSpPr>
        <p:spPr>
          <a:xfrm>
            <a:off x="6811863" y="3415904"/>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1" fmla="*/ 195417 w 390490"/>
              <a:gd name="connsiteY0-2" fmla="*/ 0 h 1913292"/>
              <a:gd name="connsiteX1-3" fmla="*/ 390490 w 390490"/>
              <a:gd name="connsiteY1-4" fmla="*/ 195073 h 1913292"/>
              <a:gd name="connsiteX2-5" fmla="*/ 390489 w 390490"/>
              <a:gd name="connsiteY2-6" fmla="*/ 1913292 h 1913292"/>
              <a:gd name="connsiteX3-7" fmla="*/ 344 w 390490"/>
              <a:gd name="connsiteY3-8" fmla="*/ 1913292 h 1913292"/>
              <a:gd name="connsiteX4-9" fmla="*/ 0 w 390490"/>
              <a:gd name="connsiteY4-10" fmla="*/ 1612451 h 1913292"/>
              <a:gd name="connsiteX5-11" fmla="*/ 344 w 390490"/>
              <a:gd name="connsiteY5-12" fmla="*/ 195073 h 1913292"/>
              <a:gd name="connsiteX6" fmla="*/ 195417 w 390490"/>
              <a:gd name="connsiteY6" fmla="*/ 0 h 1913292"/>
              <a:gd name="connsiteX0-13" fmla="*/ 544843 w 739916"/>
              <a:gd name="connsiteY0-14" fmla="*/ 0 h 1918289"/>
              <a:gd name="connsiteX1-15" fmla="*/ 739916 w 739916"/>
              <a:gd name="connsiteY1-16" fmla="*/ 195073 h 1918289"/>
              <a:gd name="connsiteX2-17" fmla="*/ 739915 w 739916"/>
              <a:gd name="connsiteY2-18" fmla="*/ 1913292 h 1918289"/>
              <a:gd name="connsiteX3-19" fmla="*/ 0 w 739916"/>
              <a:gd name="connsiteY3-20" fmla="*/ 1918289 h 1918289"/>
              <a:gd name="connsiteX4-21" fmla="*/ 349426 w 739916"/>
              <a:gd name="connsiteY4-22" fmla="*/ 1612451 h 1918289"/>
              <a:gd name="connsiteX5-23" fmla="*/ 349770 w 739916"/>
              <a:gd name="connsiteY5-24" fmla="*/ 195073 h 1918289"/>
              <a:gd name="connsiteX6-25" fmla="*/ 544843 w 739916"/>
              <a:gd name="connsiteY6-26" fmla="*/ 0 h 1918289"/>
              <a:gd name="connsiteX0-27" fmla="*/ 562332 w 757405"/>
              <a:gd name="connsiteY0-28" fmla="*/ 0 h 1915791"/>
              <a:gd name="connsiteX1-29" fmla="*/ 757405 w 757405"/>
              <a:gd name="connsiteY1-30" fmla="*/ 195073 h 1915791"/>
              <a:gd name="connsiteX2-31" fmla="*/ 757404 w 757405"/>
              <a:gd name="connsiteY2-32" fmla="*/ 1913292 h 1915791"/>
              <a:gd name="connsiteX3-33" fmla="*/ 0 w 757405"/>
              <a:gd name="connsiteY3-34" fmla="*/ 1915791 h 1915791"/>
              <a:gd name="connsiteX4-35" fmla="*/ 366915 w 757405"/>
              <a:gd name="connsiteY4-36" fmla="*/ 1612451 h 1915791"/>
              <a:gd name="connsiteX5-37" fmla="*/ 367259 w 757405"/>
              <a:gd name="connsiteY5-38" fmla="*/ 195073 h 1915791"/>
              <a:gd name="connsiteX6-39" fmla="*/ 562332 w 757405"/>
              <a:gd name="connsiteY6-40" fmla="*/ 0 h 1915791"/>
              <a:gd name="connsiteX0-41" fmla="*/ 562332 w 757405"/>
              <a:gd name="connsiteY0-42" fmla="*/ 0 h 1920788"/>
              <a:gd name="connsiteX1-43" fmla="*/ 757405 w 757405"/>
              <a:gd name="connsiteY1-44" fmla="*/ 195073 h 1920788"/>
              <a:gd name="connsiteX2-45" fmla="*/ 757404 w 757405"/>
              <a:gd name="connsiteY2-46" fmla="*/ 1913292 h 1920788"/>
              <a:gd name="connsiteX3-47" fmla="*/ 0 w 757405"/>
              <a:gd name="connsiteY3-48" fmla="*/ 1920788 h 1920788"/>
              <a:gd name="connsiteX4-49" fmla="*/ 366915 w 757405"/>
              <a:gd name="connsiteY4-50" fmla="*/ 1612451 h 1920788"/>
              <a:gd name="connsiteX5-51" fmla="*/ 367259 w 757405"/>
              <a:gd name="connsiteY5-52" fmla="*/ 195073 h 1920788"/>
              <a:gd name="connsiteX6-53" fmla="*/ 562332 w 757405"/>
              <a:gd name="connsiteY6-54" fmla="*/ 0 h 1920788"/>
              <a:gd name="connsiteX0-55" fmla="*/ 562332 w 757405"/>
              <a:gd name="connsiteY0-56" fmla="*/ 0 h 1920788"/>
              <a:gd name="connsiteX1-57" fmla="*/ 757405 w 757405"/>
              <a:gd name="connsiteY1-58" fmla="*/ 195073 h 1920788"/>
              <a:gd name="connsiteX2-59" fmla="*/ 757404 w 757405"/>
              <a:gd name="connsiteY2-60" fmla="*/ 1913292 h 1920788"/>
              <a:gd name="connsiteX3-61" fmla="*/ 0 w 757405"/>
              <a:gd name="connsiteY3-62" fmla="*/ 1920788 h 1920788"/>
              <a:gd name="connsiteX4-63" fmla="*/ 366915 w 757405"/>
              <a:gd name="connsiteY4-64" fmla="*/ 1612451 h 1920788"/>
              <a:gd name="connsiteX5-65" fmla="*/ 367259 w 757405"/>
              <a:gd name="connsiteY5-66" fmla="*/ 195073 h 1920788"/>
              <a:gd name="connsiteX6-67" fmla="*/ 562332 w 757405"/>
              <a:gd name="connsiteY6-68" fmla="*/ 0 h 1920788"/>
              <a:gd name="connsiteX0-69" fmla="*/ 562332 w 757405"/>
              <a:gd name="connsiteY0-70" fmla="*/ 0 h 1918290"/>
              <a:gd name="connsiteX1-71" fmla="*/ 757405 w 757405"/>
              <a:gd name="connsiteY1-72" fmla="*/ 195073 h 1918290"/>
              <a:gd name="connsiteX2-73" fmla="*/ 757404 w 757405"/>
              <a:gd name="connsiteY2-74" fmla="*/ 1913292 h 1918290"/>
              <a:gd name="connsiteX3-75" fmla="*/ 0 w 757405"/>
              <a:gd name="connsiteY3-76" fmla="*/ 1918290 h 1918290"/>
              <a:gd name="connsiteX4-77" fmla="*/ 366915 w 757405"/>
              <a:gd name="connsiteY4-78" fmla="*/ 1612451 h 1918290"/>
              <a:gd name="connsiteX5-79" fmla="*/ 367259 w 757405"/>
              <a:gd name="connsiteY5-80" fmla="*/ 195073 h 1918290"/>
              <a:gd name="connsiteX6-81" fmla="*/ 562332 w 757405"/>
              <a:gd name="connsiteY6-82" fmla="*/ 0 h 1918290"/>
              <a:gd name="connsiteX0-83" fmla="*/ 562332 w 757405"/>
              <a:gd name="connsiteY0-84" fmla="*/ 0 h 1918290"/>
              <a:gd name="connsiteX1-85" fmla="*/ 757405 w 757405"/>
              <a:gd name="connsiteY1-86" fmla="*/ 195073 h 1918290"/>
              <a:gd name="connsiteX2-87" fmla="*/ 757404 w 757405"/>
              <a:gd name="connsiteY2-88" fmla="*/ 1913292 h 1918290"/>
              <a:gd name="connsiteX3-89" fmla="*/ 0 w 757405"/>
              <a:gd name="connsiteY3-90" fmla="*/ 1918290 h 1918290"/>
              <a:gd name="connsiteX4-91" fmla="*/ 366915 w 757405"/>
              <a:gd name="connsiteY4-92" fmla="*/ 1612451 h 1918290"/>
              <a:gd name="connsiteX5-93" fmla="*/ 367259 w 757405"/>
              <a:gd name="connsiteY5-94" fmla="*/ 195073 h 1918290"/>
              <a:gd name="connsiteX6-95" fmla="*/ 562332 w 757405"/>
              <a:gd name="connsiteY6-96" fmla="*/ 0 h 1918290"/>
              <a:gd name="connsiteX0-97" fmla="*/ 562332 w 757405"/>
              <a:gd name="connsiteY0-98" fmla="*/ 0 h 1915792"/>
              <a:gd name="connsiteX1-99" fmla="*/ 757405 w 757405"/>
              <a:gd name="connsiteY1-100" fmla="*/ 195073 h 1915792"/>
              <a:gd name="connsiteX2-101" fmla="*/ 757404 w 757405"/>
              <a:gd name="connsiteY2-102" fmla="*/ 1913292 h 1915792"/>
              <a:gd name="connsiteX3-103" fmla="*/ 0 w 757405"/>
              <a:gd name="connsiteY3-104" fmla="*/ 1915792 h 1915792"/>
              <a:gd name="connsiteX4-105" fmla="*/ 366915 w 757405"/>
              <a:gd name="connsiteY4-106" fmla="*/ 1612451 h 1915792"/>
              <a:gd name="connsiteX5-107" fmla="*/ 367259 w 757405"/>
              <a:gd name="connsiteY5-108" fmla="*/ 195073 h 1915792"/>
              <a:gd name="connsiteX6-109" fmla="*/ 562332 w 757405"/>
              <a:gd name="connsiteY6-110" fmla="*/ 0 h 1915792"/>
              <a:gd name="connsiteX0-111" fmla="*/ 562332 w 757405"/>
              <a:gd name="connsiteY0-112" fmla="*/ 0 h 1918290"/>
              <a:gd name="connsiteX1-113" fmla="*/ 757405 w 757405"/>
              <a:gd name="connsiteY1-114" fmla="*/ 195073 h 1918290"/>
              <a:gd name="connsiteX2-115" fmla="*/ 757404 w 757405"/>
              <a:gd name="connsiteY2-116" fmla="*/ 1913292 h 1918290"/>
              <a:gd name="connsiteX3-117" fmla="*/ 0 w 757405"/>
              <a:gd name="connsiteY3-118" fmla="*/ 1918290 h 1918290"/>
              <a:gd name="connsiteX4-119" fmla="*/ 366915 w 757405"/>
              <a:gd name="connsiteY4-120" fmla="*/ 1612451 h 1918290"/>
              <a:gd name="connsiteX5-121" fmla="*/ 367259 w 757405"/>
              <a:gd name="connsiteY5-122" fmla="*/ 195073 h 1918290"/>
              <a:gd name="connsiteX6-123" fmla="*/ 562332 w 757405"/>
              <a:gd name="connsiteY6-124" fmla="*/ 0 h 1918290"/>
              <a:gd name="connsiteX0-125" fmla="*/ 562332 w 757405"/>
              <a:gd name="connsiteY0-126" fmla="*/ 0 h 1918290"/>
              <a:gd name="connsiteX1-127" fmla="*/ 757405 w 757405"/>
              <a:gd name="connsiteY1-128" fmla="*/ 195073 h 1918290"/>
              <a:gd name="connsiteX2-129" fmla="*/ 757404 w 757405"/>
              <a:gd name="connsiteY2-130" fmla="*/ 1913292 h 1918290"/>
              <a:gd name="connsiteX3-131" fmla="*/ 0 w 757405"/>
              <a:gd name="connsiteY3-132" fmla="*/ 1918290 h 1918290"/>
              <a:gd name="connsiteX4-133" fmla="*/ 366915 w 757405"/>
              <a:gd name="connsiteY4-134" fmla="*/ 1612451 h 1918290"/>
              <a:gd name="connsiteX5-135" fmla="*/ 367259 w 757405"/>
              <a:gd name="connsiteY5-136" fmla="*/ 195073 h 1918290"/>
              <a:gd name="connsiteX6-137" fmla="*/ 562332 w 757405"/>
              <a:gd name="connsiteY6-138" fmla="*/ 0 h 1918290"/>
              <a:gd name="connsiteX0-139" fmla="*/ 559834 w 754907"/>
              <a:gd name="connsiteY0-140" fmla="*/ 0 h 1923287"/>
              <a:gd name="connsiteX1-141" fmla="*/ 754907 w 754907"/>
              <a:gd name="connsiteY1-142" fmla="*/ 195073 h 1923287"/>
              <a:gd name="connsiteX2-143" fmla="*/ 754906 w 754907"/>
              <a:gd name="connsiteY2-144" fmla="*/ 1913292 h 1923287"/>
              <a:gd name="connsiteX3-145" fmla="*/ 0 w 754907"/>
              <a:gd name="connsiteY3-146" fmla="*/ 1923287 h 1923287"/>
              <a:gd name="connsiteX4-147" fmla="*/ 364417 w 754907"/>
              <a:gd name="connsiteY4-148" fmla="*/ 1612451 h 1923287"/>
              <a:gd name="connsiteX5-149" fmla="*/ 364761 w 754907"/>
              <a:gd name="connsiteY5-150" fmla="*/ 195073 h 1923287"/>
              <a:gd name="connsiteX6-151" fmla="*/ 559834 w 754907"/>
              <a:gd name="connsiteY6-152" fmla="*/ 0 h 1923287"/>
              <a:gd name="connsiteX0-153" fmla="*/ 579821 w 774894"/>
              <a:gd name="connsiteY0-154" fmla="*/ 0 h 1918290"/>
              <a:gd name="connsiteX1-155" fmla="*/ 774894 w 774894"/>
              <a:gd name="connsiteY1-156" fmla="*/ 195073 h 1918290"/>
              <a:gd name="connsiteX2-157" fmla="*/ 774893 w 774894"/>
              <a:gd name="connsiteY2-158" fmla="*/ 1913292 h 1918290"/>
              <a:gd name="connsiteX3-159" fmla="*/ 0 w 774894"/>
              <a:gd name="connsiteY3-160" fmla="*/ 1918290 h 1918290"/>
              <a:gd name="connsiteX4-161" fmla="*/ 384404 w 774894"/>
              <a:gd name="connsiteY4-162" fmla="*/ 1612451 h 1918290"/>
              <a:gd name="connsiteX5-163" fmla="*/ 384748 w 774894"/>
              <a:gd name="connsiteY5-164" fmla="*/ 195073 h 1918290"/>
              <a:gd name="connsiteX6-165" fmla="*/ 579821 w 774894"/>
              <a:gd name="connsiteY6-166" fmla="*/ 0 h 1918290"/>
              <a:gd name="connsiteX0-167" fmla="*/ 579821 w 774894"/>
              <a:gd name="connsiteY0-168" fmla="*/ 0 h 1923287"/>
              <a:gd name="connsiteX1-169" fmla="*/ 774894 w 774894"/>
              <a:gd name="connsiteY1-170" fmla="*/ 195073 h 1923287"/>
              <a:gd name="connsiteX2-171" fmla="*/ 774893 w 774894"/>
              <a:gd name="connsiteY2-172" fmla="*/ 1913292 h 1923287"/>
              <a:gd name="connsiteX3-173" fmla="*/ 0 w 774894"/>
              <a:gd name="connsiteY3-174" fmla="*/ 1923287 h 1923287"/>
              <a:gd name="connsiteX4-175" fmla="*/ 384404 w 774894"/>
              <a:gd name="connsiteY4-176" fmla="*/ 1612451 h 1923287"/>
              <a:gd name="connsiteX5-177" fmla="*/ 384748 w 774894"/>
              <a:gd name="connsiteY5-178" fmla="*/ 195073 h 1923287"/>
              <a:gd name="connsiteX6-179" fmla="*/ 579821 w 774894"/>
              <a:gd name="connsiteY6-180" fmla="*/ 0 h 1923287"/>
              <a:gd name="connsiteX0-181" fmla="*/ 579821 w 774894"/>
              <a:gd name="connsiteY0-182" fmla="*/ 0 h 1918290"/>
              <a:gd name="connsiteX1-183" fmla="*/ 774894 w 774894"/>
              <a:gd name="connsiteY1-184" fmla="*/ 195073 h 1918290"/>
              <a:gd name="connsiteX2-185" fmla="*/ 774893 w 774894"/>
              <a:gd name="connsiteY2-186" fmla="*/ 1913292 h 1918290"/>
              <a:gd name="connsiteX3-187" fmla="*/ 0 w 774894"/>
              <a:gd name="connsiteY3-188" fmla="*/ 1918290 h 1918290"/>
              <a:gd name="connsiteX4-189" fmla="*/ 384404 w 774894"/>
              <a:gd name="connsiteY4-190" fmla="*/ 1612451 h 1918290"/>
              <a:gd name="connsiteX5-191" fmla="*/ 384748 w 774894"/>
              <a:gd name="connsiteY5-192" fmla="*/ 195073 h 1918290"/>
              <a:gd name="connsiteX6-193" fmla="*/ 579821 w 774894"/>
              <a:gd name="connsiteY6-194" fmla="*/ 0 h 1918290"/>
              <a:gd name="connsiteX0-195" fmla="*/ 574824 w 769897"/>
              <a:gd name="connsiteY0-196" fmla="*/ 0 h 1918290"/>
              <a:gd name="connsiteX1-197" fmla="*/ 769897 w 769897"/>
              <a:gd name="connsiteY1-198" fmla="*/ 195073 h 1918290"/>
              <a:gd name="connsiteX2-199" fmla="*/ 769896 w 769897"/>
              <a:gd name="connsiteY2-200" fmla="*/ 1913292 h 1918290"/>
              <a:gd name="connsiteX3-201" fmla="*/ 0 w 769897"/>
              <a:gd name="connsiteY3-202" fmla="*/ 1918290 h 1918290"/>
              <a:gd name="connsiteX4-203" fmla="*/ 379407 w 769897"/>
              <a:gd name="connsiteY4-204" fmla="*/ 1612451 h 1918290"/>
              <a:gd name="connsiteX5-205" fmla="*/ 379751 w 769897"/>
              <a:gd name="connsiteY5-206" fmla="*/ 195073 h 1918290"/>
              <a:gd name="connsiteX6-207" fmla="*/ 574824 w 769897"/>
              <a:gd name="connsiteY6-208" fmla="*/ 0 h 1918290"/>
              <a:gd name="connsiteX0-209" fmla="*/ 579821 w 774894"/>
              <a:gd name="connsiteY0-210" fmla="*/ 0 h 1915792"/>
              <a:gd name="connsiteX1-211" fmla="*/ 774894 w 774894"/>
              <a:gd name="connsiteY1-212" fmla="*/ 195073 h 1915792"/>
              <a:gd name="connsiteX2-213" fmla="*/ 774893 w 774894"/>
              <a:gd name="connsiteY2-214" fmla="*/ 1913292 h 1915792"/>
              <a:gd name="connsiteX3-215" fmla="*/ 0 w 774894"/>
              <a:gd name="connsiteY3-216" fmla="*/ 1915792 h 1915792"/>
              <a:gd name="connsiteX4-217" fmla="*/ 384404 w 774894"/>
              <a:gd name="connsiteY4-218" fmla="*/ 1612451 h 1915792"/>
              <a:gd name="connsiteX5-219" fmla="*/ 384748 w 774894"/>
              <a:gd name="connsiteY5-220" fmla="*/ 195073 h 1915792"/>
              <a:gd name="connsiteX6-221" fmla="*/ 579821 w 774894"/>
              <a:gd name="connsiteY6-222" fmla="*/ 0 h 19157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99223" y="1326560"/>
            <a:ext cx="2339102" cy="1508105"/>
          </a:xfrm>
          <a:prstGeom prst="rect">
            <a:avLst/>
          </a:prstGeom>
          <a:noFill/>
          <a:effectLst/>
        </p:spPr>
        <p:txBody>
          <a:bodyPr wrap="none" rtlCol="0">
            <a:spAutoFit/>
          </a:bodyPr>
          <a:lstStyle/>
          <a:p>
            <a:pPr algn="l">
              <a:buClr>
                <a:srgbClr val="808080"/>
              </a:buClr>
            </a:pPr>
            <a:r>
              <a:rPr lang="zh-CN" altLang="en-US" sz="2400" dirty="0">
                <a:solidFill>
                  <a:srgbClr val="029BAB"/>
                </a:solidFill>
                <a:sym typeface="+mn-lt"/>
              </a:rPr>
              <a:t>     </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sym typeface="+mn-lt"/>
              </a:rPr>
              <a:t>突破心智</a:t>
            </a:r>
          </a:p>
          <a:p>
            <a:pPr algn="l"/>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p>
          <a:p>
            <a:pPr algn="l"/>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72407" y="3694082"/>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sym typeface="+mn-lt"/>
              </a:rPr>
              <a:t>学习深造</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08876" y="1758873"/>
            <a:ext cx="2339102" cy="1323439"/>
          </a:xfrm>
          <a:prstGeom prst="rect">
            <a:avLst/>
          </a:prstGeom>
          <a:noFill/>
          <a:effectLst/>
        </p:spPr>
        <p:txBody>
          <a:bodyPr wrap="none" rtlCol="0">
            <a:spAutoFit/>
          </a:bodyPr>
          <a:lstStyle/>
          <a:p>
            <a:pPr>
              <a:buClr>
                <a:srgbClr val="808080"/>
              </a:buClr>
            </a:pPr>
            <a:r>
              <a:rPr lang="zh-CN" altLang="en-US" sz="2400" dirty="0">
                <a:solidFill>
                  <a:schemeClr val="tx1">
                    <a:lumMod val="85000"/>
                    <a:lumOff val="15000"/>
                  </a:schemeClr>
                </a:solidFill>
                <a:sym typeface="+mn-lt"/>
              </a:rPr>
              <a:t>      </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sym typeface="+mn-lt"/>
              </a:rPr>
              <a:t>强化优势</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717049" y="4859035"/>
            <a:ext cx="2339102" cy="1323439"/>
          </a:xfrm>
          <a:prstGeom prst="rect">
            <a:avLst/>
          </a:prstGeom>
          <a:noFill/>
          <a:effectLst/>
        </p:spPr>
        <p:txBody>
          <a:bodyPr wrap="none" rtlCol="0">
            <a:spAutoFit/>
          </a:bodyPr>
          <a:lstStyle/>
          <a:p>
            <a:pPr>
              <a:buClr>
                <a:srgbClr val="0298A8"/>
              </a:buClr>
            </a:pPr>
            <a:r>
              <a:rPr lang="zh-CN" altLang="en-US" sz="2400" dirty="0">
                <a:solidFill>
                  <a:prstClr val="white">
                    <a:lumMod val="50000"/>
                  </a:prstClr>
                </a:solidFill>
                <a:sym typeface="+mn-lt"/>
              </a:rPr>
              <a:t>      </a:t>
            </a: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sym typeface="+mn-lt"/>
              </a:rPr>
              <a:t>不断实践</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up)">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7" grpId="0" animBg="1"/>
      <p:bldP spid="28" grpId="0" animBg="1"/>
      <p:bldP spid="29" grpId="0" animBg="1"/>
      <p:bldP spid="30" grpId="0" bldLvl="0" animBg="1"/>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28519" y="1586262"/>
            <a:ext cx="3668486" cy="2445658"/>
            <a:chOff x="228519" y="2211102"/>
            <a:chExt cx="3668486" cy="2445658"/>
          </a:xfrm>
        </p:grpSpPr>
        <p:graphicFrame>
          <p:nvGraphicFramePr>
            <p:cNvPr id="10" name="图表 9"/>
            <p:cNvGraphicFramePr/>
            <p:nvPr>
              <p:extLst>
                <p:ext uri="{D42A27DB-BD31-4B8C-83A1-F6EECF244321}">
                  <p14:modId xmlns:p14="http://schemas.microsoft.com/office/powerpoint/2010/main" val="764812624"/>
                </p:ext>
              </p:extLst>
            </p:nvPr>
          </p:nvGraphicFramePr>
          <p:xfrm>
            <a:off x="228519" y="2211102"/>
            <a:ext cx="3668486" cy="2445658"/>
          </p:xfrm>
          <a:graphic>
            <a:graphicData uri="http://schemas.openxmlformats.org/drawingml/2006/chart">
              <c:chart xmlns:c="http://schemas.openxmlformats.org/drawingml/2006/chart" xmlns:r="http://schemas.openxmlformats.org/officeDocument/2006/relationships" r:id="rId3"/>
            </a:graphicData>
          </a:graphic>
        </p:graphicFrame>
        <p:sp>
          <p:nvSpPr>
            <p:cNvPr id="11" name="椭圆 10"/>
            <p:cNvSpPr>
              <a:spLocks noChangeAspect="1"/>
            </p:cNvSpPr>
            <p:nvPr/>
          </p:nvSpPr>
          <p:spPr>
            <a:xfrm rot="16200000">
              <a:off x="1377242" y="2753048"/>
              <a:ext cx="1341596" cy="1341596"/>
            </a:xfrm>
            <a:prstGeom prst="ellipse">
              <a:avLst/>
            </a:prstGeom>
            <a:gradFill>
              <a:gsLst>
                <a:gs pos="0">
                  <a:srgbClr val="E0E0E0"/>
                </a:gs>
                <a:gs pos="100000">
                  <a:schemeClr val="bg1"/>
                </a:gs>
              </a:gsLst>
              <a:lin ang="8400000" scaled="0"/>
            </a:gradFill>
            <a:ln w="22225">
              <a:gradFill>
                <a:gsLst>
                  <a:gs pos="0">
                    <a:schemeClr val="accent1">
                      <a:lumMod val="5000"/>
                      <a:lumOff val="95000"/>
                    </a:schemeClr>
                  </a:gs>
                  <a:gs pos="100000">
                    <a:schemeClr val="bg1">
                      <a:alpha val="0"/>
                    </a:schemeClr>
                  </a:gs>
                </a:gsLst>
                <a:lin ang="3600000" scaled="0"/>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rot="16200000">
              <a:off x="1554604" y="2927455"/>
              <a:ext cx="992781" cy="992781"/>
            </a:xfrm>
            <a:prstGeom prst="ellipse">
              <a:avLst/>
            </a:prstGeom>
            <a:gradFill>
              <a:gsLst>
                <a:gs pos="0">
                  <a:srgbClr val="D1D1D1"/>
                </a:gs>
                <a:gs pos="100000">
                  <a:srgbClr val="FFFFFF"/>
                </a:gs>
              </a:gsLst>
              <a:lin ang="1920000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17499" y="3094755"/>
              <a:ext cx="941283" cy="584775"/>
            </a:xfrm>
            <a:prstGeom prst="rect">
              <a:avLst/>
            </a:prstGeom>
            <a:noFill/>
          </p:spPr>
          <p:txBody>
            <a:bodyPr wrap="none" rtlCol="0">
              <a:spAutoFit/>
            </a:bodyPr>
            <a:lstStyle/>
            <a:p>
              <a:r>
                <a:rPr lang="en-US" altLang="zh-CN" sz="3200" b="1" dirty="0">
                  <a:solidFill>
                    <a:srgbClr val="E4293C"/>
                  </a:solidFill>
                  <a:effectLst>
                    <a:innerShdw blurRad="50800" dist="25400" dir="13500000">
                      <a:prstClr val="black">
                        <a:alpha val="50000"/>
                      </a:prstClr>
                    </a:innerShdw>
                  </a:effectLst>
                  <a:latin typeface="方正姚体" panose="02010601030101010101" pitchFamily="2" charset="-122"/>
                  <a:ea typeface="方正姚体" panose="02010601030101010101" pitchFamily="2" charset="-122"/>
                </a:rPr>
                <a:t>76%</a:t>
              </a:r>
              <a:endParaRPr lang="en-US" altLang="zh-CN" b="1" dirty="0">
                <a:solidFill>
                  <a:srgbClr val="E4293C"/>
                </a:solidFill>
                <a:effectLst>
                  <a:innerShdw blurRad="50800" dist="25400" dir="13500000">
                    <a:prstClr val="black">
                      <a:alpha val="50000"/>
                    </a:prstClr>
                  </a:innerShdw>
                </a:effectLst>
                <a:latin typeface="方正姚体" panose="02010601030101010101" pitchFamily="2" charset="-122"/>
                <a:ea typeface="方正姚体" panose="02010601030101010101" pitchFamily="2" charset="-122"/>
              </a:endParaRPr>
            </a:p>
          </p:txBody>
        </p:sp>
      </p:grpSp>
      <p:grpSp>
        <p:nvGrpSpPr>
          <p:cNvPr id="14" name="组合 13"/>
          <p:cNvGrpSpPr/>
          <p:nvPr/>
        </p:nvGrpSpPr>
        <p:grpSpPr>
          <a:xfrm>
            <a:off x="4253665" y="1654010"/>
            <a:ext cx="3668486" cy="2445658"/>
            <a:chOff x="4253665" y="2278850"/>
            <a:chExt cx="3668486" cy="2445658"/>
          </a:xfrm>
        </p:grpSpPr>
        <p:graphicFrame>
          <p:nvGraphicFramePr>
            <p:cNvPr id="15" name="图表 14"/>
            <p:cNvGraphicFramePr/>
            <p:nvPr/>
          </p:nvGraphicFramePr>
          <p:xfrm>
            <a:off x="4253665" y="2278850"/>
            <a:ext cx="3668486" cy="2445658"/>
          </p:xfrm>
          <a:graphic>
            <a:graphicData uri="http://schemas.openxmlformats.org/drawingml/2006/chart">
              <c:chart xmlns:c="http://schemas.openxmlformats.org/drawingml/2006/chart" xmlns:r="http://schemas.openxmlformats.org/officeDocument/2006/relationships" r:id="rId4"/>
            </a:graphicData>
          </a:graphic>
        </p:graphicFrame>
        <p:sp>
          <p:nvSpPr>
            <p:cNvPr id="16" name="椭圆 15"/>
            <p:cNvSpPr>
              <a:spLocks noChangeAspect="1"/>
            </p:cNvSpPr>
            <p:nvPr/>
          </p:nvSpPr>
          <p:spPr>
            <a:xfrm rot="16200000">
              <a:off x="5424196" y="2813698"/>
              <a:ext cx="1341596" cy="1341596"/>
            </a:xfrm>
            <a:prstGeom prst="ellipse">
              <a:avLst/>
            </a:prstGeom>
            <a:gradFill>
              <a:gsLst>
                <a:gs pos="0">
                  <a:srgbClr val="E0E0E0"/>
                </a:gs>
                <a:gs pos="100000">
                  <a:schemeClr val="bg1"/>
                </a:gs>
              </a:gsLst>
              <a:lin ang="8400000" scaled="0"/>
            </a:gradFill>
            <a:ln w="22225">
              <a:gradFill>
                <a:gsLst>
                  <a:gs pos="0">
                    <a:schemeClr val="accent1">
                      <a:lumMod val="5000"/>
                      <a:lumOff val="95000"/>
                    </a:schemeClr>
                  </a:gs>
                  <a:gs pos="100000">
                    <a:schemeClr val="bg1">
                      <a:alpha val="0"/>
                    </a:schemeClr>
                  </a:gs>
                </a:gsLst>
                <a:lin ang="3600000" scaled="0"/>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rot="16200000">
              <a:off x="5601558" y="2988105"/>
              <a:ext cx="992781" cy="992781"/>
            </a:xfrm>
            <a:prstGeom prst="ellipse">
              <a:avLst/>
            </a:prstGeom>
            <a:gradFill>
              <a:gsLst>
                <a:gs pos="0">
                  <a:srgbClr val="D1D1D1"/>
                </a:gs>
                <a:gs pos="100000">
                  <a:srgbClr val="FFFFFF"/>
                </a:gs>
              </a:gsLst>
              <a:lin ang="1920000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675850" y="3167729"/>
              <a:ext cx="941283" cy="584775"/>
            </a:xfrm>
            <a:prstGeom prst="rect">
              <a:avLst/>
            </a:prstGeom>
            <a:noFill/>
          </p:spPr>
          <p:txBody>
            <a:bodyPr wrap="none" rtlCol="0">
              <a:spAutoFit/>
            </a:bodyPr>
            <a:lstStyle/>
            <a:p>
              <a:r>
                <a:rPr lang="en-US" altLang="zh-CN" sz="3200" b="1" dirty="0">
                  <a:solidFill>
                    <a:srgbClr val="00A6AA"/>
                  </a:solidFill>
                  <a:effectLst>
                    <a:innerShdw blurRad="50800" dist="25400" dir="13500000">
                      <a:prstClr val="black">
                        <a:alpha val="50000"/>
                      </a:prstClr>
                    </a:innerShdw>
                  </a:effectLst>
                  <a:latin typeface="方正姚体" panose="02010601030101010101" pitchFamily="2" charset="-122"/>
                  <a:ea typeface="方正姚体" panose="02010601030101010101" pitchFamily="2" charset="-122"/>
                </a:rPr>
                <a:t>50%</a:t>
              </a:r>
              <a:endParaRPr lang="en-US" altLang="zh-CN" b="1" dirty="0">
                <a:solidFill>
                  <a:srgbClr val="00A6AA"/>
                </a:solidFill>
                <a:effectLst>
                  <a:innerShdw blurRad="50800" dist="25400" dir="13500000">
                    <a:prstClr val="black">
                      <a:alpha val="50000"/>
                    </a:prstClr>
                  </a:innerShdw>
                </a:effectLst>
                <a:latin typeface="方正姚体" panose="02010601030101010101" pitchFamily="2" charset="-122"/>
                <a:ea typeface="方正姚体" panose="02010601030101010101" pitchFamily="2" charset="-122"/>
              </a:endParaRPr>
            </a:p>
          </p:txBody>
        </p:sp>
      </p:grpSp>
      <p:grpSp>
        <p:nvGrpSpPr>
          <p:cNvPr id="19" name="组合 18"/>
          <p:cNvGrpSpPr/>
          <p:nvPr/>
        </p:nvGrpSpPr>
        <p:grpSpPr>
          <a:xfrm>
            <a:off x="8210146" y="1551348"/>
            <a:ext cx="3668486" cy="2445658"/>
            <a:chOff x="8210146" y="2176188"/>
            <a:chExt cx="3668486" cy="2445658"/>
          </a:xfrm>
        </p:grpSpPr>
        <p:graphicFrame>
          <p:nvGraphicFramePr>
            <p:cNvPr id="20" name="图表 19"/>
            <p:cNvGraphicFramePr/>
            <p:nvPr>
              <p:extLst>
                <p:ext uri="{D42A27DB-BD31-4B8C-83A1-F6EECF244321}">
                  <p14:modId xmlns:p14="http://schemas.microsoft.com/office/powerpoint/2010/main" val="1962650301"/>
                </p:ext>
              </p:extLst>
            </p:nvPr>
          </p:nvGraphicFramePr>
          <p:xfrm>
            <a:off x="8210146" y="2176188"/>
            <a:ext cx="3668486" cy="2445658"/>
          </p:xfrm>
          <a:graphic>
            <a:graphicData uri="http://schemas.openxmlformats.org/drawingml/2006/chart">
              <c:chart xmlns:c="http://schemas.openxmlformats.org/drawingml/2006/chart" xmlns:r="http://schemas.openxmlformats.org/officeDocument/2006/relationships" r:id="rId5"/>
            </a:graphicData>
          </a:graphic>
        </p:graphicFrame>
        <p:sp>
          <p:nvSpPr>
            <p:cNvPr id="21" name="椭圆 20"/>
            <p:cNvSpPr>
              <a:spLocks noChangeAspect="1"/>
            </p:cNvSpPr>
            <p:nvPr/>
          </p:nvSpPr>
          <p:spPr>
            <a:xfrm rot="16200000">
              <a:off x="9354354" y="2736720"/>
              <a:ext cx="1341596" cy="1341596"/>
            </a:xfrm>
            <a:prstGeom prst="ellipse">
              <a:avLst/>
            </a:prstGeom>
            <a:gradFill>
              <a:gsLst>
                <a:gs pos="0">
                  <a:srgbClr val="E0E0E0"/>
                </a:gs>
                <a:gs pos="100000">
                  <a:schemeClr val="bg1"/>
                </a:gs>
              </a:gsLst>
              <a:lin ang="8400000" scaled="0"/>
            </a:gradFill>
            <a:ln w="22225">
              <a:gradFill>
                <a:gsLst>
                  <a:gs pos="0">
                    <a:schemeClr val="accent1">
                      <a:lumMod val="5000"/>
                      <a:lumOff val="95000"/>
                    </a:schemeClr>
                  </a:gs>
                  <a:gs pos="100000">
                    <a:schemeClr val="bg1">
                      <a:alpha val="0"/>
                    </a:schemeClr>
                  </a:gs>
                </a:gsLst>
                <a:lin ang="3600000" scaled="0"/>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rot="16200000">
              <a:off x="9531716" y="2911127"/>
              <a:ext cx="992781" cy="992781"/>
            </a:xfrm>
            <a:prstGeom prst="ellipse">
              <a:avLst/>
            </a:prstGeom>
            <a:gradFill>
              <a:gsLst>
                <a:gs pos="0">
                  <a:srgbClr val="D1D1D1"/>
                </a:gs>
                <a:gs pos="100000">
                  <a:srgbClr val="FFFFFF"/>
                </a:gs>
              </a:gsLst>
              <a:lin ang="19200000" scaled="0"/>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583214" y="3094755"/>
              <a:ext cx="941283" cy="584775"/>
            </a:xfrm>
            <a:prstGeom prst="rect">
              <a:avLst/>
            </a:prstGeom>
            <a:noFill/>
          </p:spPr>
          <p:txBody>
            <a:bodyPr wrap="none" rtlCol="0">
              <a:spAutoFit/>
            </a:bodyPr>
            <a:lstStyle/>
            <a:p>
              <a:r>
                <a:rPr lang="en-US" altLang="zh-CN" sz="3200" b="1" dirty="0">
                  <a:solidFill>
                    <a:srgbClr val="5F509B"/>
                  </a:solidFill>
                  <a:effectLst>
                    <a:innerShdw blurRad="50800" dist="25400" dir="13500000">
                      <a:prstClr val="black">
                        <a:alpha val="50000"/>
                      </a:prstClr>
                    </a:innerShdw>
                  </a:effectLst>
                  <a:latin typeface="方正姚体" panose="02010601030101010101" pitchFamily="2" charset="-122"/>
                  <a:ea typeface="方正姚体" panose="02010601030101010101" pitchFamily="2" charset="-122"/>
                </a:rPr>
                <a:t>40%</a:t>
              </a:r>
              <a:endParaRPr lang="en-US" altLang="zh-CN" b="1" dirty="0">
                <a:solidFill>
                  <a:srgbClr val="5F509B"/>
                </a:solidFill>
                <a:effectLst>
                  <a:innerShdw blurRad="50800" dist="25400" dir="13500000">
                    <a:prstClr val="black">
                      <a:alpha val="50000"/>
                    </a:prstClr>
                  </a:innerShdw>
                </a:effectLst>
                <a:latin typeface="方正姚体" panose="02010601030101010101" pitchFamily="2" charset="-122"/>
                <a:ea typeface="方正姚体" panose="02010601030101010101" pitchFamily="2" charset="-122"/>
              </a:endParaRPr>
            </a:p>
          </p:txBody>
        </p:sp>
      </p:grpSp>
      <p:sp>
        <p:nvSpPr>
          <p:cNvPr id="24" name="文本框 23"/>
          <p:cNvSpPr txBox="1"/>
          <p:nvPr/>
        </p:nvSpPr>
        <p:spPr>
          <a:xfrm>
            <a:off x="690136" y="4319829"/>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667247" y="4319829"/>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737090" y="4319829"/>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flipH="1">
            <a:off x="9769350" y="4526097"/>
            <a:ext cx="47318" cy="727659"/>
          </a:xfrm>
          <a:custGeom>
            <a:avLst/>
            <a:gdLst>
              <a:gd name="connsiteX0" fmla="*/ 0 w 0"/>
              <a:gd name="connsiteY0" fmla="*/ 1960776 h 1960776"/>
              <a:gd name="connsiteX1" fmla="*/ 0 w 0"/>
              <a:gd name="connsiteY1" fmla="*/ 0 h 1960776"/>
            </a:gdLst>
            <a:ahLst/>
            <a:cxnLst>
              <a:cxn ang="0">
                <a:pos x="connsiteX0" y="connsiteY0"/>
              </a:cxn>
              <a:cxn ang="0">
                <a:pos x="connsiteX1" y="connsiteY1"/>
              </a:cxn>
            </a:cxnLst>
            <a:rect l="l" t="t" r="r" b="b"/>
            <a:pathLst>
              <a:path h="1960776">
                <a:moveTo>
                  <a:pt x="0" y="196077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2376395" y="3160097"/>
            <a:ext cx="47318" cy="2165599"/>
          </a:xfrm>
          <a:custGeom>
            <a:avLst/>
            <a:gdLst>
              <a:gd name="connsiteX0" fmla="*/ 0 w 0"/>
              <a:gd name="connsiteY0" fmla="*/ 1960776 h 1960776"/>
              <a:gd name="connsiteX1" fmla="*/ 0 w 0"/>
              <a:gd name="connsiteY1" fmla="*/ 0 h 1960776"/>
            </a:gdLst>
            <a:ahLst/>
            <a:cxnLst>
              <a:cxn ang="0">
                <a:pos x="connsiteX0" y="connsiteY0"/>
              </a:cxn>
              <a:cxn ang="0">
                <a:pos x="connsiteX1" y="connsiteY1"/>
              </a:cxn>
            </a:cxnLst>
            <a:rect l="l" t="t" r="r" b="b"/>
            <a:pathLst>
              <a:path h="1960776">
                <a:moveTo>
                  <a:pt x="0" y="196077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a:off x="3812711" y="4721242"/>
            <a:ext cx="87293" cy="532514"/>
          </a:xfrm>
          <a:custGeom>
            <a:avLst/>
            <a:gdLst>
              <a:gd name="connsiteX0" fmla="*/ 0 w 0"/>
              <a:gd name="connsiteY0" fmla="*/ 1960776 h 1960776"/>
              <a:gd name="connsiteX1" fmla="*/ 0 w 0"/>
              <a:gd name="connsiteY1" fmla="*/ 0 h 1960776"/>
            </a:gdLst>
            <a:ahLst/>
            <a:cxnLst>
              <a:cxn ang="0">
                <a:pos x="connsiteX0" y="connsiteY0"/>
              </a:cxn>
              <a:cxn ang="0">
                <a:pos x="connsiteX1" y="connsiteY1"/>
              </a:cxn>
            </a:cxnLst>
            <a:rect l="l" t="t" r="r" b="b"/>
            <a:pathLst>
              <a:path h="1960776">
                <a:moveTo>
                  <a:pt x="0" y="196077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a:off x="5338239" y="3515403"/>
            <a:ext cx="50626" cy="1810294"/>
          </a:xfrm>
          <a:custGeom>
            <a:avLst/>
            <a:gdLst>
              <a:gd name="connsiteX0" fmla="*/ 0 w 0"/>
              <a:gd name="connsiteY0" fmla="*/ 1960776 h 1960776"/>
              <a:gd name="connsiteX1" fmla="*/ 0 w 0"/>
              <a:gd name="connsiteY1" fmla="*/ 0 h 1960776"/>
            </a:gdLst>
            <a:ahLst/>
            <a:cxnLst>
              <a:cxn ang="0">
                <a:pos x="connsiteX0" y="connsiteY0"/>
              </a:cxn>
              <a:cxn ang="0">
                <a:pos x="connsiteX1" y="connsiteY1"/>
              </a:cxn>
            </a:cxnLst>
            <a:rect l="l" t="t" r="r" b="b"/>
            <a:pathLst>
              <a:path h="1960776">
                <a:moveTo>
                  <a:pt x="0" y="196077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a:off x="6786409" y="4893598"/>
            <a:ext cx="47318" cy="432099"/>
          </a:xfrm>
          <a:custGeom>
            <a:avLst/>
            <a:gdLst>
              <a:gd name="connsiteX0" fmla="*/ 0 w 0"/>
              <a:gd name="connsiteY0" fmla="*/ 1960776 h 1960776"/>
              <a:gd name="connsiteX1" fmla="*/ 0 w 0"/>
              <a:gd name="connsiteY1" fmla="*/ 0 h 1960776"/>
            </a:gdLst>
            <a:ahLst/>
            <a:cxnLst>
              <a:cxn ang="0">
                <a:pos x="connsiteX0" y="connsiteY0"/>
              </a:cxn>
              <a:cxn ang="0">
                <a:pos x="connsiteX1" y="connsiteY1"/>
              </a:cxn>
            </a:cxnLst>
            <a:rect l="l" t="t" r="r" b="b"/>
            <a:pathLst>
              <a:path h="1960776">
                <a:moveTo>
                  <a:pt x="0" y="196077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346772" y="2722676"/>
            <a:ext cx="47318" cy="2603020"/>
          </a:xfrm>
          <a:custGeom>
            <a:avLst/>
            <a:gdLst>
              <a:gd name="connsiteX0" fmla="*/ 0 w 0"/>
              <a:gd name="connsiteY0" fmla="*/ 1960776 h 1960776"/>
              <a:gd name="connsiteX1" fmla="*/ 0 w 0"/>
              <a:gd name="connsiteY1" fmla="*/ 0 h 1960776"/>
            </a:gdLst>
            <a:ahLst/>
            <a:cxnLst>
              <a:cxn ang="0">
                <a:pos x="connsiteX0" y="connsiteY0"/>
              </a:cxn>
              <a:cxn ang="0">
                <a:pos x="connsiteX1" y="connsiteY1"/>
              </a:cxn>
            </a:cxnLst>
            <a:rect l="l" t="t" r="r" b="b"/>
            <a:pathLst>
              <a:path h="1960776">
                <a:moveTo>
                  <a:pt x="0" y="196077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553592" y="5444903"/>
            <a:ext cx="9004338" cy="477781"/>
          </a:xfrm>
          <a:prstGeom prst="roundRect">
            <a:avLst>
              <a:gd name="adj" fmla="val 50000"/>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6" name="组合 15"/>
          <p:cNvGrpSpPr/>
          <p:nvPr/>
        </p:nvGrpSpPr>
        <p:grpSpPr>
          <a:xfrm>
            <a:off x="2004185" y="5202834"/>
            <a:ext cx="839056" cy="839057"/>
            <a:chOff x="2004185" y="5575622"/>
            <a:chExt cx="839056" cy="839057"/>
          </a:xfrm>
        </p:grpSpPr>
        <p:sp>
          <p:nvSpPr>
            <p:cNvPr id="17" name="椭圆 16"/>
            <p:cNvSpPr/>
            <p:nvPr/>
          </p:nvSpPr>
          <p:spPr>
            <a:xfrm>
              <a:off x="2004185" y="5575622"/>
              <a:ext cx="839056" cy="839057"/>
            </a:xfrm>
            <a:prstGeom prst="ellipse">
              <a:avLst/>
            </a:prstGeom>
            <a:gradFill>
              <a:gsLst>
                <a:gs pos="0">
                  <a:srgbClr val="ED492C"/>
                </a:gs>
                <a:gs pos="100000">
                  <a:srgbClr val="DE163D"/>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文本框 17"/>
            <p:cNvSpPr txBox="1"/>
            <p:nvPr/>
          </p:nvSpPr>
          <p:spPr>
            <a:xfrm>
              <a:off x="2085474" y="5671984"/>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19" name="组合 18"/>
          <p:cNvGrpSpPr/>
          <p:nvPr/>
        </p:nvGrpSpPr>
        <p:grpSpPr>
          <a:xfrm>
            <a:off x="3467829" y="5202834"/>
            <a:ext cx="839056" cy="839057"/>
            <a:chOff x="3467829" y="5575622"/>
            <a:chExt cx="839056" cy="839057"/>
          </a:xfrm>
        </p:grpSpPr>
        <p:sp>
          <p:nvSpPr>
            <p:cNvPr id="20" name="椭圆 19"/>
            <p:cNvSpPr/>
            <p:nvPr/>
          </p:nvSpPr>
          <p:spPr>
            <a:xfrm>
              <a:off x="3467829" y="5575622"/>
              <a:ext cx="839056" cy="839057"/>
            </a:xfrm>
            <a:prstGeom prst="ellipse">
              <a:avLst/>
            </a:prstGeom>
            <a:gradFill>
              <a:gsLst>
                <a:gs pos="0">
                  <a:srgbClr val="01B3C5"/>
                </a:gs>
                <a:gs pos="100000">
                  <a:srgbClr val="009F9B"/>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文本框 20"/>
            <p:cNvSpPr txBox="1"/>
            <p:nvPr/>
          </p:nvSpPr>
          <p:spPr>
            <a:xfrm>
              <a:off x="3529266" y="5698484"/>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22" name="组合 21"/>
          <p:cNvGrpSpPr/>
          <p:nvPr/>
        </p:nvGrpSpPr>
        <p:grpSpPr>
          <a:xfrm>
            <a:off x="4961150" y="5202834"/>
            <a:ext cx="839056" cy="839057"/>
            <a:chOff x="4961150" y="5575622"/>
            <a:chExt cx="839056" cy="839057"/>
          </a:xfrm>
        </p:grpSpPr>
        <p:sp>
          <p:nvSpPr>
            <p:cNvPr id="23" name="椭圆 22"/>
            <p:cNvSpPr/>
            <p:nvPr/>
          </p:nvSpPr>
          <p:spPr>
            <a:xfrm>
              <a:off x="4961150" y="5575622"/>
              <a:ext cx="839056" cy="839057"/>
            </a:xfrm>
            <a:prstGeom prst="ellipse">
              <a:avLst/>
            </a:prstGeom>
            <a:gradFill>
              <a:gsLst>
                <a:gs pos="0">
                  <a:srgbClr val="7B64A9"/>
                </a:gs>
                <a:gs pos="100000">
                  <a:srgbClr val="473F8E"/>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文本框 23"/>
            <p:cNvSpPr txBox="1"/>
            <p:nvPr/>
          </p:nvSpPr>
          <p:spPr>
            <a:xfrm>
              <a:off x="5014231" y="5671983"/>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25" name="组合 24"/>
          <p:cNvGrpSpPr/>
          <p:nvPr/>
        </p:nvGrpSpPr>
        <p:grpSpPr>
          <a:xfrm>
            <a:off x="6404773" y="5202834"/>
            <a:ext cx="839056" cy="839057"/>
            <a:chOff x="6404773" y="5575622"/>
            <a:chExt cx="839056" cy="839057"/>
          </a:xfrm>
        </p:grpSpPr>
        <p:sp>
          <p:nvSpPr>
            <p:cNvPr id="26" name="椭圆 25"/>
            <p:cNvSpPr/>
            <p:nvPr/>
          </p:nvSpPr>
          <p:spPr>
            <a:xfrm>
              <a:off x="6404773" y="5575622"/>
              <a:ext cx="839056" cy="839057"/>
            </a:xfrm>
            <a:prstGeom prst="ellipse">
              <a:avLst/>
            </a:prstGeom>
            <a:gradFill>
              <a:gsLst>
                <a:gs pos="0">
                  <a:srgbClr val="FDE103"/>
                </a:gs>
                <a:gs pos="100000">
                  <a:srgbClr val="F8A11A"/>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文本框 26"/>
            <p:cNvSpPr txBox="1"/>
            <p:nvPr/>
          </p:nvSpPr>
          <p:spPr>
            <a:xfrm>
              <a:off x="6463415" y="5671982"/>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04</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28" name="组合 27"/>
          <p:cNvGrpSpPr/>
          <p:nvPr/>
        </p:nvGrpSpPr>
        <p:grpSpPr>
          <a:xfrm>
            <a:off x="7907038" y="5202834"/>
            <a:ext cx="839056" cy="839057"/>
            <a:chOff x="7907038" y="5575622"/>
            <a:chExt cx="839056" cy="839057"/>
          </a:xfrm>
        </p:grpSpPr>
        <p:sp>
          <p:nvSpPr>
            <p:cNvPr id="29" name="椭圆 28"/>
            <p:cNvSpPr/>
            <p:nvPr/>
          </p:nvSpPr>
          <p:spPr>
            <a:xfrm>
              <a:off x="7907038" y="5575622"/>
              <a:ext cx="839056" cy="839057"/>
            </a:xfrm>
            <a:prstGeom prst="ellipse">
              <a:avLst/>
            </a:prstGeom>
            <a:gradFill>
              <a:gsLst>
                <a:gs pos="0">
                  <a:srgbClr val="CBCCCE"/>
                </a:gs>
                <a:gs pos="100000">
                  <a:srgbClr val="8D8E92"/>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文本框 29"/>
            <p:cNvSpPr txBox="1"/>
            <p:nvPr/>
          </p:nvSpPr>
          <p:spPr>
            <a:xfrm>
              <a:off x="7960119" y="5665781"/>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05</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31" name="组合 30"/>
          <p:cNvGrpSpPr/>
          <p:nvPr/>
        </p:nvGrpSpPr>
        <p:grpSpPr>
          <a:xfrm>
            <a:off x="9378525" y="5202834"/>
            <a:ext cx="839056" cy="839057"/>
            <a:chOff x="9378525" y="5575622"/>
            <a:chExt cx="839056" cy="839057"/>
          </a:xfrm>
        </p:grpSpPr>
        <p:sp>
          <p:nvSpPr>
            <p:cNvPr id="32" name="椭圆 31"/>
            <p:cNvSpPr/>
            <p:nvPr/>
          </p:nvSpPr>
          <p:spPr>
            <a:xfrm>
              <a:off x="9378525" y="5575622"/>
              <a:ext cx="839056" cy="839057"/>
            </a:xfrm>
            <a:prstGeom prst="ellipse">
              <a:avLst/>
            </a:prstGeom>
            <a:gradFill>
              <a:gsLst>
                <a:gs pos="0">
                  <a:srgbClr val="ED492C"/>
                </a:gs>
                <a:gs pos="100000">
                  <a:srgbClr val="DE163D"/>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文本框 32"/>
            <p:cNvSpPr txBox="1"/>
            <p:nvPr/>
          </p:nvSpPr>
          <p:spPr>
            <a:xfrm>
              <a:off x="9426562" y="5686874"/>
              <a:ext cx="732893" cy="646331"/>
            </a:xfrm>
            <a:prstGeom prst="rect">
              <a:avLst/>
            </a:prstGeom>
            <a:noFill/>
          </p:spPr>
          <p:txBody>
            <a:bodyPr wrap="none" rtlCol="0">
              <a:spAutoFit/>
            </a:bodyPr>
            <a:lstStyle/>
            <a:p>
              <a:r>
                <a:rPr lang="en-US" altLang="zh-CN"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06</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34" name="组合 33"/>
          <p:cNvGrpSpPr/>
          <p:nvPr/>
        </p:nvGrpSpPr>
        <p:grpSpPr>
          <a:xfrm>
            <a:off x="1604173" y="1247837"/>
            <a:ext cx="1658593" cy="1934246"/>
            <a:chOff x="1604173" y="1620625"/>
            <a:chExt cx="1658593" cy="1934246"/>
          </a:xfrm>
        </p:grpSpPr>
        <p:sp>
          <p:nvSpPr>
            <p:cNvPr id="35" name="任意多边形 34"/>
            <p:cNvSpPr/>
            <p:nvPr/>
          </p:nvSpPr>
          <p:spPr>
            <a:xfrm rot="10800000">
              <a:off x="1604173" y="1620625"/>
              <a:ext cx="1658593" cy="1934246"/>
            </a:xfrm>
            <a:custGeom>
              <a:avLst/>
              <a:gdLst>
                <a:gd name="connsiteX0" fmla="*/ 801278 w 1602556"/>
                <a:gd name="connsiteY0" fmla="*/ 1868895 h 1868895"/>
                <a:gd name="connsiteX1" fmla="*/ 0 w 1602556"/>
                <a:gd name="connsiteY1" fmla="*/ 1067617 h 1868895"/>
                <a:gd name="connsiteX2" fmla="*/ 489384 w 1602556"/>
                <a:gd name="connsiteY2" fmla="*/ 329307 h 1868895"/>
                <a:gd name="connsiteX3" fmla="*/ 521729 w 1602556"/>
                <a:gd name="connsiteY3" fmla="*/ 319267 h 1868895"/>
                <a:gd name="connsiteX4" fmla="*/ 801278 w 1602556"/>
                <a:gd name="connsiteY4" fmla="*/ 0 h 1868895"/>
                <a:gd name="connsiteX5" fmla="*/ 1080827 w 1602556"/>
                <a:gd name="connsiteY5" fmla="*/ 319267 h 1868895"/>
                <a:gd name="connsiteX6" fmla="*/ 1113172 w 1602556"/>
                <a:gd name="connsiteY6" fmla="*/ 329307 h 1868895"/>
                <a:gd name="connsiteX7" fmla="*/ 1602556 w 1602556"/>
                <a:gd name="connsiteY7" fmla="*/ 1067617 h 1868895"/>
                <a:gd name="connsiteX8" fmla="*/ 801278 w 1602556"/>
                <a:gd name="connsiteY8" fmla="*/ 1868895 h 186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556" h="1868895">
                  <a:moveTo>
                    <a:pt x="801278" y="1868895"/>
                  </a:moveTo>
                  <a:cubicBezTo>
                    <a:pt x="358744" y="1868895"/>
                    <a:pt x="0" y="1510151"/>
                    <a:pt x="0" y="1067617"/>
                  </a:cubicBezTo>
                  <a:cubicBezTo>
                    <a:pt x="0" y="735717"/>
                    <a:pt x="201793" y="450948"/>
                    <a:pt x="489384" y="329307"/>
                  </a:cubicBezTo>
                  <a:lnTo>
                    <a:pt x="521729" y="319267"/>
                  </a:lnTo>
                  <a:lnTo>
                    <a:pt x="801278" y="0"/>
                  </a:lnTo>
                  <a:lnTo>
                    <a:pt x="1080827" y="319267"/>
                  </a:lnTo>
                  <a:lnTo>
                    <a:pt x="1113172" y="329307"/>
                  </a:lnTo>
                  <a:cubicBezTo>
                    <a:pt x="1400763" y="450948"/>
                    <a:pt x="1602556" y="735717"/>
                    <a:pt x="1602556" y="1067617"/>
                  </a:cubicBezTo>
                  <a:cubicBezTo>
                    <a:pt x="1602556" y="1510151"/>
                    <a:pt x="1243812" y="1868895"/>
                    <a:pt x="801278" y="1868895"/>
                  </a:cubicBezTo>
                  <a:close/>
                </a:path>
              </a:pathLst>
            </a:custGeom>
            <a:gradFill>
              <a:gsLst>
                <a:gs pos="0">
                  <a:srgbClr val="ED492C"/>
                </a:gs>
                <a:gs pos="100000">
                  <a:srgbClr val="DE163D"/>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958658" y="1926557"/>
              <a:ext cx="1008609" cy="1077218"/>
            </a:xfrm>
            <a:prstGeom prst="rect">
              <a:avLst/>
            </a:prstGeom>
            <a:noFill/>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任务</a:t>
              </a:r>
              <a:endParaRPr lang="en-US" altLang="zh-CN" sz="3200" b="1" dirty="0">
                <a:solidFill>
                  <a:srgbClr val="FDFDFD"/>
                </a:solidFill>
                <a:latin typeface="幼圆" panose="02010509060101010101" pitchFamily="49" charset="-122"/>
                <a:ea typeface="幼圆" panose="02010509060101010101" pitchFamily="49" charset="-122"/>
              </a:endParaRPr>
            </a:p>
            <a:p>
              <a:r>
                <a:rPr lang="zh-CN" altLang="en-US" sz="3200" b="1" dirty="0">
                  <a:solidFill>
                    <a:srgbClr val="FDFDFD"/>
                  </a:solidFill>
                  <a:latin typeface="幼圆" panose="02010509060101010101" pitchFamily="49" charset="-122"/>
                  <a:ea typeface="幼圆" panose="02010509060101010101" pitchFamily="49" charset="-122"/>
                </a:rPr>
                <a:t>导入</a:t>
              </a:r>
            </a:p>
          </p:txBody>
        </p:sp>
      </p:grpSp>
      <p:grpSp>
        <p:nvGrpSpPr>
          <p:cNvPr id="37" name="组合 36"/>
          <p:cNvGrpSpPr/>
          <p:nvPr/>
        </p:nvGrpSpPr>
        <p:grpSpPr>
          <a:xfrm>
            <a:off x="3067817" y="3002942"/>
            <a:ext cx="1658593" cy="1934246"/>
            <a:chOff x="3067817" y="3375730"/>
            <a:chExt cx="1658593" cy="1934246"/>
          </a:xfrm>
        </p:grpSpPr>
        <p:sp>
          <p:nvSpPr>
            <p:cNvPr id="38" name="任意多边形 37"/>
            <p:cNvSpPr/>
            <p:nvPr/>
          </p:nvSpPr>
          <p:spPr>
            <a:xfrm rot="10800000">
              <a:off x="3067817" y="3375730"/>
              <a:ext cx="1658593" cy="1934246"/>
            </a:xfrm>
            <a:custGeom>
              <a:avLst/>
              <a:gdLst>
                <a:gd name="connsiteX0" fmla="*/ 801278 w 1602556"/>
                <a:gd name="connsiteY0" fmla="*/ 1868895 h 1868895"/>
                <a:gd name="connsiteX1" fmla="*/ 0 w 1602556"/>
                <a:gd name="connsiteY1" fmla="*/ 1067617 h 1868895"/>
                <a:gd name="connsiteX2" fmla="*/ 489384 w 1602556"/>
                <a:gd name="connsiteY2" fmla="*/ 329307 h 1868895"/>
                <a:gd name="connsiteX3" fmla="*/ 521729 w 1602556"/>
                <a:gd name="connsiteY3" fmla="*/ 319267 h 1868895"/>
                <a:gd name="connsiteX4" fmla="*/ 801278 w 1602556"/>
                <a:gd name="connsiteY4" fmla="*/ 0 h 1868895"/>
                <a:gd name="connsiteX5" fmla="*/ 1080827 w 1602556"/>
                <a:gd name="connsiteY5" fmla="*/ 319267 h 1868895"/>
                <a:gd name="connsiteX6" fmla="*/ 1113172 w 1602556"/>
                <a:gd name="connsiteY6" fmla="*/ 329307 h 1868895"/>
                <a:gd name="connsiteX7" fmla="*/ 1602556 w 1602556"/>
                <a:gd name="connsiteY7" fmla="*/ 1067617 h 1868895"/>
                <a:gd name="connsiteX8" fmla="*/ 801278 w 1602556"/>
                <a:gd name="connsiteY8" fmla="*/ 1868895 h 186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556" h="1868895">
                  <a:moveTo>
                    <a:pt x="801278" y="1868895"/>
                  </a:moveTo>
                  <a:cubicBezTo>
                    <a:pt x="358744" y="1868895"/>
                    <a:pt x="0" y="1510151"/>
                    <a:pt x="0" y="1067617"/>
                  </a:cubicBezTo>
                  <a:cubicBezTo>
                    <a:pt x="0" y="735717"/>
                    <a:pt x="201793" y="450948"/>
                    <a:pt x="489384" y="329307"/>
                  </a:cubicBezTo>
                  <a:lnTo>
                    <a:pt x="521729" y="319267"/>
                  </a:lnTo>
                  <a:lnTo>
                    <a:pt x="801278" y="0"/>
                  </a:lnTo>
                  <a:lnTo>
                    <a:pt x="1080827" y="319267"/>
                  </a:lnTo>
                  <a:lnTo>
                    <a:pt x="1113172" y="329307"/>
                  </a:lnTo>
                  <a:cubicBezTo>
                    <a:pt x="1400763" y="450948"/>
                    <a:pt x="1602556" y="735717"/>
                    <a:pt x="1602556" y="1067617"/>
                  </a:cubicBezTo>
                  <a:cubicBezTo>
                    <a:pt x="1602556" y="1510151"/>
                    <a:pt x="1243812" y="1868895"/>
                    <a:pt x="801278" y="1868895"/>
                  </a:cubicBezTo>
                  <a:close/>
                </a:path>
              </a:pathLst>
            </a:custGeom>
            <a:gradFill>
              <a:gsLst>
                <a:gs pos="0">
                  <a:srgbClr val="01B3C5"/>
                </a:gs>
                <a:gs pos="100000">
                  <a:srgbClr val="009F9B"/>
                </a:gs>
              </a:gsLst>
              <a:lin ang="2700000" scaled="1"/>
            </a:gradFill>
            <a:ln>
              <a:noFill/>
            </a:ln>
            <a:effectLst>
              <a:outerShdw blurRad="228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373315" y="3565805"/>
              <a:ext cx="1008609" cy="1077218"/>
            </a:xfrm>
            <a:prstGeom prst="rect">
              <a:avLst/>
            </a:prstGeom>
            <a:noFill/>
          </p:spPr>
          <p:txBody>
            <a:bodyPr wrap="none" rtlCol="0">
              <a:spAutoFit/>
            </a:bodyPr>
            <a:lstStyle/>
            <a:p>
              <a:r>
                <a:rPr lang="zh-CN" altLang="en-US" sz="3200" b="1" dirty="0">
                  <a:solidFill>
                    <a:schemeClr val="bg1"/>
                  </a:solidFill>
                  <a:latin typeface="幼圆" panose="02010509060101010101" pitchFamily="49" charset="-122"/>
                  <a:ea typeface="幼圆" panose="02010509060101010101" pitchFamily="49" charset="-122"/>
                </a:rPr>
                <a:t>尝试</a:t>
              </a:r>
              <a:endParaRPr lang="en-US" altLang="zh-CN" sz="3200" b="1" dirty="0">
                <a:solidFill>
                  <a:schemeClr val="bg1"/>
                </a:solidFill>
                <a:latin typeface="幼圆" panose="02010509060101010101" pitchFamily="49" charset="-122"/>
                <a:ea typeface="幼圆" panose="02010509060101010101" pitchFamily="49" charset="-122"/>
              </a:endParaRPr>
            </a:p>
            <a:p>
              <a:r>
                <a:rPr lang="zh-CN" altLang="en-US" sz="3200" b="1" dirty="0">
                  <a:solidFill>
                    <a:schemeClr val="bg1"/>
                  </a:solidFill>
                  <a:latin typeface="幼圆" panose="02010509060101010101" pitchFamily="49" charset="-122"/>
                  <a:ea typeface="幼圆" panose="02010509060101010101" pitchFamily="49" charset="-122"/>
                </a:rPr>
                <a:t>探究</a:t>
              </a:r>
            </a:p>
          </p:txBody>
        </p:sp>
      </p:grpSp>
      <p:grpSp>
        <p:nvGrpSpPr>
          <p:cNvPr id="40" name="组合 39"/>
          <p:cNvGrpSpPr/>
          <p:nvPr/>
        </p:nvGrpSpPr>
        <p:grpSpPr>
          <a:xfrm>
            <a:off x="4561138" y="1705470"/>
            <a:ext cx="1658593" cy="1934246"/>
            <a:chOff x="4561138" y="2078258"/>
            <a:chExt cx="1658593" cy="1934246"/>
          </a:xfrm>
        </p:grpSpPr>
        <p:sp>
          <p:nvSpPr>
            <p:cNvPr id="41" name="任意多边形 40"/>
            <p:cNvSpPr/>
            <p:nvPr/>
          </p:nvSpPr>
          <p:spPr>
            <a:xfrm rot="10800000">
              <a:off x="4561138" y="2078258"/>
              <a:ext cx="1658593" cy="1934246"/>
            </a:xfrm>
            <a:custGeom>
              <a:avLst/>
              <a:gdLst>
                <a:gd name="connsiteX0" fmla="*/ 801278 w 1602556"/>
                <a:gd name="connsiteY0" fmla="*/ 1868895 h 1868895"/>
                <a:gd name="connsiteX1" fmla="*/ 0 w 1602556"/>
                <a:gd name="connsiteY1" fmla="*/ 1067617 h 1868895"/>
                <a:gd name="connsiteX2" fmla="*/ 489384 w 1602556"/>
                <a:gd name="connsiteY2" fmla="*/ 329307 h 1868895"/>
                <a:gd name="connsiteX3" fmla="*/ 521729 w 1602556"/>
                <a:gd name="connsiteY3" fmla="*/ 319267 h 1868895"/>
                <a:gd name="connsiteX4" fmla="*/ 801278 w 1602556"/>
                <a:gd name="connsiteY4" fmla="*/ 0 h 1868895"/>
                <a:gd name="connsiteX5" fmla="*/ 1080827 w 1602556"/>
                <a:gd name="connsiteY5" fmla="*/ 319267 h 1868895"/>
                <a:gd name="connsiteX6" fmla="*/ 1113172 w 1602556"/>
                <a:gd name="connsiteY6" fmla="*/ 329307 h 1868895"/>
                <a:gd name="connsiteX7" fmla="*/ 1602556 w 1602556"/>
                <a:gd name="connsiteY7" fmla="*/ 1067617 h 1868895"/>
                <a:gd name="connsiteX8" fmla="*/ 801278 w 1602556"/>
                <a:gd name="connsiteY8" fmla="*/ 1868895 h 186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556" h="1868895">
                  <a:moveTo>
                    <a:pt x="801278" y="1868895"/>
                  </a:moveTo>
                  <a:cubicBezTo>
                    <a:pt x="358744" y="1868895"/>
                    <a:pt x="0" y="1510151"/>
                    <a:pt x="0" y="1067617"/>
                  </a:cubicBezTo>
                  <a:cubicBezTo>
                    <a:pt x="0" y="735717"/>
                    <a:pt x="201793" y="450948"/>
                    <a:pt x="489384" y="329307"/>
                  </a:cubicBezTo>
                  <a:lnTo>
                    <a:pt x="521729" y="319267"/>
                  </a:lnTo>
                  <a:lnTo>
                    <a:pt x="801278" y="0"/>
                  </a:lnTo>
                  <a:lnTo>
                    <a:pt x="1080827" y="319267"/>
                  </a:lnTo>
                  <a:lnTo>
                    <a:pt x="1113172" y="329307"/>
                  </a:lnTo>
                  <a:cubicBezTo>
                    <a:pt x="1400763" y="450948"/>
                    <a:pt x="1602556" y="735717"/>
                    <a:pt x="1602556" y="1067617"/>
                  </a:cubicBezTo>
                  <a:cubicBezTo>
                    <a:pt x="1602556" y="1510151"/>
                    <a:pt x="1243812" y="1868895"/>
                    <a:pt x="801278" y="1868895"/>
                  </a:cubicBezTo>
                  <a:close/>
                </a:path>
              </a:pathLst>
            </a:custGeom>
            <a:gradFill>
              <a:gsLst>
                <a:gs pos="0">
                  <a:srgbClr val="7B64A9"/>
                </a:gs>
                <a:gs pos="100000">
                  <a:srgbClr val="473F8E"/>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866208" y="2308531"/>
              <a:ext cx="1008609" cy="1077218"/>
            </a:xfrm>
            <a:prstGeom prst="rect">
              <a:avLst/>
            </a:prstGeom>
            <a:noFill/>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技能</a:t>
              </a:r>
              <a:endParaRPr lang="en-US" altLang="zh-CN" sz="3200" b="1" dirty="0">
                <a:solidFill>
                  <a:srgbClr val="FDFDFD"/>
                </a:solidFill>
                <a:latin typeface="幼圆" panose="02010509060101010101" pitchFamily="49" charset="-122"/>
                <a:ea typeface="幼圆" panose="02010509060101010101" pitchFamily="49" charset="-122"/>
              </a:endParaRPr>
            </a:p>
            <a:p>
              <a:r>
                <a:rPr lang="zh-CN" altLang="en-US" sz="3200" b="1" dirty="0">
                  <a:solidFill>
                    <a:srgbClr val="FDFDFD"/>
                  </a:solidFill>
                  <a:latin typeface="幼圆" panose="02010509060101010101" pitchFamily="49" charset="-122"/>
                  <a:ea typeface="幼圆" panose="02010509060101010101" pitchFamily="49" charset="-122"/>
                </a:rPr>
                <a:t>培训</a:t>
              </a:r>
            </a:p>
          </p:txBody>
        </p:sp>
      </p:grpSp>
      <p:grpSp>
        <p:nvGrpSpPr>
          <p:cNvPr id="43" name="组合 42"/>
          <p:cNvGrpSpPr/>
          <p:nvPr/>
        </p:nvGrpSpPr>
        <p:grpSpPr>
          <a:xfrm>
            <a:off x="6004761" y="3002942"/>
            <a:ext cx="1658593" cy="1934246"/>
            <a:chOff x="6004761" y="3375730"/>
            <a:chExt cx="1658593" cy="1934246"/>
          </a:xfrm>
        </p:grpSpPr>
        <p:sp>
          <p:nvSpPr>
            <p:cNvPr id="44" name="任意多边形 43"/>
            <p:cNvSpPr/>
            <p:nvPr/>
          </p:nvSpPr>
          <p:spPr>
            <a:xfrm rot="10800000">
              <a:off x="6004761" y="3375730"/>
              <a:ext cx="1658593" cy="1934246"/>
            </a:xfrm>
            <a:custGeom>
              <a:avLst/>
              <a:gdLst>
                <a:gd name="connsiteX0" fmla="*/ 801278 w 1602556"/>
                <a:gd name="connsiteY0" fmla="*/ 1868895 h 1868895"/>
                <a:gd name="connsiteX1" fmla="*/ 0 w 1602556"/>
                <a:gd name="connsiteY1" fmla="*/ 1067617 h 1868895"/>
                <a:gd name="connsiteX2" fmla="*/ 489384 w 1602556"/>
                <a:gd name="connsiteY2" fmla="*/ 329307 h 1868895"/>
                <a:gd name="connsiteX3" fmla="*/ 521729 w 1602556"/>
                <a:gd name="connsiteY3" fmla="*/ 319267 h 1868895"/>
                <a:gd name="connsiteX4" fmla="*/ 801278 w 1602556"/>
                <a:gd name="connsiteY4" fmla="*/ 0 h 1868895"/>
                <a:gd name="connsiteX5" fmla="*/ 1080827 w 1602556"/>
                <a:gd name="connsiteY5" fmla="*/ 319267 h 1868895"/>
                <a:gd name="connsiteX6" fmla="*/ 1113172 w 1602556"/>
                <a:gd name="connsiteY6" fmla="*/ 329307 h 1868895"/>
                <a:gd name="connsiteX7" fmla="*/ 1602556 w 1602556"/>
                <a:gd name="connsiteY7" fmla="*/ 1067617 h 1868895"/>
                <a:gd name="connsiteX8" fmla="*/ 801278 w 1602556"/>
                <a:gd name="connsiteY8" fmla="*/ 1868895 h 186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556" h="1868895">
                  <a:moveTo>
                    <a:pt x="801278" y="1868895"/>
                  </a:moveTo>
                  <a:cubicBezTo>
                    <a:pt x="358744" y="1868895"/>
                    <a:pt x="0" y="1510151"/>
                    <a:pt x="0" y="1067617"/>
                  </a:cubicBezTo>
                  <a:cubicBezTo>
                    <a:pt x="0" y="735717"/>
                    <a:pt x="201793" y="450948"/>
                    <a:pt x="489384" y="329307"/>
                  </a:cubicBezTo>
                  <a:lnTo>
                    <a:pt x="521729" y="319267"/>
                  </a:lnTo>
                  <a:lnTo>
                    <a:pt x="801278" y="0"/>
                  </a:lnTo>
                  <a:lnTo>
                    <a:pt x="1080827" y="319267"/>
                  </a:lnTo>
                  <a:lnTo>
                    <a:pt x="1113172" y="329307"/>
                  </a:lnTo>
                  <a:cubicBezTo>
                    <a:pt x="1400763" y="450948"/>
                    <a:pt x="1602556" y="735717"/>
                    <a:pt x="1602556" y="1067617"/>
                  </a:cubicBezTo>
                  <a:cubicBezTo>
                    <a:pt x="1602556" y="1510151"/>
                    <a:pt x="1243812" y="1868895"/>
                    <a:pt x="801278" y="1868895"/>
                  </a:cubicBezTo>
                  <a:close/>
                </a:path>
              </a:pathLst>
            </a:custGeom>
            <a:gradFill>
              <a:gsLst>
                <a:gs pos="0">
                  <a:srgbClr val="FDE103"/>
                </a:gs>
                <a:gs pos="100000">
                  <a:srgbClr val="F8A11A"/>
                </a:gs>
              </a:gsLst>
              <a:lin ang="2700000" scaled="1"/>
            </a:gradFill>
            <a:ln>
              <a:noFill/>
            </a:ln>
            <a:effectLst>
              <a:outerShdw blurRad="241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6305929" y="3655729"/>
              <a:ext cx="1008609" cy="1077218"/>
            </a:xfrm>
            <a:prstGeom prst="rect">
              <a:avLst/>
            </a:prstGeom>
            <a:noFill/>
          </p:spPr>
          <p:txBody>
            <a:bodyPr wrap="none" rtlCol="0">
              <a:spAutoFit/>
            </a:bodyPr>
            <a:lstStyle/>
            <a:p>
              <a:r>
                <a:rPr lang="zh-CN" altLang="en-US" sz="3200" b="1" dirty="0">
                  <a:solidFill>
                    <a:schemeClr val="bg1"/>
                  </a:solidFill>
                  <a:latin typeface="幼圆" panose="02010509060101010101" pitchFamily="49" charset="-122"/>
                  <a:ea typeface="幼圆" panose="02010509060101010101" pitchFamily="49" charset="-122"/>
                </a:rPr>
                <a:t>工作</a:t>
              </a:r>
              <a:endParaRPr lang="en-US" altLang="zh-CN" sz="3200" b="1" dirty="0">
                <a:solidFill>
                  <a:schemeClr val="bg1"/>
                </a:solidFill>
                <a:latin typeface="幼圆" panose="02010509060101010101" pitchFamily="49" charset="-122"/>
                <a:ea typeface="幼圆" panose="02010509060101010101" pitchFamily="49" charset="-122"/>
              </a:endParaRPr>
            </a:p>
            <a:p>
              <a:r>
                <a:rPr lang="zh-CN" altLang="en-US" sz="3200" b="1" dirty="0">
                  <a:solidFill>
                    <a:schemeClr val="bg1"/>
                  </a:solidFill>
                  <a:latin typeface="幼圆" panose="02010509060101010101" pitchFamily="49" charset="-122"/>
                  <a:ea typeface="幼圆" panose="02010509060101010101" pitchFamily="49" charset="-122"/>
                </a:rPr>
                <a:t>布置</a:t>
              </a:r>
            </a:p>
          </p:txBody>
        </p:sp>
      </p:grpSp>
      <p:grpSp>
        <p:nvGrpSpPr>
          <p:cNvPr id="46" name="组合 45"/>
          <p:cNvGrpSpPr/>
          <p:nvPr/>
        </p:nvGrpSpPr>
        <p:grpSpPr>
          <a:xfrm>
            <a:off x="7507027" y="878979"/>
            <a:ext cx="1658593" cy="1934246"/>
            <a:chOff x="7507027" y="1251767"/>
            <a:chExt cx="1658593" cy="1934246"/>
          </a:xfrm>
        </p:grpSpPr>
        <p:sp>
          <p:nvSpPr>
            <p:cNvPr id="47" name="任意多边形 46"/>
            <p:cNvSpPr/>
            <p:nvPr/>
          </p:nvSpPr>
          <p:spPr>
            <a:xfrm rot="10800000">
              <a:off x="7507027" y="1251767"/>
              <a:ext cx="1658593" cy="1934246"/>
            </a:xfrm>
            <a:custGeom>
              <a:avLst/>
              <a:gdLst>
                <a:gd name="connsiteX0" fmla="*/ 801278 w 1602556"/>
                <a:gd name="connsiteY0" fmla="*/ 1868895 h 1868895"/>
                <a:gd name="connsiteX1" fmla="*/ 0 w 1602556"/>
                <a:gd name="connsiteY1" fmla="*/ 1067617 h 1868895"/>
                <a:gd name="connsiteX2" fmla="*/ 489384 w 1602556"/>
                <a:gd name="connsiteY2" fmla="*/ 329307 h 1868895"/>
                <a:gd name="connsiteX3" fmla="*/ 521729 w 1602556"/>
                <a:gd name="connsiteY3" fmla="*/ 319267 h 1868895"/>
                <a:gd name="connsiteX4" fmla="*/ 801278 w 1602556"/>
                <a:gd name="connsiteY4" fmla="*/ 0 h 1868895"/>
                <a:gd name="connsiteX5" fmla="*/ 1080827 w 1602556"/>
                <a:gd name="connsiteY5" fmla="*/ 319267 h 1868895"/>
                <a:gd name="connsiteX6" fmla="*/ 1113172 w 1602556"/>
                <a:gd name="connsiteY6" fmla="*/ 329307 h 1868895"/>
                <a:gd name="connsiteX7" fmla="*/ 1602556 w 1602556"/>
                <a:gd name="connsiteY7" fmla="*/ 1067617 h 1868895"/>
                <a:gd name="connsiteX8" fmla="*/ 801278 w 1602556"/>
                <a:gd name="connsiteY8" fmla="*/ 1868895 h 186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556" h="1868895">
                  <a:moveTo>
                    <a:pt x="801278" y="1868895"/>
                  </a:moveTo>
                  <a:cubicBezTo>
                    <a:pt x="358744" y="1868895"/>
                    <a:pt x="0" y="1510151"/>
                    <a:pt x="0" y="1067617"/>
                  </a:cubicBezTo>
                  <a:cubicBezTo>
                    <a:pt x="0" y="735717"/>
                    <a:pt x="201793" y="450948"/>
                    <a:pt x="489384" y="329307"/>
                  </a:cubicBezTo>
                  <a:lnTo>
                    <a:pt x="521729" y="319267"/>
                  </a:lnTo>
                  <a:lnTo>
                    <a:pt x="801278" y="0"/>
                  </a:lnTo>
                  <a:lnTo>
                    <a:pt x="1080827" y="319267"/>
                  </a:lnTo>
                  <a:lnTo>
                    <a:pt x="1113172" y="329307"/>
                  </a:lnTo>
                  <a:cubicBezTo>
                    <a:pt x="1400763" y="450948"/>
                    <a:pt x="1602556" y="735717"/>
                    <a:pt x="1602556" y="1067617"/>
                  </a:cubicBezTo>
                  <a:cubicBezTo>
                    <a:pt x="1602556" y="1510151"/>
                    <a:pt x="1243812" y="1868895"/>
                    <a:pt x="801278" y="1868895"/>
                  </a:cubicBezTo>
                  <a:close/>
                </a:path>
              </a:pathLst>
            </a:custGeom>
            <a:gradFill>
              <a:gsLst>
                <a:gs pos="0">
                  <a:srgbClr val="CBCCCE"/>
                </a:gs>
                <a:gs pos="100000">
                  <a:srgbClr val="8D8E92"/>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7822260" y="1513888"/>
              <a:ext cx="1008609" cy="1077218"/>
            </a:xfrm>
            <a:prstGeom prst="rect">
              <a:avLst/>
            </a:prstGeom>
            <a:noFill/>
          </p:spPr>
          <p:txBody>
            <a:bodyPr wrap="none" rtlCol="0">
              <a:spAutoFit/>
            </a:bodyPr>
            <a:lstStyle/>
            <a:p>
              <a:r>
                <a:rPr lang="zh-CN" altLang="en-US" sz="3200" b="1" dirty="0">
                  <a:solidFill>
                    <a:srgbClr val="FDFDFD"/>
                  </a:solidFill>
                  <a:latin typeface="幼圆" panose="02010509060101010101" pitchFamily="49" charset="-122"/>
                  <a:ea typeface="幼圆" panose="02010509060101010101" pitchFamily="49" charset="-122"/>
                </a:rPr>
                <a:t>成果</a:t>
              </a:r>
              <a:endParaRPr lang="en-US" altLang="zh-CN" sz="3200" b="1" dirty="0">
                <a:solidFill>
                  <a:srgbClr val="FDFDFD"/>
                </a:solidFill>
                <a:latin typeface="幼圆" panose="02010509060101010101" pitchFamily="49" charset="-122"/>
                <a:ea typeface="幼圆" panose="02010509060101010101" pitchFamily="49" charset="-122"/>
              </a:endParaRPr>
            </a:p>
            <a:p>
              <a:r>
                <a:rPr lang="zh-CN" altLang="en-US" sz="3200" b="1" dirty="0">
                  <a:solidFill>
                    <a:srgbClr val="FDFDFD"/>
                  </a:solidFill>
                  <a:latin typeface="幼圆" panose="02010509060101010101" pitchFamily="49" charset="-122"/>
                  <a:ea typeface="幼圆" panose="02010509060101010101" pitchFamily="49" charset="-122"/>
                </a:rPr>
                <a:t>展示</a:t>
              </a:r>
            </a:p>
          </p:txBody>
        </p:sp>
      </p:grpSp>
      <p:grpSp>
        <p:nvGrpSpPr>
          <p:cNvPr id="49" name="组合 48"/>
          <p:cNvGrpSpPr/>
          <p:nvPr/>
        </p:nvGrpSpPr>
        <p:grpSpPr>
          <a:xfrm>
            <a:off x="8978514" y="2722676"/>
            <a:ext cx="1658593" cy="1934246"/>
            <a:chOff x="8978514" y="3095464"/>
            <a:chExt cx="1658593" cy="1934246"/>
          </a:xfrm>
        </p:grpSpPr>
        <p:sp>
          <p:nvSpPr>
            <p:cNvPr id="50" name="任意多边形 49"/>
            <p:cNvSpPr/>
            <p:nvPr/>
          </p:nvSpPr>
          <p:spPr>
            <a:xfrm rot="10800000">
              <a:off x="8978514" y="3095464"/>
              <a:ext cx="1658593" cy="1934246"/>
            </a:xfrm>
            <a:custGeom>
              <a:avLst/>
              <a:gdLst>
                <a:gd name="connsiteX0" fmla="*/ 801278 w 1602556"/>
                <a:gd name="connsiteY0" fmla="*/ 1868895 h 1868895"/>
                <a:gd name="connsiteX1" fmla="*/ 0 w 1602556"/>
                <a:gd name="connsiteY1" fmla="*/ 1067617 h 1868895"/>
                <a:gd name="connsiteX2" fmla="*/ 489384 w 1602556"/>
                <a:gd name="connsiteY2" fmla="*/ 329307 h 1868895"/>
                <a:gd name="connsiteX3" fmla="*/ 521729 w 1602556"/>
                <a:gd name="connsiteY3" fmla="*/ 319267 h 1868895"/>
                <a:gd name="connsiteX4" fmla="*/ 801278 w 1602556"/>
                <a:gd name="connsiteY4" fmla="*/ 0 h 1868895"/>
                <a:gd name="connsiteX5" fmla="*/ 1080827 w 1602556"/>
                <a:gd name="connsiteY5" fmla="*/ 319267 h 1868895"/>
                <a:gd name="connsiteX6" fmla="*/ 1113172 w 1602556"/>
                <a:gd name="connsiteY6" fmla="*/ 329307 h 1868895"/>
                <a:gd name="connsiteX7" fmla="*/ 1602556 w 1602556"/>
                <a:gd name="connsiteY7" fmla="*/ 1067617 h 1868895"/>
                <a:gd name="connsiteX8" fmla="*/ 801278 w 1602556"/>
                <a:gd name="connsiteY8" fmla="*/ 1868895 h 1868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2556" h="1868895">
                  <a:moveTo>
                    <a:pt x="801278" y="1868895"/>
                  </a:moveTo>
                  <a:cubicBezTo>
                    <a:pt x="358744" y="1868895"/>
                    <a:pt x="0" y="1510151"/>
                    <a:pt x="0" y="1067617"/>
                  </a:cubicBezTo>
                  <a:cubicBezTo>
                    <a:pt x="0" y="735717"/>
                    <a:pt x="201793" y="450948"/>
                    <a:pt x="489384" y="329307"/>
                  </a:cubicBezTo>
                  <a:lnTo>
                    <a:pt x="521729" y="319267"/>
                  </a:lnTo>
                  <a:lnTo>
                    <a:pt x="801278" y="0"/>
                  </a:lnTo>
                  <a:lnTo>
                    <a:pt x="1080827" y="319267"/>
                  </a:lnTo>
                  <a:lnTo>
                    <a:pt x="1113172" y="329307"/>
                  </a:lnTo>
                  <a:cubicBezTo>
                    <a:pt x="1400763" y="450948"/>
                    <a:pt x="1602556" y="735717"/>
                    <a:pt x="1602556" y="1067617"/>
                  </a:cubicBezTo>
                  <a:cubicBezTo>
                    <a:pt x="1602556" y="1510151"/>
                    <a:pt x="1243812" y="1868895"/>
                    <a:pt x="801278" y="1868895"/>
                  </a:cubicBezTo>
                  <a:close/>
                </a:path>
              </a:pathLst>
            </a:custGeom>
            <a:gradFill>
              <a:gsLst>
                <a:gs pos="0">
                  <a:srgbClr val="ED492C"/>
                </a:gs>
                <a:gs pos="100000">
                  <a:srgbClr val="DE163D"/>
                </a:gs>
              </a:gsLst>
              <a:lin ang="2700000" scaled="1"/>
            </a:gradFill>
            <a:ln>
              <a:noFill/>
            </a:ln>
            <a:effectLst>
              <a:outerShdw blurRad="2159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9303505" y="3385749"/>
              <a:ext cx="1008609" cy="1077218"/>
            </a:xfrm>
            <a:prstGeom prst="rect">
              <a:avLst/>
            </a:prstGeom>
            <a:noFill/>
          </p:spPr>
          <p:txBody>
            <a:bodyPr wrap="none" rtlCol="0">
              <a:spAutoFit/>
            </a:bodyPr>
            <a:lstStyle/>
            <a:p>
              <a:r>
                <a:rPr lang="zh-CN" altLang="en-US" sz="3200" b="1" dirty="0">
                  <a:solidFill>
                    <a:schemeClr val="bg1"/>
                  </a:solidFill>
                  <a:latin typeface="幼圆" panose="02010509060101010101" pitchFamily="49" charset="-122"/>
                  <a:ea typeface="幼圆" panose="02010509060101010101" pitchFamily="49" charset="-122"/>
                </a:rPr>
                <a:t>总结</a:t>
              </a:r>
              <a:endParaRPr lang="en-US" altLang="zh-CN" sz="3200" b="1" dirty="0">
                <a:solidFill>
                  <a:schemeClr val="bg1"/>
                </a:solidFill>
                <a:latin typeface="幼圆" panose="02010509060101010101" pitchFamily="49" charset="-122"/>
                <a:ea typeface="幼圆" panose="02010509060101010101" pitchFamily="49" charset="-122"/>
              </a:endParaRPr>
            </a:p>
            <a:p>
              <a:r>
                <a:rPr lang="zh-CN" altLang="en-US" sz="3200" b="1" dirty="0">
                  <a:solidFill>
                    <a:schemeClr val="bg1"/>
                  </a:solidFill>
                  <a:latin typeface="幼圆" panose="02010509060101010101" pitchFamily="49" charset="-122"/>
                  <a:ea typeface="幼圆" panose="02010509060101010101" pitchFamily="49" charset="-122"/>
                </a:rPr>
                <a:t>回顾</a:t>
              </a:r>
            </a:p>
          </p:txBody>
        </p:sp>
      </p:grpSp>
      <p:sp>
        <p:nvSpPr>
          <p:cNvPr id="52" name="文本框 51"/>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47"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par>
                          <p:cTn id="50" fill="hold">
                            <p:stCondLst>
                              <p:cond delay="5500"/>
                            </p:stCondLst>
                            <p:childTnLst>
                              <p:par>
                                <p:cTn id="51" presetID="47"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1000"/>
                                        <p:tgtEl>
                                          <p:spTgt spid="40"/>
                                        </p:tgtEl>
                                      </p:cBhvr>
                                    </p:animEffect>
                                    <p:anim calcmode="lin" valueType="num">
                                      <p:cBhvr>
                                        <p:cTn id="54" dur="1000" fill="hold"/>
                                        <p:tgtEl>
                                          <p:spTgt spid="40"/>
                                        </p:tgtEl>
                                        <p:attrNameLst>
                                          <p:attrName>ppt_x</p:attrName>
                                        </p:attrNameLst>
                                      </p:cBhvr>
                                      <p:tavLst>
                                        <p:tav tm="0">
                                          <p:val>
                                            <p:strVal val="#ppt_x"/>
                                          </p:val>
                                        </p:tav>
                                        <p:tav tm="100000">
                                          <p:val>
                                            <p:strVal val="#ppt_x"/>
                                          </p:val>
                                        </p:tav>
                                      </p:tavLst>
                                    </p:anim>
                                    <p:anim calcmode="lin" valueType="num">
                                      <p:cBhvr>
                                        <p:cTn id="55" dur="1000" fill="hold"/>
                                        <p:tgtEl>
                                          <p:spTgt spid="40"/>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53" presetClass="entr" presetSubtype="16"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par>
                          <p:cTn id="62" fill="hold">
                            <p:stCondLst>
                              <p:cond delay="7000"/>
                            </p:stCondLst>
                            <p:childTnLst>
                              <p:par>
                                <p:cTn id="63" presetID="22" presetClass="entr" presetSubtype="4"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down)">
                                      <p:cBhvr>
                                        <p:cTn id="65" dur="500"/>
                                        <p:tgtEl>
                                          <p:spTgt spid="13"/>
                                        </p:tgtEl>
                                      </p:cBhvr>
                                    </p:animEffect>
                                  </p:childTnLst>
                                </p:cTn>
                              </p:par>
                            </p:childTnLst>
                          </p:cTn>
                        </p:par>
                        <p:par>
                          <p:cTn id="66" fill="hold">
                            <p:stCondLst>
                              <p:cond delay="7500"/>
                            </p:stCondLst>
                            <p:childTnLst>
                              <p:par>
                                <p:cTn id="67" presetID="47" presetClass="entr" presetSubtype="0"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1000"/>
                                        <p:tgtEl>
                                          <p:spTgt spid="43"/>
                                        </p:tgtEl>
                                      </p:cBhvr>
                                    </p:animEffect>
                                    <p:anim calcmode="lin" valueType="num">
                                      <p:cBhvr>
                                        <p:cTn id="70" dur="1000" fill="hold"/>
                                        <p:tgtEl>
                                          <p:spTgt spid="43"/>
                                        </p:tgtEl>
                                        <p:attrNameLst>
                                          <p:attrName>ppt_x</p:attrName>
                                        </p:attrNameLst>
                                      </p:cBhvr>
                                      <p:tavLst>
                                        <p:tav tm="0">
                                          <p:val>
                                            <p:strVal val="#ppt_x"/>
                                          </p:val>
                                        </p:tav>
                                        <p:tav tm="100000">
                                          <p:val>
                                            <p:strVal val="#ppt_x"/>
                                          </p:val>
                                        </p:tav>
                                      </p:tavLst>
                                    </p:anim>
                                    <p:anim calcmode="lin" valueType="num">
                                      <p:cBhvr>
                                        <p:cTn id="71" dur="1000" fill="hold"/>
                                        <p:tgtEl>
                                          <p:spTgt spid="43"/>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53" presetClass="entr" presetSubtype="16"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childTnLst>
                          </p:cTn>
                        </p:par>
                        <p:par>
                          <p:cTn id="78" fill="hold">
                            <p:stCondLst>
                              <p:cond delay="9000"/>
                            </p:stCondLst>
                            <p:childTnLst>
                              <p:par>
                                <p:cTn id="79" presetID="22" presetClass="entr" presetSubtype="4"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00"/>
                                        <p:tgtEl>
                                          <p:spTgt spid="14"/>
                                        </p:tgtEl>
                                      </p:cBhvr>
                                    </p:animEffect>
                                  </p:childTnLst>
                                </p:cTn>
                              </p:par>
                            </p:childTnLst>
                          </p:cTn>
                        </p:par>
                        <p:par>
                          <p:cTn id="82" fill="hold">
                            <p:stCondLst>
                              <p:cond delay="9500"/>
                            </p:stCondLst>
                            <p:childTnLst>
                              <p:par>
                                <p:cTn id="83" presetID="47" presetClass="entr" presetSubtype="0" fill="hold"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1000"/>
                                        <p:tgtEl>
                                          <p:spTgt spid="46"/>
                                        </p:tgtEl>
                                      </p:cBhvr>
                                    </p:animEffect>
                                    <p:anim calcmode="lin" valueType="num">
                                      <p:cBhvr>
                                        <p:cTn id="86" dur="1000" fill="hold"/>
                                        <p:tgtEl>
                                          <p:spTgt spid="46"/>
                                        </p:tgtEl>
                                        <p:attrNameLst>
                                          <p:attrName>ppt_x</p:attrName>
                                        </p:attrNameLst>
                                      </p:cBhvr>
                                      <p:tavLst>
                                        <p:tav tm="0">
                                          <p:val>
                                            <p:strVal val="#ppt_x"/>
                                          </p:val>
                                        </p:tav>
                                        <p:tav tm="100000">
                                          <p:val>
                                            <p:strVal val="#ppt_x"/>
                                          </p:val>
                                        </p:tav>
                                      </p:tavLst>
                                    </p:anim>
                                    <p:anim calcmode="lin" valueType="num">
                                      <p:cBhvr>
                                        <p:cTn id="87" dur="1000" fill="hold"/>
                                        <p:tgtEl>
                                          <p:spTgt spid="46"/>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childTnLst>
                                </p:cTn>
                              </p:par>
                            </p:childTnLst>
                          </p:cTn>
                        </p:par>
                        <p:par>
                          <p:cTn id="94" fill="hold">
                            <p:stCondLst>
                              <p:cond delay="11000"/>
                            </p:stCondLst>
                            <p:childTnLst>
                              <p:par>
                                <p:cTn id="95" presetID="22" presetClass="entr" presetSubtype="4"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down)">
                                      <p:cBhvr>
                                        <p:cTn id="97" dur="500"/>
                                        <p:tgtEl>
                                          <p:spTgt spid="9"/>
                                        </p:tgtEl>
                                      </p:cBhvr>
                                    </p:animEffect>
                                  </p:childTnLst>
                                </p:cTn>
                              </p:par>
                            </p:childTnLst>
                          </p:cTn>
                        </p:par>
                        <p:par>
                          <p:cTn id="98" fill="hold">
                            <p:stCondLst>
                              <p:cond delay="11500"/>
                            </p:stCondLst>
                            <p:childTnLst>
                              <p:par>
                                <p:cTn id="99" presetID="47" presetClass="entr" presetSubtype="0" fill="hold"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1000"/>
                                        <p:tgtEl>
                                          <p:spTgt spid="49"/>
                                        </p:tgtEl>
                                      </p:cBhvr>
                                    </p:animEffect>
                                    <p:anim calcmode="lin" valueType="num">
                                      <p:cBhvr>
                                        <p:cTn id="102" dur="1000" fill="hold"/>
                                        <p:tgtEl>
                                          <p:spTgt spid="49"/>
                                        </p:tgtEl>
                                        <p:attrNameLst>
                                          <p:attrName>ppt_x</p:attrName>
                                        </p:attrNameLst>
                                      </p:cBhvr>
                                      <p:tavLst>
                                        <p:tav tm="0">
                                          <p:val>
                                            <p:strVal val="#ppt_x"/>
                                          </p:val>
                                        </p:tav>
                                        <p:tav tm="100000">
                                          <p:val>
                                            <p:strVal val="#ppt_x"/>
                                          </p:val>
                                        </p:tav>
                                      </p:tavLst>
                                    </p:anim>
                                    <p:anim calcmode="lin" valueType="num">
                                      <p:cBhvr>
                                        <p:cTn id="10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50864" y="2258191"/>
            <a:ext cx="4166545" cy="1625732"/>
            <a:chOff x="1250864" y="2258191"/>
            <a:chExt cx="4166545" cy="1625732"/>
          </a:xfrm>
        </p:grpSpPr>
        <p:sp>
          <p:nvSpPr>
            <p:cNvPr id="10" name="圆角矩形 9"/>
            <p:cNvSpPr/>
            <p:nvPr/>
          </p:nvSpPr>
          <p:spPr>
            <a:xfrm rot="16200000">
              <a:off x="2521271" y="987784"/>
              <a:ext cx="1625732" cy="4166545"/>
            </a:xfrm>
            <a:prstGeom prst="roundRect">
              <a:avLst>
                <a:gd name="adj" fmla="val 50000"/>
              </a:avLst>
            </a:prstGeom>
            <a:gradFill flip="none" rotWithShape="1">
              <a:gsLst>
                <a:gs pos="100000">
                  <a:schemeClr val="bg1">
                    <a:lumMod val="85000"/>
                  </a:schemeClr>
                </a:gs>
                <a:gs pos="95000">
                  <a:schemeClr val="bg1"/>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16200000">
              <a:off x="2628862" y="1085790"/>
              <a:ext cx="1410549" cy="3970534"/>
            </a:xfrm>
            <a:prstGeom prst="roundRect">
              <a:avLst>
                <a:gd name="adj" fmla="val 50000"/>
              </a:avLst>
            </a:prstGeom>
            <a:gradFill>
              <a:gsLst>
                <a:gs pos="0">
                  <a:srgbClr val="ED492C"/>
                </a:gs>
                <a:gs pos="100000">
                  <a:srgbClr val="DE163D"/>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743024" y="2258192"/>
            <a:ext cx="4166545" cy="1625732"/>
            <a:chOff x="6743024" y="2258192"/>
            <a:chExt cx="4166545" cy="1625732"/>
          </a:xfrm>
        </p:grpSpPr>
        <p:sp>
          <p:nvSpPr>
            <p:cNvPr id="13" name="圆角矩形 12"/>
            <p:cNvSpPr/>
            <p:nvPr/>
          </p:nvSpPr>
          <p:spPr>
            <a:xfrm rot="16200000">
              <a:off x="8013431" y="987785"/>
              <a:ext cx="1625732" cy="4166545"/>
            </a:xfrm>
            <a:prstGeom prst="roundRect">
              <a:avLst>
                <a:gd name="adj" fmla="val 50000"/>
              </a:avLst>
            </a:prstGeom>
            <a:gradFill flip="none" rotWithShape="1">
              <a:gsLst>
                <a:gs pos="100000">
                  <a:schemeClr val="bg1">
                    <a:lumMod val="85000"/>
                  </a:schemeClr>
                </a:gs>
                <a:gs pos="95000">
                  <a:schemeClr val="bg1"/>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6200000">
              <a:off x="8121022" y="1085791"/>
              <a:ext cx="1410549" cy="3970534"/>
            </a:xfrm>
            <a:prstGeom prst="roundRect">
              <a:avLst>
                <a:gd name="adj" fmla="val 50000"/>
              </a:avLst>
            </a:prstGeom>
            <a:gradFill>
              <a:gsLst>
                <a:gs pos="0">
                  <a:srgbClr val="01B3C5"/>
                </a:gs>
                <a:gs pos="100000">
                  <a:srgbClr val="009F9B"/>
                </a:gs>
              </a:gsLst>
              <a:lin ang="2700000" scaled="1"/>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31753" y="2129228"/>
            <a:ext cx="1883660" cy="1883660"/>
            <a:chOff x="3631753" y="2129228"/>
            <a:chExt cx="1883660" cy="1883660"/>
          </a:xfrm>
        </p:grpSpPr>
        <p:sp>
          <p:nvSpPr>
            <p:cNvPr id="16" name="椭圆 15"/>
            <p:cNvSpPr/>
            <p:nvPr/>
          </p:nvSpPr>
          <p:spPr>
            <a:xfrm rot="16200000">
              <a:off x="3631753" y="2129228"/>
              <a:ext cx="1883660" cy="188366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16200000">
              <a:off x="3764626" y="2266010"/>
              <a:ext cx="1617913" cy="1617913"/>
            </a:xfrm>
            <a:prstGeom prst="ellipse">
              <a:avLst/>
            </a:prstGeom>
            <a:gradFill>
              <a:gsLst>
                <a:gs pos="0">
                  <a:srgbClr val="ED492C"/>
                </a:gs>
                <a:gs pos="100000">
                  <a:srgbClr val="DE163D"/>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532"/>
            <p:cNvSpPr/>
            <p:nvPr/>
          </p:nvSpPr>
          <p:spPr bwMode="auto">
            <a:xfrm>
              <a:off x="4295609" y="2720711"/>
              <a:ext cx="628597" cy="638266"/>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FDFDFD"/>
            </a:solidFill>
            <a:ln>
              <a:noFill/>
            </a:ln>
          </p:spPr>
          <p:txBody>
            <a:bodyPr vert="horz" wrap="square" lIns="121920" tIns="60960" rIns="121920" bIns="60960" numCol="1" anchor="t" anchorCtr="0" compatLnSpc="1"/>
            <a:lstStyle/>
            <a:p>
              <a:endParaRPr lang="zh-CN" altLang="en-US" sz="2400"/>
            </a:p>
          </p:txBody>
        </p:sp>
      </p:grpSp>
      <p:grpSp>
        <p:nvGrpSpPr>
          <p:cNvPr id="19" name="组合 18"/>
          <p:cNvGrpSpPr/>
          <p:nvPr/>
        </p:nvGrpSpPr>
        <p:grpSpPr>
          <a:xfrm>
            <a:off x="6598731" y="2129229"/>
            <a:ext cx="1883660" cy="1883660"/>
            <a:chOff x="6598731" y="2129229"/>
            <a:chExt cx="1883660" cy="1883660"/>
          </a:xfrm>
        </p:grpSpPr>
        <p:sp>
          <p:nvSpPr>
            <p:cNvPr id="20" name="椭圆 19"/>
            <p:cNvSpPr/>
            <p:nvPr/>
          </p:nvSpPr>
          <p:spPr>
            <a:xfrm rot="16200000">
              <a:off x="6598731" y="2129229"/>
              <a:ext cx="1883660" cy="188366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rot="16200000">
              <a:off x="6731604" y="2266011"/>
              <a:ext cx="1617913" cy="1617913"/>
            </a:xfrm>
            <a:prstGeom prst="ellipse">
              <a:avLst/>
            </a:prstGeom>
            <a:gradFill>
              <a:gsLst>
                <a:gs pos="0">
                  <a:srgbClr val="01B3C5"/>
                </a:gs>
                <a:gs pos="100000">
                  <a:srgbClr val="009F9B"/>
                </a:gs>
              </a:gsLst>
              <a:lin ang="2700000" scaled="1"/>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532"/>
            <p:cNvSpPr/>
            <p:nvPr/>
          </p:nvSpPr>
          <p:spPr bwMode="auto">
            <a:xfrm flipH="1" flipV="1">
              <a:off x="7226261" y="2813813"/>
              <a:ext cx="628597" cy="638266"/>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FDFDFD"/>
            </a:solidFill>
            <a:ln>
              <a:noFill/>
            </a:ln>
          </p:spPr>
          <p:txBody>
            <a:bodyPr vert="horz" wrap="square" lIns="121920" tIns="60960" rIns="121920" bIns="60960" numCol="1" anchor="t" anchorCtr="0" compatLnSpc="1"/>
            <a:lstStyle/>
            <a:p>
              <a:endParaRPr lang="zh-CN" altLang="en-US" sz="2400"/>
            </a:p>
          </p:txBody>
        </p:sp>
      </p:grpSp>
      <p:sp>
        <p:nvSpPr>
          <p:cNvPr id="23" name="文本框 22"/>
          <p:cNvSpPr txBox="1"/>
          <p:nvPr/>
        </p:nvSpPr>
        <p:spPr>
          <a:xfrm>
            <a:off x="8826296" y="2512565"/>
            <a:ext cx="1576072" cy="923330"/>
          </a:xfrm>
          <a:prstGeom prst="rect">
            <a:avLst/>
          </a:prstGeom>
          <a:noFill/>
        </p:spPr>
        <p:txBody>
          <a:bodyPr wrap="none" rtlCol="0">
            <a:spAutoFit/>
          </a:bodyPr>
          <a:lstStyle/>
          <a:p>
            <a:r>
              <a:rPr lang="zh-CN" altLang="en-US" sz="5400" b="1" dirty="0">
                <a:solidFill>
                  <a:schemeClr val="bg1"/>
                </a:solidFill>
                <a:latin typeface="幼圆" panose="02010509060101010101" pitchFamily="49" charset="-122"/>
                <a:ea typeface="幼圆" panose="02010509060101010101" pitchFamily="49" charset="-122"/>
              </a:rPr>
              <a:t>劣势</a:t>
            </a:r>
          </a:p>
        </p:txBody>
      </p:sp>
      <p:sp>
        <p:nvSpPr>
          <p:cNvPr id="24" name="文本框 23"/>
          <p:cNvSpPr txBox="1"/>
          <p:nvPr/>
        </p:nvSpPr>
        <p:spPr>
          <a:xfrm>
            <a:off x="1882499" y="2528749"/>
            <a:ext cx="1576072" cy="923330"/>
          </a:xfrm>
          <a:prstGeom prst="rect">
            <a:avLst/>
          </a:prstGeom>
          <a:noFill/>
        </p:spPr>
        <p:txBody>
          <a:bodyPr wrap="none" rtlCol="0">
            <a:spAutoFit/>
          </a:bodyPr>
          <a:lstStyle/>
          <a:p>
            <a:r>
              <a:rPr lang="zh-CN" altLang="en-US" sz="5400" b="1" dirty="0">
                <a:solidFill>
                  <a:schemeClr val="bg1"/>
                </a:solidFill>
                <a:latin typeface="幼圆" panose="02010509060101010101" pitchFamily="49" charset="-122"/>
                <a:ea typeface="幼圆" panose="02010509060101010101" pitchFamily="49" charset="-122"/>
              </a:rPr>
              <a:t>优势</a:t>
            </a:r>
          </a:p>
        </p:txBody>
      </p:sp>
      <p:sp>
        <p:nvSpPr>
          <p:cNvPr id="25" name="文本框 24"/>
          <p:cNvSpPr txBox="1"/>
          <p:nvPr/>
        </p:nvSpPr>
        <p:spPr>
          <a:xfrm>
            <a:off x="1676784" y="4460919"/>
            <a:ext cx="3126177" cy="1631216"/>
          </a:xfrm>
          <a:prstGeom prst="rect">
            <a:avLst/>
          </a:prstGeom>
          <a:noFill/>
          <a:effectLst/>
        </p:spPr>
        <p:txBody>
          <a:bodyPr wrap="none" rtlCol="0">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540559" y="4460919"/>
            <a:ext cx="3126177" cy="1631216"/>
          </a:xfrm>
          <a:prstGeom prst="rect">
            <a:avLst/>
          </a:prstGeom>
          <a:noFill/>
          <a:effectLst/>
        </p:spPr>
        <p:txBody>
          <a:bodyPr wrap="none" rtlCol="0">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000"/>
                            </p:stCondLst>
                            <p:childTnLst>
                              <p:par>
                                <p:cTn id="15" presetID="38" presetClass="entr" presetSubtype="0" accel="50000" fill="hold" grpId="0" nodeType="afterEffect">
                                  <p:stCondLst>
                                    <p:cond delay="0"/>
                                  </p:stCondLst>
                                  <p:iterate type="lt">
                                    <p:tmPct val="50000"/>
                                  </p:iterate>
                                  <p:childTnLst>
                                    <p:set>
                                      <p:cBhvr>
                                        <p:cTn id="16" dur="1" fill="hold">
                                          <p:stCondLst>
                                            <p:cond delay="0"/>
                                          </p:stCondLst>
                                        </p:cTn>
                                        <p:tgtEl>
                                          <p:spTgt spid="24"/>
                                        </p:tgtEl>
                                        <p:attrNameLst>
                                          <p:attrName>style.visibility</p:attrName>
                                        </p:attrNameLst>
                                      </p:cBhvr>
                                      <p:to>
                                        <p:strVal val="visible"/>
                                      </p:to>
                                    </p:set>
                                    <p:set>
                                      <p:cBhvr>
                                        <p:cTn id="17" dur="455" fill="hold">
                                          <p:stCondLst>
                                            <p:cond delay="0"/>
                                          </p:stCondLst>
                                        </p:cTn>
                                        <p:tgtEl>
                                          <p:spTgt spid="24"/>
                                        </p:tgtEl>
                                        <p:attrNameLst>
                                          <p:attrName>style.rotation</p:attrName>
                                        </p:attrNameLst>
                                      </p:cBhvr>
                                      <p:to>
                                        <p:strVal val="-45.0"/>
                                      </p:to>
                                    </p:set>
                                    <p:anim calcmode="lin" valueType="num">
                                      <p:cBhvr>
                                        <p:cTn id="18"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19"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20"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21"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38" presetClass="entr" presetSubtype="0" accel="50000" fill="hold" grpId="0" nodeType="afterEffect">
                                  <p:stCondLst>
                                    <p:cond delay="0"/>
                                  </p:stCondLst>
                                  <p:iterate type="lt">
                                    <p:tmPct val="50000"/>
                                  </p:iterate>
                                  <p:childTnLst>
                                    <p:set>
                                      <p:cBhvr>
                                        <p:cTn id="40" dur="1" fill="hold">
                                          <p:stCondLst>
                                            <p:cond delay="0"/>
                                          </p:stCondLst>
                                        </p:cTn>
                                        <p:tgtEl>
                                          <p:spTgt spid="23"/>
                                        </p:tgtEl>
                                        <p:attrNameLst>
                                          <p:attrName>style.visibility</p:attrName>
                                        </p:attrNameLst>
                                      </p:cBhvr>
                                      <p:to>
                                        <p:strVal val="visible"/>
                                      </p:to>
                                    </p:set>
                                    <p:set>
                                      <p:cBhvr>
                                        <p:cTn id="41" dur="455" fill="hold">
                                          <p:stCondLst>
                                            <p:cond delay="0"/>
                                          </p:stCondLst>
                                        </p:cTn>
                                        <p:tgtEl>
                                          <p:spTgt spid="23"/>
                                        </p:tgtEl>
                                        <p:attrNameLst>
                                          <p:attrName>style.rotation</p:attrName>
                                        </p:attrNameLst>
                                      </p:cBhvr>
                                      <p:to>
                                        <p:strVal val="-45.0"/>
                                      </p:to>
                                    </p:set>
                                    <p:anim calcmode="lin" valueType="num">
                                      <p:cBhvr>
                                        <p:cTn id="42" dur="455" fill="hold">
                                          <p:stCondLst>
                                            <p:cond delay="455"/>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43" dur="455"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44" dur="156" decel="50000" autoRev="1" fill="hold">
                                          <p:stCondLst>
                                            <p:cond delay="455"/>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45" dur="136" fill="hold">
                                          <p:stCondLst>
                                            <p:cond delay="864"/>
                                          </p:stCondLst>
                                        </p:cTn>
                                        <p:tgtEl>
                                          <p:spTgt spid="23"/>
                                        </p:tgtEl>
                                        <p:attrNameLst>
                                          <p:attrName>ppt_y</p:attrName>
                                        </p:attrNameLst>
                                      </p:cBhvr>
                                      <p:tavLst>
                                        <p:tav tm="0">
                                          <p:val>
                                            <p:strVal val="#ppt_y-(0.354*#ppt_w-0.172*#ppt_h)"/>
                                          </p:val>
                                        </p:tav>
                                        <p:tav tm="100000">
                                          <p:val>
                                            <p:strVal val="#ppt_y"/>
                                          </p:val>
                                        </p:tav>
                                      </p:tavLst>
                                    </p:anim>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a:off x="6744739" y="2024194"/>
            <a:ext cx="1724307" cy="1485935"/>
          </a:xfrm>
          <a:prstGeom prst="hexagon">
            <a:avLst/>
          </a:prstGeom>
          <a:gradFill>
            <a:gsLst>
              <a:gs pos="0">
                <a:srgbClr val="01B3C5"/>
              </a:gs>
              <a:gs pos="100000">
                <a:srgbClr val="009F9B"/>
              </a:gs>
            </a:gsLst>
            <a:lin ang="2700000" scaled="1"/>
          </a:gra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理念</a:t>
            </a:r>
          </a:p>
        </p:txBody>
      </p:sp>
      <p:sp>
        <p:nvSpPr>
          <p:cNvPr id="10" name="六边形 9"/>
          <p:cNvSpPr/>
          <p:nvPr/>
        </p:nvSpPr>
        <p:spPr>
          <a:xfrm>
            <a:off x="5284344" y="2821802"/>
            <a:ext cx="1724307" cy="1485935"/>
          </a:xfrm>
          <a:prstGeom prst="hexagon">
            <a:avLst/>
          </a:prstGeom>
          <a:blipFill dpi="0" rotWithShape="1">
            <a:blip r:embed="rId3" cstate="email">
              <a:extLst>
                <a:ext uri="{28A0092B-C50C-407E-A947-70E740481C1C}">
                  <a14:useLocalDpi xmlns:a14="http://schemas.microsoft.com/office/drawing/2010/main"/>
                </a:ext>
              </a:extLst>
            </a:blip>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六边形 10"/>
          <p:cNvSpPr/>
          <p:nvPr/>
        </p:nvSpPr>
        <p:spPr>
          <a:xfrm>
            <a:off x="8205132" y="2568438"/>
            <a:ext cx="2308649" cy="1989495"/>
          </a:xfrm>
          <a:prstGeom prst="hexagon">
            <a:avLst/>
          </a:prstGeom>
          <a:blipFill>
            <a:blip r:embed="rId4" cstate="email">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六边形 11"/>
          <p:cNvSpPr/>
          <p:nvPr/>
        </p:nvSpPr>
        <p:spPr>
          <a:xfrm>
            <a:off x="6749432" y="3629961"/>
            <a:ext cx="1724307" cy="1485935"/>
          </a:xfrm>
          <a:prstGeom prst="hexagon">
            <a:avLst/>
          </a:prstGeom>
          <a:gradFill>
            <a:gsLst>
              <a:gs pos="0">
                <a:srgbClr val="FDE103"/>
              </a:gs>
              <a:gs pos="100000">
                <a:srgbClr val="F8A11A"/>
              </a:gs>
            </a:gsLst>
            <a:lin ang="2700000" scaled="1"/>
          </a:gra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使命</a:t>
            </a:r>
          </a:p>
        </p:txBody>
      </p:sp>
      <p:sp>
        <p:nvSpPr>
          <p:cNvPr id="13" name="六边形 12"/>
          <p:cNvSpPr/>
          <p:nvPr/>
        </p:nvSpPr>
        <p:spPr>
          <a:xfrm>
            <a:off x="1727661" y="2540494"/>
            <a:ext cx="2308649" cy="1989495"/>
          </a:xfrm>
          <a:prstGeom prst="hexagon">
            <a:avLst/>
          </a:prstGeom>
          <a:blipFill>
            <a:blip r:embed="rId5" cstate="email">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六边形 13"/>
          <p:cNvSpPr/>
          <p:nvPr/>
        </p:nvSpPr>
        <p:spPr>
          <a:xfrm>
            <a:off x="3823952" y="3617537"/>
            <a:ext cx="1724307" cy="1485935"/>
          </a:xfrm>
          <a:prstGeom prst="hexagon">
            <a:avLst/>
          </a:prstGeom>
          <a:gradFill>
            <a:gsLst>
              <a:gs pos="0">
                <a:srgbClr val="7B64A9"/>
              </a:gs>
              <a:gs pos="100000">
                <a:srgbClr val="473F8E"/>
              </a:gs>
            </a:gsLst>
            <a:lin ang="2700000" scaled="1"/>
          </a:gra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目标</a:t>
            </a:r>
          </a:p>
        </p:txBody>
      </p:sp>
      <p:sp>
        <p:nvSpPr>
          <p:cNvPr id="15" name="六边形 14"/>
          <p:cNvSpPr/>
          <p:nvPr/>
        </p:nvSpPr>
        <p:spPr>
          <a:xfrm>
            <a:off x="3803904" y="1997359"/>
            <a:ext cx="1724307" cy="1485935"/>
          </a:xfrm>
          <a:prstGeom prst="hexagon">
            <a:avLst/>
          </a:prstGeom>
          <a:gradFill>
            <a:gsLst>
              <a:gs pos="0">
                <a:srgbClr val="ED492C"/>
              </a:gs>
              <a:gs pos="100000">
                <a:srgbClr val="DE163D"/>
              </a:gs>
            </a:gsLst>
            <a:lin ang="2700000" scaled="1"/>
          </a:gra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定位</a:t>
            </a:r>
          </a:p>
        </p:txBody>
      </p:sp>
      <p:sp>
        <p:nvSpPr>
          <p:cNvPr id="16" name="六边形 15"/>
          <p:cNvSpPr/>
          <p:nvPr/>
        </p:nvSpPr>
        <p:spPr>
          <a:xfrm>
            <a:off x="5284347" y="4438151"/>
            <a:ext cx="1724307" cy="1485935"/>
          </a:xfrm>
          <a:prstGeom prst="hexagon">
            <a:avLst/>
          </a:prstGeom>
          <a:blipFill>
            <a:blip r:embed="rId6" cstate="email">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六边形 16"/>
          <p:cNvSpPr/>
          <p:nvPr/>
        </p:nvSpPr>
        <p:spPr>
          <a:xfrm>
            <a:off x="5284344" y="1244650"/>
            <a:ext cx="1724307" cy="1485935"/>
          </a:xfrm>
          <a:prstGeom prst="hexagon">
            <a:avLst/>
          </a:prstGeom>
          <a:blipFill>
            <a:blip r:embed="rId7" cstate="email">
              <a:extLst>
                <a:ext uri="{28A0092B-C50C-407E-A947-70E740481C1C}">
                  <a14:useLocalDpi xmlns:a14="http://schemas.microsoft.com/office/drawing/2010/main"/>
                </a:ext>
              </a:extLst>
            </a:blip>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文本框 17"/>
          <p:cNvSpPr txBox="1"/>
          <p:nvPr/>
        </p:nvSpPr>
        <p:spPr>
          <a:xfrm>
            <a:off x="8516023" y="1380004"/>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516023" y="5108851"/>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323204" y="1380004"/>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1323204" y="5108851"/>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250"/>
                                  </p:stCondLst>
                                  <p:childTnLst>
                                    <p:animEffect transition="out" filter="fade">
                                      <p:cBhvr>
                                        <p:cTn id="12" dur="500" tmFilter="0, 0; .2, .5; .8, .5; 1, 0"/>
                                        <p:tgtEl>
                                          <p:spTgt spid="15"/>
                                        </p:tgtEl>
                                      </p:cBhvr>
                                    </p:animEffect>
                                    <p:animScale>
                                      <p:cBhvr>
                                        <p:cTn id="13" dur="250" autoRev="1" fill="hold"/>
                                        <p:tgtEl>
                                          <p:spTgt spid="1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ppt_x</p:attrName>
                                        </p:attrNameLst>
                                      </p:cBhvr>
                                      <p:tavLst>
                                        <p:tav tm="0">
                                          <p:val>
                                            <p:fltVal val="0.5"/>
                                          </p:val>
                                        </p:tav>
                                        <p:tav tm="100000">
                                          <p:val>
                                            <p:strVal val="#ppt_x"/>
                                          </p:val>
                                        </p:tav>
                                      </p:tavLst>
                                    </p:anim>
                                    <p:anim calcmode="lin" valueType="num">
                                      <p:cBhvr>
                                        <p:cTn id="19" dur="500" fill="hold"/>
                                        <p:tgtEl>
                                          <p:spTgt spid="1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250"/>
                                  </p:stCondLst>
                                  <p:childTnLst>
                                    <p:animEffect transition="out" filter="fade">
                                      <p:cBhvr>
                                        <p:cTn id="21" dur="500" tmFilter="0, 0; .2, .5; .8, .5; 1, 0"/>
                                        <p:tgtEl>
                                          <p:spTgt spid="13"/>
                                        </p:tgtEl>
                                      </p:cBhvr>
                                    </p:animEffect>
                                    <p:animScale>
                                      <p:cBhvr>
                                        <p:cTn id="22" dur="250" autoRev="1" fill="hold"/>
                                        <p:tgtEl>
                                          <p:spTgt spid="13"/>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 calcmode="lin" valueType="num">
                                      <p:cBhvr>
                                        <p:cTn id="27" dur="500" fill="hold"/>
                                        <p:tgtEl>
                                          <p:spTgt spid="17"/>
                                        </p:tgtEl>
                                        <p:attrNameLst>
                                          <p:attrName>ppt_x</p:attrName>
                                        </p:attrNameLst>
                                      </p:cBhvr>
                                      <p:tavLst>
                                        <p:tav tm="0">
                                          <p:val>
                                            <p:fltVal val="0.5"/>
                                          </p:val>
                                        </p:tav>
                                        <p:tav tm="100000">
                                          <p:val>
                                            <p:strVal val="#ppt_x"/>
                                          </p:val>
                                        </p:tav>
                                      </p:tavLst>
                                    </p:anim>
                                    <p:anim calcmode="lin" valueType="num">
                                      <p:cBhvr>
                                        <p:cTn id="28" dur="500" fill="hold"/>
                                        <p:tgtEl>
                                          <p:spTgt spid="1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50"/>
                                  </p:stCondLst>
                                  <p:childTnLst>
                                    <p:animEffect transition="out" filter="fade">
                                      <p:cBhvr>
                                        <p:cTn id="30" dur="500" tmFilter="0, 0; .2, .5; .8, .5; 1, 0"/>
                                        <p:tgtEl>
                                          <p:spTgt spid="17"/>
                                        </p:tgtEl>
                                      </p:cBhvr>
                                    </p:animEffect>
                                    <p:animScale>
                                      <p:cBhvr>
                                        <p:cTn id="31" dur="250" autoRev="1" fill="hold"/>
                                        <p:tgtEl>
                                          <p:spTgt spid="17"/>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ppt_x</p:attrName>
                                        </p:attrNameLst>
                                      </p:cBhvr>
                                      <p:tavLst>
                                        <p:tav tm="0">
                                          <p:val>
                                            <p:fltVal val="0.5"/>
                                          </p:val>
                                        </p:tav>
                                        <p:tav tm="100000">
                                          <p:val>
                                            <p:strVal val="#ppt_x"/>
                                          </p:val>
                                        </p:tav>
                                      </p:tavLst>
                                    </p:anim>
                                    <p:anim calcmode="lin" valueType="num">
                                      <p:cBhvr>
                                        <p:cTn id="37" dur="500" fill="hold"/>
                                        <p:tgtEl>
                                          <p:spTgt spid="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50"/>
                                  </p:stCondLst>
                                  <p:childTnLst>
                                    <p:animEffect transition="out" filter="fade">
                                      <p:cBhvr>
                                        <p:cTn id="39" dur="500" tmFilter="0, 0; .2, .5; .8, .5; 1, 0"/>
                                        <p:tgtEl>
                                          <p:spTgt spid="9"/>
                                        </p:tgtEl>
                                      </p:cBhvr>
                                    </p:animEffect>
                                    <p:animScale>
                                      <p:cBhvr>
                                        <p:cTn id="40" dur="250" autoRev="1" fill="hold"/>
                                        <p:tgtEl>
                                          <p:spTgt spid="9"/>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ppt_x</p:attrName>
                                        </p:attrNameLst>
                                      </p:cBhvr>
                                      <p:tavLst>
                                        <p:tav tm="0">
                                          <p:val>
                                            <p:fltVal val="0.5"/>
                                          </p:val>
                                        </p:tav>
                                        <p:tav tm="100000">
                                          <p:val>
                                            <p:strVal val="#ppt_x"/>
                                          </p:val>
                                        </p:tav>
                                      </p:tavLst>
                                    </p:anim>
                                    <p:anim calcmode="lin" valueType="num">
                                      <p:cBhvr>
                                        <p:cTn id="46" dur="500" fill="hold"/>
                                        <p:tgtEl>
                                          <p:spTgt spid="11"/>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50"/>
                                  </p:stCondLst>
                                  <p:childTnLst>
                                    <p:animEffect transition="out" filter="fade">
                                      <p:cBhvr>
                                        <p:cTn id="48" dur="500" tmFilter="0, 0; .2, .5; .8, .5; 1, 0"/>
                                        <p:tgtEl>
                                          <p:spTgt spid="11"/>
                                        </p:tgtEl>
                                      </p:cBhvr>
                                    </p:animEffect>
                                    <p:animScale>
                                      <p:cBhvr>
                                        <p:cTn id="49" dur="250" autoRev="1" fill="hold"/>
                                        <p:tgtEl>
                                          <p:spTgt spid="11"/>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 calcmode="lin" valueType="num">
                                      <p:cBhvr>
                                        <p:cTn id="54" dur="500" fill="hold"/>
                                        <p:tgtEl>
                                          <p:spTgt spid="14"/>
                                        </p:tgtEl>
                                        <p:attrNameLst>
                                          <p:attrName>ppt_x</p:attrName>
                                        </p:attrNameLst>
                                      </p:cBhvr>
                                      <p:tavLst>
                                        <p:tav tm="0">
                                          <p:val>
                                            <p:fltVal val="0.5"/>
                                          </p:val>
                                        </p:tav>
                                        <p:tav tm="100000">
                                          <p:val>
                                            <p:strVal val="#ppt_x"/>
                                          </p:val>
                                        </p:tav>
                                      </p:tavLst>
                                    </p:anim>
                                    <p:anim calcmode="lin" valueType="num">
                                      <p:cBhvr>
                                        <p:cTn id="55" dur="500" fill="hold"/>
                                        <p:tgtEl>
                                          <p:spTgt spid="14"/>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50"/>
                                  </p:stCondLst>
                                  <p:childTnLst>
                                    <p:animEffect transition="out" filter="fade">
                                      <p:cBhvr>
                                        <p:cTn id="57" dur="500" tmFilter="0, 0; .2, .5; .8, .5; 1, 0"/>
                                        <p:tgtEl>
                                          <p:spTgt spid="14"/>
                                        </p:tgtEl>
                                      </p:cBhvr>
                                    </p:animEffect>
                                    <p:animScale>
                                      <p:cBhvr>
                                        <p:cTn id="58" dur="250" autoRev="1" fill="hold"/>
                                        <p:tgtEl>
                                          <p:spTgt spid="14"/>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 calcmode="lin" valueType="num">
                                      <p:cBhvr>
                                        <p:cTn id="63" dur="500" fill="hold"/>
                                        <p:tgtEl>
                                          <p:spTgt spid="10"/>
                                        </p:tgtEl>
                                        <p:attrNameLst>
                                          <p:attrName>ppt_x</p:attrName>
                                        </p:attrNameLst>
                                      </p:cBhvr>
                                      <p:tavLst>
                                        <p:tav tm="0">
                                          <p:val>
                                            <p:fltVal val="0.5"/>
                                          </p:val>
                                        </p:tav>
                                        <p:tav tm="100000">
                                          <p:val>
                                            <p:strVal val="#ppt_x"/>
                                          </p:val>
                                        </p:tav>
                                      </p:tavLst>
                                    </p:anim>
                                    <p:anim calcmode="lin" valueType="num">
                                      <p:cBhvr>
                                        <p:cTn id="64" dur="500" fill="hold"/>
                                        <p:tgtEl>
                                          <p:spTgt spid="10"/>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50"/>
                                  </p:stCondLst>
                                  <p:childTnLst>
                                    <p:animEffect transition="out" filter="fade">
                                      <p:cBhvr>
                                        <p:cTn id="66" dur="500" tmFilter="0, 0; .2, .5; .8, .5; 1, 0"/>
                                        <p:tgtEl>
                                          <p:spTgt spid="10"/>
                                        </p:tgtEl>
                                      </p:cBhvr>
                                    </p:animEffect>
                                    <p:animScale>
                                      <p:cBhvr>
                                        <p:cTn id="67" dur="250" autoRev="1" fill="hold"/>
                                        <p:tgtEl>
                                          <p:spTgt spid="10"/>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ppt_x</p:attrName>
                                        </p:attrNameLst>
                                      </p:cBhvr>
                                      <p:tavLst>
                                        <p:tav tm="0">
                                          <p:val>
                                            <p:fltVal val="0.5"/>
                                          </p:val>
                                        </p:tav>
                                        <p:tav tm="100000">
                                          <p:val>
                                            <p:strVal val="#ppt_x"/>
                                          </p:val>
                                        </p:tav>
                                      </p:tavLst>
                                    </p:anim>
                                    <p:anim calcmode="lin" valueType="num">
                                      <p:cBhvr>
                                        <p:cTn id="73" dur="500" fill="hold"/>
                                        <p:tgtEl>
                                          <p:spTgt spid="12"/>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
                                  </p:stCondLst>
                                  <p:childTnLst>
                                    <p:animEffect transition="out" filter="fade">
                                      <p:cBhvr>
                                        <p:cTn id="75" dur="500" tmFilter="0, 0; .2, .5; .8, .5; 1, 0"/>
                                        <p:tgtEl>
                                          <p:spTgt spid="12"/>
                                        </p:tgtEl>
                                      </p:cBhvr>
                                    </p:animEffect>
                                    <p:animScale>
                                      <p:cBhvr>
                                        <p:cTn id="76" dur="250" autoRev="1" fill="hold"/>
                                        <p:tgtEl>
                                          <p:spTgt spid="12"/>
                                        </p:tgtEl>
                                      </p:cBhvr>
                                      <p:by x="105000" y="105000"/>
                                    </p:animScale>
                                  </p:childTnLst>
                                </p:cTn>
                              </p:par>
                              <p:par>
                                <p:cTn id="77" presetID="23" presetClass="entr" presetSubtype="528" fill="hold" grpId="0" nodeType="withEffect">
                                  <p:stCondLst>
                                    <p:cond delay="80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 calcmode="lin" valueType="num">
                                      <p:cBhvr>
                                        <p:cTn id="81" dur="500" fill="hold"/>
                                        <p:tgtEl>
                                          <p:spTgt spid="16"/>
                                        </p:tgtEl>
                                        <p:attrNameLst>
                                          <p:attrName>ppt_x</p:attrName>
                                        </p:attrNameLst>
                                      </p:cBhvr>
                                      <p:tavLst>
                                        <p:tav tm="0">
                                          <p:val>
                                            <p:fltVal val="0.5"/>
                                          </p:val>
                                        </p:tav>
                                        <p:tav tm="100000">
                                          <p:val>
                                            <p:strVal val="#ppt_x"/>
                                          </p:val>
                                        </p:tav>
                                      </p:tavLst>
                                    </p:anim>
                                    <p:anim calcmode="lin" valueType="num">
                                      <p:cBhvr>
                                        <p:cTn id="82" dur="500" fill="hold"/>
                                        <p:tgtEl>
                                          <p:spTgt spid="16"/>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
                                  </p:stCondLst>
                                  <p:childTnLst>
                                    <p:animEffect transition="out" filter="fade">
                                      <p:cBhvr>
                                        <p:cTn id="84" dur="500" tmFilter="0, 0; .2, .5; .8, .5; 1, 0"/>
                                        <p:tgtEl>
                                          <p:spTgt spid="16"/>
                                        </p:tgtEl>
                                      </p:cBhvr>
                                    </p:animEffect>
                                    <p:animScale>
                                      <p:cBhvr>
                                        <p:cTn id="85" dur="250" autoRev="1" fill="hold"/>
                                        <p:tgtEl>
                                          <p:spTgt spid="16"/>
                                        </p:tgtEl>
                                      </p:cBhvr>
                                      <p:by x="105000" y="105000"/>
                                    </p:animScale>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par>
                          <p:cTn id="90" fill="hold">
                            <p:stCondLst>
                              <p:cond delay="1000"/>
                            </p:stCondLst>
                            <p:childTnLst>
                              <p:par>
                                <p:cTn id="91" presetID="22" presetClass="entr" presetSubtype="8" fill="hold" grpId="0"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left)">
                                      <p:cBhvr>
                                        <p:cTn id="93" dur="500"/>
                                        <p:tgtEl>
                                          <p:spTgt spid="19"/>
                                        </p:tgtEl>
                                      </p:cBhvr>
                                    </p:animEffect>
                                  </p:childTnLst>
                                </p:cTn>
                              </p:par>
                            </p:childTnLst>
                          </p:cTn>
                        </p:par>
                        <p:par>
                          <p:cTn id="94" fill="hold">
                            <p:stCondLst>
                              <p:cond delay="1500"/>
                            </p:stCondLst>
                            <p:childTnLst>
                              <p:par>
                                <p:cTn id="95" presetID="22" presetClass="entr" presetSubtype="8"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childTnLst>
                          </p:cTn>
                        </p:par>
                        <p:par>
                          <p:cTn id="98" fill="hold">
                            <p:stCondLst>
                              <p:cond delay="2000"/>
                            </p:stCondLst>
                            <p:childTnLst>
                              <p:par>
                                <p:cTn id="99" presetID="22" presetClass="entr" presetSubtype="8"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left)">
                                      <p:cBhvr>
                                        <p:cTn id="10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4694" y="1971470"/>
            <a:ext cx="1107996" cy="2119865"/>
            <a:chOff x="124694" y="2347215"/>
            <a:chExt cx="1107996" cy="2119865"/>
          </a:xfrm>
        </p:grpSpPr>
        <p:grpSp>
          <p:nvGrpSpPr>
            <p:cNvPr id="10" name="组合 9"/>
            <p:cNvGrpSpPr/>
            <p:nvPr/>
          </p:nvGrpSpPr>
          <p:grpSpPr>
            <a:xfrm>
              <a:off x="770183" y="2347215"/>
              <a:ext cx="179916" cy="1100108"/>
              <a:chOff x="4524245" y="3111810"/>
              <a:chExt cx="134937" cy="825081"/>
            </a:xfrm>
          </p:grpSpPr>
          <p:cxnSp>
            <p:nvCxnSpPr>
              <p:cNvPr id="12" name="直接连接符 1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24694" y="3266751"/>
              <a:ext cx="1107996" cy="1200329"/>
            </a:xfrm>
            <a:prstGeom prst="rect">
              <a:avLst/>
            </a:prstGeom>
          </p:spPr>
          <p:txBody>
            <a:bodyPr wrap="none">
              <a:spAutoFit/>
            </a:bodyPr>
            <a:lstStyle/>
            <a:p>
              <a:r>
                <a:rPr lang="zh-CN" altLang="en-US" sz="7200" dirty="0">
                  <a:solidFill>
                    <a:srgbClr val="E3263C"/>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E3263C"/>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3869778" y="1929929"/>
            <a:ext cx="1107996" cy="2119865"/>
            <a:chOff x="3869778" y="2347215"/>
            <a:chExt cx="1107996" cy="2119865"/>
          </a:xfrm>
        </p:grpSpPr>
        <p:grpSp>
          <p:nvGrpSpPr>
            <p:cNvPr id="16" name="组合 15"/>
            <p:cNvGrpSpPr/>
            <p:nvPr/>
          </p:nvGrpSpPr>
          <p:grpSpPr>
            <a:xfrm>
              <a:off x="4515267" y="2347215"/>
              <a:ext cx="179916" cy="1100108"/>
              <a:chOff x="4524245" y="3111810"/>
              <a:chExt cx="134937" cy="825081"/>
            </a:xfrm>
          </p:grpSpPr>
          <p:cxnSp>
            <p:nvCxnSpPr>
              <p:cNvPr id="18" name="直接连接符 1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3869778" y="3266751"/>
              <a:ext cx="1107996" cy="1200329"/>
            </a:xfrm>
            <a:prstGeom prst="rect">
              <a:avLst/>
            </a:prstGeom>
          </p:spPr>
          <p:txBody>
            <a:bodyPr wrap="none">
              <a:spAutoFit/>
            </a:bodyPr>
            <a:lstStyle/>
            <a:p>
              <a:r>
                <a:rPr lang="zh-CN" altLang="en-US" sz="7200" dirty="0">
                  <a:solidFill>
                    <a:srgbClr val="00A8AE"/>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00A8AE"/>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7614862" y="1929929"/>
            <a:ext cx="1107996" cy="2119865"/>
            <a:chOff x="7614862" y="2347215"/>
            <a:chExt cx="1107996" cy="2119865"/>
          </a:xfrm>
        </p:grpSpPr>
        <p:grpSp>
          <p:nvGrpSpPr>
            <p:cNvPr id="22" name="组合 21"/>
            <p:cNvGrpSpPr/>
            <p:nvPr/>
          </p:nvGrpSpPr>
          <p:grpSpPr>
            <a:xfrm>
              <a:off x="8260351" y="2347215"/>
              <a:ext cx="179916" cy="1100108"/>
              <a:chOff x="4524245" y="3111810"/>
              <a:chExt cx="134937" cy="825081"/>
            </a:xfrm>
          </p:grpSpPr>
          <p:cxnSp>
            <p:nvCxnSpPr>
              <p:cNvPr id="24" name="直接连接符 23"/>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7614862" y="3266751"/>
              <a:ext cx="1107996" cy="1200329"/>
            </a:xfrm>
            <a:prstGeom prst="rect">
              <a:avLst/>
            </a:prstGeom>
          </p:spPr>
          <p:txBody>
            <a:bodyPr wrap="none">
              <a:spAutoFit/>
            </a:bodyPr>
            <a:lstStyle/>
            <a:p>
              <a:r>
                <a:rPr lang="zh-CN" altLang="en-US" sz="7200" dirty="0">
                  <a:solidFill>
                    <a:srgbClr val="735EA5"/>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735EA5"/>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1113255" y="3034228"/>
            <a:ext cx="1006013" cy="1025234"/>
            <a:chOff x="1113255" y="3451514"/>
            <a:chExt cx="1006013" cy="1025234"/>
          </a:xfrm>
        </p:grpSpPr>
        <p:sp>
          <p:nvSpPr>
            <p:cNvPr id="28"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a:gsLst>
                <a:gs pos="0">
                  <a:srgbClr val="ED492C"/>
                </a:gs>
                <a:gs pos="100000">
                  <a:srgbClr val="DE163D"/>
                </a:gs>
              </a:gsLst>
              <a:lin ang="2700000" scaled="1"/>
            </a:gradFill>
            <a:ln>
              <a:noFill/>
            </a:ln>
          </p:spPr>
          <p:txBody>
            <a:bodyPr/>
            <a:lstStyle/>
            <a:p>
              <a:endParaRPr lang="zh-CN" altLang="en-US" sz="1800"/>
            </a:p>
          </p:txBody>
        </p:sp>
        <p:sp>
          <p:nvSpPr>
            <p:cNvPr id="29" name="文本框 28"/>
            <p:cNvSpPr txBox="1"/>
            <p:nvPr/>
          </p:nvSpPr>
          <p:spPr>
            <a:xfrm>
              <a:off x="1291492" y="3617442"/>
              <a:ext cx="649537" cy="646331"/>
            </a:xfrm>
            <a:prstGeom prst="rect">
              <a:avLst/>
            </a:prstGeom>
            <a:noFill/>
            <a:effectLst/>
          </p:spPr>
          <p:txBody>
            <a:bodyPr wrap="none" rtlCol="0">
              <a:spAutoFit/>
            </a:bodyPr>
            <a:lstStyle/>
            <a:p>
              <a:r>
                <a:rPr lang="en-US" altLang="zh-CN" sz="3600" b="1" dirty="0">
                  <a:solidFill>
                    <a:srgbClr val="FFFFFF"/>
                  </a:solidFill>
                  <a:latin typeface="方正姚体" panose="02010601030101010101" pitchFamily="2" charset="-122"/>
                  <a:ea typeface="方正姚体" panose="02010601030101010101" pitchFamily="2" charset="-122"/>
                </a:rPr>
                <a:t>01</a:t>
              </a:r>
              <a:endParaRPr lang="en-US" altLang="zh-CN" sz="2800" b="1" dirty="0">
                <a:solidFill>
                  <a:srgbClr val="FFFFFF"/>
                </a:solidFill>
                <a:latin typeface="方正姚体" panose="02010601030101010101" pitchFamily="2" charset="-122"/>
                <a:ea typeface="方正姚体" panose="02010601030101010101" pitchFamily="2" charset="-122"/>
              </a:endParaRPr>
            </a:p>
          </p:txBody>
        </p:sp>
      </p:grpSp>
      <p:grpSp>
        <p:nvGrpSpPr>
          <p:cNvPr id="30" name="组合 29"/>
          <p:cNvGrpSpPr/>
          <p:nvPr/>
        </p:nvGrpSpPr>
        <p:grpSpPr>
          <a:xfrm>
            <a:off x="4858339" y="3024560"/>
            <a:ext cx="1006013" cy="1025234"/>
            <a:chOff x="4858339" y="3441846"/>
            <a:chExt cx="1006013" cy="1025234"/>
          </a:xfrm>
        </p:grpSpPr>
        <p:sp>
          <p:nvSpPr>
            <p:cNvPr id="31"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a:gsLst>
                <a:gs pos="0">
                  <a:srgbClr val="01B3C5"/>
                </a:gs>
                <a:gs pos="100000">
                  <a:srgbClr val="009F9B"/>
                </a:gs>
              </a:gsLst>
              <a:lin ang="2700000" scaled="1"/>
            </a:gradFill>
            <a:ln>
              <a:noFill/>
            </a:ln>
          </p:spPr>
          <p:txBody>
            <a:bodyPr/>
            <a:lstStyle/>
            <a:p>
              <a:endParaRPr lang="zh-CN" altLang="en-US" sz="1800"/>
            </a:p>
          </p:txBody>
        </p:sp>
        <p:sp>
          <p:nvSpPr>
            <p:cNvPr id="32" name="文本框 31"/>
            <p:cNvSpPr txBox="1"/>
            <p:nvPr/>
          </p:nvSpPr>
          <p:spPr>
            <a:xfrm>
              <a:off x="5036577" y="3617441"/>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02</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33" name="组合 32"/>
          <p:cNvGrpSpPr/>
          <p:nvPr/>
        </p:nvGrpSpPr>
        <p:grpSpPr>
          <a:xfrm>
            <a:off x="8603423" y="3024560"/>
            <a:ext cx="1006013" cy="1025234"/>
            <a:chOff x="8603423" y="3441846"/>
            <a:chExt cx="1006013" cy="1025234"/>
          </a:xfrm>
        </p:grpSpPr>
        <p:sp>
          <p:nvSpPr>
            <p:cNvPr id="34"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gradFill>
              <a:gsLst>
                <a:gs pos="0">
                  <a:srgbClr val="7B64A9"/>
                </a:gs>
                <a:gs pos="100000">
                  <a:srgbClr val="473F8E"/>
                </a:gs>
              </a:gsLst>
              <a:lin ang="2700000" scaled="1"/>
            </a:gradFill>
            <a:ln>
              <a:noFill/>
            </a:ln>
          </p:spPr>
          <p:txBody>
            <a:bodyPr/>
            <a:lstStyle/>
            <a:p>
              <a:endParaRPr lang="zh-CN" altLang="en-US" sz="1800"/>
            </a:p>
          </p:txBody>
        </p:sp>
        <p:sp>
          <p:nvSpPr>
            <p:cNvPr id="35" name="文本框 34"/>
            <p:cNvSpPr txBox="1"/>
            <p:nvPr/>
          </p:nvSpPr>
          <p:spPr>
            <a:xfrm>
              <a:off x="8781660" y="3617440"/>
              <a:ext cx="649537" cy="646331"/>
            </a:xfrm>
            <a:prstGeom prst="rect">
              <a:avLst/>
            </a:prstGeom>
            <a:noFill/>
            <a:effectLst/>
          </p:spPr>
          <p:txBody>
            <a:bodyPr wrap="none" rtlCol="0">
              <a:spAutoFit/>
            </a:bodyPr>
            <a:lstStyle/>
            <a:p>
              <a:r>
                <a:rPr lang="en-US" altLang="zh-CN" sz="3600" b="1" dirty="0">
                  <a:solidFill>
                    <a:srgbClr val="FFFFFF"/>
                  </a:solidFill>
                  <a:latin typeface="方正姚体" panose="02010601030101010101" pitchFamily="2" charset="-122"/>
                  <a:ea typeface="方正姚体" panose="02010601030101010101" pitchFamily="2" charset="-122"/>
                </a:rPr>
                <a:t>03</a:t>
              </a:r>
              <a:endParaRPr lang="en-US" altLang="zh-CN" sz="2800" b="1" dirty="0">
                <a:solidFill>
                  <a:srgbClr val="FFFFFF"/>
                </a:solidFill>
                <a:latin typeface="方正姚体" panose="02010601030101010101" pitchFamily="2" charset="-122"/>
                <a:ea typeface="方正姚体" panose="02010601030101010101" pitchFamily="2" charset="-122"/>
              </a:endParaRPr>
            </a:p>
          </p:txBody>
        </p:sp>
      </p:grpSp>
      <p:grpSp>
        <p:nvGrpSpPr>
          <p:cNvPr id="36" name="组合 35"/>
          <p:cNvGrpSpPr/>
          <p:nvPr/>
        </p:nvGrpSpPr>
        <p:grpSpPr>
          <a:xfrm>
            <a:off x="1113255" y="1760336"/>
            <a:ext cx="2877378" cy="992045"/>
            <a:chOff x="1113255" y="2177622"/>
            <a:chExt cx="2877378" cy="992045"/>
          </a:xfrm>
          <a:effectLst>
            <a:outerShdw blurRad="127000" dist="63500" dir="2700000" algn="tl" rotWithShape="0">
              <a:prstClr val="black">
                <a:alpha val="40000"/>
              </a:prstClr>
            </a:outerShdw>
          </a:effectLst>
        </p:grpSpPr>
        <p:sp>
          <p:nvSpPr>
            <p:cNvPr id="37" name="矩形 36"/>
            <p:cNvSpPr/>
            <p:nvPr/>
          </p:nvSpPr>
          <p:spPr>
            <a:xfrm>
              <a:off x="1113255" y="2177622"/>
              <a:ext cx="2877378" cy="992045"/>
            </a:xfrm>
            <a:prstGeom prst="rect">
              <a:avLst/>
            </a:prstGeom>
            <a:gradFill>
              <a:gsLst>
                <a:gs pos="0">
                  <a:srgbClr val="ED492C"/>
                </a:gs>
                <a:gs pos="100000">
                  <a:srgbClr val="DE163D"/>
                </a:gs>
              </a:gsLst>
              <a:lin ang="27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38" name="文本框 37"/>
            <p:cNvSpPr txBox="1"/>
            <p:nvPr/>
          </p:nvSpPr>
          <p:spPr>
            <a:xfrm>
              <a:off x="1516913" y="2306658"/>
              <a:ext cx="2037737" cy="646331"/>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学习基础</a:t>
              </a:r>
            </a:p>
          </p:txBody>
        </p:sp>
      </p:grpSp>
      <p:grpSp>
        <p:nvGrpSpPr>
          <p:cNvPr id="39" name="组合 38"/>
          <p:cNvGrpSpPr/>
          <p:nvPr/>
        </p:nvGrpSpPr>
        <p:grpSpPr>
          <a:xfrm>
            <a:off x="4858339" y="1760336"/>
            <a:ext cx="2877378" cy="992045"/>
            <a:chOff x="4858339" y="2177622"/>
            <a:chExt cx="2877378" cy="992045"/>
          </a:xfrm>
        </p:grpSpPr>
        <p:sp>
          <p:nvSpPr>
            <p:cNvPr id="40" name="矩形 39"/>
            <p:cNvSpPr/>
            <p:nvPr/>
          </p:nvSpPr>
          <p:spPr>
            <a:xfrm>
              <a:off x="4858339" y="2177622"/>
              <a:ext cx="2877378" cy="992045"/>
            </a:xfrm>
            <a:prstGeom prst="rect">
              <a:avLst/>
            </a:prstGeom>
            <a:gradFill>
              <a:gsLst>
                <a:gs pos="0">
                  <a:srgbClr val="01B3C5"/>
                </a:gs>
                <a:gs pos="100000">
                  <a:srgbClr val="009F9B"/>
                </a:gs>
              </a:gsLst>
              <a:lin ang="2700000" scaled="1"/>
            </a:gradFill>
            <a:ln w="3175">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1" name="文本框 40"/>
            <p:cNvSpPr txBox="1"/>
            <p:nvPr/>
          </p:nvSpPr>
          <p:spPr>
            <a:xfrm>
              <a:off x="5346660" y="2306658"/>
              <a:ext cx="2037737" cy="646331"/>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认知能力</a:t>
              </a:r>
            </a:p>
          </p:txBody>
        </p:sp>
      </p:grpSp>
      <p:grpSp>
        <p:nvGrpSpPr>
          <p:cNvPr id="42" name="组合 41"/>
          <p:cNvGrpSpPr/>
          <p:nvPr/>
        </p:nvGrpSpPr>
        <p:grpSpPr>
          <a:xfrm>
            <a:off x="8603423" y="1760336"/>
            <a:ext cx="2877378" cy="992045"/>
            <a:chOff x="8603423" y="2177622"/>
            <a:chExt cx="2877378" cy="992045"/>
          </a:xfrm>
        </p:grpSpPr>
        <p:sp>
          <p:nvSpPr>
            <p:cNvPr id="43" name="矩形 42"/>
            <p:cNvSpPr/>
            <p:nvPr/>
          </p:nvSpPr>
          <p:spPr>
            <a:xfrm>
              <a:off x="8603423" y="2177622"/>
              <a:ext cx="2877378" cy="992045"/>
            </a:xfrm>
            <a:prstGeom prst="rect">
              <a:avLst/>
            </a:prstGeom>
            <a:gradFill>
              <a:gsLst>
                <a:gs pos="0">
                  <a:srgbClr val="7B64A9"/>
                </a:gs>
                <a:gs pos="100000">
                  <a:srgbClr val="473F8E"/>
                </a:gs>
              </a:gsLst>
              <a:lin ang="2700000" scaled="1"/>
            </a:gradFill>
            <a:ln w="3175">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44" name="文本框 43"/>
            <p:cNvSpPr txBox="1"/>
            <p:nvPr/>
          </p:nvSpPr>
          <p:spPr>
            <a:xfrm>
              <a:off x="9023243" y="2301825"/>
              <a:ext cx="2037737" cy="646331"/>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信息素养</a:t>
              </a:r>
            </a:p>
          </p:txBody>
        </p:sp>
      </p:grpSp>
      <p:sp>
        <p:nvSpPr>
          <p:cNvPr id="45" name="矩形 44"/>
          <p:cNvSpPr>
            <a:spLocks noChangeArrowheads="1"/>
          </p:cNvSpPr>
          <p:nvPr/>
        </p:nvSpPr>
        <p:spPr bwMode="auto">
          <a:xfrm>
            <a:off x="600901" y="4504292"/>
            <a:ext cx="2953749"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a:t>
            </a:r>
          </a:p>
          <a:p>
            <a:pPr defTabSz="913765">
              <a:lnSpc>
                <a:spcPct val="120000"/>
              </a:lnSpc>
              <a:spcBef>
                <a:spcPct val="0"/>
              </a:spcBef>
              <a:buNone/>
            </a:pPr>
            <a:endParaRPr lang="zh-CN" altLang="en-US" sz="1600" dirty="0">
              <a:solidFill>
                <a:schemeClr val="tx1">
                  <a:lumMod val="85000"/>
                  <a:lumOff val="15000"/>
                </a:schemeClr>
              </a:solidFill>
              <a:sym typeface="微软雅黑" panose="020B0503020204020204" pitchFamily="34" charset="-122"/>
            </a:endParaRPr>
          </a:p>
        </p:txBody>
      </p:sp>
      <p:sp>
        <p:nvSpPr>
          <p:cNvPr id="46" name="矩形 47"/>
          <p:cNvSpPr>
            <a:spLocks noChangeArrowheads="1"/>
          </p:cNvSpPr>
          <p:nvPr/>
        </p:nvSpPr>
        <p:spPr bwMode="auto">
          <a:xfrm>
            <a:off x="4387477" y="4504292"/>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47" name="矩形 47"/>
          <p:cNvSpPr>
            <a:spLocks noChangeArrowheads="1"/>
          </p:cNvSpPr>
          <p:nvPr/>
        </p:nvSpPr>
        <p:spPr bwMode="auto">
          <a:xfrm>
            <a:off x="8107231" y="4504292"/>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600" dirty="0">
                <a:solidFill>
                  <a:schemeClr val="tx1">
                    <a:lumMod val="85000"/>
                    <a:lumOff val="15000"/>
                  </a:schemeClr>
                </a:solidFill>
                <a:sym typeface="微软雅黑" panose="020B0503020204020204" pitchFamily="34" charset="-122"/>
              </a:rPr>
              <a:t>在此录入上述图表的描述说明在此录入上述图表的描述说明</a:t>
            </a:r>
          </a:p>
        </p:txBody>
      </p:sp>
      <p:sp>
        <p:nvSpPr>
          <p:cNvPr id="48" name="文本框 47"/>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3" presetClass="entr" presetSubtype="32"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p:cTn id="10" dur="750" fill="hold"/>
                                        <p:tgtEl>
                                          <p:spTgt spid="27"/>
                                        </p:tgtEl>
                                        <p:attrNameLst>
                                          <p:attrName>ppt_w</p:attrName>
                                        </p:attrNameLst>
                                      </p:cBhvr>
                                      <p:tavLst>
                                        <p:tav tm="0">
                                          <p:val>
                                            <p:strVal val="4*#ppt_w"/>
                                          </p:val>
                                        </p:tav>
                                        <p:tav tm="100000">
                                          <p:val>
                                            <p:strVal val="#ppt_w"/>
                                          </p:val>
                                        </p:tav>
                                      </p:tavLst>
                                    </p:anim>
                                    <p:anim calcmode="lin" valueType="num">
                                      <p:cBhvr>
                                        <p:cTn id="11" dur="750" fill="hold"/>
                                        <p:tgtEl>
                                          <p:spTgt spid="27"/>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26" presetClass="emph" presetSubtype="0" fill="hold" nodeType="afterEffect">
                                  <p:stCondLst>
                                    <p:cond delay="0"/>
                                  </p:stCondLst>
                                  <p:childTnLst>
                                    <p:animEffect transition="out" filter="fade">
                                      <p:cBhvr>
                                        <p:cTn id="14" dur="500" tmFilter="0, 0; .2, .5; .8, .5; 1, 0"/>
                                        <p:tgtEl>
                                          <p:spTgt spid="27"/>
                                        </p:tgtEl>
                                      </p:cBhvr>
                                    </p:animEffect>
                                    <p:animScale>
                                      <p:cBhvr>
                                        <p:cTn id="15" dur="250" autoRev="1" fill="hold"/>
                                        <p:tgtEl>
                                          <p:spTgt spid="27"/>
                                        </p:tgtEl>
                                      </p:cBhvr>
                                      <p:by x="105000" y="105000"/>
                                    </p:animScale>
                                  </p:childTnLst>
                                </p:cTn>
                              </p:par>
                            </p:childTnLst>
                          </p:cTn>
                        </p:par>
                        <p:par>
                          <p:cTn id="16" fill="hold">
                            <p:stCondLst>
                              <p:cond delay="1000"/>
                            </p:stCondLst>
                            <p:childTnLst>
                              <p:par>
                                <p:cTn id="17" presetID="3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800" decel="100000"/>
                                        <p:tgtEl>
                                          <p:spTgt spid="36"/>
                                        </p:tgtEl>
                                      </p:cBhvr>
                                    </p:animEffect>
                                    <p:anim calcmode="lin" valueType="num">
                                      <p:cBhvr>
                                        <p:cTn id="20" dur="800" decel="100000" fill="hold"/>
                                        <p:tgtEl>
                                          <p:spTgt spid="36"/>
                                        </p:tgtEl>
                                        <p:attrNameLst>
                                          <p:attrName>style.rotation</p:attrName>
                                        </p:attrNameLst>
                                      </p:cBhvr>
                                      <p:tavLst>
                                        <p:tav tm="0">
                                          <p:val>
                                            <p:fltVal val="-90"/>
                                          </p:val>
                                        </p:tav>
                                        <p:tav tm="100000">
                                          <p:val>
                                            <p:fltVal val="0"/>
                                          </p:val>
                                        </p:tav>
                                      </p:tavLst>
                                    </p:anim>
                                    <p:anim calcmode="lin" valueType="num">
                                      <p:cBhvr>
                                        <p:cTn id="21" dur="800" decel="100000" fill="hold"/>
                                        <p:tgtEl>
                                          <p:spTgt spid="36"/>
                                        </p:tgtEl>
                                        <p:attrNameLst>
                                          <p:attrName>ppt_x</p:attrName>
                                        </p:attrNameLst>
                                      </p:cBhvr>
                                      <p:tavLst>
                                        <p:tav tm="0">
                                          <p:val>
                                            <p:strVal val="#ppt_x+0.4"/>
                                          </p:val>
                                        </p:tav>
                                        <p:tav tm="100000">
                                          <p:val>
                                            <p:strVal val="#ppt_x-0.05"/>
                                          </p:val>
                                        </p:tav>
                                      </p:tavLst>
                                    </p:anim>
                                    <p:anim calcmode="lin" valueType="num">
                                      <p:cBhvr>
                                        <p:cTn id="22" dur="800" decel="100000" fill="hold"/>
                                        <p:tgtEl>
                                          <p:spTgt spid="36"/>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childTnLst>
                          </p:cTn>
                        </p:par>
                        <p:par>
                          <p:cTn id="25" fill="hold">
                            <p:stCondLst>
                              <p:cond delay="2000"/>
                            </p:stCondLst>
                            <p:childTnLst>
                              <p:par>
                                <p:cTn id="26" presetID="23" presetClass="entr" presetSubtype="32"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750" fill="hold"/>
                                        <p:tgtEl>
                                          <p:spTgt spid="30"/>
                                        </p:tgtEl>
                                        <p:attrNameLst>
                                          <p:attrName>ppt_w</p:attrName>
                                        </p:attrNameLst>
                                      </p:cBhvr>
                                      <p:tavLst>
                                        <p:tav tm="0">
                                          <p:val>
                                            <p:strVal val="4*#ppt_w"/>
                                          </p:val>
                                        </p:tav>
                                        <p:tav tm="100000">
                                          <p:val>
                                            <p:strVal val="#ppt_w"/>
                                          </p:val>
                                        </p:tav>
                                      </p:tavLst>
                                    </p:anim>
                                    <p:anim calcmode="lin" valueType="num">
                                      <p:cBhvr>
                                        <p:cTn id="29" dur="750" fill="hold"/>
                                        <p:tgtEl>
                                          <p:spTgt spid="30"/>
                                        </p:tgtEl>
                                        <p:attrNameLst>
                                          <p:attrName>ppt_h</p:attrName>
                                        </p:attrNameLst>
                                      </p:cBhvr>
                                      <p:tavLst>
                                        <p:tav tm="0">
                                          <p:val>
                                            <p:strVal val="4*#ppt_h"/>
                                          </p:val>
                                        </p:tav>
                                        <p:tav tm="100000">
                                          <p:val>
                                            <p:strVal val="#ppt_h"/>
                                          </p:val>
                                        </p:tav>
                                      </p:tavLst>
                                    </p:anim>
                                  </p:childTnLst>
                                </p:cTn>
                              </p:par>
                            </p:childTnLst>
                          </p:cTn>
                        </p:par>
                        <p:par>
                          <p:cTn id="30" fill="hold">
                            <p:stCondLst>
                              <p:cond delay="3000"/>
                            </p:stCondLst>
                            <p:childTnLst>
                              <p:par>
                                <p:cTn id="31" presetID="26" presetClass="emph" presetSubtype="0" fill="hold" nodeType="afterEffect">
                                  <p:stCondLst>
                                    <p:cond delay="0"/>
                                  </p:stCondLst>
                                  <p:childTnLst>
                                    <p:animEffect transition="out" filter="fade">
                                      <p:cBhvr>
                                        <p:cTn id="32" dur="500" tmFilter="0, 0; .2, .5; .8, .5; 1, 0"/>
                                        <p:tgtEl>
                                          <p:spTgt spid="30"/>
                                        </p:tgtEl>
                                      </p:cBhvr>
                                    </p:animEffect>
                                    <p:animScale>
                                      <p:cBhvr>
                                        <p:cTn id="33" dur="250" autoRev="1" fill="hold"/>
                                        <p:tgtEl>
                                          <p:spTgt spid="30"/>
                                        </p:tgtEl>
                                      </p:cBhvr>
                                      <p:by x="105000" y="105000"/>
                                    </p:animScale>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4000"/>
                            </p:stCondLst>
                            <p:childTnLst>
                              <p:par>
                                <p:cTn id="39" presetID="3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800" decel="100000"/>
                                        <p:tgtEl>
                                          <p:spTgt spid="39"/>
                                        </p:tgtEl>
                                      </p:cBhvr>
                                    </p:animEffect>
                                    <p:anim calcmode="lin" valueType="num">
                                      <p:cBhvr>
                                        <p:cTn id="42" dur="800" decel="100000" fill="hold"/>
                                        <p:tgtEl>
                                          <p:spTgt spid="39"/>
                                        </p:tgtEl>
                                        <p:attrNameLst>
                                          <p:attrName>style.rotation</p:attrName>
                                        </p:attrNameLst>
                                      </p:cBhvr>
                                      <p:tavLst>
                                        <p:tav tm="0">
                                          <p:val>
                                            <p:fltVal val="-90"/>
                                          </p:val>
                                        </p:tav>
                                        <p:tav tm="100000">
                                          <p:val>
                                            <p:fltVal val="0"/>
                                          </p:val>
                                        </p:tav>
                                      </p:tavLst>
                                    </p:anim>
                                    <p:anim calcmode="lin" valueType="num">
                                      <p:cBhvr>
                                        <p:cTn id="43" dur="800" decel="100000" fill="hold"/>
                                        <p:tgtEl>
                                          <p:spTgt spid="39"/>
                                        </p:tgtEl>
                                        <p:attrNameLst>
                                          <p:attrName>ppt_x</p:attrName>
                                        </p:attrNameLst>
                                      </p:cBhvr>
                                      <p:tavLst>
                                        <p:tav tm="0">
                                          <p:val>
                                            <p:strVal val="#ppt_x+0.4"/>
                                          </p:val>
                                        </p:tav>
                                        <p:tav tm="100000">
                                          <p:val>
                                            <p:strVal val="#ppt_x-0.05"/>
                                          </p:val>
                                        </p:tav>
                                      </p:tavLst>
                                    </p:anim>
                                    <p:anim calcmode="lin" valueType="num">
                                      <p:cBhvr>
                                        <p:cTn id="44" dur="800" decel="100000" fill="hold"/>
                                        <p:tgtEl>
                                          <p:spTgt spid="39"/>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47" fill="hold">
                            <p:stCondLst>
                              <p:cond delay="5000"/>
                            </p:stCondLst>
                            <p:childTnLst>
                              <p:par>
                                <p:cTn id="48" presetID="23" presetClass="entr" presetSubtype="32"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750" fill="hold"/>
                                        <p:tgtEl>
                                          <p:spTgt spid="33"/>
                                        </p:tgtEl>
                                        <p:attrNameLst>
                                          <p:attrName>ppt_w</p:attrName>
                                        </p:attrNameLst>
                                      </p:cBhvr>
                                      <p:tavLst>
                                        <p:tav tm="0">
                                          <p:val>
                                            <p:strVal val="4*#ppt_w"/>
                                          </p:val>
                                        </p:tav>
                                        <p:tav tm="100000">
                                          <p:val>
                                            <p:strVal val="#ppt_w"/>
                                          </p:val>
                                        </p:tav>
                                      </p:tavLst>
                                    </p:anim>
                                    <p:anim calcmode="lin" valueType="num">
                                      <p:cBhvr>
                                        <p:cTn id="51" dur="750" fill="hold"/>
                                        <p:tgtEl>
                                          <p:spTgt spid="33"/>
                                        </p:tgtEl>
                                        <p:attrNameLst>
                                          <p:attrName>ppt_h</p:attrName>
                                        </p:attrNameLst>
                                      </p:cBhvr>
                                      <p:tavLst>
                                        <p:tav tm="0">
                                          <p:val>
                                            <p:strVal val="4*#ppt_h"/>
                                          </p:val>
                                        </p:tav>
                                        <p:tav tm="100000">
                                          <p:val>
                                            <p:strVal val="#ppt_h"/>
                                          </p:val>
                                        </p:tav>
                                      </p:tavLst>
                                    </p:anim>
                                  </p:childTnLst>
                                </p:cTn>
                              </p:par>
                            </p:childTnLst>
                          </p:cTn>
                        </p:par>
                        <p:par>
                          <p:cTn id="52" fill="hold">
                            <p:stCondLst>
                              <p:cond delay="6000"/>
                            </p:stCondLst>
                            <p:childTnLst>
                              <p:par>
                                <p:cTn id="53" presetID="26" presetClass="emph" presetSubtype="0" fill="hold" nodeType="afterEffect">
                                  <p:stCondLst>
                                    <p:cond delay="0"/>
                                  </p:stCondLst>
                                  <p:childTnLst>
                                    <p:animEffect transition="out" filter="fade">
                                      <p:cBhvr>
                                        <p:cTn id="54" dur="500" tmFilter="0, 0; .2, .5; .8, .5; 1, 0"/>
                                        <p:tgtEl>
                                          <p:spTgt spid="33"/>
                                        </p:tgtEl>
                                      </p:cBhvr>
                                    </p:animEffect>
                                    <p:animScale>
                                      <p:cBhvr>
                                        <p:cTn id="55" dur="250" autoRev="1" fill="hold"/>
                                        <p:tgtEl>
                                          <p:spTgt spid="33"/>
                                        </p:tgtEl>
                                      </p:cBhvr>
                                      <p:by x="105000" y="105000"/>
                                    </p:animScale>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par>
                          <p:cTn id="60" fill="hold">
                            <p:stCondLst>
                              <p:cond delay="7000"/>
                            </p:stCondLst>
                            <p:childTnLst>
                              <p:par>
                                <p:cTn id="61" presetID="30" presetClass="entr" presetSubtype="0"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800" decel="100000"/>
                                        <p:tgtEl>
                                          <p:spTgt spid="42"/>
                                        </p:tgtEl>
                                      </p:cBhvr>
                                    </p:animEffect>
                                    <p:anim calcmode="lin" valueType="num">
                                      <p:cBhvr>
                                        <p:cTn id="64" dur="800" decel="100000" fill="hold"/>
                                        <p:tgtEl>
                                          <p:spTgt spid="42"/>
                                        </p:tgtEl>
                                        <p:attrNameLst>
                                          <p:attrName>style.rotation</p:attrName>
                                        </p:attrNameLst>
                                      </p:cBhvr>
                                      <p:tavLst>
                                        <p:tav tm="0">
                                          <p:val>
                                            <p:fltVal val="-90"/>
                                          </p:val>
                                        </p:tav>
                                        <p:tav tm="100000">
                                          <p:val>
                                            <p:fltVal val="0"/>
                                          </p:val>
                                        </p:tav>
                                      </p:tavLst>
                                    </p:anim>
                                    <p:anim calcmode="lin" valueType="num">
                                      <p:cBhvr>
                                        <p:cTn id="65" dur="800" decel="100000" fill="hold"/>
                                        <p:tgtEl>
                                          <p:spTgt spid="42"/>
                                        </p:tgtEl>
                                        <p:attrNameLst>
                                          <p:attrName>ppt_x</p:attrName>
                                        </p:attrNameLst>
                                      </p:cBhvr>
                                      <p:tavLst>
                                        <p:tav tm="0">
                                          <p:val>
                                            <p:strVal val="#ppt_x+0.4"/>
                                          </p:val>
                                        </p:tav>
                                        <p:tav tm="100000">
                                          <p:val>
                                            <p:strVal val="#ppt_x-0.05"/>
                                          </p:val>
                                        </p:tav>
                                      </p:tavLst>
                                    </p:anim>
                                    <p:anim calcmode="lin" valueType="num">
                                      <p:cBhvr>
                                        <p:cTn id="66" dur="800" decel="100000" fill="hold"/>
                                        <p:tgtEl>
                                          <p:spTgt spid="42"/>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par>
                          <p:cTn id="69" fill="hold">
                            <p:stCondLst>
                              <p:cond delay="8000"/>
                            </p:stCondLst>
                            <p:childTnLst>
                              <p:par>
                                <p:cTn id="70" presetID="16" presetClass="entr" presetSubtype="37"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barn(outVertical)">
                                      <p:cBhvr>
                                        <p:cTn id="72" dur="500"/>
                                        <p:tgtEl>
                                          <p:spTgt spid="45"/>
                                        </p:tgtEl>
                                      </p:cBhvr>
                                    </p:animEffect>
                                  </p:childTnLst>
                                </p:cTn>
                              </p:par>
                            </p:childTnLst>
                          </p:cTn>
                        </p:par>
                        <p:par>
                          <p:cTn id="73" fill="hold">
                            <p:stCondLst>
                              <p:cond delay="8500"/>
                            </p:stCondLst>
                            <p:childTnLst>
                              <p:par>
                                <p:cTn id="74" presetID="16" presetClass="entr" presetSubtype="37"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barn(outVertical)">
                                      <p:cBhvr>
                                        <p:cTn id="76" dur="500"/>
                                        <p:tgtEl>
                                          <p:spTgt spid="46"/>
                                        </p:tgtEl>
                                      </p:cBhvr>
                                    </p:animEffect>
                                  </p:childTnLst>
                                </p:cTn>
                              </p:par>
                            </p:childTnLst>
                          </p:cTn>
                        </p:par>
                        <p:par>
                          <p:cTn id="77" fill="hold">
                            <p:stCondLst>
                              <p:cond delay="9000"/>
                            </p:stCondLst>
                            <p:childTnLst>
                              <p:par>
                                <p:cTn id="78" presetID="16" presetClass="entr" presetSubtype="37"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barn(outVertical)">
                                      <p:cBhvr>
                                        <p:cTn id="8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任意多边形 48"/>
          <p:cNvSpPr/>
          <p:nvPr/>
        </p:nvSpPr>
        <p:spPr>
          <a:xfrm rot="10800000" flipH="1">
            <a:off x="-4285" y="-1"/>
            <a:ext cx="13858120" cy="3896712"/>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flipH="1">
            <a:off x="1582857" y="3099208"/>
            <a:ext cx="2672270" cy="830997"/>
          </a:xfrm>
          <a:prstGeom prst="rect">
            <a:avLst/>
          </a:prstGeom>
          <a:ln>
            <a:noFill/>
          </a:ln>
        </p:spPr>
        <p:txBody>
          <a:bodyPr wrap="square">
            <a:spAutoFit/>
          </a:bodyPr>
          <a:lstStyle/>
          <a:p>
            <a:r>
              <a:rPr lang="zh-CN" altLang="en-US" sz="4800" b="1" dirty="0">
                <a:solidFill>
                  <a:schemeClr val="tx1">
                    <a:lumMod val="65000"/>
                    <a:lumOff val="35000"/>
                  </a:schemeClr>
                </a:solidFill>
                <a:latin typeface="Franklin Gothic Demi" panose="020B0703020102020204" pitchFamily="34" charset="0"/>
                <a:ea typeface="微软雅黑" panose="020B0503020204020204" pitchFamily="34" charset="-122"/>
                <a:cs typeface="BrowalliaUPC" panose="020B0604020202020204" pitchFamily="34" charset="-34"/>
              </a:rPr>
              <a:t>目录</a:t>
            </a:r>
            <a:endParaRPr lang="en-US" altLang="zh-CN" sz="4800" b="1" dirty="0">
              <a:solidFill>
                <a:schemeClr val="tx1">
                  <a:lumMod val="65000"/>
                  <a:lumOff val="35000"/>
                </a:schemeClr>
              </a:solidFill>
              <a:latin typeface="Franklin Gothic Demi" panose="020B0703020102020204" pitchFamily="34" charset="0"/>
              <a:ea typeface="微软雅黑" panose="020B0503020204020204" pitchFamily="34" charset="-122"/>
              <a:cs typeface="BrowalliaUPC" panose="020B0604020202020204" pitchFamily="34" charset="-34"/>
            </a:endParaRPr>
          </a:p>
        </p:txBody>
      </p:sp>
      <p:grpSp>
        <p:nvGrpSpPr>
          <p:cNvPr id="3" name="组合 2"/>
          <p:cNvGrpSpPr/>
          <p:nvPr/>
        </p:nvGrpSpPr>
        <p:grpSpPr>
          <a:xfrm>
            <a:off x="6088393" y="1353629"/>
            <a:ext cx="4915063" cy="926093"/>
            <a:chOff x="6088393" y="789703"/>
            <a:chExt cx="4915063" cy="926093"/>
          </a:xfrm>
        </p:grpSpPr>
        <p:grpSp>
          <p:nvGrpSpPr>
            <p:cNvPr id="64" name="组合 63"/>
            <p:cNvGrpSpPr/>
            <p:nvPr/>
          </p:nvGrpSpPr>
          <p:grpSpPr>
            <a:xfrm>
              <a:off x="6088393" y="789703"/>
              <a:ext cx="1104893" cy="926093"/>
              <a:chOff x="6081307" y="400256"/>
              <a:chExt cx="1104893" cy="926093"/>
            </a:xfrm>
          </p:grpSpPr>
          <p:grpSp>
            <p:nvGrpSpPr>
              <p:cNvPr id="65" name="组合 64"/>
              <p:cNvGrpSpPr/>
              <p:nvPr/>
            </p:nvGrpSpPr>
            <p:grpSpPr>
              <a:xfrm>
                <a:off x="6159604" y="400256"/>
                <a:ext cx="983457" cy="926093"/>
                <a:chOff x="4156892" y="2537102"/>
                <a:chExt cx="1237657" cy="1165464"/>
              </a:xfrm>
            </p:grpSpPr>
            <p:sp>
              <p:nvSpPr>
                <p:cNvPr id="67" name="椭圆 66"/>
                <p:cNvSpPr/>
                <p:nvPr/>
              </p:nvSpPr>
              <p:spPr>
                <a:xfrm>
                  <a:off x="4267029" y="2729428"/>
                  <a:ext cx="973138" cy="973138"/>
                </a:xfrm>
                <a:prstGeom prst="ellipse">
                  <a:avLst/>
                </a:prstGeom>
                <a:gradFill>
                  <a:gsLst>
                    <a:gs pos="0">
                      <a:srgbClr val="ED492C"/>
                    </a:gs>
                    <a:gs pos="100000">
                      <a:srgbClr val="DE163D"/>
                    </a:gs>
                  </a:gsLst>
                  <a:lin ang="2700000" scaled="1"/>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8" name="任意多边形 67"/>
                <p:cNvSpPr/>
                <p:nvPr/>
              </p:nvSpPr>
              <p:spPr>
                <a:xfrm>
                  <a:off x="4156892" y="2619293"/>
                  <a:ext cx="1060362" cy="1060362"/>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9" name="椭圆 68"/>
                <p:cNvSpPr/>
                <p:nvPr/>
              </p:nvSpPr>
              <p:spPr>
                <a:xfrm>
                  <a:off x="4225983" y="2537102"/>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0" name="椭圆 69"/>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66" name="矩形 65"/>
              <p:cNvSpPr/>
              <p:nvPr/>
            </p:nvSpPr>
            <p:spPr>
              <a:xfrm>
                <a:off x="6081307" y="541263"/>
                <a:ext cx="1104893" cy="683264"/>
              </a:xfrm>
              <a:prstGeom prst="rect">
                <a:avLst/>
              </a:prstGeom>
              <a:noFill/>
            </p:spPr>
            <p:txBody>
              <a:bodyPr wrap="square" rtlCol="0" anchor="ctr">
                <a:spAutoFit/>
              </a:bodyPr>
              <a:lstStyle/>
              <a:p>
                <a:pPr algn="ctr" defTabSz="913765" fontAlgn="ctr">
                  <a:lnSpc>
                    <a:spcPct val="120000"/>
                  </a:lnSpc>
                </a:pPr>
                <a:r>
                  <a:rPr lang="en-US" altLang="zh-CN" sz="3200" dirty="0">
                    <a:solidFill>
                      <a:srgbClr val="FDFDFD"/>
                    </a:solidFill>
                    <a:latin typeface="Arial" panose="020B0604020202020204" pitchFamily="34" charset="0"/>
                    <a:cs typeface="Arial" panose="020B0604020202020204" pitchFamily="34" charset="0"/>
                  </a:rPr>
                  <a:t>01</a:t>
                </a:r>
                <a:endParaRPr lang="zh-CN" altLang="en-US" sz="3200" dirty="0">
                  <a:solidFill>
                    <a:srgbClr val="FDFDFD"/>
                  </a:solidFill>
                  <a:latin typeface="Arial" panose="020B0604020202020204" pitchFamily="34" charset="0"/>
                  <a:cs typeface="Arial" panose="020B0604020202020204" pitchFamily="34" charset="0"/>
                </a:endParaRPr>
              </a:p>
            </p:txBody>
          </p:sp>
        </p:grpSp>
        <p:sp>
          <p:nvSpPr>
            <p:cNvPr id="92" name="圆角矩形 91"/>
            <p:cNvSpPr/>
            <p:nvPr/>
          </p:nvSpPr>
          <p:spPr bwMode="auto">
            <a:xfrm flipH="1">
              <a:off x="7352094" y="950515"/>
              <a:ext cx="3651362" cy="713318"/>
            </a:xfrm>
            <a:prstGeom prst="roundRect">
              <a:avLst>
                <a:gd name="adj" fmla="val 50000"/>
              </a:avLst>
            </a:prstGeom>
            <a:gradFill flip="none" rotWithShape="1">
              <a:gsLst>
                <a:gs pos="0">
                  <a:srgbClr val="ED492E"/>
                </a:gs>
                <a:gs pos="100000">
                  <a:srgbClr val="E1203D"/>
                </a:gs>
              </a:gsLst>
              <a:lin ang="5400000" scaled="1"/>
              <a:tileRect/>
            </a:gradFill>
            <a:ln>
              <a:gradFill>
                <a:gsLst>
                  <a:gs pos="0">
                    <a:srgbClr val="E1203D"/>
                  </a:gs>
                  <a:gs pos="100000">
                    <a:srgbClr val="ED492E"/>
                  </a:gs>
                </a:gsLst>
                <a:lin ang="8100000" scaled="0"/>
              </a:gradFill>
            </a:ln>
            <a:effectLst>
              <a:outerShdw blurRad="381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7" name="文本框 9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7841772" y="941958"/>
              <a:ext cx="2656496" cy="584775"/>
            </a:xfrm>
            <a:prstGeom prst="rect">
              <a:avLst/>
            </a:prstGeom>
            <a:noFill/>
          </p:spPr>
          <p:txBody>
            <a:bodyPr wrap="none" rtlCol="0">
              <a:spAutoFit/>
            </a:bodyPr>
            <a:lstStyle/>
            <a:p>
              <a:pPr defTabSz="1218565">
                <a:defRPr/>
              </a:pPr>
              <a:r>
                <a:rPr lang="zh-CN" altLang="en-US" sz="3200" b="1" kern="0" dirty="0">
                  <a:solidFill>
                    <a:schemeClr val="bg1"/>
                  </a:solidFill>
                  <a:latin typeface="幼圆" panose="02010509060101010101" pitchFamily="49" charset="-122"/>
                  <a:ea typeface="幼圆" panose="02010509060101010101" pitchFamily="49" charset="-122"/>
                </a:rPr>
                <a:t>输入您的标题</a:t>
              </a:r>
            </a:p>
          </p:txBody>
        </p:sp>
      </p:grpSp>
      <p:grpSp>
        <p:nvGrpSpPr>
          <p:cNvPr id="5" name="组合 4"/>
          <p:cNvGrpSpPr/>
          <p:nvPr/>
        </p:nvGrpSpPr>
        <p:grpSpPr>
          <a:xfrm>
            <a:off x="3981651" y="3672671"/>
            <a:ext cx="4904663" cy="926093"/>
            <a:chOff x="3981651" y="3488358"/>
            <a:chExt cx="4904663" cy="926093"/>
          </a:xfrm>
        </p:grpSpPr>
        <p:grpSp>
          <p:nvGrpSpPr>
            <p:cNvPr id="78" name="组合 77"/>
            <p:cNvGrpSpPr/>
            <p:nvPr/>
          </p:nvGrpSpPr>
          <p:grpSpPr>
            <a:xfrm>
              <a:off x="3981651" y="3488358"/>
              <a:ext cx="1104893" cy="926093"/>
              <a:chOff x="6091707" y="2754954"/>
              <a:chExt cx="1104893" cy="926093"/>
            </a:xfrm>
          </p:grpSpPr>
          <p:grpSp>
            <p:nvGrpSpPr>
              <p:cNvPr id="79" name="组合 78"/>
              <p:cNvGrpSpPr/>
              <p:nvPr/>
            </p:nvGrpSpPr>
            <p:grpSpPr>
              <a:xfrm>
                <a:off x="6159604" y="2754954"/>
                <a:ext cx="983457" cy="926093"/>
                <a:chOff x="4156892" y="2537102"/>
                <a:chExt cx="1237657" cy="1165464"/>
              </a:xfrm>
            </p:grpSpPr>
            <p:sp>
              <p:nvSpPr>
                <p:cNvPr id="81" name="椭圆 80"/>
                <p:cNvSpPr/>
                <p:nvPr/>
              </p:nvSpPr>
              <p:spPr>
                <a:xfrm>
                  <a:off x="4267030" y="2729428"/>
                  <a:ext cx="973138" cy="973138"/>
                </a:xfrm>
                <a:prstGeom prst="ellipse">
                  <a:avLst/>
                </a:prstGeom>
                <a:gradFill>
                  <a:gsLst>
                    <a:gs pos="0">
                      <a:srgbClr val="7B64A9"/>
                    </a:gs>
                    <a:gs pos="100000">
                      <a:srgbClr val="473F8E"/>
                    </a:gs>
                  </a:gsLst>
                  <a:lin ang="2700000" scaled="1"/>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2" name="任意多边形 81"/>
                <p:cNvSpPr/>
                <p:nvPr/>
              </p:nvSpPr>
              <p:spPr>
                <a:xfrm>
                  <a:off x="4156892" y="2619293"/>
                  <a:ext cx="1060362" cy="1060362"/>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3" name="椭圆 82"/>
                <p:cNvSpPr/>
                <p:nvPr/>
              </p:nvSpPr>
              <p:spPr>
                <a:xfrm>
                  <a:off x="4225983" y="2537102"/>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4" name="椭圆 83"/>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80" name="矩形 79"/>
              <p:cNvSpPr/>
              <p:nvPr/>
            </p:nvSpPr>
            <p:spPr>
              <a:xfrm>
                <a:off x="6091707" y="2889872"/>
                <a:ext cx="1104893" cy="683264"/>
              </a:xfrm>
              <a:prstGeom prst="rect">
                <a:avLst/>
              </a:prstGeom>
              <a:noFill/>
            </p:spPr>
            <p:txBody>
              <a:bodyPr wrap="square" rtlCol="0" anchor="ctr">
                <a:spAutoFit/>
              </a:bodyPr>
              <a:lstStyle/>
              <a:p>
                <a:pPr algn="ctr" defTabSz="913765" fontAlgn="ctr">
                  <a:lnSpc>
                    <a:spcPct val="120000"/>
                  </a:lnSpc>
                </a:pPr>
                <a:r>
                  <a:rPr lang="en-US" altLang="zh-CN" sz="3200" dirty="0">
                    <a:solidFill>
                      <a:srgbClr val="FDFDFD"/>
                    </a:solidFill>
                    <a:latin typeface="Arial" panose="020B0604020202020204" pitchFamily="34" charset="0"/>
                    <a:cs typeface="Arial" panose="020B0604020202020204" pitchFamily="34" charset="0"/>
                  </a:rPr>
                  <a:t>03</a:t>
                </a:r>
                <a:endParaRPr lang="zh-CN" altLang="en-US" sz="3200" dirty="0">
                  <a:solidFill>
                    <a:srgbClr val="FDFDFD"/>
                  </a:solidFill>
                  <a:latin typeface="Arial" panose="020B0604020202020204" pitchFamily="34" charset="0"/>
                  <a:cs typeface="Arial" panose="020B0604020202020204" pitchFamily="34" charset="0"/>
                </a:endParaRPr>
              </a:p>
            </p:txBody>
          </p:sp>
        </p:grpSp>
        <p:sp>
          <p:nvSpPr>
            <p:cNvPr id="94" name="圆角矩形 93"/>
            <p:cNvSpPr/>
            <p:nvPr/>
          </p:nvSpPr>
          <p:spPr bwMode="auto">
            <a:xfrm flipH="1">
              <a:off x="5234952" y="3641182"/>
              <a:ext cx="3651362" cy="713318"/>
            </a:xfrm>
            <a:prstGeom prst="roundRect">
              <a:avLst>
                <a:gd name="adj" fmla="val 50000"/>
              </a:avLst>
            </a:prstGeom>
            <a:gradFill flip="none" rotWithShape="1">
              <a:gsLst>
                <a:gs pos="0">
                  <a:srgbClr val="7B64A9"/>
                </a:gs>
                <a:gs pos="100000">
                  <a:srgbClr val="4E4492"/>
                </a:gs>
              </a:gsLst>
              <a:lin ang="5400000" scaled="1"/>
              <a:tileRect/>
            </a:gradFill>
            <a:ln>
              <a:gradFill>
                <a:gsLst>
                  <a:gs pos="0">
                    <a:srgbClr val="4E4492"/>
                  </a:gs>
                  <a:gs pos="100000">
                    <a:srgbClr val="7B64A9"/>
                  </a:gs>
                </a:gsLst>
                <a:lin ang="8100000" scaled="0"/>
              </a:gradFill>
            </a:ln>
            <a:effectLst>
              <a:outerShdw blurRad="381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8" name="文本框 9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724133" y="3639252"/>
              <a:ext cx="2656496" cy="584775"/>
            </a:xfrm>
            <a:prstGeom prst="rect">
              <a:avLst/>
            </a:prstGeom>
            <a:noFill/>
          </p:spPr>
          <p:txBody>
            <a:bodyPr wrap="none" rtlCol="0">
              <a:spAutoFit/>
            </a:bodyPr>
            <a:lstStyle/>
            <a:p>
              <a:pPr defTabSz="1218565">
                <a:defRPr/>
              </a:pPr>
              <a:r>
                <a:rPr lang="zh-CN" altLang="en-US" sz="3200" b="1" kern="0" dirty="0">
                  <a:solidFill>
                    <a:schemeClr val="bg1"/>
                  </a:solidFill>
                  <a:latin typeface="幼圆" panose="02010509060101010101" pitchFamily="49" charset="-122"/>
                  <a:ea typeface="幼圆" panose="02010509060101010101" pitchFamily="49" charset="-122"/>
                </a:rPr>
                <a:t>输入您的标题</a:t>
              </a:r>
            </a:p>
          </p:txBody>
        </p:sp>
      </p:grpSp>
      <p:grpSp>
        <p:nvGrpSpPr>
          <p:cNvPr id="4" name="组合 3"/>
          <p:cNvGrpSpPr/>
          <p:nvPr/>
        </p:nvGrpSpPr>
        <p:grpSpPr>
          <a:xfrm>
            <a:off x="5234952" y="2478606"/>
            <a:ext cx="4915064" cy="926093"/>
            <a:chOff x="5234952" y="2171705"/>
            <a:chExt cx="4915064" cy="926093"/>
          </a:xfrm>
        </p:grpSpPr>
        <p:grpSp>
          <p:nvGrpSpPr>
            <p:cNvPr id="71" name="组合 70"/>
            <p:cNvGrpSpPr/>
            <p:nvPr/>
          </p:nvGrpSpPr>
          <p:grpSpPr>
            <a:xfrm>
              <a:off x="5234952" y="2171705"/>
              <a:ext cx="1104893" cy="926093"/>
              <a:chOff x="6081306" y="1537525"/>
              <a:chExt cx="1104893" cy="926093"/>
            </a:xfrm>
          </p:grpSpPr>
          <p:grpSp>
            <p:nvGrpSpPr>
              <p:cNvPr id="72" name="组合 71"/>
              <p:cNvGrpSpPr/>
              <p:nvPr/>
            </p:nvGrpSpPr>
            <p:grpSpPr>
              <a:xfrm>
                <a:off x="6161793" y="1537525"/>
                <a:ext cx="983457" cy="926093"/>
                <a:chOff x="4156892" y="2537102"/>
                <a:chExt cx="1237657" cy="1165464"/>
              </a:xfrm>
            </p:grpSpPr>
            <p:sp>
              <p:nvSpPr>
                <p:cNvPr id="74" name="椭圆 73"/>
                <p:cNvSpPr/>
                <p:nvPr/>
              </p:nvSpPr>
              <p:spPr>
                <a:xfrm>
                  <a:off x="4267030" y="2729428"/>
                  <a:ext cx="973138" cy="973138"/>
                </a:xfrm>
                <a:prstGeom prst="ellipse">
                  <a:avLst/>
                </a:prstGeom>
                <a:gradFill>
                  <a:gsLst>
                    <a:gs pos="0">
                      <a:srgbClr val="01B3C5"/>
                    </a:gs>
                    <a:gs pos="100000">
                      <a:srgbClr val="009F9B"/>
                    </a:gs>
                  </a:gsLst>
                  <a:lin ang="2700000" scaled="1"/>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任意多边形 74"/>
                <p:cNvSpPr/>
                <p:nvPr/>
              </p:nvSpPr>
              <p:spPr>
                <a:xfrm>
                  <a:off x="4156892" y="2619293"/>
                  <a:ext cx="1060362" cy="1060362"/>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6" name="椭圆 75"/>
                <p:cNvSpPr/>
                <p:nvPr/>
              </p:nvSpPr>
              <p:spPr>
                <a:xfrm>
                  <a:off x="4225983" y="2537102"/>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7" name="椭圆 76"/>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73" name="矩形 72"/>
              <p:cNvSpPr/>
              <p:nvPr/>
            </p:nvSpPr>
            <p:spPr>
              <a:xfrm>
                <a:off x="6081306" y="1678774"/>
                <a:ext cx="1104893" cy="683264"/>
              </a:xfrm>
              <a:prstGeom prst="rect">
                <a:avLst/>
              </a:prstGeom>
              <a:noFill/>
            </p:spPr>
            <p:txBody>
              <a:bodyPr wrap="square" rtlCol="0" anchor="ctr">
                <a:spAutoFit/>
              </a:bodyPr>
              <a:lstStyle/>
              <a:p>
                <a:pPr algn="ctr" defTabSz="913765" fontAlgn="ctr">
                  <a:lnSpc>
                    <a:spcPct val="120000"/>
                  </a:lnSpc>
                </a:pPr>
                <a:r>
                  <a:rPr lang="en-US" altLang="zh-CN" sz="3200" dirty="0">
                    <a:solidFill>
                      <a:srgbClr val="FDFDFD"/>
                    </a:solidFill>
                    <a:latin typeface="Arial" panose="020B0604020202020204" pitchFamily="34" charset="0"/>
                    <a:cs typeface="Arial" panose="020B0604020202020204" pitchFamily="34" charset="0"/>
                  </a:rPr>
                  <a:t>02</a:t>
                </a:r>
                <a:endParaRPr lang="zh-CN" altLang="en-US" sz="3200" dirty="0">
                  <a:solidFill>
                    <a:srgbClr val="FDFDFD"/>
                  </a:solidFill>
                  <a:latin typeface="Arial" panose="020B0604020202020204" pitchFamily="34" charset="0"/>
                  <a:cs typeface="Arial" panose="020B0604020202020204" pitchFamily="34" charset="0"/>
                </a:endParaRPr>
              </a:p>
            </p:txBody>
          </p:sp>
        </p:grpSp>
        <p:sp>
          <p:nvSpPr>
            <p:cNvPr id="93" name="圆角矩形 92"/>
            <p:cNvSpPr/>
            <p:nvPr/>
          </p:nvSpPr>
          <p:spPr bwMode="auto">
            <a:xfrm flipH="1">
              <a:off x="6498654" y="2331533"/>
              <a:ext cx="3651362" cy="713318"/>
            </a:xfrm>
            <a:prstGeom prst="roundRect">
              <a:avLst>
                <a:gd name="adj" fmla="val 50000"/>
              </a:avLst>
            </a:prstGeom>
            <a:gradFill flip="none" rotWithShape="1">
              <a:gsLst>
                <a:gs pos="0">
                  <a:srgbClr val="01B3C5"/>
                </a:gs>
                <a:gs pos="100000">
                  <a:srgbClr val="00A2A2"/>
                </a:gs>
              </a:gsLst>
              <a:lin ang="5400000" scaled="1"/>
              <a:tileRect/>
            </a:gradFill>
            <a:ln>
              <a:gradFill>
                <a:gsLst>
                  <a:gs pos="0">
                    <a:srgbClr val="00A2A2"/>
                  </a:gs>
                  <a:gs pos="100000">
                    <a:srgbClr val="01B3C5"/>
                  </a:gs>
                </a:gsLst>
                <a:lin ang="8100000" scaled="0"/>
              </a:gradFill>
            </a:ln>
            <a:effectLst>
              <a:outerShdw blurRad="381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99" name="文本框 9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986416" y="2330135"/>
              <a:ext cx="2656496" cy="584775"/>
            </a:xfrm>
            <a:prstGeom prst="rect">
              <a:avLst/>
            </a:prstGeom>
            <a:noFill/>
          </p:spPr>
          <p:txBody>
            <a:bodyPr wrap="none" rtlCol="0">
              <a:spAutoFit/>
            </a:bodyPr>
            <a:lstStyle/>
            <a:p>
              <a:pPr defTabSz="1218565">
                <a:defRPr/>
              </a:pPr>
              <a:r>
                <a:rPr lang="zh-CN" altLang="en-US" sz="3200" b="1" kern="0" dirty="0">
                  <a:solidFill>
                    <a:schemeClr val="bg1"/>
                  </a:solidFill>
                  <a:latin typeface="幼圆" panose="02010509060101010101" pitchFamily="49" charset="-122"/>
                  <a:ea typeface="幼圆" panose="02010509060101010101" pitchFamily="49" charset="-122"/>
                </a:rPr>
                <a:t>输入您的标题</a:t>
              </a:r>
            </a:p>
          </p:txBody>
        </p:sp>
      </p:grpSp>
      <p:grpSp>
        <p:nvGrpSpPr>
          <p:cNvPr id="7" name="组合 6"/>
          <p:cNvGrpSpPr/>
          <p:nvPr/>
        </p:nvGrpSpPr>
        <p:grpSpPr>
          <a:xfrm>
            <a:off x="1693222" y="4773731"/>
            <a:ext cx="4915064" cy="926093"/>
            <a:chOff x="1693222" y="4774385"/>
            <a:chExt cx="4915064" cy="926093"/>
          </a:xfrm>
        </p:grpSpPr>
        <p:grpSp>
          <p:nvGrpSpPr>
            <p:cNvPr id="85" name="组合 84"/>
            <p:cNvGrpSpPr/>
            <p:nvPr/>
          </p:nvGrpSpPr>
          <p:grpSpPr>
            <a:xfrm>
              <a:off x="1693222" y="4774385"/>
              <a:ext cx="1104893" cy="926093"/>
              <a:chOff x="6081306" y="3979820"/>
              <a:chExt cx="1104893" cy="926093"/>
            </a:xfrm>
          </p:grpSpPr>
          <p:grpSp>
            <p:nvGrpSpPr>
              <p:cNvPr id="86" name="组合 85"/>
              <p:cNvGrpSpPr/>
              <p:nvPr/>
            </p:nvGrpSpPr>
            <p:grpSpPr>
              <a:xfrm>
                <a:off x="6142025" y="3979820"/>
                <a:ext cx="983457" cy="926093"/>
                <a:chOff x="4156892" y="2537102"/>
                <a:chExt cx="1237657" cy="1165464"/>
              </a:xfrm>
            </p:grpSpPr>
            <p:sp>
              <p:nvSpPr>
                <p:cNvPr id="88" name="椭圆 87"/>
                <p:cNvSpPr/>
                <p:nvPr/>
              </p:nvSpPr>
              <p:spPr>
                <a:xfrm>
                  <a:off x="4267030" y="2729428"/>
                  <a:ext cx="973138" cy="973138"/>
                </a:xfrm>
                <a:prstGeom prst="ellipse">
                  <a:avLst/>
                </a:prstGeom>
                <a:gradFill>
                  <a:gsLst>
                    <a:gs pos="0">
                      <a:srgbClr val="FDE103"/>
                    </a:gs>
                    <a:gs pos="100000">
                      <a:srgbClr val="F8A11A"/>
                    </a:gs>
                  </a:gsLst>
                  <a:lin ang="2700000" scaled="1"/>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9" name="任意多边形 88"/>
                <p:cNvSpPr/>
                <p:nvPr/>
              </p:nvSpPr>
              <p:spPr>
                <a:xfrm>
                  <a:off x="4156892" y="2619293"/>
                  <a:ext cx="1060362" cy="1060362"/>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0" name="椭圆 89"/>
                <p:cNvSpPr/>
                <p:nvPr/>
              </p:nvSpPr>
              <p:spPr>
                <a:xfrm>
                  <a:off x="4225983" y="2537102"/>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1" name="椭圆 90"/>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87" name="矩形 86"/>
              <p:cNvSpPr/>
              <p:nvPr/>
            </p:nvSpPr>
            <p:spPr>
              <a:xfrm>
                <a:off x="6081306" y="4129634"/>
                <a:ext cx="1104893" cy="683264"/>
              </a:xfrm>
              <a:prstGeom prst="rect">
                <a:avLst/>
              </a:prstGeom>
              <a:noFill/>
            </p:spPr>
            <p:txBody>
              <a:bodyPr wrap="square" rtlCol="0" anchor="ctr">
                <a:spAutoFit/>
              </a:bodyPr>
              <a:lstStyle/>
              <a:p>
                <a:pPr algn="ctr" defTabSz="913765" fontAlgn="ctr">
                  <a:lnSpc>
                    <a:spcPct val="120000"/>
                  </a:lnSpc>
                </a:pPr>
                <a:r>
                  <a:rPr lang="en-US" altLang="zh-CN" sz="3200" dirty="0">
                    <a:solidFill>
                      <a:srgbClr val="FDFDFD"/>
                    </a:solidFill>
                    <a:latin typeface="Arial" panose="020B0604020202020204" pitchFamily="34" charset="0"/>
                    <a:cs typeface="Arial" panose="020B0604020202020204" pitchFamily="34" charset="0"/>
                  </a:rPr>
                  <a:t>04</a:t>
                </a:r>
                <a:endParaRPr lang="zh-CN" altLang="en-US" sz="3200" dirty="0">
                  <a:solidFill>
                    <a:srgbClr val="FDFDFD"/>
                  </a:solidFill>
                  <a:latin typeface="Arial" panose="020B0604020202020204" pitchFamily="34" charset="0"/>
                  <a:cs typeface="Arial" panose="020B0604020202020204" pitchFamily="34" charset="0"/>
                </a:endParaRPr>
              </a:p>
            </p:txBody>
          </p:sp>
        </p:grpSp>
        <p:sp>
          <p:nvSpPr>
            <p:cNvPr id="95" name="圆角矩形 94"/>
            <p:cNvSpPr/>
            <p:nvPr/>
          </p:nvSpPr>
          <p:spPr bwMode="auto">
            <a:xfrm flipH="1">
              <a:off x="2956924" y="4957185"/>
              <a:ext cx="3651362" cy="713318"/>
            </a:xfrm>
            <a:prstGeom prst="roundRect">
              <a:avLst>
                <a:gd name="adj" fmla="val 50000"/>
              </a:avLst>
            </a:prstGeom>
            <a:gradFill flip="none" rotWithShape="1">
              <a:gsLst>
                <a:gs pos="0">
                  <a:srgbClr val="FDE007"/>
                </a:gs>
                <a:gs pos="100000">
                  <a:srgbClr val="F9AC1A"/>
                </a:gs>
              </a:gsLst>
              <a:lin ang="5400000" scaled="1"/>
              <a:tileRect/>
            </a:gradFill>
            <a:ln>
              <a:gradFill>
                <a:gsLst>
                  <a:gs pos="0">
                    <a:srgbClr val="F9AC1A"/>
                  </a:gs>
                  <a:gs pos="100000">
                    <a:srgbClr val="FDE007"/>
                  </a:gs>
                </a:gsLst>
                <a:lin ang="8100000" scaled="0"/>
              </a:gradFill>
            </a:ln>
            <a:effectLst>
              <a:outerShdw blurRad="381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00" name="文本框 9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444685" y="4990678"/>
              <a:ext cx="2656496" cy="584775"/>
            </a:xfrm>
            <a:prstGeom prst="rect">
              <a:avLst/>
            </a:prstGeom>
            <a:noFill/>
          </p:spPr>
          <p:txBody>
            <a:bodyPr wrap="none" rtlCol="0">
              <a:spAutoFit/>
            </a:bodyPr>
            <a:lstStyle/>
            <a:p>
              <a:pPr defTabSz="1218565">
                <a:defRPr/>
              </a:pPr>
              <a:r>
                <a:rPr lang="zh-CN" altLang="en-US" sz="3200" b="1" kern="0" dirty="0">
                  <a:solidFill>
                    <a:schemeClr val="bg1"/>
                  </a:solidFill>
                  <a:latin typeface="幼圆" panose="02010509060101010101" pitchFamily="49" charset="-122"/>
                  <a:ea typeface="幼圆" panose="02010509060101010101" pitchFamily="49" charset="-122"/>
                </a:rPr>
                <a:t>输入您的标题</a:t>
              </a:r>
            </a:p>
          </p:txBody>
        </p:sp>
      </p:grpSp>
      <p:grpSp>
        <p:nvGrpSpPr>
          <p:cNvPr id="55" name="组合 54"/>
          <p:cNvGrpSpPr/>
          <p:nvPr/>
        </p:nvGrpSpPr>
        <p:grpSpPr>
          <a:xfrm>
            <a:off x="804744" y="658314"/>
            <a:ext cx="2781586" cy="2405359"/>
            <a:chOff x="5402013" y="5338369"/>
            <a:chExt cx="1386840" cy="1199261"/>
          </a:xfrm>
        </p:grpSpPr>
        <p:sp>
          <p:nvSpPr>
            <p:cNvPr id="56" name="心形 55"/>
            <p:cNvSpPr/>
            <p:nvPr/>
          </p:nvSpPr>
          <p:spPr>
            <a:xfrm>
              <a:off x="5402013" y="5338369"/>
              <a:ext cx="1386840" cy="1199261"/>
            </a:xfrm>
            <a:prstGeom prst="heart">
              <a:avLst/>
            </a:prstGeom>
            <a:gradFill>
              <a:gsLst>
                <a:gs pos="0">
                  <a:srgbClr val="FF0000"/>
                </a:gs>
                <a:gs pos="100000">
                  <a:srgbClr val="C00000"/>
                </a:gs>
              </a:gsLst>
              <a:lin ang="5400000" scaled="1"/>
            </a:gradFill>
            <a:ln w="38100">
              <a:solidFill>
                <a:schemeClr val="bg1"/>
              </a:solidFill>
            </a:ln>
            <a:effectLst>
              <a:outerShdw blurRad="3302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十字形 56"/>
            <p:cNvSpPr/>
            <p:nvPr/>
          </p:nvSpPr>
          <p:spPr>
            <a:xfrm>
              <a:off x="5839176" y="5673082"/>
              <a:ext cx="498406" cy="498406"/>
            </a:xfrm>
            <a:prstGeom prst="plus">
              <a:avLst>
                <a:gd name="adj" fmla="val 311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83599" y="4334202"/>
            <a:ext cx="2321961" cy="213030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96"/>
                                        </p:tgtEl>
                                        <p:attrNameLst>
                                          <p:attrName>style.visibility</p:attrName>
                                        </p:attrNameLst>
                                      </p:cBhvr>
                                      <p:to>
                                        <p:strVal val="visible"/>
                                      </p:to>
                                    </p:set>
                                    <p:set>
                                      <p:cBhvr>
                                        <p:cTn id="7" dur="455" fill="hold">
                                          <p:stCondLst>
                                            <p:cond delay="0"/>
                                          </p:stCondLst>
                                        </p:cTn>
                                        <p:tgtEl>
                                          <p:spTgt spid="96"/>
                                        </p:tgtEl>
                                        <p:attrNameLst>
                                          <p:attrName>style.rotation</p:attrName>
                                        </p:attrNameLst>
                                      </p:cBhvr>
                                      <p:to>
                                        <p:strVal val="-45.0"/>
                                      </p:to>
                                    </p:set>
                                    <p:anim calcmode="lin" valueType="num">
                                      <p:cBhvr>
                                        <p:cTn id="8" dur="455" fill="hold">
                                          <p:stCondLst>
                                            <p:cond delay="455"/>
                                          </p:stCondLst>
                                        </p:cTn>
                                        <p:tgtEl>
                                          <p:spTgt spid="9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9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9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9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148648" y="1164595"/>
            <a:ext cx="5432219" cy="4945110"/>
            <a:chOff x="2638696" y="526547"/>
            <a:chExt cx="6346736" cy="5779709"/>
          </a:xfrm>
        </p:grpSpPr>
        <p:grpSp>
          <p:nvGrpSpPr>
            <p:cNvPr id="10" name="组合 9"/>
            <p:cNvGrpSpPr/>
            <p:nvPr/>
          </p:nvGrpSpPr>
          <p:grpSpPr>
            <a:xfrm>
              <a:off x="2638696" y="526547"/>
              <a:ext cx="3383280" cy="3383640"/>
              <a:chOff x="2987040" y="1497648"/>
              <a:chExt cx="3383280" cy="3383640"/>
            </a:xfrm>
          </p:grpSpPr>
          <p:sp>
            <p:nvSpPr>
              <p:cNvPr id="24" name="任意多边形 23"/>
              <p:cNvSpPr/>
              <p:nvPr/>
            </p:nvSpPr>
            <p:spPr>
              <a:xfrm flipH="1">
                <a:off x="298704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椭圆 24"/>
              <p:cNvSpPr/>
              <p:nvPr/>
            </p:nvSpPr>
            <p:spPr>
              <a:xfrm>
                <a:off x="3197860" y="1708648"/>
                <a:ext cx="2961640" cy="2961640"/>
              </a:xfrm>
              <a:prstGeom prst="ellipse">
                <a:avLst/>
              </a:prstGeom>
              <a:gradFill>
                <a:gsLst>
                  <a:gs pos="0">
                    <a:srgbClr val="ED492C"/>
                  </a:gs>
                  <a:gs pos="100000">
                    <a:srgbClr val="DE163D"/>
                  </a:gs>
                </a:gsLst>
                <a:lin ang="2700000" scaled="1"/>
              </a:gra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1" name="组合 10"/>
            <p:cNvGrpSpPr/>
            <p:nvPr/>
          </p:nvGrpSpPr>
          <p:grpSpPr>
            <a:xfrm flipH="1">
              <a:off x="6145712" y="1070165"/>
              <a:ext cx="2839720" cy="2840022"/>
              <a:chOff x="6748780" y="1497648"/>
              <a:chExt cx="3383280" cy="3383640"/>
            </a:xfrm>
          </p:grpSpPr>
          <p:sp>
            <p:nvSpPr>
              <p:cNvPr id="22" name="任意多边形 21"/>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2700000" scaled="1"/>
                <a:tileRect/>
              </a:gradFill>
              <a:ln w="28575">
                <a:gradFill flip="none" rotWithShape="1">
                  <a:gsLst>
                    <a:gs pos="0">
                      <a:schemeClr val="bg1"/>
                    </a:gs>
                    <a:gs pos="100000">
                      <a:schemeClr val="bg1">
                        <a:lumMod val="8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椭圆 22"/>
              <p:cNvSpPr/>
              <p:nvPr/>
            </p:nvSpPr>
            <p:spPr>
              <a:xfrm>
                <a:off x="6959600" y="1708648"/>
                <a:ext cx="2961640" cy="2961640"/>
              </a:xfrm>
              <a:prstGeom prst="ellipse">
                <a:avLst/>
              </a:prstGeom>
              <a:gradFill>
                <a:gsLst>
                  <a:gs pos="0">
                    <a:srgbClr val="01B3C5"/>
                  </a:gs>
                  <a:gs pos="100000">
                    <a:srgbClr val="009F9B"/>
                  </a:gs>
                </a:gsLst>
                <a:lin ang="2700000" scaled="1"/>
              </a:gradFill>
              <a:ln>
                <a:noFill/>
              </a:ln>
              <a:effectLst>
                <a:innerShdw blurRad="114300" dist="25400" dir="189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2" name="组合 11"/>
            <p:cNvGrpSpPr/>
            <p:nvPr/>
          </p:nvGrpSpPr>
          <p:grpSpPr>
            <a:xfrm flipH="1" flipV="1">
              <a:off x="6145712" y="4029232"/>
              <a:ext cx="2276782" cy="2277024"/>
              <a:chOff x="6748780" y="1497648"/>
              <a:chExt cx="3383280" cy="3383640"/>
            </a:xfrm>
          </p:grpSpPr>
          <p:sp>
            <p:nvSpPr>
              <p:cNvPr id="20" name="任意多边形 19"/>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8900000" scaled="1"/>
                <a:tileRect/>
              </a:gradFill>
              <a:ln w="28575">
                <a:gradFill flip="none" rotWithShape="1">
                  <a:gsLst>
                    <a:gs pos="0">
                      <a:schemeClr val="bg1"/>
                    </a:gs>
                    <a:gs pos="100000">
                      <a:schemeClr val="bg1">
                        <a:lumMod val="85000"/>
                      </a:schemeClr>
                    </a:gs>
                  </a:gsLst>
                  <a:lin ang="189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1" name="椭圆 20"/>
              <p:cNvSpPr/>
              <p:nvPr/>
            </p:nvSpPr>
            <p:spPr>
              <a:xfrm>
                <a:off x="6959600" y="1708648"/>
                <a:ext cx="2961640" cy="2961640"/>
              </a:xfrm>
              <a:prstGeom prst="ellipse">
                <a:avLst/>
              </a:prstGeom>
              <a:gradFill>
                <a:gsLst>
                  <a:gs pos="0">
                    <a:srgbClr val="FDE103"/>
                  </a:gs>
                  <a:gs pos="100000">
                    <a:srgbClr val="F8A11A"/>
                  </a:gs>
                </a:gsLst>
                <a:lin ang="2700000" scaled="1"/>
              </a:gradFill>
              <a:ln>
                <a:noFill/>
              </a:ln>
              <a:effectLst>
                <a:innerShdw blurRad="114300" dist="25400" dir="27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3" name="组合 12"/>
            <p:cNvGrpSpPr/>
            <p:nvPr/>
          </p:nvGrpSpPr>
          <p:grpSpPr>
            <a:xfrm flipV="1">
              <a:off x="4310634" y="4018644"/>
              <a:ext cx="1708764" cy="1708946"/>
              <a:chOff x="6748780" y="1497648"/>
              <a:chExt cx="3383280" cy="3383640"/>
            </a:xfrm>
          </p:grpSpPr>
          <p:sp>
            <p:nvSpPr>
              <p:cNvPr id="18" name="任意多边形 17"/>
              <p:cNvSpPr/>
              <p:nvPr/>
            </p:nvSpPr>
            <p:spPr>
              <a:xfrm flipH="1">
                <a:off x="6748780" y="1497648"/>
                <a:ext cx="3383280" cy="3383640"/>
              </a:xfrm>
              <a:custGeom>
                <a:avLst/>
                <a:gdLst>
                  <a:gd name="connsiteX0" fmla="*/ 1691640 w 3383280"/>
                  <a:gd name="connsiteY0" fmla="*/ 0 h 3383640"/>
                  <a:gd name="connsiteX1" fmla="*/ 3383280 w 3383280"/>
                  <a:gd name="connsiteY1" fmla="*/ 1691640 h 3383640"/>
                  <a:gd name="connsiteX2" fmla="*/ 1864601 w 3383280"/>
                  <a:gd name="connsiteY2" fmla="*/ 3374547 h 3383640"/>
                  <a:gd name="connsiteX3" fmla="*/ 1725867 w 3383280"/>
                  <a:gd name="connsiteY3" fmla="*/ 3381552 h 3383640"/>
                  <a:gd name="connsiteX4" fmla="*/ 1728000 w 3383280"/>
                  <a:gd name="connsiteY4" fmla="*/ 3383640 h 3383640"/>
                  <a:gd name="connsiteX5" fmla="*/ 0 w 3383280"/>
                  <a:gd name="connsiteY5" fmla="*/ 3383640 h 3383640"/>
                  <a:gd name="connsiteX6" fmla="*/ 0 w 3383280"/>
                  <a:gd name="connsiteY6" fmla="*/ 1691640 h 3383640"/>
                  <a:gd name="connsiteX7" fmla="*/ 1691640 w 3383280"/>
                  <a:gd name="connsiteY7" fmla="*/ 0 h 338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3280" h="3383640">
                    <a:moveTo>
                      <a:pt x="1691640" y="0"/>
                    </a:moveTo>
                    <a:cubicBezTo>
                      <a:pt x="2625907" y="0"/>
                      <a:pt x="3383280" y="757373"/>
                      <a:pt x="3383280" y="1691640"/>
                    </a:cubicBezTo>
                    <a:cubicBezTo>
                      <a:pt x="3383280" y="2567515"/>
                      <a:pt x="2717620" y="3287918"/>
                      <a:pt x="1864601" y="3374547"/>
                    </a:cubicBezTo>
                    <a:lnTo>
                      <a:pt x="1725867" y="3381552"/>
                    </a:lnTo>
                    <a:lnTo>
                      <a:pt x="1728000" y="3383640"/>
                    </a:lnTo>
                    <a:lnTo>
                      <a:pt x="0" y="3383640"/>
                    </a:lnTo>
                    <a:lnTo>
                      <a:pt x="0" y="1691640"/>
                    </a:lnTo>
                    <a:cubicBezTo>
                      <a:pt x="0" y="757373"/>
                      <a:pt x="757373" y="0"/>
                      <a:pt x="1691640" y="0"/>
                    </a:cubicBezTo>
                    <a:close/>
                  </a:path>
                </a:pathLst>
              </a:custGeom>
              <a:gradFill flip="none" rotWithShape="1">
                <a:gsLst>
                  <a:gs pos="100000">
                    <a:schemeClr val="bg1">
                      <a:lumMod val="95000"/>
                    </a:schemeClr>
                  </a:gs>
                  <a:gs pos="0">
                    <a:srgbClr val="D1D1D1"/>
                  </a:gs>
                </a:gsLst>
                <a:lin ang="13500000" scaled="0"/>
                <a:tileRect/>
              </a:gradFill>
              <a:ln w="28575">
                <a:gradFill flip="none" rotWithShape="1">
                  <a:gsLst>
                    <a:gs pos="0">
                      <a:schemeClr val="bg1"/>
                    </a:gs>
                    <a:gs pos="100000">
                      <a:schemeClr val="bg1">
                        <a:lumMod val="85000"/>
                      </a:schemeClr>
                    </a:gs>
                  </a:gsLst>
                  <a:lin ang="13500000" scaled="0"/>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 name="椭圆 18"/>
              <p:cNvSpPr/>
              <p:nvPr/>
            </p:nvSpPr>
            <p:spPr>
              <a:xfrm>
                <a:off x="6959600" y="1708648"/>
                <a:ext cx="2961640" cy="2961640"/>
              </a:xfrm>
              <a:prstGeom prst="ellipse">
                <a:avLst/>
              </a:prstGeom>
              <a:gradFill>
                <a:gsLst>
                  <a:gs pos="0">
                    <a:srgbClr val="7B64A9"/>
                  </a:gs>
                  <a:gs pos="100000">
                    <a:srgbClr val="473F8E"/>
                  </a:gs>
                </a:gsLst>
                <a:lin ang="2700000" scaled="1"/>
              </a:gradFill>
              <a:ln>
                <a:noFill/>
              </a:ln>
              <a:effectLst>
                <a:innerShdw blurRad="114300" dist="25400" dir="81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4" name="文本框 13"/>
            <p:cNvSpPr txBox="1"/>
            <p:nvPr/>
          </p:nvSpPr>
          <p:spPr>
            <a:xfrm>
              <a:off x="3520710" y="1665289"/>
              <a:ext cx="1619250" cy="1187079"/>
            </a:xfrm>
            <a:prstGeom prst="rect">
              <a:avLst/>
            </a:prstGeom>
            <a:noFill/>
          </p:spPr>
          <p:txBody>
            <a:bodyPr wrap="square" rtlCol="0">
              <a:spAutoFit/>
            </a:bodyPr>
            <a:lstStyle/>
            <a:p>
              <a:pPr algn="ctr"/>
              <a:r>
                <a:rPr lang="en-US" altLang="zh-CN" sz="6000" dirty="0">
                  <a:solidFill>
                    <a:prstClr val="white"/>
                  </a:solidFill>
                  <a:latin typeface="Impact" panose="020B0806030902050204" pitchFamily="34" charset="0"/>
                </a:rPr>
                <a:t>95</a:t>
              </a:r>
              <a:r>
                <a:rPr lang="en-US" altLang="zh-CN" sz="3600" dirty="0">
                  <a:solidFill>
                    <a:prstClr val="white"/>
                  </a:solidFill>
                  <a:latin typeface="Impact" panose="020B0806030902050204" pitchFamily="34" charset="0"/>
                </a:rPr>
                <a:t>%</a:t>
              </a:r>
              <a:endParaRPr lang="zh-CN" altLang="en-US" sz="3600" dirty="0">
                <a:solidFill>
                  <a:prstClr val="white"/>
                </a:solidFill>
                <a:latin typeface="Impact" panose="020B0806030902050204" pitchFamily="34" charset="0"/>
              </a:endParaRPr>
            </a:p>
          </p:txBody>
        </p:sp>
        <p:sp>
          <p:nvSpPr>
            <p:cNvPr id="15" name="文本框 14"/>
            <p:cNvSpPr txBox="1"/>
            <p:nvPr/>
          </p:nvSpPr>
          <p:spPr>
            <a:xfrm>
              <a:off x="6755946" y="1982344"/>
              <a:ext cx="1619250" cy="1079163"/>
            </a:xfrm>
            <a:prstGeom prst="rect">
              <a:avLst/>
            </a:prstGeom>
            <a:noFill/>
          </p:spPr>
          <p:txBody>
            <a:bodyPr wrap="square" rtlCol="0">
              <a:spAutoFit/>
            </a:bodyPr>
            <a:lstStyle/>
            <a:p>
              <a:pPr algn="ctr"/>
              <a:r>
                <a:rPr lang="en-US" altLang="zh-CN" sz="5400" dirty="0">
                  <a:solidFill>
                    <a:prstClr val="white"/>
                  </a:solidFill>
                  <a:latin typeface="Impact" panose="020B0806030902050204" pitchFamily="34" charset="0"/>
                </a:rPr>
                <a:t>77</a:t>
              </a:r>
              <a:r>
                <a:rPr lang="en-US" altLang="zh-CN" sz="3200" dirty="0">
                  <a:solidFill>
                    <a:prstClr val="white"/>
                  </a:solidFill>
                  <a:latin typeface="Impact" panose="020B0806030902050204" pitchFamily="34" charset="0"/>
                </a:rPr>
                <a:t>%</a:t>
              </a:r>
              <a:endParaRPr lang="zh-CN" altLang="en-US" sz="3200" dirty="0">
                <a:solidFill>
                  <a:prstClr val="white"/>
                </a:solidFill>
                <a:latin typeface="Impact" panose="020B0806030902050204" pitchFamily="34" charset="0"/>
              </a:endParaRPr>
            </a:p>
          </p:txBody>
        </p:sp>
        <p:sp>
          <p:nvSpPr>
            <p:cNvPr id="16" name="文本框 15"/>
            <p:cNvSpPr txBox="1"/>
            <p:nvPr/>
          </p:nvSpPr>
          <p:spPr>
            <a:xfrm>
              <a:off x="6474477" y="4682120"/>
              <a:ext cx="1619250" cy="971247"/>
            </a:xfrm>
            <a:prstGeom prst="rect">
              <a:avLst/>
            </a:prstGeom>
            <a:noFill/>
          </p:spPr>
          <p:txBody>
            <a:bodyPr wrap="square" rtlCol="0">
              <a:spAutoFit/>
            </a:bodyPr>
            <a:lstStyle/>
            <a:p>
              <a:pPr algn="ctr"/>
              <a:r>
                <a:rPr lang="en-US" altLang="zh-CN" sz="4800" dirty="0">
                  <a:solidFill>
                    <a:prstClr val="white"/>
                  </a:solidFill>
                  <a:latin typeface="Impact" panose="020B0806030902050204" pitchFamily="34" charset="0"/>
                </a:rPr>
                <a:t>56</a:t>
              </a:r>
              <a:r>
                <a:rPr lang="en-US" altLang="zh-CN" sz="2800" dirty="0">
                  <a:solidFill>
                    <a:prstClr val="white"/>
                  </a:solidFill>
                  <a:latin typeface="Impact" panose="020B0806030902050204" pitchFamily="34" charset="0"/>
                </a:rPr>
                <a:t>%</a:t>
              </a:r>
              <a:endParaRPr lang="zh-CN" altLang="en-US" sz="2800" dirty="0">
                <a:solidFill>
                  <a:prstClr val="white"/>
                </a:solidFill>
                <a:latin typeface="Impact" panose="020B0806030902050204" pitchFamily="34" charset="0"/>
              </a:endParaRPr>
            </a:p>
          </p:txBody>
        </p:sp>
        <p:sp>
          <p:nvSpPr>
            <p:cNvPr id="17" name="文本框 16"/>
            <p:cNvSpPr txBox="1"/>
            <p:nvPr/>
          </p:nvSpPr>
          <p:spPr>
            <a:xfrm>
              <a:off x="4380443" y="4431923"/>
              <a:ext cx="1619250" cy="899302"/>
            </a:xfrm>
            <a:prstGeom prst="rect">
              <a:avLst/>
            </a:prstGeom>
            <a:noFill/>
          </p:spPr>
          <p:txBody>
            <a:bodyPr wrap="square" rtlCol="0">
              <a:spAutoFit/>
            </a:bodyPr>
            <a:lstStyle/>
            <a:p>
              <a:pPr algn="ctr"/>
              <a:r>
                <a:rPr lang="en-US" altLang="zh-CN" sz="4400" dirty="0">
                  <a:solidFill>
                    <a:prstClr val="white"/>
                  </a:solidFill>
                  <a:latin typeface="Impact" panose="020B0806030902050204" pitchFamily="34" charset="0"/>
                </a:rPr>
                <a:t>36</a:t>
              </a:r>
              <a:r>
                <a:rPr lang="en-US" altLang="zh-CN" sz="2400" dirty="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grpSp>
      <p:sp>
        <p:nvSpPr>
          <p:cNvPr id="26" name="文本框 25"/>
          <p:cNvSpPr txBox="1"/>
          <p:nvPr/>
        </p:nvSpPr>
        <p:spPr>
          <a:xfrm>
            <a:off x="281387" y="2151002"/>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611066" y="4424413"/>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951719" y="2412929"/>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500425" y="4693442"/>
            <a:ext cx="2715808" cy="1446550"/>
          </a:xfrm>
          <a:prstGeom prst="rect">
            <a:avLst/>
          </a:prstGeom>
          <a:noFill/>
          <a:effectLst/>
        </p:spPr>
        <p:txBody>
          <a:bodyPr wrap="none" rtlCol="0">
            <a:spAutoFit/>
          </a:bodyPr>
          <a:lstStyle/>
          <a:p>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958723" y="1457871"/>
            <a:ext cx="2411808" cy="2137567"/>
            <a:chOff x="1958723" y="2021751"/>
            <a:chExt cx="2411808" cy="2137567"/>
          </a:xfrm>
        </p:grpSpPr>
        <p:sp>
          <p:nvSpPr>
            <p:cNvPr id="10" name="Freeform 5"/>
            <p:cNvSpPr/>
            <p:nvPr/>
          </p:nvSpPr>
          <p:spPr bwMode="auto">
            <a:xfrm>
              <a:off x="2098008" y="2136162"/>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D492C"/>
                </a:gs>
                <a:gs pos="100000">
                  <a:srgbClr val="DE163D"/>
                </a:gs>
              </a:gsLst>
              <a:lin ang="2700000" scaled="1"/>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5"/>
            <p:cNvSpPr/>
            <p:nvPr/>
          </p:nvSpPr>
          <p:spPr bwMode="auto">
            <a:xfrm>
              <a:off x="1958723" y="2021751"/>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nvSpPr>
          <p:spPr>
            <a:xfrm>
              <a:off x="2347939" y="2466502"/>
              <a:ext cx="1593414" cy="438582"/>
            </a:xfrm>
            <a:prstGeom prst="rect">
              <a:avLst/>
            </a:prstGeom>
            <a:noFill/>
          </p:spPr>
          <p:txBody>
            <a:bodyPr wrap="square" lIns="68580" tIns="34290" rIns="68580" bIns="34290" rtlCol="0">
              <a:spAutoFit/>
            </a:bodyPr>
            <a:lstStyle/>
            <a:p>
              <a:pPr algn="ctr"/>
              <a:r>
                <a:rPr lang="en-US" altLang="zh-CN" sz="2400" dirty="0">
                  <a:solidFill>
                    <a:schemeClr val="bg1"/>
                  </a:solidFill>
                  <a:latin typeface="LiHei Pro" panose="020B0500000000000000" pitchFamily="34" charset="-122"/>
                  <a:ea typeface="LiHei Pro" panose="020B0500000000000000" pitchFamily="34" charset="-122"/>
                </a:rPr>
                <a:t>OPTION    01</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3" name="文本框 12"/>
            <p:cNvSpPr txBox="1"/>
            <p:nvPr/>
          </p:nvSpPr>
          <p:spPr>
            <a:xfrm>
              <a:off x="2448806" y="3076102"/>
              <a:ext cx="1415772"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方向一</a:t>
              </a:r>
            </a:p>
          </p:txBody>
        </p:sp>
      </p:grpSp>
      <p:grpSp>
        <p:nvGrpSpPr>
          <p:cNvPr id="14" name="组合 13"/>
          <p:cNvGrpSpPr/>
          <p:nvPr/>
        </p:nvGrpSpPr>
        <p:grpSpPr>
          <a:xfrm>
            <a:off x="3887946" y="2588886"/>
            <a:ext cx="2411808" cy="2137567"/>
            <a:chOff x="3887946" y="3152766"/>
            <a:chExt cx="2411808" cy="2137567"/>
          </a:xfrm>
        </p:grpSpPr>
        <p:sp>
          <p:nvSpPr>
            <p:cNvPr id="15" name="Freeform 5"/>
            <p:cNvSpPr/>
            <p:nvPr/>
          </p:nvSpPr>
          <p:spPr bwMode="auto">
            <a:xfrm>
              <a:off x="4018516" y="3270708"/>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1B3C5"/>
                </a:gs>
                <a:gs pos="100000">
                  <a:srgbClr val="009F9B"/>
                </a:gs>
              </a:gsLst>
              <a:lin ang="2700000" scaled="1"/>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
            <p:cNvSpPr/>
            <p:nvPr/>
          </p:nvSpPr>
          <p:spPr bwMode="auto">
            <a:xfrm>
              <a:off x="3887946" y="3152766"/>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4292480" y="3610670"/>
              <a:ext cx="1593414" cy="438582"/>
            </a:xfrm>
            <a:prstGeom prst="rect">
              <a:avLst/>
            </a:prstGeom>
            <a:noFill/>
          </p:spPr>
          <p:txBody>
            <a:bodyPr wrap="square" lIns="68580" tIns="34290" rIns="68580" bIns="34290" rtlCol="0">
              <a:spAutoFit/>
            </a:bodyPr>
            <a:lstStyle/>
            <a:p>
              <a:pPr algn="ctr"/>
              <a:r>
                <a:rPr lang="en-US" altLang="zh-CN" sz="2400" dirty="0">
                  <a:solidFill>
                    <a:schemeClr val="bg1"/>
                  </a:solidFill>
                  <a:latin typeface="LiHei Pro" panose="020B0500000000000000" pitchFamily="34" charset="-122"/>
                  <a:ea typeface="LiHei Pro" panose="020B0500000000000000" pitchFamily="34" charset="-122"/>
                </a:rPr>
                <a:t>OPTION    02</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18" name="文本框 17"/>
            <p:cNvSpPr txBox="1"/>
            <p:nvPr/>
          </p:nvSpPr>
          <p:spPr>
            <a:xfrm>
              <a:off x="4405578" y="4265990"/>
              <a:ext cx="1415772"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方向二</a:t>
              </a:r>
            </a:p>
          </p:txBody>
        </p:sp>
      </p:grpSp>
      <p:grpSp>
        <p:nvGrpSpPr>
          <p:cNvPr id="19" name="组合 18"/>
          <p:cNvGrpSpPr/>
          <p:nvPr/>
        </p:nvGrpSpPr>
        <p:grpSpPr>
          <a:xfrm>
            <a:off x="5793801" y="1450133"/>
            <a:ext cx="2411808" cy="2137567"/>
            <a:chOff x="5793801" y="2014013"/>
            <a:chExt cx="2411808" cy="2137567"/>
          </a:xfrm>
        </p:grpSpPr>
        <p:sp>
          <p:nvSpPr>
            <p:cNvPr id="20" name="Freeform 5"/>
            <p:cNvSpPr/>
            <p:nvPr/>
          </p:nvSpPr>
          <p:spPr bwMode="auto">
            <a:xfrm>
              <a:off x="5950438" y="2121730"/>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7B64A9"/>
                </a:gs>
                <a:gs pos="100000">
                  <a:srgbClr val="473F8E"/>
                </a:gs>
              </a:gsLst>
              <a:lin ang="2700000" scaled="1"/>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
            <p:cNvSpPr/>
            <p:nvPr/>
          </p:nvSpPr>
          <p:spPr bwMode="auto">
            <a:xfrm>
              <a:off x="5793801" y="2014013"/>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6224401" y="2546281"/>
              <a:ext cx="1593414" cy="438582"/>
            </a:xfrm>
            <a:prstGeom prst="rect">
              <a:avLst/>
            </a:prstGeom>
            <a:noFill/>
          </p:spPr>
          <p:txBody>
            <a:bodyPr wrap="square" lIns="68580" tIns="34290" rIns="68580" bIns="34290" rtlCol="0">
              <a:spAutoFit/>
            </a:bodyPr>
            <a:lstStyle/>
            <a:p>
              <a:pPr algn="ctr"/>
              <a:r>
                <a:rPr lang="en-US" altLang="zh-CN" sz="2400" dirty="0">
                  <a:solidFill>
                    <a:schemeClr val="bg1"/>
                  </a:solidFill>
                  <a:latin typeface="LiHei Pro" panose="020B0500000000000000" pitchFamily="34" charset="-122"/>
                  <a:ea typeface="LiHei Pro" panose="020B0500000000000000" pitchFamily="34" charset="-122"/>
                </a:rPr>
                <a:t>OPTION    03</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23" name="文本框 22"/>
            <p:cNvSpPr txBox="1"/>
            <p:nvPr/>
          </p:nvSpPr>
          <p:spPr>
            <a:xfrm>
              <a:off x="6342076" y="3139056"/>
              <a:ext cx="1415772"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方向三</a:t>
              </a:r>
            </a:p>
          </p:txBody>
        </p:sp>
      </p:grpSp>
      <p:grpSp>
        <p:nvGrpSpPr>
          <p:cNvPr id="24" name="组合 23"/>
          <p:cNvGrpSpPr/>
          <p:nvPr/>
        </p:nvGrpSpPr>
        <p:grpSpPr>
          <a:xfrm>
            <a:off x="5805534" y="3702110"/>
            <a:ext cx="2411808" cy="2137567"/>
            <a:chOff x="5805534" y="4265990"/>
            <a:chExt cx="2411808" cy="2137567"/>
          </a:xfrm>
        </p:grpSpPr>
        <p:sp>
          <p:nvSpPr>
            <p:cNvPr id="25" name="Freeform 5"/>
            <p:cNvSpPr/>
            <p:nvPr/>
          </p:nvSpPr>
          <p:spPr bwMode="auto">
            <a:xfrm>
              <a:off x="5950438" y="4380401"/>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DE103"/>
                </a:gs>
                <a:gs pos="100000">
                  <a:srgbClr val="F8A11A"/>
                </a:gs>
              </a:gsLst>
              <a:lin ang="2700000" scaled="1"/>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5"/>
            <p:cNvSpPr/>
            <p:nvPr/>
          </p:nvSpPr>
          <p:spPr bwMode="auto">
            <a:xfrm>
              <a:off x="5805534" y="4265990"/>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6224401" y="4693196"/>
              <a:ext cx="1593414" cy="438582"/>
            </a:xfrm>
            <a:prstGeom prst="rect">
              <a:avLst/>
            </a:prstGeom>
            <a:noFill/>
          </p:spPr>
          <p:txBody>
            <a:bodyPr wrap="square" lIns="68580" tIns="34290" rIns="68580" bIns="34290" rtlCol="0">
              <a:spAutoFit/>
            </a:bodyPr>
            <a:lstStyle/>
            <a:p>
              <a:pPr algn="ctr"/>
              <a:r>
                <a:rPr lang="en-US" altLang="zh-CN" sz="2400" dirty="0">
                  <a:solidFill>
                    <a:schemeClr val="bg1"/>
                  </a:solidFill>
                  <a:latin typeface="LiHei Pro" panose="020B0500000000000000" pitchFamily="34" charset="-122"/>
                  <a:ea typeface="LiHei Pro" panose="020B0500000000000000" pitchFamily="34" charset="-122"/>
                </a:rPr>
                <a:t>OPTION    04</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28" name="文本框 27"/>
            <p:cNvSpPr txBox="1"/>
            <p:nvPr/>
          </p:nvSpPr>
          <p:spPr>
            <a:xfrm>
              <a:off x="6342076" y="5348551"/>
              <a:ext cx="1415772"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方向四</a:t>
              </a:r>
            </a:p>
          </p:txBody>
        </p:sp>
      </p:grpSp>
      <p:grpSp>
        <p:nvGrpSpPr>
          <p:cNvPr id="29" name="组合 28"/>
          <p:cNvGrpSpPr/>
          <p:nvPr/>
        </p:nvGrpSpPr>
        <p:grpSpPr>
          <a:xfrm>
            <a:off x="7753271" y="2582194"/>
            <a:ext cx="2411808" cy="2137567"/>
            <a:chOff x="7753271" y="3146074"/>
            <a:chExt cx="2411808" cy="2137567"/>
          </a:xfrm>
        </p:grpSpPr>
        <p:sp>
          <p:nvSpPr>
            <p:cNvPr id="30" name="Freeform 5"/>
            <p:cNvSpPr/>
            <p:nvPr/>
          </p:nvSpPr>
          <p:spPr bwMode="auto">
            <a:xfrm>
              <a:off x="7882359" y="3259672"/>
              <a:ext cx="2153632" cy="19087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CBCCCE"/>
                </a:gs>
                <a:gs pos="100000">
                  <a:srgbClr val="8D8E92"/>
                </a:gs>
              </a:gsLst>
              <a:lin ang="2700000" scaled="1"/>
            </a:gradFill>
            <a:ln w="15875">
              <a:noFill/>
            </a:ln>
            <a:effectLst>
              <a:outerShdw blurRad="317500" dist="127000" dir="2700000" algn="tl" rotWithShape="0">
                <a:prstClr val="black">
                  <a:alpha val="30000"/>
                </a:prstClr>
              </a:outerShdw>
              <a:softEdge rad="0"/>
            </a:effectLst>
            <a:scene3d>
              <a:camera prst="orthographicFront"/>
              <a:lightRig rig="threePt" dir="t"/>
            </a:scene3d>
            <a:sp3d prstMaterial="softEdge">
              <a:bevelT w="114300" h="19050"/>
            </a:sp3d>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5"/>
            <p:cNvSpPr/>
            <p:nvPr/>
          </p:nvSpPr>
          <p:spPr bwMode="auto">
            <a:xfrm>
              <a:off x="7753271" y="3146074"/>
              <a:ext cx="2411808" cy="213756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alpha val="30000"/>
                  </a:schemeClr>
                </a:gs>
                <a:gs pos="50000">
                  <a:schemeClr val="bg1">
                    <a:alpha val="20000"/>
                  </a:schemeClr>
                </a:gs>
              </a:gsLst>
              <a:lin ang="2700000" scaled="1"/>
              <a:tileRect/>
            </a:gradFill>
            <a:ln w="25400">
              <a:gradFill flip="none" rotWithShape="1">
                <a:gsLst>
                  <a:gs pos="19000">
                    <a:schemeClr val="bg1"/>
                  </a:gs>
                  <a:gs pos="43000">
                    <a:srgbClr val="CDCDCD"/>
                  </a:gs>
                  <a:gs pos="86000">
                    <a:schemeClr val="bg1"/>
                  </a:gs>
                </a:gsLst>
                <a:lin ang="2700000" scaled="1"/>
                <a:tileRect/>
              </a:gradFill>
            </a:ln>
            <a:effectLst>
              <a:outerShdw blurRad="190500" dist="50800" dir="2700000" algn="tl" rotWithShape="0">
                <a:prstClr val="black">
                  <a:alpha val="2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8162468" y="3610669"/>
              <a:ext cx="1593414" cy="438582"/>
            </a:xfrm>
            <a:prstGeom prst="rect">
              <a:avLst/>
            </a:prstGeom>
            <a:noFill/>
          </p:spPr>
          <p:txBody>
            <a:bodyPr wrap="square" lIns="68580" tIns="34290" rIns="68580" bIns="34290" rtlCol="0">
              <a:spAutoFit/>
            </a:bodyPr>
            <a:lstStyle/>
            <a:p>
              <a:pPr algn="ctr"/>
              <a:r>
                <a:rPr lang="en-US" altLang="zh-CN" sz="2400" dirty="0">
                  <a:solidFill>
                    <a:schemeClr val="bg1"/>
                  </a:solidFill>
                  <a:latin typeface="LiHei Pro" panose="020B0500000000000000" pitchFamily="34" charset="-122"/>
                  <a:ea typeface="LiHei Pro" panose="020B0500000000000000" pitchFamily="34" charset="-122"/>
                </a:rPr>
                <a:t>OPTION    05</a:t>
              </a:r>
              <a:endParaRPr lang="zh-CN" altLang="en-US" sz="2400" dirty="0">
                <a:solidFill>
                  <a:schemeClr val="bg1"/>
                </a:solidFill>
                <a:latin typeface="LiHei Pro" panose="020B0500000000000000" pitchFamily="34" charset="-122"/>
                <a:ea typeface="LiHei Pro" panose="020B0500000000000000" pitchFamily="34" charset="-122"/>
              </a:endParaRPr>
            </a:p>
          </p:txBody>
        </p:sp>
        <p:sp>
          <p:nvSpPr>
            <p:cNvPr id="33" name="文本框 32"/>
            <p:cNvSpPr txBox="1"/>
            <p:nvPr/>
          </p:nvSpPr>
          <p:spPr>
            <a:xfrm>
              <a:off x="8323899" y="4265990"/>
              <a:ext cx="1415772"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方向五</a:t>
              </a:r>
            </a:p>
          </p:txBody>
        </p:sp>
      </p:grpSp>
      <p:sp>
        <p:nvSpPr>
          <p:cNvPr id="34" name="文本框 33"/>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strVal val="4*#ppt_w"/>
                                          </p:val>
                                        </p:tav>
                                        <p:tav tm="100000">
                                          <p:val>
                                            <p:strVal val="#ppt_w"/>
                                          </p:val>
                                        </p:tav>
                                      </p:tavLst>
                                    </p:anim>
                                    <p:anim calcmode="lin" valueType="num">
                                      <p:cBhvr>
                                        <p:cTn id="8" dur="750" fill="hold"/>
                                        <p:tgtEl>
                                          <p:spTgt spid="9"/>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750" fill="hold"/>
                                        <p:tgtEl>
                                          <p:spTgt spid="19"/>
                                        </p:tgtEl>
                                        <p:attrNameLst>
                                          <p:attrName>ppt_w</p:attrName>
                                        </p:attrNameLst>
                                      </p:cBhvr>
                                      <p:tavLst>
                                        <p:tav tm="0">
                                          <p:val>
                                            <p:strVal val="4*#ppt_w"/>
                                          </p:val>
                                        </p:tav>
                                        <p:tav tm="100000">
                                          <p:val>
                                            <p:strVal val="#ppt_w"/>
                                          </p:val>
                                        </p:tav>
                                      </p:tavLst>
                                    </p:anim>
                                    <p:anim calcmode="lin" valueType="num">
                                      <p:cBhvr>
                                        <p:cTn id="12" dur="750" fill="hold"/>
                                        <p:tgtEl>
                                          <p:spTgt spid="19"/>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4"/>
                                        </p:tgtEl>
                                        <p:attrNameLst>
                                          <p:attrName>style.visibility</p:attrName>
                                        </p:attrNameLst>
                                      </p:cBhvr>
                                      <p:to>
                                        <p:strVal val="visible"/>
                                      </p:to>
                                    </p:set>
                                    <p:anim calcmode="lin" valueType="num">
                                      <p:cBhvr>
                                        <p:cTn id="15" dur="750" fill="hold"/>
                                        <p:tgtEl>
                                          <p:spTgt spid="24"/>
                                        </p:tgtEl>
                                        <p:attrNameLst>
                                          <p:attrName>ppt_w</p:attrName>
                                        </p:attrNameLst>
                                      </p:cBhvr>
                                      <p:tavLst>
                                        <p:tav tm="0">
                                          <p:val>
                                            <p:strVal val="4*#ppt_w"/>
                                          </p:val>
                                        </p:tav>
                                        <p:tav tm="100000">
                                          <p:val>
                                            <p:strVal val="#ppt_w"/>
                                          </p:val>
                                        </p:tav>
                                      </p:tavLst>
                                    </p:anim>
                                    <p:anim calcmode="lin" valueType="num">
                                      <p:cBhvr>
                                        <p:cTn id="16" dur="750" fill="hold"/>
                                        <p:tgtEl>
                                          <p:spTgt spid="2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26" presetClass="emph" presetSubtype="0" fill="hold" nodeType="after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6" presetClass="emph" presetSubtype="0" fill="hold" nodeType="withEffect">
                                  <p:stCondLst>
                                    <p:cond delay="250"/>
                                  </p:stCondLst>
                                  <p:childTnLst>
                                    <p:animEffect transition="out" filter="fade">
                                      <p:cBhvr>
                                        <p:cTn id="22" dur="500" tmFilter="0, 0; .2, .5; .8, .5; 1, 0"/>
                                        <p:tgtEl>
                                          <p:spTgt spid="19"/>
                                        </p:tgtEl>
                                      </p:cBhvr>
                                    </p:animEffect>
                                    <p:animScale>
                                      <p:cBhvr>
                                        <p:cTn id="23" dur="250" autoRev="1" fill="hold"/>
                                        <p:tgtEl>
                                          <p:spTgt spid="19"/>
                                        </p:tgtEl>
                                      </p:cBhvr>
                                      <p:by x="105000" y="105000"/>
                                    </p:animScale>
                                  </p:childTnLst>
                                </p:cTn>
                              </p:par>
                              <p:par>
                                <p:cTn id="24" presetID="26" presetClass="emph" presetSubtype="0" fill="hold" nodeType="withEffect">
                                  <p:stCondLst>
                                    <p:cond delay="500"/>
                                  </p:stCondLst>
                                  <p:childTnLst>
                                    <p:animEffect transition="out" filter="fade">
                                      <p:cBhvr>
                                        <p:cTn id="25" dur="500" tmFilter="0, 0; .2, .5; .8, .5; 1, 0"/>
                                        <p:tgtEl>
                                          <p:spTgt spid="24"/>
                                        </p:tgtEl>
                                      </p:cBhvr>
                                    </p:animEffect>
                                    <p:animScale>
                                      <p:cBhvr>
                                        <p:cTn id="26" dur="250" autoRev="1" fill="hold"/>
                                        <p:tgtEl>
                                          <p:spTgt spid="24"/>
                                        </p:tgtEl>
                                      </p:cBhvr>
                                      <p:by x="105000" y="105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childTnLst>
                          </p:cTn>
                        </p:par>
                        <p:par>
                          <p:cTn id="38" fill="hold">
                            <p:stCondLst>
                              <p:cond delay="2000"/>
                            </p:stCondLst>
                            <p:childTnLst>
                              <p:par>
                                <p:cTn id="39" presetID="26" presetClass="emph" presetSubtype="0" fill="hold" nodeType="afterEffect">
                                  <p:stCondLst>
                                    <p:cond delay="0"/>
                                  </p:stCondLst>
                                  <p:childTnLst>
                                    <p:animEffect transition="out" filter="fade">
                                      <p:cBhvr>
                                        <p:cTn id="40" dur="500" tmFilter="0, 0; .2, .5; .8, .5; 1, 0"/>
                                        <p:tgtEl>
                                          <p:spTgt spid="14"/>
                                        </p:tgtEl>
                                      </p:cBhvr>
                                    </p:animEffect>
                                    <p:animScale>
                                      <p:cBhvr>
                                        <p:cTn id="41" dur="250" autoRev="1" fill="hold"/>
                                        <p:tgtEl>
                                          <p:spTgt spid="14"/>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29"/>
                                        </p:tgtEl>
                                      </p:cBhvr>
                                    </p:animEffect>
                                    <p:animScale>
                                      <p:cBhvr>
                                        <p:cTn id="44"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3711468" y="2562249"/>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01B3C5"/>
              </a:gs>
              <a:gs pos="100000">
                <a:srgbClr val="009F9B"/>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9019771" y="2562249"/>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FDE103"/>
              </a:gs>
              <a:gs pos="100000">
                <a:srgbClr val="F8A11A"/>
              </a:gs>
            </a:gsLst>
            <a:lin ang="2700000" scaled="1"/>
          </a:gra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1057316" y="2774282"/>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ED492C"/>
              </a:gs>
              <a:gs pos="100000">
                <a:srgbClr val="DE163D"/>
              </a:gs>
            </a:gsLst>
            <a:lin ang="2700000" scaled="1"/>
          </a:grad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6365620" y="2774282"/>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7B64A9"/>
              </a:gs>
              <a:gs pos="100000">
                <a:srgbClr val="473F8E"/>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4800600" y="2111992"/>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10121348" y="2111992"/>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2150165" y="4788931"/>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7470913" y="4788931"/>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362117" y="2562249"/>
            <a:ext cx="1644323" cy="1437443"/>
            <a:chOff x="1362117" y="2973729"/>
            <a:chExt cx="1644323" cy="1437443"/>
          </a:xfrm>
        </p:grpSpPr>
        <p:sp>
          <p:nvSpPr>
            <p:cNvPr id="18" name="任意多边形 17"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1362117" y="2973729"/>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22"/>
            <p:cNvSpPr>
              <a:spLocks noEditPoints="1"/>
            </p:cNvSpPr>
            <p:nvPr/>
          </p:nvSpPr>
          <p:spPr bwMode="auto">
            <a:xfrm>
              <a:off x="1955998" y="3667623"/>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gradFill>
              <a:gsLst>
                <a:gs pos="0">
                  <a:srgbClr val="ED492C"/>
                </a:gs>
                <a:gs pos="100000">
                  <a:srgbClr val="DE163D"/>
                </a:gs>
              </a:gsLst>
              <a:lin ang="2700000" scaled="1"/>
            </a:grad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3971719" y="3268243"/>
            <a:ext cx="1644323" cy="1437443"/>
            <a:chOff x="3971719" y="3679723"/>
            <a:chExt cx="1644323" cy="1437443"/>
          </a:xfrm>
        </p:grpSpPr>
        <p:sp>
          <p:nvSpPr>
            <p:cNvPr id="21" name="任意多边形 20"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3971719" y="3679723"/>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4"/>
            <p:cNvSpPr>
              <a:spLocks noEditPoints="1"/>
            </p:cNvSpPr>
            <p:nvPr/>
          </p:nvSpPr>
          <p:spPr bwMode="auto">
            <a:xfrm>
              <a:off x="4560885" y="3909543"/>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gradFill>
              <a:gsLst>
                <a:gs pos="0">
                  <a:srgbClr val="01B3C5"/>
                </a:gs>
                <a:gs pos="100000">
                  <a:srgbClr val="009F9B"/>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3" name="组合 22"/>
          <p:cNvGrpSpPr/>
          <p:nvPr/>
        </p:nvGrpSpPr>
        <p:grpSpPr>
          <a:xfrm>
            <a:off x="6670421" y="2562249"/>
            <a:ext cx="1644323" cy="1437443"/>
            <a:chOff x="6670421" y="2973729"/>
            <a:chExt cx="1644323" cy="1437443"/>
          </a:xfrm>
        </p:grpSpPr>
        <p:sp>
          <p:nvSpPr>
            <p:cNvPr id="24" name="任意多边形 23"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6670421" y="2973729"/>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6"/>
            <p:cNvSpPr>
              <a:spLocks noEditPoints="1"/>
            </p:cNvSpPr>
            <p:nvPr/>
          </p:nvSpPr>
          <p:spPr bwMode="auto">
            <a:xfrm>
              <a:off x="7269921" y="3710149"/>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7B64A9"/>
                </a:gs>
                <a:gs pos="100000">
                  <a:srgbClr val="473F8E"/>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6" name="组合 25"/>
          <p:cNvGrpSpPr/>
          <p:nvPr/>
        </p:nvGrpSpPr>
        <p:grpSpPr>
          <a:xfrm>
            <a:off x="9280022" y="3268243"/>
            <a:ext cx="1644323" cy="1437443"/>
            <a:chOff x="9280022" y="3679723"/>
            <a:chExt cx="1644323" cy="1437443"/>
          </a:xfrm>
        </p:grpSpPr>
        <p:sp>
          <p:nvSpPr>
            <p:cNvPr id="27" name="任意多边形 26"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9280022" y="3679723"/>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1" fmla="*/ 998899 w 2169814"/>
                <a:gd name="connsiteY0-2" fmla="*/ 21247 h 1895315"/>
                <a:gd name="connsiteX1-3" fmla="*/ 0 w 2169814"/>
                <a:gd name="connsiteY1-4" fmla="*/ 1741406 h 1895315"/>
                <a:gd name="connsiteX2-5" fmla="*/ 120713 w 2169814"/>
                <a:gd name="connsiteY2-6" fmla="*/ 1895315 h 1895315"/>
                <a:gd name="connsiteX3-7" fmla="*/ 2037030 w 2169814"/>
                <a:gd name="connsiteY3-8" fmla="*/ 1895315 h 1895315"/>
                <a:gd name="connsiteX4-9" fmla="*/ 2169814 w 2169814"/>
                <a:gd name="connsiteY4-10" fmla="*/ 1726317 h 1895315"/>
                <a:gd name="connsiteX5-11" fmla="*/ 1189022 w 2169814"/>
                <a:gd name="connsiteY5-12" fmla="*/ 30301 h 1895315"/>
                <a:gd name="connsiteX6-13" fmla="*/ 998899 w 2169814"/>
                <a:gd name="connsiteY6-14" fmla="*/ 21247 h 1895315"/>
                <a:gd name="connsiteX0-15" fmla="*/ 998899 w 2169814"/>
                <a:gd name="connsiteY0-16" fmla="*/ 26590 h 1900658"/>
                <a:gd name="connsiteX1-17" fmla="*/ 0 w 2169814"/>
                <a:gd name="connsiteY1-18" fmla="*/ 1746749 h 1900658"/>
                <a:gd name="connsiteX2-19" fmla="*/ 120713 w 2169814"/>
                <a:gd name="connsiteY2-20" fmla="*/ 1900658 h 1900658"/>
                <a:gd name="connsiteX3-21" fmla="*/ 2037030 w 2169814"/>
                <a:gd name="connsiteY3-22" fmla="*/ 1900658 h 1900658"/>
                <a:gd name="connsiteX4-23" fmla="*/ 2169814 w 2169814"/>
                <a:gd name="connsiteY4-24" fmla="*/ 1731660 h 1900658"/>
                <a:gd name="connsiteX5-25" fmla="*/ 1189022 w 2169814"/>
                <a:gd name="connsiteY5-26" fmla="*/ 35644 h 1900658"/>
                <a:gd name="connsiteX6-27" fmla="*/ 998899 w 2169814"/>
                <a:gd name="connsiteY6-28" fmla="*/ 26590 h 1900658"/>
                <a:gd name="connsiteX0-29" fmla="*/ 998899 w 2169814"/>
                <a:gd name="connsiteY0-30" fmla="*/ 38632 h 1912700"/>
                <a:gd name="connsiteX1-31" fmla="*/ 0 w 2169814"/>
                <a:gd name="connsiteY1-32" fmla="*/ 1758791 h 1912700"/>
                <a:gd name="connsiteX2-33" fmla="*/ 120713 w 2169814"/>
                <a:gd name="connsiteY2-34" fmla="*/ 1912700 h 1912700"/>
                <a:gd name="connsiteX3-35" fmla="*/ 2037030 w 2169814"/>
                <a:gd name="connsiteY3-36" fmla="*/ 1912700 h 1912700"/>
                <a:gd name="connsiteX4-37" fmla="*/ 2169814 w 2169814"/>
                <a:gd name="connsiteY4-38" fmla="*/ 1743702 h 1912700"/>
                <a:gd name="connsiteX5-39" fmla="*/ 1189022 w 2169814"/>
                <a:gd name="connsiteY5-40" fmla="*/ 47686 h 1912700"/>
                <a:gd name="connsiteX6-41" fmla="*/ 998899 w 2169814"/>
                <a:gd name="connsiteY6-42" fmla="*/ 38632 h 1912700"/>
                <a:gd name="connsiteX0-43" fmla="*/ 998899 w 2169814"/>
                <a:gd name="connsiteY0-44" fmla="*/ 57326 h 1931394"/>
                <a:gd name="connsiteX1-45" fmla="*/ 0 w 2169814"/>
                <a:gd name="connsiteY1-46" fmla="*/ 1777485 h 1931394"/>
                <a:gd name="connsiteX2-47" fmla="*/ 120713 w 2169814"/>
                <a:gd name="connsiteY2-48" fmla="*/ 1931394 h 1931394"/>
                <a:gd name="connsiteX3-49" fmla="*/ 2037030 w 2169814"/>
                <a:gd name="connsiteY3-50" fmla="*/ 1931394 h 1931394"/>
                <a:gd name="connsiteX4-51" fmla="*/ 2169814 w 2169814"/>
                <a:gd name="connsiteY4-52" fmla="*/ 1762396 h 1931394"/>
                <a:gd name="connsiteX5-53" fmla="*/ 1189022 w 2169814"/>
                <a:gd name="connsiteY5-54" fmla="*/ 66380 h 1931394"/>
                <a:gd name="connsiteX6-55" fmla="*/ 998899 w 2169814"/>
                <a:gd name="connsiteY6-56" fmla="*/ 57326 h 1931394"/>
                <a:gd name="connsiteX0-57" fmla="*/ 1011272 w 2182187"/>
                <a:gd name="connsiteY0-58" fmla="*/ 57326 h 1931394"/>
                <a:gd name="connsiteX1-59" fmla="*/ 12373 w 2182187"/>
                <a:gd name="connsiteY1-60" fmla="*/ 1777485 h 1931394"/>
                <a:gd name="connsiteX2-61" fmla="*/ 133086 w 2182187"/>
                <a:gd name="connsiteY2-62" fmla="*/ 1931394 h 1931394"/>
                <a:gd name="connsiteX3-63" fmla="*/ 2049403 w 2182187"/>
                <a:gd name="connsiteY3-64" fmla="*/ 1931394 h 1931394"/>
                <a:gd name="connsiteX4-65" fmla="*/ 2182187 w 2182187"/>
                <a:gd name="connsiteY4-66" fmla="*/ 1762396 h 1931394"/>
                <a:gd name="connsiteX5-67" fmla="*/ 1201395 w 2182187"/>
                <a:gd name="connsiteY5-68" fmla="*/ 66380 h 1931394"/>
                <a:gd name="connsiteX6-69" fmla="*/ 1011272 w 2182187"/>
                <a:gd name="connsiteY6-70" fmla="*/ 57326 h 1931394"/>
                <a:gd name="connsiteX0-71" fmla="*/ 1016062 w 2186977"/>
                <a:gd name="connsiteY0-72" fmla="*/ 57326 h 1931394"/>
                <a:gd name="connsiteX1-73" fmla="*/ 17163 w 2186977"/>
                <a:gd name="connsiteY1-74" fmla="*/ 1777485 h 1931394"/>
                <a:gd name="connsiteX2-75" fmla="*/ 137876 w 2186977"/>
                <a:gd name="connsiteY2-76" fmla="*/ 1931394 h 1931394"/>
                <a:gd name="connsiteX3-77" fmla="*/ 2054193 w 2186977"/>
                <a:gd name="connsiteY3-78" fmla="*/ 1931394 h 1931394"/>
                <a:gd name="connsiteX4-79" fmla="*/ 2186977 w 2186977"/>
                <a:gd name="connsiteY4-80" fmla="*/ 1762396 h 1931394"/>
                <a:gd name="connsiteX5-81" fmla="*/ 1206185 w 2186977"/>
                <a:gd name="connsiteY5-82" fmla="*/ 66380 h 1931394"/>
                <a:gd name="connsiteX6-83" fmla="*/ 1016062 w 2186977"/>
                <a:gd name="connsiteY6-84" fmla="*/ 57326 h 1931394"/>
                <a:gd name="connsiteX0-85" fmla="*/ 1016062 w 2186977"/>
                <a:gd name="connsiteY0-86" fmla="*/ 57326 h 1931400"/>
                <a:gd name="connsiteX1-87" fmla="*/ 17163 w 2186977"/>
                <a:gd name="connsiteY1-88" fmla="*/ 1777485 h 1931400"/>
                <a:gd name="connsiteX2-89" fmla="*/ 137876 w 2186977"/>
                <a:gd name="connsiteY2-90" fmla="*/ 1931394 h 1931400"/>
                <a:gd name="connsiteX3-91" fmla="*/ 2054193 w 2186977"/>
                <a:gd name="connsiteY3-92" fmla="*/ 1931394 h 1931400"/>
                <a:gd name="connsiteX4-93" fmla="*/ 2186977 w 2186977"/>
                <a:gd name="connsiteY4-94" fmla="*/ 1762396 h 1931400"/>
                <a:gd name="connsiteX5-95" fmla="*/ 1206185 w 2186977"/>
                <a:gd name="connsiteY5-96" fmla="*/ 66380 h 1931400"/>
                <a:gd name="connsiteX6-97" fmla="*/ 1016062 w 2186977"/>
                <a:gd name="connsiteY6-98" fmla="*/ 57326 h 1931400"/>
                <a:gd name="connsiteX0-99" fmla="*/ 1016062 w 2209375"/>
                <a:gd name="connsiteY0-100" fmla="*/ 57326 h 1931404"/>
                <a:gd name="connsiteX1-101" fmla="*/ 17163 w 2209375"/>
                <a:gd name="connsiteY1-102" fmla="*/ 1777485 h 1931404"/>
                <a:gd name="connsiteX2-103" fmla="*/ 137876 w 2209375"/>
                <a:gd name="connsiteY2-104" fmla="*/ 1931394 h 1931404"/>
                <a:gd name="connsiteX3-105" fmla="*/ 2054193 w 2209375"/>
                <a:gd name="connsiteY3-106" fmla="*/ 1931394 h 1931404"/>
                <a:gd name="connsiteX4-107" fmla="*/ 2186977 w 2209375"/>
                <a:gd name="connsiteY4-108" fmla="*/ 1762396 h 1931404"/>
                <a:gd name="connsiteX5-109" fmla="*/ 1206185 w 2209375"/>
                <a:gd name="connsiteY5-110" fmla="*/ 66380 h 1931404"/>
                <a:gd name="connsiteX6-111" fmla="*/ 1016062 w 2209375"/>
                <a:gd name="connsiteY6-112" fmla="*/ 57326 h 19314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3"/>
            <p:cNvSpPr>
              <a:spLocks noEditPoints="1"/>
            </p:cNvSpPr>
            <p:nvPr/>
          </p:nvSpPr>
          <p:spPr bwMode="auto">
            <a:xfrm>
              <a:off x="9922309" y="3909542"/>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gradFill>
              <a:gsLst>
                <a:gs pos="0">
                  <a:srgbClr val="FDE103"/>
                </a:gs>
                <a:gs pos="100000">
                  <a:srgbClr val="F8A11A"/>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29" name="文本框 28"/>
          <p:cNvSpPr txBox="1"/>
          <p:nvPr/>
        </p:nvSpPr>
        <p:spPr>
          <a:xfrm>
            <a:off x="1014727" y="5343635"/>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325712" y="5343635"/>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758766" y="119342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069751" y="1193424"/>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decel="306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ppt_x"/>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outVertical)">
                                      <p:cBhvr>
                                        <p:cTn id="20" dur="500"/>
                                        <p:tgtEl>
                                          <p:spTgt spid="29"/>
                                        </p:tgtEl>
                                      </p:cBhvr>
                                    </p:animEffect>
                                  </p:childTnLst>
                                </p:cTn>
                              </p:par>
                            </p:childTnLst>
                          </p:cTn>
                        </p:par>
                        <p:par>
                          <p:cTn id="21" fill="hold">
                            <p:stCondLst>
                              <p:cond delay="2000"/>
                            </p:stCondLst>
                            <p:childTnLst>
                              <p:par>
                                <p:cTn id="22" presetID="2" presetClass="entr" presetSubtype="4" decel="3060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1" decel="3060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par>
                          <p:cTn id="34" fill="hold">
                            <p:stCondLst>
                              <p:cond delay="3500"/>
                            </p:stCondLst>
                            <p:childTnLst>
                              <p:par>
                                <p:cTn id="35" presetID="16" presetClass="entr" presetSubtype="37"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outVertical)">
                                      <p:cBhvr>
                                        <p:cTn id="37" dur="500"/>
                                        <p:tgtEl>
                                          <p:spTgt spid="31"/>
                                        </p:tgtEl>
                                      </p:cBhvr>
                                    </p:animEffect>
                                  </p:childTnLst>
                                </p:cTn>
                              </p:par>
                            </p:childTnLst>
                          </p:cTn>
                        </p:par>
                        <p:par>
                          <p:cTn id="38" fill="hold">
                            <p:stCondLst>
                              <p:cond delay="4000"/>
                            </p:stCondLst>
                            <p:childTnLst>
                              <p:par>
                                <p:cTn id="39" presetID="2" presetClass="entr" presetSubtype="1" decel="3060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750" fill="hold"/>
                                        <p:tgtEl>
                                          <p:spTgt spid="12"/>
                                        </p:tgtEl>
                                        <p:attrNameLst>
                                          <p:attrName>ppt_x</p:attrName>
                                        </p:attrNameLst>
                                      </p:cBhvr>
                                      <p:tavLst>
                                        <p:tav tm="0">
                                          <p:val>
                                            <p:strVal val="#ppt_x"/>
                                          </p:val>
                                        </p:tav>
                                        <p:tav tm="100000">
                                          <p:val>
                                            <p:strVal val="#ppt_x"/>
                                          </p:val>
                                        </p:tav>
                                      </p:tavLst>
                                    </p:anim>
                                    <p:anim calcmode="lin" valueType="num">
                                      <p:cBhvr additive="base">
                                        <p:cTn id="42" dur="750" fill="hold"/>
                                        <p:tgtEl>
                                          <p:spTgt spid="12"/>
                                        </p:tgtEl>
                                        <p:attrNameLst>
                                          <p:attrName>ppt_y</p:attrName>
                                        </p:attrNameLst>
                                      </p:cBhvr>
                                      <p:tavLst>
                                        <p:tav tm="0">
                                          <p:val>
                                            <p:strVal val="0-#ppt_h/2"/>
                                          </p:val>
                                        </p:tav>
                                        <p:tav tm="100000">
                                          <p:val>
                                            <p:strVal val="#ppt_y"/>
                                          </p:val>
                                        </p:tav>
                                      </p:tavLst>
                                    </p:anim>
                                  </p:childTnLst>
                                </p:cTn>
                              </p:par>
                              <p:par>
                                <p:cTn id="43" presetID="2" presetClass="entr" presetSubtype="4" decel="3060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750" fill="hold"/>
                                        <p:tgtEl>
                                          <p:spTgt spid="23"/>
                                        </p:tgtEl>
                                        <p:attrNameLst>
                                          <p:attrName>ppt_x</p:attrName>
                                        </p:attrNameLst>
                                      </p:cBhvr>
                                      <p:tavLst>
                                        <p:tav tm="0">
                                          <p:val>
                                            <p:strVal val="#ppt_x"/>
                                          </p:val>
                                        </p:tav>
                                        <p:tav tm="100000">
                                          <p:val>
                                            <p:strVal val="#ppt_x"/>
                                          </p:val>
                                        </p:tav>
                                      </p:tavLst>
                                    </p:anim>
                                    <p:anim calcmode="lin" valueType="num">
                                      <p:cBhvr additive="base">
                                        <p:cTn id="46" dur="750" fill="hold"/>
                                        <p:tgtEl>
                                          <p:spTgt spid="2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childTnLst>
                          </p:cTn>
                        </p:par>
                        <p:par>
                          <p:cTn id="51" fill="hold">
                            <p:stCondLst>
                              <p:cond delay="5500"/>
                            </p:stCondLst>
                            <p:childTnLst>
                              <p:par>
                                <p:cTn id="52" presetID="16" presetClass="entr" presetSubtype="37"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arn(outVertical)">
                                      <p:cBhvr>
                                        <p:cTn id="54" dur="500"/>
                                        <p:tgtEl>
                                          <p:spTgt spid="30"/>
                                        </p:tgtEl>
                                      </p:cBhvr>
                                    </p:animEffect>
                                  </p:childTnLst>
                                </p:cTn>
                              </p:par>
                            </p:childTnLst>
                          </p:cTn>
                        </p:par>
                        <p:par>
                          <p:cTn id="55" fill="hold">
                            <p:stCondLst>
                              <p:cond delay="6000"/>
                            </p:stCondLst>
                            <p:childTnLst>
                              <p:par>
                                <p:cTn id="56" presetID="2" presetClass="entr" presetSubtype="4" decel="3060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750" fill="hold"/>
                                        <p:tgtEl>
                                          <p:spTgt spid="10"/>
                                        </p:tgtEl>
                                        <p:attrNameLst>
                                          <p:attrName>ppt_x</p:attrName>
                                        </p:attrNameLst>
                                      </p:cBhvr>
                                      <p:tavLst>
                                        <p:tav tm="0">
                                          <p:val>
                                            <p:strVal val="#ppt_x"/>
                                          </p:val>
                                        </p:tav>
                                        <p:tav tm="100000">
                                          <p:val>
                                            <p:strVal val="#ppt_x"/>
                                          </p:val>
                                        </p:tav>
                                      </p:tavLst>
                                    </p:anim>
                                    <p:anim calcmode="lin" valueType="num">
                                      <p:cBhvr additive="base">
                                        <p:cTn id="59" dur="750" fill="hold"/>
                                        <p:tgtEl>
                                          <p:spTgt spid="10"/>
                                        </p:tgtEl>
                                        <p:attrNameLst>
                                          <p:attrName>ppt_y</p:attrName>
                                        </p:attrNameLst>
                                      </p:cBhvr>
                                      <p:tavLst>
                                        <p:tav tm="0">
                                          <p:val>
                                            <p:strVal val="1+#ppt_h/2"/>
                                          </p:val>
                                        </p:tav>
                                        <p:tav tm="100000">
                                          <p:val>
                                            <p:strVal val="#ppt_y"/>
                                          </p:val>
                                        </p:tav>
                                      </p:tavLst>
                                    </p:anim>
                                  </p:childTnLst>
                                </p:cTn>
                              </p:par>
                              <p:par>
                                <p:cTn id="60" presetID="2" presetClass="entr" presetSubtype="1" decel="3060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750" fill="hold"/>
                                        <p:tgtEl>
                                          <p:spTgt spid="26"/>
                                        </p:tgtEl>
                                        <p:attrNameLst>
                                          <p:attrName>ppt_x</p:attrName>
                                        </p:attrNameLst>
                                      </p:cBhvr>
                                      <p:tavLst>
                                        <p:tav tm="0">
                                          <p:val>
                                            <p:strVal val="#ppt_x"/>
                                          </p:val>
                                        </p:tav>
                                        <p:tav tm="100000">
                                          <p:val>
                                            <p:strVal val="#ppt_x"/>
                                          </p:val>
                                        </p:tav>
                                      </p:tavLst>
                                    </p:anim>
                                    <p:anim calcmode="lin" valueType="num">
                                      <p:cBhvr additive="base">
                                        <p:cTn id="63" dur="750" fill="hold"/>
                                        <p:tgtEl>
                                          <p:spTgt spid="26"/>
                                        </p:tgtEl>
                                        <p:attrNameLst>
                                          <p:attrName>ppt_y</p:attrName>
                                        </p:attrNameLst>
                                      </p:cBhvr>
                                      <p:tavLst>
                                        <p:tav tm="0">
                                          <p:val>
                                            <p:strVal val="0-#ppt_h/2"/>
                                          </p:val>
                                        </p:tav>
                                        <p:tav tm="100000">
                                          <p:val>
                                            <p:strVal val="#ppt_y"/>
                                          </p:val>
                                        </p:tav>
                                      </p:tavLst>
                                    </p:anim>
                                  </p:childTnLst>
                                </p:cTn>
                              </p:par>
                            </p:childTnLst>
                          </p:cTn>
                        </p:par>
                        <p:par>
                          <p:cTn id="64" fill="hold">
                            <p:stCondLst>
                              <p:cond delay="7000"/>
                            </p:stCondLst>
                            <p:childTnLst>
                              <p:par>
                                <p:cTn id="65" presetID="22" presetClass="entr" presetSubtype="4"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down)">
                                      <p:cBhvr>
                                        <p:cTn id="67" dur="500"/>
                                        <p:tgtEl>
                                          <p:spTgt spid="14"/>
                                        </p:tgtEl>
                                      </p:cBhvr>
                                    </p:animEffect>
                                  </p:childTnLst>
                                </p:cTn>
                              </p:par>
                            </p:childTnLst>
                          </p:cTn>
                        </p:par>
                        <p:par>
                          <p:cTn id="68" fill="hold">
                            <p:stCondLst>
                              <p:cond delay="7500"/>
                            </p:stCondLst>
                            <p:childTnLst>
                              <p:par>
                                <p:cTn id="69" presetID="16" presetClass="entr" presetSubtype="37"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barn(outVertical)">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5504" y="878979"/>
            <a:ext cx="4832472" cy="5109209"/>
            <a:chOff x="3716464" y="1251767"/>
            <a:chExt cx="4832472" cy="5109209"/>
          </a:xfrm>
        </p:grpSpPr>
        <p:sp>
          <p:nvSpPr>
            <p:cNvPr id="10" name="椭圆 9"/>
            <p:cNvSpPr/>
            <p:nvPr/>
          </p:nvSpPr>
          <p:spPr>
            <a:xfrm>
              <a:off x="4233057" y="1906020"/>
              <a:ext cx="3805426" cy="3805426"/>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同心圆 10"/>
            <p:cNvSpPr/>
            <p:nvPr/>
          </p:nvSpPr>
          <p:spPr>
            <a:xfrm>
              <a:off x="4654674" y="2336397"/>
              <a:ext cx="2952243" cy="2952243"/>
            </a:xfrm>
            <a:prstGeom prst="donut">
              <a:avLst>
                <a:gd name="adj" fmla="val 8807"/>
              </a:avLst>
            </a:prstGeom>
            <a:solidFill>
              <a:schemeClr val="tx1">
                <a:lumMod val="75000"/>
                <a:lumOff val="2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上箭头 11"/>
            <p:cNvSpPr/>
            <p:nvPr/>
          </p:nvSpPr>
          <p:spPr>
            <a:xfrm rot="3600000">
              <a:off x="6719732" y="1925645"/>
              <a:ext cx="1211847" cy="2446560"/>
            </a:xfrm>
            <a:prstGeom prst="upArrow">
              <a:avLst>
                <a:gd name="adj1" fmla="val 66822"/>
                <a:gd name="adj2" fmla="val 57369"/>
              </a:avLst>
            </a:prstGeom>
            <a:gradFill>
              <a:gsLst>
                <a:gs pos="0">
                  <a:srgbClr val="01B3C5"/>
                </a:gs>
                <a:gs pos="100000">
                  <a:srgbClr val="009F9B"/>
                </a:gs>
              </a:gsLst>
              <a:lin ang="2700000" scaled="1"/>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上箭头 12"/>
            <p:cNvSpPr/>
            <p:nvPr/>
          </p:nvSpPr>
          <p:spPr>
            <a:xfrm>
              <a:off x="5524874" y="1251767"/>
              <a:ext cx="1211847" cy="2446560"/>
            </a:xfrm>
            <a:prstGeom prst="upArrow">
              <a:avLst>
                <a:gd name="adj1" fmla="val 66822"/>
                <a:gd name="adj2" fmla="val 57369"/>
              </a:avLst>
            </a:prstGeom>
            <a:gradFill>
              <a:gsLst>
                <a:gs pos="0">
                  <a:srgbClr val="ED492C"/>
                </a:gs>
                <a:gs pos="100000">
                  <a:srgbClr val="DE163D"/>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上箭头 13"/>
            <p:cNvSpPr/>
            <p:nvPr/>
          </p:nvSpPr>
          <p:spPr>
            <a:xfrm rot="7200000">
              <a:off x="6713726" y="3260343"/>
              <a:ext cx="1211847" cy="2446560"/>
            </a:xfrm>
            <a:prstGeom prst="upArrow">
              <a:avLst>
                <a:gd name="adj1" fmla="val 66822"/>
                <a:gd name="adj2" fmla="val 57369"/>
              </a:avLst>
            </a:prstGeom>
            <a:gradFill>
              <a:gsLst>
                <a:gs pos="0">
                  <a:srgbClr val="7B64A9"/>
                </a:gs>
                <a:gs pos="100000">
                  <a:srgbClr val="473F8E"/>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上箭头 14"/>
            <p:cNvSpPr/>
            <p:nvPr/>
          </p:nvSpPr>
          <p:spPr>
            <a:xfrm rot="10800000">
              <a:off x="5524873" y="3914416"/>
              <a:ext cx="1211847" cy="2446560"/>
            </a:xfrm>
            <a:prstGeom prst="upArrow">
              <a:avLst>
                <a:gd name="adj1" fmla="val 66822"/>
                <a:gd name="adj2" fmla="val 57369"/>
              </a:avLst>
            </a:prstGeom>
            <a:gradFill>
              <a:gsLst>
                <a:gs pos="0">
                  <a:srgbClr val="FDE103"/>
                </a:gs>
                <a:gs pos="100000">
                  <a:srgbClr val="F8A11A"/>
                </a:gs>
              </a:gsLst>
              <a:lin ang="2700000" scaled="1"/>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上箭头 15"/>
            <p:cNvSpPr/>
            <p:nvPr/>
          </p:nvSpPr>
          <p:spPr>
            <a:xfrm rot="14400000">
              <a:off x="4362797" y="3297317"/>
              <a:ext cx="1211847" cy="2446560"/>
            </a:xfrm>
            <a:prstGeom prst="upArrow">
              <a:avLst>
                <a:gd name="adj1" fmla="val 66822"/>
                <a:gd name="adj2" fmla="val 57369"/>
              </a:avLst>
            </a:prstGeom>
            <a:gradFill>
              <a:gsLst>
                <a:gs pos="0">
                  <a:srgbClr val="01B3C5"/>
                </a:gs>
                <a:gs pos="100000">
                  <a:srgbClr val="009F9B"/>
                </a:gs>
              </a:gsLst>
              <a:lin ang="2700000" scaled="1"/>
            </a:gra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上箭头 16"/>
            <p:cNvSpPr/>
            <p:nvPr/>
          </p:nvSpPr>
          <p:spPr>
            <a:xfrm rot="18000000">
              <a:off x="4333820" y="1933318"/>
              <a:ext cx="1211847" cy="2446560"/>
            </a:xfrm>
            <a:prstGeom prst="upArrow">
              <a:avLst>
                <a:gd name="adj1" fmla="val 66822"/>
                <a:gd name="adj2" fmla="val 57369"/>
              </a:avLst>
            </a:prstGeom>
            <a:gradFill>
              <a:gsLst>
                <a:gs pos="0">
                  <a:srgbClr val="7B64A9"/>
                </a:gs>
                <a:gs pos="100000">
                  <a:srgbClr val="473F8E"/>
                </a:gs>
              </a:gsLst>
              <a:lin ang="2700000" scaled="1"/>
            </a:gra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791535" y="2473258"/>
              <a:ext cx="2678521" cy="2678521"/>
            </a:xfrm>
            <a:prstGeom prst="ellipse">
              <a:avLst/>
            </a:pr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9" name="椭圆 18"/>
            <p:cNvSpPr/>
            <p:nvPr/>
          </p:nvSpPr>
          <p:spPr>
            <a:xfrm>
              <a:off x="4948556" y="2622945"/>
              <a:ext cx="2381909" cy="2381909"/>
            </a:xfrm>
            <a:prstGeom prst="ellipse">
              <a:avLst/>
            </a:prstGeom>
            <a:gradFill>
              <a:gsLst>
                <a:gs pos="0">
                  <a:srgbClr val="CBCCCE"/>
                </a:gs>
                <a:gs pos="100000">
                  <a:srgbClr val="8D8E92"/>
                </a:gs>
              </a:gsLst>
              <a:lin ang="2700000" scaled="1"/>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970100" y="2505926"/>
              <a:ext cx="959597" cy="63013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1" name="矩形 20"/>
            <p:cNvSpPr/>
            <p:nvPr/>
          </p:nvSpPr>
          <p:spPr>
            <a:xfrm>
              <a:off x="5659712" y="1515992"/>
              <a:ext cx="959597" cy="63013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2" name="矩形 21"/>
            <p:cNvSpPr/>
            <p:nvPr/>
          </p:nvSpPr>
          <p:spPr>
            <a:xfrm>
              <a:off x="7284140" y="2518786"/>
              <a:ext cx="959597" cy="63013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3" name="矩形 22"/>
            <p:cNvSpPr/>
            <p:nvPr/>
          </p:nvSpPr>
          <p:spPr>
            <a:xfrm>
              <a:off x="7301338" y="4394959"/>
              <a:ext cx="959597" cy="63013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4" name="矩形 23"/>
            <p:cNvSpPr/>
            <p:nvPr/>
          </p:nvSpPr>
          <p:spPr>
            <a:xfrm>
              <a:off x="5619085" y="5313466"/>
              <a:ext cx="959597" cy="63013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05</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5" name="矩形 24"/>
            <p:cNvSpPr/>
            <p:nvPr/>
          </p:nvSpPr>
          <p:spPr>
            <a:xfrm>
              <a:off x="4037191" y="4417423"/>
              <a:ext cx="959597" cy="63013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06</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6" name="Freeform 31"/>
            <p:cNvSpPr>
              <a:spLocks noEditPoints="1"/>
            </p:cNvSpPr>
            <p:nvPr/>
          </p:nvSpPr>
          <p:spPr bwMode="auto">
            <a:xfrm>
              <a:off x="5765862" y="3347208"/>
              <a:ext cx="768035" cy="96586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27" name="文本框 26"/>
          <p:cNvSpPr txBox="1"/>
          <p:nvPr/>
        </p:nvSpPr>
        <p:spPr>
          <a:xfrm>
            <a:off x="505738" y="3340119"/>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03855" y="1590606"/>
            <a:ext cx="2339102" cy="769441"/>
          </a:xfrm>
          <a:prstGeom prst="rect">
            <a:avLst/>
          </a:prstGeom>
          <a:noFill/>
          <a:effectLst/>
        </p:spPr>
        <p:txBody>
          <a:bodyPr wrap="none" rtlCol="0">
            <a:spAutoFit/>
          </a:bodyPr>
          <a:lstStyle/>
          <a:p>
            <a:pPr algn="l"/>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p>
        </p:txBody>
      </p:sp>
      <p:sp>
        <p:nvSpPr>
          <p:cNvPr id="29" name="文本框 28"/>
          <p:cNvSpPr txBox="1"/>
          <p:nvPr/>
        </p:nvSpPr>
        <p:spPr>
          <a:xfrm>
            <a:off x="9053467" y="5089454"/>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03855" y="5089455"/>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069867" y="3340118"/>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069867" y="1593936"/>
            <a:ext cx="2339102" cy="1200329"/>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250" fill="hold"/>
                                        <p:tgtEl>
                                          <p:spTgt spid="9"/>
                                        </p:tgtEl>
                                        <p:attrNameLst>
                                          <p:attrName>ppt_w</p:attrName>
                                        </p:attrNameLst>
                                      </p:cBhvr>
                                      <p:tavLst>
                                        <p:tav tm="0">
                                          <p:val>
                                            <p:fltVal val="0"/>
                                          </p:val>
                                        </p:tav>
                                        <p:tav tm="100000">
                                          <p:val>
                                            <p:strVal val="#ppt_w"/>
                                          </p:val>
                                        </p:tav>
                                      </p:tavLst>
                                    </p:anim>
                                    <p:anim calcmode="lin" valueType="num">
                                      <p:cBhvr>
                                        <p:cTn id="8" dur="1250" fill="hold"/>
                                        <p:tgtEl>
                                          <p:spTgt spid="9"/>
                                        </p:tgtEl>
                                        <p:attrNameLst>
                                          <p:attrName>ppt_h</p:attrName>
                                        </p:attrNameLst>
                                      </p:cBhvr>
                                      <p:tavLst>
                                        <p:tav tm="0">
                                          <p:val>
                                            <p:fltVal val="0"/>
                                          </p:val>
                                        </p:tav>
                                        <p:tav tm="100000">
                                          <p:val>
                                            <p:strVal val="#ppt_h"/>
                                          </p:val>
                                        </p:tav>
                                      </p:tavLst>
                                    </p:anim>
                                    <p:anim calcmode="lin" valueType="num">
                                      <p:cBhvr>
                                        <p:cTn id="9" dur="1250" fill="hold"/>
                                        <p:tgtEl>
                                          <p:spTgt spid="9"/>
                                        </p:tgtEl>
                                        <p:attrNameLst>
                                          <p:attrName>style.rotation</p:attrName>
                                        </p:attrNameLst>
                                      </p:cBhvr>
                                      <p:tavLst>
                                        <p:tav tm="0">
                                          <p:val>
                                            <p:fltVal val="90"/>
                                          </p:val>
                                        </p:tav>
                                        <p:tav tm="100000">
                                          <p:val>
                                            <p:fltVal val="0"/>
                                          </p:val>
                                        </p:tav>
                                      </p:tavLst>
                                    </p:anim>
                                    <p:animEffect transition="in" filter="fade">
                                      <p:cBhvr>
                                        <p:cTn id="10" dur="1250"/>
                                        <p:tgtEl>
                                          <p:spTgt spid="9"/>
                                        </p:tgtEl>
                                      </p:cBhvr>
                                    </p:animEffect>
                                  </p:childTnLst>
                                </p:cTn>
                              </p:par>
                            </p:childTnLst>
                          </p:cTn>
                        </p:par>
                        <p:par>
                          <p:cTn id="11" fill="hold">
                            <p:stCondLst>
                              <p:cond delay="1500"/>
                            </p:stCondLst>
                            <p:childTnLst>
                              <p:par>
                                <p:cTn id="12" presetID="42"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5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1000"/>
                                        <p:tgtEl>
                                          <p:spTgt spid="29"/>
                                        </p:tgtEl>
                                      </p:cBhvr>
                                    </p:animEffect>
                                    <p:anim calcmode="lin" valueType="num">
                                      <p:cBhvr>
                                        <p:cTn id="41" dur="1000" fill="hold"/>
                                        <p:tgtEl>
                                          <p:spTgt spid="29"/>
                                        </p:tgtEl>
                                        <p:attrNameLst>
                                          <p:attrName>ppt_x</p:attrName>
                                        </p:attrNameLst>
                                      </p:cBhvr>
                                      <p:tavLst>
                                        <p:tav tm="0">
                                          <p:val>
                                            <p:strVal val="#ppt_x"/>
                                          </p:val>
                                        </p:tav>
                                        <p:tav tm="100000">
                                          <p:val>
                                            <p:strVal val="#ppt_x"/>
                                          </p:val>
                                        </p:tav>
                                      </p:tavLst>
                                    </p:anim>
                                    <p:anim calcmode="lin" valueType="num">
                                      <p:cBhvr>
                                        <p:cTn id="4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52513" y="1569126"/>
            <a:ext cx="3194728" cy="2245451"/>
            <a:chOff x="352513" y="2285406"/>
            <a:chExt cx="3194728" cy="2245451"/>
          </a:xfrm>
        </p:grpSpPr>
        <p:grpSp>
          <p:nvGrpSpPr>
            <p:cNvPr id="10" name="组合 9"/>
            <p:cNvGrpSpPr/>
            <p:nvPr/>
          </p:nvGrpSpPr>
          <p:grpSpPr>
            <a:xfrm>
              <a:off x="352513" y="2285406"/>
              <a:ext cx="3194728" cy="2245451"/>
              <a:chOff x="1255905" y="2191247"/>
              <a:chExt cx="2521195" cy="1772051"/>
            </a:xfrm>
          </p:grpSpPr>
          <p:sp>
            <p:nvSpPr>
              <p:cNvPr id="13" name="任意多边形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255905" y="27046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gradFill>
                <a:gsLst>
                  <a:gs pos="0">
                    <a:srgbClr val="ED492C"/>
                  </a:gs>
                  <a:gs pos="100000">
                    <a:srgbClr val="DE163D"/>
                  </a:gs>
                </a:gsLst>
                <a:lin ang="2700000" scaled="1"/>
              </a:grad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4" name="矩形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69538" y="2498130"/>
                <a:ext cx="1443074" cy="213481"/>
              </a:xfrm>
              <a:prstGeom prst="rect">
                <a:avLst/>
              </a:prstGeom>
              <a:gradFill>
                <a:gsLst>
                  <a:gs pos="0">
                    <a:srgbClr val="ED492C"/>
                  </a:gs>
                  <a:gs pos="100000">
                    <a:srgbClr val="DE163D"/>
                  </a:gs>
                </a:gsLst>
                <a:lin ang="2700000" scaled="1"/>
              </a:grad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83331" y="3456453"/>
                <a:ext cx="1443074" cy="213481"/>
              </a:xfrm>
              <a:prstGeom prst="rect">
                <a:avLst/>
              </a:prstGeom>
              <a:gradFill>
                <a:gsLst>
                  <a:gs pos="0">
                    <a:srgbClr val="ED492C"/>
                  </a:gs>
                  <a:gs pos="100000">
                    <a:srgbClr val="DE163D"/>
                  </a:gs>
                </a:gsLst>
                <a:lin ang="2700000" scaled="1"/>
              </a:grad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2005049" y="2191247"/>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椭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2269181" y="24592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42595" y="3101752"/>
              <a:ext cx="2013693" cy="584775"/>
            </a:xfrm>
            <a:prstGeom prst="rect">
              <a:avLst/>
            </a:prstGeom>
            <a:noFill/>
            <a:effectLst/>
          </p:spPr>
          <p:txBody>
            <a:bodyPr wrap="none" rtlCol="0">
              <a:spAutoFit/>
            </a:bodyPr>
            <a:lstStyle/>
            <a:p>
              <a:r>
                <a:rPr lang="zh-CN" altLang="en-US" sz="2800" b="1" dirty="0">
                  <a:solidFill>
                    <a:schemeClr val="tx1">
                      <a:lumMod val="85000"/>
                      <a:lumOff val="15000"/>
                    </a:schemeClr>
                  </a:solidFill>
                  <a:latin typeface="幼圆" panose="02010509060101010101" pitchFamily="49" charset="-122"/>
                  <a:ea typeface="幼圆" panose="02010509060101010101" pitchFamily="49" charset="-122"/>
                </a:rPr>
                <a:t> </a:t>
              </a:r>
              <a:r>
                <a:rPr lang="zh-CN" altLang="en-US" sz="3200" b="1" dirty="0">
                  <a:gradFill>
                    <a:gsLst>
                      <a:gs pos="0">
                        <a:srgbClr val="ED492C"/>
                      </a:gs>
                      <a:gs pos="100000">
                        <a:srgbClr val="DE163D"/>
                      </a:gs>
                    </a:gsLst>
                    <a:lin ang="2700000" scaled="1"/>
                  </a:gradFill>
                  <a:latin typeface="幼圆" panose="02010509060101010101" pitchFamily="49" charset="-122"/>
                  <a:ea typeface="幼圆" panose="02010509060101010101" pitchFamily="49" charset="-122"/>
                </a:rPr>
                <a:t>策略之一</a:t>
              </a:r>
              <a:endParaRPr lang="zh-CN" altLang="en-US" sz="3600" b="1" dirty="0">
                <a:gradFill>
                  <a:gsLst>
                    <a:gs pos="0">
                      <a:srgbClr val="ED492C"/>
                    </a:gs>
                    <a:gs pos="100000">
                      <a:srgbClr val="DE163D"/>
                    </a:gs>
                  </a:gsLst>
                  <a:lin ang="2700000" scaled="1"/>
                </a:gradFill>
                <a:latin typeface="幼圆" panose="02010509060101010101" pitchFamily="49" charset="-122"/>
                <a:ea typeface="幼圆" panose="02010509060101010101" pitchFamily="49" charset="-122"/>
              </a:endParaRPr>
            </a:p>
          </p:txBody>
        </p:sp>
        <p:sp>
          <p:nvSpPr>
            <p:cNvPr id="12" name="文本框 11"/>
            <p:cNvSpPr txBox="1"/>
            <p:nvPr/>
          </p:nvSpPr>
          <p:spPr>
            <a:xfrm>
              <a:off x="572431" y="3184521"/>
              <a:ext cx="655949" cy="584775"/>
            </a:xfrm>
            <a:prstGeom prst="rect">
              <a:avLst/>
            </a:prstGeom>
            <a:noFill/>
          </p:spPr>
          <p:txBody>
            <a:bodyPr wrap="none" rtlCol="0">
              <a:spAutoFit/>
            </a:bodyPr>
            <a:lstStyle/>
            <a:p>
              <a:r>
                <a:rPr lang="en-US" altLang="zh-CN" sz="3200" b="1" dirty="0">
                  <a:gradFill>
                    <a:gsLst>
                      <a:gs pos="0">
                        <a:srgbClr val="ED492C"/>
                      </a:gs>
                      <a:gs pos="100000">
                        <a:srgbClr val="DE163D"/>
                      </a:gs>
                    </a:gsLst>
                    <a:lin ang="2700000" scaled="1"/>
                  </a:gradFill>
                  <a:latin typeface="Kartika" panose="02020503030404060203" pitchFamily="18" charset="0"/>
                  <a:ea typeface="方正姚体" panose="02010601030101010101" pitchFamily="2" charset="-122"/>
                  <a:cs typeface="Kartika" panose="02020503030404060203" pitchFamily="18" charset="0"/>
                </a:rPr>
                <a:t>01</a:t>
              </a:r>
              <a:endParaRPr lang="zh-CN" altLang="en-US" sz="3200" b="1" dirty="0">
                <a:gradFill>
                  <a:gsLst>
                    <a:gs pos="0">
                      <a:srgbClr val="ED492C"/>
                    </a:gs>
                    <a:gs pos="100000">
                      <a:srgbClr val="DE163D"/>
                    </a:gs>
                  </a:gsLst>
                  <a:lin ang="2700000" scaled="1"/>
                </a:gradFill>
                <a:latin typeface="Kartika" panose="02020503030404060203" pitchFamily="18" charset="0"/>
                <a:ea typeface="方正姚体" panose="02010601030101010101" pitchFamily="2" charset="-122"/>
                <a:cs typeface="Kartika" panose="02020503030404060203" pitchFamily="18" charset="0"/>
              </a:endParaRPr>
            </a:p>
          </p:txBody>
        </p:sp>
      </p:grpSp>
      <p:grpSp>
        <p:nvGrpSpPr>
          <p:cNvPr id="18" name="组合 17"/>
          <p:cNvGrpSpPr/>
          <p:nvPr/>
        </p:nvGrpSpPr>
        <p:grpSpPr>
          <a:xfrm>
            <a:off x="4496518" y="1569125"/>
            <a:ext cx="3194728" cy="2245451"/>
            <a:chOff x="4496518" y="2285405"/>
            <a:chExt cx="3194728" cy="2245451"/>
          </a:xfrm>
        </p:grpSpPr>
        <p:grpSp>
          <p:nvGrpSpPr>
            <p:cNvPr id="19" name="组合 18"/>
            <p:cNvGrpSpPr/>
            <p:nvPr/>
          </p:nvGrpSpPr>
          <p:grpSpPr>
            <a:xfrm>
              <a:off x="4496518" y="2285405"/>
              <a:ext cx="3194728" cy="2245451"/>
              <a:chOff x="1255905" y="2191247"/>
              <a:chExt cx="2521195" cy="1772051"/>
            </a:xfrm>
          </p:grpSpPr>
          <p:sp>
            <p:nvSpPr>
              <p:cNvPr id="22" name="任意多边形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255905" y="27046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gradFill>
                <a:gsLst>
                  <a:gs pos="0">
                    <a:srgbClr val="7B64A9"/>
                  </a:gs>
                  <a:gs pos="100000">
                    <a:srgbClr val="473F8E"/>
                  </a:gs>
                </a:gsLst>
                <a:lin ang="2700000" scaled="1"/>
              </a:grad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矩形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69538" y="2498130"/>
                <a:ext cx="1443074" cy="213481"/>
              </a:xfrm>
              <a:prstGeom prst="rect">
                <a:avLst/>
              </a:prstGeom>
              <a:gradFill>
                <a:gsLst>
                  <a:gs pos="0">
                    <a:srgbClr val="7B64A9"/>
                  </a:gs>
                  <a:gs pos="100000">
                    <a:srgbClr val="473F8E"/>
                  </a:gs>
                </a:gsLst>
                <a:lin ang="2700000" scaled="1"/>
              </a:grad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D492C"/>
                      </a:gs>
                      <a:gs pos="100000">
                        <a:srgbClr val="DE163D"/>
                      </a:gs>
                    </a:gsLst>
                    <a:lin ang="2700000" scaled="1"/>
                  </a:gradFill>
                </a:endParaRPr>
              </a:p>
            </p:txBody>
          </p:sp>
          <p:sp>
            <p:nvSpPr>
              <p:cNvPr id="24" name="矩形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83331" y="3456453"/>
                <a:ext cx="1443074" cy="213481"/>
              </a:xfrm>
              <a:prstGeom prst="rect">
                <a:avLst/>
              </a:prstGeom>
              <a:gradFill>
                <a:gsLst>
                  <a:gs pos="0">
                    <a:srgbClr val="7B64A9"/>
                  </a:gs>
                  <a:gs pos="100000">
                    <a:srgbClr val="473F8E"/>
                  </a:gs>
                </a:gsLst>
                <a:lin ang="2700000" scaled="1"/>
              </a:grad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2005049" y="2191247"/>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6" name="椭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2269181" y="24592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pSp>
        <p:sp>
          <p:nvSpPr>
            <p:cNvPr id="20" name="文本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650263" y="3092726"/>
              <a:ext cx="1832553" cy="584775"/>
            </a:xfrm>
            <a:prstGeom prst="rect">
              <a:avLst/>
            </a:prstGeom>
            <a:noFill/>
            <a:effectLst/>
          </p:spPr>
          <p:txBody>
            <a:bodyPr wrap="none" rtlCol="0">
              <a:spAutoFit/>
            </a:bodyPr>
            <a:lstStyle/>
            <a:p>
              <a:r>
                <a:rPr lang="zh-CN" altLang="en-US" sz="3200" b="1" dirty="0">
                  <a:gradFill>
                    <a:gsLst>
                      <a:gs pos="0">
                        <a:srgbClr val="7B64A9"/>
                      </a:gs>
                      <a:gs pos="100000">
                        <a:srgbClr val="473F8E"/>
                      </a:gs>
                    </a:gsLst>
                    <a:lin ang="2700000" scaled="1"/>
                  </a:gradFill>
                  <a:latin typeface="幼圆" panose="02010509060101010101" pitchFamily="49" charset="-122"/>
                  <a:ea typeface="幼圆" panose="02010509060101010101" pitchFamily="49" charset="-122"/>
                </a:rPr>
                <a:t>策略之二</a:t>
              </a:r>
              <a:endParaRPr lang="zh-CN" altLang="en-US" sz="3600" b="1" dirty="0">
                <a:gradFill>
                  <a:gsLst>
                    <a:gs pos="0">
                      <a:srgbClr val="7B64A9"/>
                    </a:gs>
                    <a:gs pos="100000">
                      <a:srgbClr val="473F8E"/>
                    </a:gs>
                  </a:gsLst>
                  <a:lin ang="2700000" scaled="1"/>
                </a:gradFill>
                <a:latin typeface="幼圆" panose="02010509060101010101" pitchFamily="49" charset="-122"/>
                <a:ea typeface="幼圆" panose="02010509060101010101" pitchFamily="49" charset="-122"/>
              </a:endParaRPr>
            </a:p>
          </p:txBody>
        </p:sp>
        <p:sp>
          <p:nvSpPr>
            <p:cNvPr id="21" name="文本框 20"/>
            <p:cNvSpPr txBox="1"/>
            <p:nvPr/>
          </p:nvSpPr>
          <p:spPr>
            <a:xfrm>
              <a:off x="4678620" y="3184520"/>
              <a:ext cx="655949" cy="584775"/>
            </a:xfrm>
            <a:prstGeom prst="rect">
              <a:avLst/>
            </a:prstGeom>
            <a:noFill/>
          </p:spPr>
          <p:txBody>
            <a:bodyPr wrap="none" rtlCol="0">
              <a:spAutoFit/>
            </a:bodyPr>
            <a:lstStyle/>
            <a:p>
              <a:r>
                <a:rPr lang="en-US" altLang="zh-CN" sz="3200" b="1" dirty="0">
                  <a:gradFill>
                    <a:gsLst>
                      <a:gs pos="0">
                        <a:srgbClr val="7B64A9"/>
                      </a:gs>
                      <a:gs pos="100000">
                        <a:srgbClr val="473F8E"/>
                      </a:gs>
                    </a:gsLst>
                    <a:lin ang="2700000" scaled="1"/>
                  </a:gradFill>
                  <a:latin typeface="Kartika" panose="02020503030404060203" pitchFamily="18" charset="0"/>
                  <a:ea typeface="方正姚体" panose="02010601030101010101" pitchFamily="2" charset="-122"/>
                  <a:cs typeface="Kartika" panose="02020503030404060203" pitchFamily="18" charset="0"/>
                </a:rPr>
                <a:t>02</a:t>
              </a:r>
              <a:endParaRPr lang="zh-CN" altLang="en-US" sz="3200" b="1" dirty="0">
                <a:gradFill>
                  <a:gsLst>
                    <a:gs pos="0">
                      <a:srgbClr val="7B64A9"/>
                    </a:gs>
                    <a:gs pos="100000">
                      <a:srgbClr val="473F8E"/>
                    </a:gs>
                  </a:gsLst>
                  <a:lin ang="2700000" scaled="1"/>
                </a:gradFill>
                <a:latin typeface="Kartika" panose="02020503030404060203" pitchFamily="18" charset="0"/>
                <a:ea typeface="方正姚体" panose="02010601030101010101" pitchFamily="2" charset="-122"/>
                <a:cs typeface="Kartika" panose="02020503030404060203" pitchFamily="18" charset="0"/>
              </a:endParaRPr>
            </a:p>
          </p:txBody>
        </p:sp>
      </p:grpSp>
      <p:grpSp>
        <p:nvGrpSpPr>
          <p:cNvPr id="27" name="组合 26"/>
          <p:cNvGrpSpPr/>
          <p:nvPr/>
        </p:nvGrpSpPr>
        <p:grpSpPr>
          <a:xfrm>
            <a:off x="8640523" y="1569125"/>
            <a:ext cx="3194728" cy="2245451"/>
            <a:chOff x="8640523" y="2285405"/>
            <a:chExt cx="3194728" cy="2245451"/>
          </a:xfrm>
        </p:grpSpPr>
        <p:grpSp>
          <p:nvGrpSpPr>
            <p:cNvPr id="28" name="组合 27"/>
            <p:cNvGrpSpPr/>
            <p:nvPr/>
          </p:nvGrpSpPr>
          <p:grpSpPr>
            <a:xfrm>
              <a:off x="8640523" y="2285405"/>
              <a:ext cx="3194728" cy="2245451"/>
              <a:chOff x="1255905" y="2191247"/>
              <a:chExt cx="2521195" cy="1772051"/>
            </a:xfrm>
          </p:grpSpPr>
          <p:sp>
            <p:nvSpPr>
              <p:cNvPr id="31" name="任意多边形 3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255905" y="27046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gradFill>
                <a:gsLst>
                  <a:gs pos="0">
                    <a:srgbClr val="FDE103"/>
                  </a:gs>
                  <a:gs pos="100000">
                    <a:srgbClr val="F8A11A"/>
                  </a:gs>
                </a:gsLst>
                <a:lin ang="2700000" scaled="1"/>
              </a:grad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32" name="矩形 3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69538" y="2498130"/>
                <a:ext cx="1443074" cy="213481"/>
              </a:xfrm>
              <a:prstGeom prst="rect">
                <a:avLst/>
              </a:prstGeom>
              <a:gradFill>
                <a:gsLst>
                  <a:gs pos="0">
                    <a:srgbClr val="FDE103"/>
                  </a:gs>
                  <a:gs pos="100000">
                    <a:srgbClr val="F8A11A"/>
                  </a:gs>
                </a:gsLst>
                <a:lin ang="2700000" scaled="1"/>
              </a:grad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83331" y="3456453"/>
                <a:ext cx="1443074" cy="213481"/>
              </a:xfrm>
              <a:prstGeom prst="rect">
                <a:avLst/>
              </a:prstGeom>
              <a:gradFill>
                <a:gsLst>
                  <a:gs pos="0">
                    <a:srgbClr val="FDE103"/>
                  </a:gs>
                  <a:gs pos="100000">
                    <a:srgbClr val="F8A11A"/>
                  </a:gs>
                </a:gsLst>
                <a:lin ang="2700000" scaled="1"/>
              </a:grad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2005049" y="2191247"/>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35" name="椭圆 3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2269181" y="24592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pSp>
        <p:sp>
          <p:nvSpPr>
            <p:cNvPr id="29" name="文本框 2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827386" y="3092725"/>
              <a:ext cx="1832553" cy="584775"/>
            </a:xfrm>
            <a:prstGeom prst="rect">
              <a:avLst/>
            </a:prstGeom>
            <a:noFill/>
            <a:effectLst/>
          </p:spPr>
          <p:txBody>
            <a:bodyPr wrap="none" rtlCol="0">
              <a:spAutoFit/>
            </a:bodyPr>
            <a:lstStyle/>
            <a:p>
              <a:r>
                <a:rPr lang="zh-CN" altLang="en-US" sz="3200" b="1" dirty="0">
                  <a:gradFill>
                    <a:gsLst>
                      <a:gs pos="0">
                        <a:srgbClr val="FDE103"/>
                      </a:gs>
                      <a:gs pos="100000">
                        <a:srgbClr val="F8A11A"/>
                      </a:gs>
                    </a:gsLst>
                    <a:lin ang="2700000" scaled="1"/>
                  </a:gradFill>
                  <a:latin typeface="幼圆" panose="02010509060101010101" pitchFamily="49" charset="-122"/>
                  <a:ea typeface="幼圆" panose="02010509060101010101" pitchFamily="49" charset="-122"/>
                </a:rPr>
                <a:t>策略之三</a:t>
              </a:r>
              <a:endParaRPr lang="zh-CN" altLang="en-US" sz="3600" b="1" dirty="0">
                <a:gradFill>
                  <a:gsLst>
                    <a:gs pos="0">
                      <a:srgbClr val="FDE103"/>
                    </a:gs>
                    <a:gs pos="100000">
                      <a:srgbClr val="F8A11A"/>
                    </a:gs>
                  </a:gsLst>
                  <a:lin ang="2700000" scaled="1"/>
                </a:gradFill>
                <a:latin typeface="幼圆" panose="02010509060101010101" pitchFamily="49" charset="-122"/>
                <a:ea typeface="幼圆" panose="02010509060101010101" pitchFamily="49" charset="-122"/>
              </a:endParaRPr>
            </a:p>
          </p:txBody>
        </p:sp>
        <p:sp>
          <p:nvSpPr>
            <p:cNvPr id="30" name="文本框 29"/>
            <p:cNvSpPr txBox="1"/>
            <p:nvPr/>
          </p:nvSpPr>
          <p:spPr>
            <a:xfrm>
              <a:off x="8820913" y="3184519"/>
              <a:ext cx="655949" cy="584775"/>
            </a:xfrm>
            <a:prstGeom prst="rect">
              <a:avLst/>
            </a:prstGeom>
            <a:noFill/>
          </p:spPr>
          <p:txBody>
            <a:bodyPr wrap="none" rtlCol="0">
              <a:spAutoFit/>
            </a:bodyPr>
            <a:lstStyle/>
            <a:p>
              <a:r>
                <a:rPr lang="en-US" altLang="zh-CN" sz="3200" b="1" dirty="0">
                  <a:gradFill>
                    <a:gsLst>
                      <a:gs pos="0">
                        <a:srgbClr val="FDE103"/>
                      </a:gs>
                      <a:gs pos="100000">
                        <a:srgbClr val="F8A11A"/>
                      </a:gs>
                    </a:gsLst>
                    <a:lin ang="2700000" scaled="1"/>
                  </a:gradFill>
                  <a:latin typeface="Kartika" panose="02020503030404060203" pitchFamily="18" charset="0"/>
                  <a:ea typeface="方正姚体" panose="02010601030101010101" pitchFamily="2" charset="-122"/>
                  <a:cs typeface="Kartika" panose="02020503030404060203" pitchFamily="18" charset="0"/>
                </a:rPr>
                <a:t>03</a:t>
              </a:r>
              <a:endParaRPr lang="zh-CN" altLang="en-US" sz="3200" b="1" dirty="0">
                <a:gradFill>
                  <a:gsLst>
                    <a:gs pos="0">
                      <a:srgbClr val="FDE103"/>
                    </a:gs>
                    <a:gs pos="100000">
                      <a:srgbClr val="F8A11A"/>
                    </a:gs>
                  </a:gsLst>
                  <a:lin ang="2700000" scaled="1"/>
                </a:gradFill>
                <a:latin typeface="Kartika" panose="02020503030404060203" pitchFamily="18" charset="0"/>
                <a:ea typeface="方正姚体" panose="02010601030101010101" pitchFamily="2" charset="-122"/>
                <a:cs typeface="Kartika" panose="02020503030404060203" pitchFamily="18" charset="0"/>
              </a:endParaRPr>
            </a:p>
          </p:txBody>
        </p:sp>
      </p:grpSp>
      <p:sp>
        <p:nvSpPr>
          <p:cNvPr id="36" name="TextBox 12"/>
          <p:cNvSpPr txBox="1"/>
          <p:nvPr/>
        </p:nvSpPr>
        <p:spPr>
          <a:xfrm>
            <a:off x="1073905" y="4169804"/>
            <a:ext cx="2736175" cy="1338828"/>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extBox 12"/>
          <p:cNvSpPr txBox="1"/>
          <p:nvPr/>
        </p:nvSpPr>
        <p:spPr>
          <a:xfrm>
            <a:off x="5200431" y="4169804"/>
            <a:ext cx="2736175" cy="1338828"/>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TextBox 12"/>
          <p:cNvSpPr txBox="1"/>
          <p:nvPr/>
        </p:nvSpPr>
        <p:spPr>
          <a:xfrm>
            <a:off x="9326957" y="4169802"/>
            <a:ext cx="2736175" cy="1338828"/>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2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42000"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42000"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ppt_x"/>
                                          </p:val>
                                        </p:tav>
                                        <p:tav tm="100000">
                                          <p:val>
                                            <p:strVal val="#ppt_x"/>
                                          </p:val>
                                        </p:tav>
                                      </p:tavLst>
                                    </p:anim>
                                    <p:anim calcmode="lin" valueType="num">
                                      <p:cBhvr additive="base">
                                        <p:cTn id="16" dur="75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822030" y="1253192"/>
            <a:ext cx="1399307" cy="1240222"/>
            <a:chOff x="5822030" y="1967294"/>
            <a:chExt cx="1399307" cy="1240222"/>
          </a:xfrm>
        </p:grpSpPr>
        <p:sp>
          <p:nvSpPr>
            <p:cNvPr id="1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1967320"/>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D492C"/>
                </a:gs>
                <a:gs pos="100000">
                  <a:srgbClr val="DE163D"/>
                </a:gs>
              </a:gsLst>
              <a:lin ang="27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1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196729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12" name="组合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2051347"/>
              <a:ext cx="776055" cy="557425"/>
              <a:chOff x="897622" y="2414802"/>
              <a:chExt cx="1001347" cy="719249"/>
            </a:xfrm>
          </p:grpSpPr>
          <p:sp>
            <p:nvSpPr>
              <p:cNvPr id="13" name="文本框 12"/>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01</a:t>
                </a:r>
                <a:endParaRPr lang="zh-CN" altLang="en-US" sz="2400" dirty="0">
                  <a:ln w="15875">
                    <a:noFill/>
                  </a:ln>
                  <a:solidFill>
                    <a:schemeClr val="bg1"/>
                  </a:solidFill>
                  <a:latin typeface="Impact" panose="020B0806030902050204" pitchFamily="34" charset="0"/>
                </a:endParaRPr>
              </a:p>
            </p:txBody>
          </p:sp>
          <p:sp>
            <p:nvSpPr>
              <p:cNvPr id="14" name="文本框 13"/>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15" name="组合 14"/>
          <p:cNvGrpSpPr/>
          <p:nvPr/>
        </p:nvGrpSpPr>
        <p:grpSpPr>
          <a:xfrm>
            <a:off x="5822030" y="3238843"/>
            <a:ext cx="1399307" cy="1240222"/>
            <a:chOff x="5822030" y="3952945"/>
            <a:chExt cx="1399307" cy="1240222"/>
          </a:xfrm>
        </p:grpSpPr>
        <p:sp>
          <p:nvSpPr>
            <p:cNvPr id="1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3952970"/>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7B64A9"/>
                </a:gs>
                <a:gs pos="100000">
                  <a:srgbClr val="473F8E"/>
                </a:gs>
              </a:gsLst>
              <a:lin ang="27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17"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3952945"/>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18" name="组合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4049741"/>
              <a:ext cx="776055" cy="557425"/>
              <a:chOff x="897622" y="2414802"/>
              <a:chExt cx="1001347" cy="719249"/>
            </a:xfrm>
          </p:grpSpPr>
          <p:sp>
            <p:nvSpPr>
              <p:cNvPr id="19" name="文本框 18"/>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03</a:t>
                </a:r>
                <a:endParaRPr lang="zh-CN" altLang="en-US" sz="2400" dirty="0">
                  <a:ln w="15875">
                    <a:noFill/>
                  </a:ln>
                  <a:solidFill>
                    <a:schemeClr val="bg1"/>
                  </a:solidFill>
                  <a:latin typeface="Impact" panose="020B0806030902050204" pitchFamily="34" charset="0"/>
                </a:endParaRPr>
              </a:p>
            </p:txBody>
          </p:sp>
          <p:sp>
            <p:nvSpPr>
              <p:cNvPr id="20" name="文本框 19"/>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1" name="组合 20"/>
          <p:cNvGrpSpPr/>
          <p:nvPr/>
        </p:nvGrpSpPr>
        <p:grpSpPr>
          <a:xfrm>
            <a:off x="4590285" y="2324240"/>
            <a:ext cx="1399307" cy="1240222"/>
            <a:chOff x="4590285" y="3038342"/>
            <a:chExt cx="1399307" cy="1240222"/>
          </a:xfrm>
        </p:grpSpPr>
        <p:sp>
          <p:nvSpPr>
            <p:cNvPr id="2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303836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01B3C5"/>
                </a:gs>
                <a:gs pos="100000">
                  <a:srgbClr val="009F9B"/>
                </a:gs>
              </a:gsLst>
              <a:lin ang="27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2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303834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24" name="组合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3132785"/>
              <a:ext cx="776055" cy="557425"/>
              <a:chOff x="897622" y="2414802"/>
              <a:chExt cx="1001347" cy="719249"/>
            </a:xfrm>
          </p:grpSpPr>
          <p:sp>
            <p:nvSpPr>
              <p:cNvPr id="25" name="文本框 24"/>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26" name="文本框 25"/>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7" name="组合 26"/>
          <p:cNvGrpSpPr/>
          <p:nvPr/>
        </p:nvGrpSpPr>
        <p:grpSpPr>
          <a:xfrm>
            <a:off x="4590285" y="4309891"/>
            <a:ext cx="1399307" cy="1240222"/>
            <a:chOff x="4590285" y="5023993"/>
            <a:chExt cx="1399307" cy="1240222"/>
          </a:xfrm>
        </p:grpSpPr>
        <p:sp>
          <p:nvSpPr>
            <p:cNvPr id="2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502401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FDE103"/>
                </a:gs>
                <a:gs pos="100000">
                  <a:srgbClr val="F8A11A"/>
                </a:gs>
              </a:gsLst>
              <a:lin ang="2700000" scaled="1"/>
            </a:gra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2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502399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30" name="组合 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5080659"/>
              <a:ext cx="776055" cy="557425"/>
              <a:chOff x="897622" y="2414802"/>
              <a:chExt cx="1001347" cy="719249"/>
            </a:xfrm>
          </p:grpSpPr>
          <p:sp>
            <p:nvSpPr>
              <p:cNvPr id="31" name="文本框 30"/>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32" name="文本框 31"/>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3" name="组合 32"/>
          <p:cNvGrpSpPr/>
          <p:nvPr/>
        </p:nvGrpSpPr>
        <p:grpSpPr>
          <a:xfrm>
            <a:off x="7347117" y="1384542"/>
            <a:ext cx="3578386" cy="1405456"/>
            <a:chOff x="7347117" y="2098644"/>
            <a:chExt cx="3578386" cy="1405456"/>
          </a:xfrm>
        </p:grpSpPr>
        <p:sp>
          <p:nvSpPr>
            <p:cNvPr id="34" name="任意多边形 3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47117" y="2098644"/>
              <a:ext cx="3578386" cy="98699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noAutofit/>
            </a:bodyPr>
            <a:lstStyle/>
            <a:p>
              <a:endParaRPr lang="zh-CN" altLang="en-US"/>
            </a:p>
          </p:txBody>
        </p:sp>
        <p:sp>
          <p:nvSpPr>
            <p:cNvPr id="35" name="Freeform 48"/>
            <p:cNvSpPr>
              <a:spLocks noEditPoints="1"/>
            </p:cNvSpPr>
            <p:nvPr/>
          </p:nvSpPr>
          <p:spPr bwMode="auto">
            <a:xfrm>
              <a:off x="7632049" y="2435458"/>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ED492C"/>
                </a:gs>
                <a:gs pos="100000">
                  <a:srgbClr val="DE163D"/>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6" name="文本框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5051" y="2180661"/>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solidFill>
                    <a:srgbClr val="E3263C"/>
                  </a:solidFill>
                  <a:latin typeface="微软雅黑" panose="020B0503020204020204" pitchFamily="34" charset="-122"/>
                  <a:ea typeface="微软雅黑" panose="020B0503020204020204" pitchFamily="34" charset="-122"/>
                  <a:sym typeface="+mn-lt"/>
                </a:rPr>
                <a:t>突破心智</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66558" y="2459005"/>
            <a:ext cx="3578386" cy="1379751"/>
            <a:chOff x="866558" y="3173107"/>
            <a:chExt cx="3578386" cy="1379751"/>
          </a:xfrm>
        </p:grpSpPr>
        <p:sp>
          <p:nvSpPr>
            <p:cNvPr id="38" name="任意多边形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866558" y="3173107"/>
              <a:ext cx="3578386" cy="98699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noAutofit/>
            </a:bodyPr>
            <a:lstStyle/>
            <a:p>
              <a:endParaRPr lang="zh-CN" altLang="en-US"/>
            </a:p>
          </p:txBody>
        </p:sp>
        <p:sp>
          <p:nvSpPr>
            <p:cNvPr id="39" name="Freeform 26"/>
            <p:cNvSpPr>
              <a:spLocks noEditPoints="1"/>
            </p:cNvSpPr>
            <p:nvPr/>
          </p:nvSpPr>
          <p:spPr bwMode="auto">
            <a:xfrm>
              <a:off x="3762193" y="3514297"/>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01B3C5"/>
                </a:gs>
                <a:gs pos="100000">
                  <a:srgbClr val="009F9B"/>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0" name="文本框 3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48199" y="3229419"/>
              <a:ext cx="2339102" cy="1323439"/>
            </a:xfrm>
            <a:prstGeom prst="rect">
              <a:avLst/>
            </a:prstGeom>
            <a:noFill/>
            <a:effectLst/>
          </p:spPr>
          <p:txBody>
            <a:bodyPr wrap="none" rtlCol="0">
              <a:spAutoFit/>
            </a:bodyPr>
            <a:lstStyle/>
            <a:p>
              <a:pPr algn="l">
                <a:buClr>
                  <a:srgbClr val="808080"/>
                </a:buClr>
              </a:pPr>
              <a:r>
                <a:rPr lang="zh-CN" altLang="en-US" sz="2400" dirty="0">
                  <a:solidFill>
                    <a:prstClr val="white">
                      <a:lumMod val="50000"/>
                    </a:prstClr>
                  </a:solidFill>
                  <a:sym typeface="+mn-lt"/>
                </a:rPr>
                <a:t>      </a:t>
              </a:r>
              <a:r>
                <a:rPr lang="zh-CN" altLang="en-US" sz="2400" dirty="0">
                  <a:solidFill>
                    <a:srgbClr val="00A8AE"/>
                  </a:solidFill>
                  <a:latin typeface="微软雅黑" panose="020B0503020204020204" pitchFamily="34" charset="-122"/>
                  <a:ea typeface="微软雅黑" panose="020B0503020204020204" pitchFamily="34" charset="-122"/>
                  <a:sym typeface="+mn-lt"/>
                </a:rPr>
                <a:t>强化优势</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866558" y="4444656"/>
            <a:ext cx="3578386" cy="1389379"/>
            <a:chOff x="866558" y="5158758"/>
            <a:chExt cx="3578386" cy="1389379"/>
          </a:xfrm>
        </p:grpSpPr>
        <p:sp>
          <p:nvSpPr>
            <p:cNvPr id="42" name="任意多边形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866558" y="5158758"/>
              <a:ext cx="3578386" cy="98699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noAutofit/>
            </a:bodyPr>
            <a:lstStyle/>
            <a:p>
              <a:endParaRPr lang="zh-CN" altLang="en-US"/>
            </a:p>
          </p:txBody>
        </p:sp>
        <p:sp>
          <p:nvSpPr>
            <p:cNvPr id="43" name="Freeform 16"/>
            <p:cNvSpPr>
              <a:spLocks noEditPoints="1"/>
            </p:cNvSpPr>
            <p:nvPr/>
          </p:nvSpPr>
          <p:spPr bwMode="auto">
            <a:xfrm>
              <a:off x="3750467" y="5518266"/>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a:gsLst>
                <a:gs pos="0">
                  <a:srgbClr val="FDE103"/>
                </a:gs>
                <a:gs pos="100000">
                  <a:srgbClr val="F8A11A"/>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50550" y="5224698"/>
              <a:ext cx="2339102" cy="1323439"/>
            </a:xfrm>
            <a:prstGeom prst="rect">
              <a:avLst/>
            </a:prstGeom>
            <a:noFill/>
            <a:effectLst/>
          </p:spPr>
          <p:txBody>
            <a:bodyPr wrap="none" rtlCol="0">
              <a:spAutoFit/>
            </a:bodyPr>
            <a:lstStyle/>
            <a:p>
              <a:pPr>
                <a:buClr>
                  <a:srgbClr val="0298A8"/>
                </a:buClr>
              </a:pPr>
              <a:r>
                <a:rPr lang="zh-CN" altLang="en-US" sz="2400" dirty="0">
                  <a:solidFill>
                    <a:srgbClr val="FABD15"/>
                  </a:solidFill>
                  <a:sym typeface="+mn-lt"/>
                </a:rPr>
                <a:t>      </a:t>
              </a:r>
              <a:r>
                <a:rPr lang="zh-CN" altLang="en-US" sz="2400" dirty="0">
                  <a:solidFill>
                    <a:srgbClr val="FABD15"/>
                  </a:solidFill>
                  <a:latin typeface="微软雅黑" panose="020B0503020204020204" pitchFamily="34" charset="-122"/>
                  <a:ea typeface="微软雅黑" panose="020B0503020204020204" pitchFamily="34" charset="-122"/>
                  <a:sym typeface="+mn-lt"/>
                </a:rPr>
                <a:t>不断实践</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347117" y="3370192"/>
            <a:ext cx="3578386" cy="1402486"/>
            <a:chOff x="7347117" y="4084294"/>
            <a:chExt cx="3578386" cy="1402486"/>
          </a:xfrm>
        </p:grpSpPr>
        <p:sp>
          <p:nvSpPr>
            <p:cNvPr id="46" name="任意多边形 4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47117" y="4084294"/>
              <a:ext cx="3578386" cy="98699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noAutofit/>
            </a:bodyPr>
            <a:lstStyle/>
            <a:p>
              <a:endParaRPr lang="zh-CN" altLang="en-US"/>
            </a:p>
          </p:txBody>
        </p:sp>
        <p:sp>
          <p:nvSpPr>
            <p:cNvPr id="47" name="Freeform 31"/>
            <p:cNvSpPr>
              <a:spLocks noEditPoints="1"/>
            </p:cNvSpPr>
            <p:nvPr/>
          </p:nvSpPr>
          <p:spPr bwMode="auto">
            <a:xfrm>
              <a:off x="7706879" y="4433427"/>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7B64A9"/>
                </a:gs>
                <a:gs pos="100000">
                  <a:srgbClr val="473F8E"/>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8" name="文本框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5051" y="4163341"/>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solidFill>
                    <a:srgbClr val="735EA5"/>
                  </a:solidFill>
                  <a:latin typeface="微软雅黑" panose="020B0503020204020204" pitchFamily="34" charset="-122"/>
                  <a:ea typeface="微软雅黑" panose="020B0503020204020204" pitchFamily="34" charset="-122"/>
                  <a:sym typeface="+mn-lt"/>
                </a:rPr>
                <a:t>学习深造</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750"/>
                                        <p:tgtEl>
                                          <p:spTgt spid="9"/>
                                        </p:tgtEl>
                                      </p:cBhvr>
                                    </p:animEffect>
                                  </p:childTnLst>
                                </p:cTn>
                              </p:par>
                            </p:childTnLst>
                          </p:cTn>
                        </p:par>
                        <p:par>
                          <p:cTn id="8" fill="hold">
                            <p:stCondLst>
                              <p:cond delay="1000"/>
                            </p:stCondLst>
                            <p:childTnLst>
                              <p:par>
                                <p:cTn id="9" presetID="2" presetClass="entr" presetSubtype="2" decel="4200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1+#ppt_w/2"/>
                                          </p:val>
                                        </p:tav>
                                        <p:tav tm="100000">
                                          <p:val>
                                            <p:strVal val="#ppt_x"/>
                                          </p:val>
                                        </p:tav>
                                      </p:tavLst>
                                    </p:anim>
                                    <p:anim calcmode="lin" valueType="num">
                                      <p:cBhvr additive="base">
                                        <p:cTn id="12" dur="75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9"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750"/>
                                        <p:tgtEl>
                                          <p:spTgt spid="21"/>
                                        </p:tgtEl>
                                      </p:cBhvr>
                                    </p:animEffect>
                                  </p:childTnLst>
                                </p:cTn>
                              </p:par>
                            </p:childTnLst>
                          </p:cTn>
                        </p:par>
                        <p:par>
                          <p:cTn id="17" fill="hold">
                            <p:stCondLst>
                              <p:cond delay="3000"/>
                            </p:stCondLst>
                            <p:childTnLst>
                              <p:par>
                                <p:cTn id="18" presetID="2" presetClass="entr" presetSubtype="8" decel="4200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750" fill="hold"/>
                                        <p:tgtEl>
                                          <p:spTgt spid="37"/>
                                        </p:tgtEl>
                                        <p:attrNameLst>
                                          <p:attrName>ppt_x</p:attrName>
                                        </p:attrNameLst>
                                      </p:cBhvr>
                                      <p:tavLst>
                                        <p:tav tm="0">
                                          <p:val>
                                            <p:strVal val="0-#ppt_w/2"/>
                                          </p:val>
                                        </p:tav>
                                        <p:tav tm="100000">
                                          <p:val>
                                            <p:strVal val="#ppt_x"/>
                                          </p:val>
                                        </p:tav>
                                      </p:tavLst>
                                    </p:anim>
                                    <p:anim calcmode="lin" valueType="num">
                                      <p:cBhvr additive="base">
                                        <p:cTn id="21" dur="750" fill="hold"/>
                                        <p:tgtEl>
                                          <p:spTgt spid="37"/>
                                        </p:tgtEl>
                                        <p:attrNameLst>
                                          <p:attrName>ppt_y</p:attrName>
                                        </p:attrNameLst>
                                      </p:cBhvr>
                                      <p:tavLst>
                                        <p:tav tm="0">
                                          <p:val>
                                            <p:strVal val="#ppt_y"/>
                                          </p:val>
                                        </p:tav>
                                        <p:tav tm="100000">
                                          <p:val>
                                            <p:strVal val="#ppt_y"/>
                                          </p:val>
                                        </p:tav>
                                      </p:tavLst>
                                    </p:anim>
                                  </p:childTnLst>
                                </p:cTn>
                              </p:par>
                            </p:childTnLst>
                          </p:cTn>
                        </p:par>
                        <p:par>
                          <p:cTn id="22" fill="hold">
                            <p:stCondLst>
                              <p:cond delay="4000"/>
                            </p:stCondLst>
                            <p:childTnLst>
                              <p:par>
                                <p:cTn id="23" presetID="9"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750"/>
                                        <p:tgtEl>
                                          <p:spTgt spid="15"/>
                                        </p:tgtEl>
                                      </p:cBhvr>
                                    </p:animEffect>
                                  </p:childTnLst>
                                </p:cTn>
                              </p:par>
                            </p:childTnLst>
                          </p:cTn>
                        </p:par>
                        <p:par>
                          <p:cTn id="26" fill="hold">
                            <p:stCondLst>
                              <p:cond delay="5000"/>
                            </p:stCondLst>
                            <p:childTnLst>
                              <p:par>
                                <p:cTn id="27" presetID="2" presetClass="entr" presetSubtype="2" decel="42000"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750" fill="hold"/>
                                        <p:tgtEl>
                                          <p:spTgt spid="45"/>
                                        </p:tgtEl>
                                        <p:attrNameLst>
                                          <p:attrName>ppt_x</p:attrName>
                                        </p:attrNameLst>
                                      </p:cBhvr>
                                      <p:tavLst>
                                        <p:tav tm="0">
                                          <p:val>
                                            <p:strVal val="1+#ppt_w/2"/>
                                          </p:val>
                                        </p:tav>
                                        <p:tav tm="100000">
                                          <p:val>
                                            <p:strVal val="#ppt_x"/>
                                          </p:val>
                                        </p:tav>
                                      </p:tavLst>
                                    </p:anim>
                                    <p:anim calcmode="lin" valueType="num">
                                      <p:cBhvr additive="base">
                                        <p:cTn id="30" dur="750" fill="hold"/>
                                        <p:tgtEl>
                                          <p:spTgt spid="45"/>
                                        </p:tgtEl>
                                        <p:attrNameLst>
                                          <p:attrName>ppt_y</p:attrName>
                                        </p:attrNameLst>
                                      </p:cBhvr>
                                      <p:tavLst>
                                        <p:tav tm="0">
                                          <p:val>
                                            <p:strVal val="#ppt_y"/>
                                          </p:val>
                                        </p:tav>
                                        <p:tav tm="100000">
                                          <p:val>
                                            <p:strVal val="#ppt_y"/>
                                          </p:val>
                                        </p:tav>
                                      </p:tavLst>
                                    </p:anim>
                                  </p:childTnLst>
                                </p:cTn>
                              </p:par>
                            </p:childTnLst>
                          </p:cTn>
                        </p:par>
                        <p:par>
                          <p:cTn id="31" fill="hold">
                            <p:stCondLst>
                              <p:cond delay="6000"/>
                            </p:stCondLst>
                            <p:childTnLst>
                              <p:par>
                                <p:cTn id="32" presetID="9"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dissolve">
                                      <p:cBhvr>
                                        <p:cTn id="34" dur="750"/>
                                        <p:tgtEl>
                                          <p:spTgt spid="27"/>
                                        </p:tgtEl>
                                      </p:cBhvr>
                                    </p:animEffect>
                                  </p:childTnLst>
                                </p:cTn>
                              </p:par>
                            </p:childTnLst>
                          </p:cTn>
                        </p:par>
                        <p:par>
                          <p:cTn id="35" fill="hold">
                            <p:stCondLst>
                              <p:cond delay="7000"/>
                            </p:stCondLst>
                            <p:childTnLst>
                              <p:par>
                                <p:cTn id="36" presetID="2" presetClass="entr" presetSubtype="8" decel="42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750" fill="hold"/>
                                        <p:tgtEl>
                                          <p:spTgt spid="41"/>
                                        </p:tgtEl>
                                        <p:attrNameLst>
                                          <p:attrName>ppt_x</p:attrName>
                                        </p:attrNameLst>
                                      </p:cBhvr>
                                      <p:tavLst>
                                        <p:tav tm="0">
                                          <p:val>
                                            <p:strVal val="0-#ppt_w/2"/>
                                          </p:val>
                                        </p:tav>
                                        <p:tav tm="100000">
                                          <p:val>
                                            <p:strVal val="#ppt_x"/>
                                          </p:val>
                                        </p:tav>
                                      </p:tavLst>
                                    </p:anim>
                                    <p:anim calcmode="lin" valueType="num">
                                      <p:cBhvr additive="base">
                                        <p:cTn id="39"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021224" y="1421512"/>
            <a:ext cx="2823411" cy="2823411"/>
            <a:chOff x="1021224" y="2061592"/>
            <a:chExt cx="2823411" cy="2823411"/>
          </a:xfrm>
        </p:grpSpPr>
        <p:sp>
          <p:nvSpPr>
            <p:cNvPr id="10" name="椭圆 9"/>
            <p:cNvSpPr/>
            <p:nvPr/>
          </p:nvSpPr>
          <p:spPr>
            <a:xfrm>
              <a:off x="10212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 name="组合 10"/>
            <p:cNvGrpSpPr/>
            <p:nvPr/>
          </p:nvGrpSpPr>
          <p:grpSpPr>
            <a:xfrm>
              <a:off x="1021224" y="2061592"/>
              <a:ext cx="2823411" cy="2823411"/>
              <a:chOff x="1077495" y="1863081"/>
              <a:chExt cx="2823410" cy="2823410"/>
            </a:xfrm>
          </p:grpSpPr>
          <p:sp>
            <p:nvSpPr>
              <p:cNvPr id="19" name="椭圆 18"/>
              <p:cNvSpPr/>
              <p:nvPr/>
            </p:nvSpPr>
            <p:spPr>
              <a:xfrm>
                <a:off x="10774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椭圆 19"/>
              <p:cNvSpPr/>
              <p:nvPr/>
            </p:nvSpPr>
            <p:spPr>
              <a:xfrm>
                <a:off x="1271516" y="2057102"/>
                <a:ext cx="2435367" cy="2435367"/>
              </a:xfrm>
              <a:prstGeom prst="ellipse">
                <a:avLst/>
              </a:prstGeom>
              <a:gradFill>
                <a:gsLst>
                  <a:gs pos="0">
                    <a:srgbClr val="ED492C"/>
                  </a:gs>
                  <a:gs pos="100000">
                    <a:srgbClr val="DE163D"/>
                  </a:gs>
                </a:gsLst>
                <a:lin ang="2700000" scaled="1"/>
              </a:gradFill>
              <a:ln w="28575">
                <a:no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 name="饼形 11"/>
            <p:cNvSpPr/>
            <p:nvPr/>
          </p:nvSpPr>
          <p:spPr>
            <a:xfrm flipH="1">
              <a:off x="13508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3" name="文本框 12"/>
            <p:cNvSpPr txBox="1"/>
            <p:nvPr/>
          </p:nvSpPr>
          <p:spPr>
            <a:xfrm>
              <a:off x="1400744" y="2690810"/>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cxnSp>
          <p:nvCxnSpPr>
            <p:cNvPr id="14" name="直接连接符 13"/>
            <p:cNvCxnSpPr/>
            <p:nvPr/>
          </p:nvCxnSpPr>
          <p:spPr>
            <a:xfrm>
              <a:off x="2629365" y="3453078"/>
              <a:ext cx="679321" cy="0"/>
            </a:xfrm>
            <a:prstGeom prst="line">
              <a:avLst/>
            </a:prstGeom>
            <a:ln w="15875">
              <a:solidFill>
                <a:srgbClr val="E73A34"/>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741950" y="2921975"/>
              <a:ext cx="454147" cy="436659"/>
              <a:chOff x="3620725" y="5138333"/>
              <a:chExt cx="702937" cy="675873"/>
            </a:xfrm>
            <a:solidFill>
              <a:schemeClr val="bg1">
                <a:lumMod val="50000"/>
              </a:schemeClr>
            </a:solidFill>
          </p:grpSpPr>
          <p:sp>
            <p:nvSpPr>
              <p:cNvPr id="17" name="Freeform 18"/>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gradFill>
                <a:gsLst>
                  <a:gs pos="0">
                    <a:srgbClr val="ED492C"/>
                  </a:gs>
                  <a:gs pos="100000">
                    <a:srgbClr val="DE163D"/>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文本框 15"/>
            <p:cNvSpPr txBox="1"/>
            <p:nvPr/>
          </p:nvSpPr>
          <p:spPr>
            <a:xfrm>
              <a:off x="1601254" y="3695475"/>
              <a:ext cx="1627369" cy="523220"/>
            </a:xfrm>
            <a:prstGeom prst="rect">
              <a:avLst/>
            </a:prstGeom>
            <a:noFill/>
          </p:spPr>
          <p:txBody>
            <a:bodyPr wrap="none" rtlCol="0">
              <a:spAutoFit/>
            </a:bodyPr>
            <a:lstStyle/>
            <a:p>
              <a:r>
                <a:rPr lang="zh-CN" altLang="en-US" sz="2800" b="1" dirty="0">
                  <a:solidFill>
                    <a:srgbClr val="E94131"/>
                  </a:solidFill>
                  <a:latin typeface="幼圆" panose="02010509060101010101" pitchFamily="49" charset="-122"/>
                  <a:ea typeface="幼圆" panose="02010509060101010101" pitchFamily="49" charset="-122"/>
                </a:rPr>
                <a:t>计划之一</a:t>
              </a:r>
            </a:p>
          </p:txBody>
        </p:sp>
      </p:grpSp>
      <p:grpSp>
        <p:nvGrpSpPr>
          <p:cNvPr id="21" name="组合 20"/>
          <p:cNvGrpSpPr/>
          <p:nvPr/>
        </p:nvGrpSpPr>
        <p:grpSpPr>
          <a:xfrm>
            <a:off x="4628024" y="1421512"/>
            <a:ext cx="2823411" cy="2823411"/>
            <a:chOff x="4628024" y="2061592"/>
            <a:chExt cx="2823411" cy="2823411"/>
          </a:xfrm>
        </p:grpSpPr>
        <p:sp>
          <p:nvSpPr>
            <p:cNvPr id="22" name="椭圆 21"/>
            <p:cNvSpPr/>
            <p:nvPr/>
          </p:nvSpPr>
          <p:spPr>
            <a:xfrm>
              <a:off x="46280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3" name="组合 22"/>
            <p:cNvGrpSpPr/>
            <p:nvPr/>
          </p:nvGrpSpPr>
          <p:grpSpPr>
            <a:xfrm>
              <a:off x="4628024" y="2061592"/>
              <a:ext cx="2823411" cy="2823411"/>
              <a:chOff x="4684295" y="1863081"/>
              <a:chExt cx="2823410" cy="2823410"/>
            </a:xfrm>
          </p:grpSpPr>
          <p:sp>
            <p:nvSpPr>
              <p:cNvPr id="32" name="椭圆 31"/>
              <p:cNvSpPr/>
              <p:nvPr/>
            </p:nvSpPr>
            <p:spPr>
              <a:xfrm>
                <a:off x="46842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椭圆 32"/>
              <p:cNvSpPr/>
              <p:nvPr/>
            </p:nvSpPr>
            <p:spPr>
              <a:xfrm>
                <a:off x="4878316" y="2057102"/>
                <a:ext cx="2435367" cy="2435367"/>
              </a:xfrm>
              <a:prstGeom prst="ellipse">
                <a:avLst/>
              </a:prstGeom>
              <a:gradFill>
                <a:gsLst>
                  <a:gs pos="0">
                    <a:srgbClr val="01B3C5"/>
                  </a:gs>
                  <a:gs pos="100000">
                    <a:srgbClr val="009F9B"/>
                  </a:gs>
                </a:gsLst>
                <a:lin ang="2700000" scaled="1"/>
              </a:gradFill>
              <a:ln w="28575">
                <a:no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4" name="饼形 23"/>
            <p:cNvSpPr/>
            <p:nvPr/>
          </p:nvSpPr>
          <p:spPr>
            <a:xfrm flipH="1">
              <a:off x="49576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25" name="文本框 24"/>
            <p:cNvSpPr txBox="1"/>
            <p:nvPr/>
          </p:nvSpPr>
          <p:spPr>
            <a:xfrm>
              <a:off x="5026254" y="2690314"/>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cxnSp>
          <p:nvCxnSpPr>
            <p:cNvPr id="26" name="直接连接符 25"/>
            <p:cNvCxnSpPr/>
            <p:nvPr/>
          </p:nvCxnSpPr>
          <p:spPr>
            <a:xfrm>
              <a:off x="6236165" y="3453078"/>
              <a:ext cx="679321" cy="0"/>
            </a:xfrm>
            <a:prstGeom prst="line">
              <a:avLst/>
            </a:prstGeom>
            <a:ln w="15875">
              <a:solidFill>
                <a:srgbClr val="00A7AD"/>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353090" y="2937626"/>
              <a:ext cx="445468" cy="445468"/>
              <a:chOff x="6858828" y="3790714"/>
              <a:chExt cx="731377" cy="731377"/>
            </a:xfrm>
          </p:grpSpPr>
          <p:sp>
            <p:nvSpPr>
              <p:cNvPr id="29" name="Freeform 578"/>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579"/>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adFill>
                <a:gsLst>
                  <a:gs pos="0">
                    <a:srgbClr val="01B3C5"/>
                  </a:gs>
                  <a:gs pos="100000">
                    <a:srgbClr val="009F9B"/>
                  </a:gs>
                </a:gsLst>
                <a:lin ang="2700000" scaled="1"/>
              </a:gradFill>
              <a:ln>
                <a:noFill/>
              </a:ln>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580"/>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p:cNvSpPr txBox="1"/>
            <p:nvPr/>
          </p:nvSpPr>
          <p:spPr>
            <a:xfrm>
              <a:off x="5288117" y="3651021"/>
              <a:ext cx="1627369" cy="523220"/>
            </a:xfrm>
            <a:prstGeom prst="rect">
              <a:avLst/>
            </a:prstGeom>
            <a:noFill/>
          </p:spPr>
          <p:txBody>
            <a:bodyPr wrap="none" rtlCol="0">
              <a:spAutoFit/>
            </a:bodyPr>
            <a:lstStyle/>
            <a:p>
              <a:r>
                <a:rPr lang="zh-CN" altLang="en-US" sz="2800" b="1" dirty="0">
                  <a:solidFill>
                    <a:srgbClr val="00AFBD"/>
                  </a:solidFill>
                  <a:latin typeface="幼圆" panose="02010509060101010101" pitchFamily="49" charset="-122"/>
                  <a:ea typeface="幼圆" panose="02010509060101010101" pitchFamily="49" charset="-122"/>
                </a:rPr>
                <a:t>计划之二</a:t>
              </a:r>
            </a:p>
          </p:txBody>
        </p:sp>
      </p:grpSp>
      <p:grpSp>
        <p:nvGrpSpPr>
          <p:cNvPr id="34" name="组合 33"/>
          <p:cNvGrpSpPr/>
          <p:nvPr/>
        </p:nvGrpSpPr>
        <p:grpSpPr>
          <a:xfrm>
            <a:off x="8234824" y="1421512"/>
            <a:ext cx="2823411" cy="2823411"/>
            <a:chOff x="8234824" y="2061592"/>
            <a:chExt cx="2823411" cy="2823411"/>
          </a:xfrm>
        </p:grpSpPr>
        <p:sp>
          <p:nvSpPr>
            <p:cNvPr id="35" name="椭圆 34"/>
            <p:cNvSpPr/>
            <p:nvPr/>
          </p:nvSpPr>
          <p:spPr>
            <a:xfrm>
              <a:off x="82348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6" name="组合 35"/>
            <p:cNvGrpSpPr/>
            <p:nvPr/>
          </p:nvGrpSpPr>
          <p:grpSpPr>
            <a:xfrm>
              <a:off x="8234824" y="2061592"/>
              <a:ext cx="2823411" cy="2823411"/>
              <a:chOff x="8291095" y="1863081"/>
              <a:chExt cx="2823410" cy="2823410"/>
            </a:xfrm>
          </p:grpSpPr>
          <p:sp>
            <p:nvSpPr>
              <p:cNvPr id="46" name="椭圆 45"/>
              <p:cNvSpPr/>
              <p:nvPr/>
            </p:nvSpPr>
            <p:spPr>
              <a:xfrm>
                <a:off x="82910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椭圆 46"/>
              <p:cNvSpPr/>
              <p:nvPr/>
            </p:nvSpPr>
            <p:spPr>
              <a:xfrm>
                <a:off x="8485116" y="2057102"/>
                <a:ext cx="2435367" cy="2435367"/>
              </a:xfrm>
              <a:prstGeom prst="ellipse">
                <a:avLst/>
              </a:prstGeom>
              <a:gradFill>
                <a:gsLst>
                  <a:gs pos="0">
                    <a:srgbClr val="7B64A9"/>
                  </a:gs>
                  <a:gs pos="100000">
                    <a:srgbClr val="473F8E"/>
                  </a:gs>
                </a:gsLst>
                <a:lin ang="2700000" scaled="1"/>
              </a:gradFill>
              <a:ln w="28575">
                <a:no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37" name="饼形 36"/>
            <p:cNvSpPr/>
            <p:nvPr/>
          </p:nvSpPr>
          <p:spPr>
            <a:xfrm flipH="1">
              <a:off x="85644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38" name="文本框 37"/>
            <p:cNvSpPr txBox="1"/>
            <p:nvPr/>
          </p:nvSpPr>
          <p:spPr>
            <a:xfrm>
              <a:off x="8628853" y="2690314"/>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cxnSp>
          <p:nvCxnSpPr>
            <p:cNvPr id="39" name="直接连接符 38"/>
            <p:cNvCxnSpPr/>
            <p:nvPr/>
          </p:nvCxnSpPr>
          <p:spPr>
            <a:xfrm>
              <a:off x="9842965" y="3453078"/>
              <a:ext cx="679321" cy="0"/>
            </a:xfrm>
            <a:prstGeom prst="line">
              <a:avLst/>
            </a:prstGeom>
            <a:ln w="15875">
              <a:solidFill>
                <a:srgbClr val="69579E"/>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957896" y="2985530"/>
              <a:ext cx="448776" cy="383603"/>
              <a:chOff x="1179499" y="5126995"/>
              <a:chExt cx="695313" cy="594335"/>
            </a:xfrm>
            <a:solidFill>
              <a:schemeClr val="tx1">
                <a:lumMod val="50000"/>
                <a:lumOff val="50000"/>
              </a:schemeClr>
            </a:solidFill>
          </p:grpSpPr>
          <p:sp>
            <p:nvSpPr>
              <p:cNvPr id="42" name="Freeform 131"/>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adFill>
                <a:gsLst>
                  <a:gs pos="0">
                    <a:srgbClr val="7B64A9"/>
                  </a:gs>
                  <a:gs pos="100000">
                    <a:srgbClr val="473F8E"/>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文本框 40"/>
            <p:cNvSpPr txBox="1"/>
            <p:nvPr/>
          </p:nvSpPr>
          <p:spPr>
            <a:xfrm>
              <a:off x="8894917" y="3695475"/>
              <a:ext cx="1627369" cy="523220"/>
            </a:xfrm>
            <a:prstGeom prst="rect">
              <a:avLst/>
            </a:prstGeom>
            <a:noFill/>
          </p:spPr>
          <p:txBody>
            <a:bodyPr wrap="none" rtlCol="0">
              <a:spAutoFit/>
            </a:bodyPr>
            <a:lstStyle/>
            <a:p>
              <a:r>
                <a:rPr lang="zh-CN" altLang="en-US" sz="2800" b="1" dirty="0">
                  <a:solidFill>
                    <a:srgbClr val="7560A5"/>
                  </a:solidFill>
                  <a:latin typeface="幼圆" panose="02010509060101010101" pitchFamily="49" charset="-122"/>
                  <a:ea typeface="幼圆" panose="02010509060101010101" pitchFamily="49" charset="-122"/>
                </a:rPr>
                <a:t>计划之三</a:t>
              </a:r>
            </a:p>
          </p:txBody>
        </p:sp>
      </p:grpSp>
      <p:sp>
        <p:nvSpPr>
          <p:cNvPr id="48" name="文本框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36389" y="4541702"/>
            <a:ext cx="2114224" cy="1569660"/>
          </a:xfrm>
          <a:prstGeom prst="rect">
            <a:avLst/>
          </a:prstGeom>
          <a:noFill/>
          <a:effectLst/>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文本框 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07544" y="4539398"/>
            <a:ext cx="2114224" cy="1569660"/>
          </a:xfrm>
          <a:prstGeom prst="rect">
            <a:avLst/>
          </a:prstGeom>
          <a:noFill/>
          <a:effectLst/>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文本框 4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651489" y="4539398"/>
            <a:ext cx="2114224" cy="1569660"/>
          </a:xfrm>
          <a:prstGeom prst="rect">
            <a:avLst/>
          </a:prstGeom>
          <a:noFill/>
          <a:effectLst/>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wipe(up)">
                                      <p:cBhvr>
                                        <p:cTn id="18" dur="500"/>
                                        <p:tgtEl>
                                          <p:spTgt spid="48"/>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25" dur="1000" fill="hold"/>
                                        <p:tgtEl>
                                          <p:spTgt spid="21"/>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21"/>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000"/>
                            </p:stCondLst>
                            <p:childTnLst>
                              <p:par>
                                <p:cTn id="35" presetID="25"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40" dur="1000" fill="hold"/>
                                        <p:tgtEl>
                                          <p:spTgt spid="34"/>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4"/>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up)">
                                      <p:cBhvr>
                                        <p:cTn id="4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207241" cy="5671217"/>
          </a:xfrm>
          <a:prstGeom prst="rect">
            <a:avLst/>
          </a:prstGeom>
        </p:spPr>
      </p:pic>
      <p:pic>
        <p:nvPicPr>
          <p:cNvPr id="24" name="图片 23"/>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flipH="1">
            <a:off x="8085605" y="3712224"/>
            <a:ext cx="4106394" cy="2505036"/>
          </a:xfrm>
          <a:prstGeom prst="rect">
            <a:avLst/>
          </a:prstGeom>
        </p:spPr>
      </p:pic>
      <p:pic>
        <p:nvPicPr>
          <p:cNvPr id="22" name="图片 21"/>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a:stretch/>
        </p:blipFill>
        <p:spPr>
          <a:xfrm flipH="1">
            <a:off x="-15241" y="3712224"/>
            <a:ext cx="4106394" cy="2505036"/>
          </a:xfrm>
          <a:prstGeom prst="rect">
            <a:avLst/>
          </a:prstGeom>
        </p:spPr>
      </p:pic>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36043" y="3518291"/>
            <a:ext cx="4756117" cy="3110099"/>
          </a:xfrm>
          <a:prstGeom prst="rect">
            <a:avLst/>
          </a:prstGeom>
        </p:spPr>
      </p:pic>
      <p:sp>
        <p:nvSpPr>
          <p:cNvPr id="16" name="任意多边形 15"/>
          <p:cNvSpPr/>
          <p:nvPr/>
        </p:nvSpPr>
        <p:spPr>
          <a:xfrm>
            <a:off x="1" y="5073341"/>
            <a:ext cx="6346893" cy="178465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5860346" y="5088581"/>
            <a:ext cx="6346894" cy="178465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402013" y="5338369"/>
            <a:ext cx="1386840" cy="1199261"/>
            <a:chOff x="5402013" y="5338369"/>
            <a:chExt cx="1386840" cy="1199261"/>
          </a:xfrm>
        </p:grpSpPr>
        <p:sp>
          <p:nvSpPr>
            <p:cNvPr id="27" name="心形 26"/>
            <p:cNvSpPr/>
            <p:nvPr/>
          </p:nvSpPr>
          <p:spPr>
            <a:xfrm>
              <a:off x="5402013" y="5338369"/>
              <a:ext cx="1386840" cy="1199261"/>
            </a:xfrm>
            <a:prstGeom prst="heart">
              <a:avLst/>
            </a:prstGeom>
            <a:gradFill>
              <a:gsLst>
                <a:gs pos="0">
                  <a:srgbClr val="FF0000"/>
                </a:gs>
                <a:gs pos="100000">
                  <a:srgbClr val="C00000"/>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十字形 27"/>
            <p:cNvSpPr/>
            <p:nvPr/>
          </p:nvSpPr>
          <p:spPr>
            <a:xfrm>
              <a:off x="5839176" y="5673082"/>
              <a:ext cx="498406" cy="498406"/>
            </a:xfrm>
            <a:prstGeom prst="plus">
              <a:avLst>
                <a:gd name="adj" fmla="val 311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2941890" y="828122"/>
            <a:ext cx="6083717" cy="1862048"/>
          </a:xfrm>
          <a:prstGeom prst="rect">
            <a:avLst/>
          </a:prstGeom>
          <a:noFill/>
        </p:spPr>
        <p:txBody>
          <a:bodyPr wrap="none" rtlCol="0">
            <a:spAutoFit/>
          </a:bodyPr>
          <a:lstStyle/>
          <a:p>
            <a:r>
              <a:rPr lang="zh-CN" altLang="en-US" sz="11500" i="1" dirty="0">
                <a:ln w="76200">
                  <a:solidFill>
                    <a:schemeClr val="bg1"/>
                  </a:solidFill>
                </a:ln>
                <a:gradFill>
                  <a:gsLst>
                    <a:gs pos="0">
                      <a:srgbClr val="FF0000"/>
                    </a:gs>
                    <a:gs pos="100000">
                      <a:srgbClr val="C00000"/>
                    </a:gs>
                  </a:gsLst>
                  <a:lin ang="5400000" scaled="1"/>
                </a:gradFill>
                <a:latin typeface="阿里汉仪智能黑体" panose="00020600040101010101" pitchFamily="18" charset="-122"/>
                <a:ea typeface="阿里汉仪智能黑体" panose="00020600040101010101" pitchFamily="18" charset="-122"/>
              </a:rPr>
              <a:t>谢谢观看</a:t>
            </a:r>
          </a:p>
        </p:txBody>
      </p:sp>
      <p:sp>
        <p:nvSpPr>
          <p:cNvPr id="31" name="文本框 30"/>
          <p:cNvSpPr txBox="1"/>
          <p:nvPr/>
        </p:nvSpPr>
        <p:spPr>
          <a:xfrm>
            <a:off x="3977532" y="2546204"/>
            <a:ext cx="3981951" cy="369332"/>
          </a:xfrm>
          <a:prstGeom prst="rect">
            <a:avLst/>
          </a:prstGeom>
          <a:noFill/>
        </p:spPr>
        <p:txBody>
          <a:bodyPr wrap="square" rtlCol="0">
            <a:spAutoFit/>
          </a:bodyPr>
          <a:lstStyle/>
          <a:p>
            <a:pPr algn="dist"/>
            <a:r>
              <a:rPr lang="zh-CN" altLang="en-US" i="1" dirty="0">
                <a:solidFill>
                  <a:schemeClr val="bg1"/>
                </a:solidFill>
                <a:effectLst>
                  <a:outerShdw blurRad="50800" dist="38100" dir="2700000" algn="tl" rotWithShape="0">
                    <a:prstClr val="black">
                      <a:alpha val="40000"/>
                    </a:prstClr>
                  </a:outerShdw>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众志成城 抗疫情 致敬逆行者</a:t>
            </a:r>
          </a:p>
        </p:txBody>
      </p:sp>
      <p:sp>
        <p:nvSpPr>
          <p:cNvPr id="32" name="文本框 31"/>
          <p:cNvSpPr txBox="1"/>
          <p:nvPr/>
        </p:nvSpPr>
        <p:spPr>
          <a:xfrm>
            <a:off x="2926650" y="786559"/>
            <a:ext cx="6083717" cy="1862048"/>
          </a:xfrm>
          <a:prstGeom prst="rect">
            <a:avLst/>
          </a:prstGeom>
          <a:noFill/>
        </p:spPr>
        <p:txBody>
          <a:bodyPr wrap="none" rtlCol="0">
            <a:spAutoFit/>
          </a:bodyPr>
          <a:lstStyle/>
          <a:p>
            <a:r>
              <a:rPr lang="zh-CN" altLang="en-US" sz="11500" i="1" dirty="0">
                <a:gradFill>
                  <a:gsLst>
                    <a:gs pos="0">
                      <a:srgbClr val="FF0000"/>
                    </a:gs>
                    <a:gs pos="100000">
                      <a:srgbClr val="C00000"/>
                    </a:gs>
                  </a:gsLst>
                  <a:lin ang="5400000" scaled="1"/>
                </a:gradFill>
                <a:latin typeface="阿里汉仪智能黑体" panose="00020600040101010101" pitchFamily="18" charset="-122"/>
                <a:ea typeface="阿里汉仪智能黑体" panose="00020600040101010101" pitchFamily="18" charset="-122"/>
              </a:rPr>
              <a:t>谢谢观看</a:t>
            </a:r>
          </a:p>
        </p:txBody>
      </p:sp>
      <p:sp>
        <p:nvSpPr>
          <p:cNvPr id="34" name="圆角矩形 33"/>
          <p:cNvSpPr/>
          <p:nvPr/>
        </p:nvSpPr>
        <p:spPr>
          <a:xfrm>
            <a:off x="4892039" y="3225096"/>
            <a:ext cx="2392680" cy="466104"/>
          </a:xfrm>
          <a:prstGeom prst="roundRect">
            <a:avLst>
              <a:gd name="adj" fmla="val 50000"/>
            </a:avLst>
          </a:prstGeom>
          <a:gradFill>
            <a:gsLst>
              <a:gs pos="0">
                <a:srgbClr val="FF0000"/>
              </a:gs>
              <a:gs pos="100000">
                <a:srgbClr val="C00000"/>
              </a:gs>
            </a:gsLst>
            <a:lin ang="5400000" scaled="1"/>
          </a:gradFill>
          <a:ln w="31750">
            <a:solidFill>
              <a:schemeClr val="bg1"/>
            </a:solidFill>
          </a:ln>
          <a:effectLst>
            <a:outerShdw blurRad="165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汇报人：木一一</a:t>
            </a:r>
          </a:p>
        </p:txBody>
      </p:sp>
      <p:cxnSp>
        <p:nvCxnSpPr>
          <p:cNvPr id="42" name="直接连接符 41"/>
          <p:cNvCxnSpPr/>
          <p:nvPr/>
        </p:nvCxnSpPr>
        <p:spPr>
          <a:xfrm>
            <a:off x="2463692" y="2736854"/>
            <a:ext cx="1513840" cy="0"/>
          </a:xfrm>
          <a:prstGeom prst="line">
            <a:avLst/>
          </a:prstGeom>
          <a:ln w="38100">
            <a:gradFill flip="none" rotWithShape="1">
              <a:gsLst>
                <a:gs pos="0">
                  <a:schemeClr val="accent1">
                    <a:lumMod val="5000"/>
                    <a:lumOff val="95000"/>
                    <a:alpha val="0"/>
                  </a:schemeClr>
                </a:gs>
                <a:gs pos="100000">
                  <a:srgbClr val="C0000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8055264" y="2730870"/>
            <a:ext cx="1756664" cy="5984"/>
          </a:xfrm>
          <a:prstGeom prst="line">
            <a:avLst/>
          </a:prstGeom>
          <a:ln w="38100">
            <a:gradFill flip="none" rotWithShape="1">
              <a:gsLst>
                <a:gs pos="0">
                  <a:schemeClr val="accent1">
                    <a:lumMod val="5000"/>
                    <a:lumOff val="95000"/>
                    <a:alpha val="0"/>
                  </a:schemeClr>
                </a:gs>
                <a:gs pos="100000">
                  <a:srgbClr val="C00000"/>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554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1783" y="3341406"/>
            <a:ext cx="5097870" cy="1200329"/>
          </a:xfrm>
          <a:prstGeom prst="rect">
            <a:avLst/>
          </a:prstGeom>
          <a:noFill/>
        </p:spPr>
        <p:txBody>
          <a:bodyPr wrap="none" rtlCol="0">
            <a:spAutoFit/>
          </a:bodyPr>
          <a:lstStyle/>
          <a:p>
            <a:r>
              <a:rPr lang="zh-CN" altLang="en-US" dirty="0"/>
              <a:t>木一一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835607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 name="图片 3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5502846"/>
          </a:xfrm>
          <a:prstGeom prst="rect">
            <a:avLst/>
          </a:prstGeom>
        </p:spPr>
      </p:pic>
      <p:sp>
        <p:nvSpPr>
          <p:cNvPr id="29" name="心形 28"/>
          <p:cNvSpPr/>
          <p:nvPr/>
        </p:nvSpPr>
        <p:spPr>
          <a:xfrm>
            <a:off x="3214506" y="673059"/>
            <a:ext cx="5761854" cy="4982522"/>
          </a:xfrm>
          <a:prstGeom prst="heart">
            <a:avLst/>
          </a:prstGeom>
          <a:gradFill>
            <a:gsLst>
              <a:gs pos="0">
                <a:srgbClr val="FF0000">
                  <a:alpha val="0"/>
                </a:srgbClr>
              </a:gs>
              <a:gs pos="100000">
                <a:schemeClr val="bg1"/>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7288935" y="349636"/>
            <a:ext cx="1823473" cy="1717112"/>
            <a:chOff x="4156892" y="2537102"/>
            <a:chExt cx="1237657" cy="1165464"/>
          </a:xfrm>
        </p:grpSpPr>
        <p:sp>
          <p:nvSpPr>
            <p:cNvPr id="38" name="椭圆 37"/>
            <p:cNvSpPr/>
            <p:nvPr/>
          </p:nvSpPr>
          <p:spPr>
            <a:xfrm>
              <a:off x="4267029" y="2729428"/>
              <a:ext cx="973138" cy="973138"/>
            </a:xfrm>
            <a:prstGeom prst="ellipse">
              <a:avLst/>
            </a:prstGeom>
            <a:gradFill>
              <a:gsLst>
                <a:gs pos="0">
                  <a:srgbClr val="ED492C"/>
                </a:gs>
                <a:gs pos="100000">
                  <a:srgbClr val="DE163D"/>
                </a:gs>
              </a:gsLst>
              <a:lin ang="2700000" scaled="1"/>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9" name="任意多边形 38"/>
            <p:cNvSpPr/>
            <p:nvPr/>
          </p:nvSpPr>
          <p:spPr>
            <a:xfrm>
              <a:off x="4156892" y="2619293"/>
              <a:ext cx="1060362" cy="1060362"/>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椭圆 39"/>
            <p:cNvSpPr/>
            <p:nvPr/>
          </p:nvSpPr>
          <p:spPr>
            <a:xfrm>
              <a:off x="4225983" y="2537102"/>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椭圆 40"/>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37" name="矩形 36"/>
          <p:cNvSpPr/>
          <p:nvPr/>
        </p:nvSpPr>
        <p:spPr>
          <a:xfrm>
            <a:off x="7159000" y="659596"/>
            <a:ext cx="2048633" cy="1200330"/>
          </a:xfrm>
          <a:prstGeom prst="rect">
            <a:avLst/>
          </a:prstGeom>
          <a:noFill/>
        </p:spPr>
        <p:txBody>
          <a:bodyPr wrap="square" rtlCol="0" anchor="ctr">
            <a:spAutoFit/>
          </a:bodyPr>
          <a:lstStyle/>
          <a:p>
            <a:pPr algn="ctr" defTabSz="913765" fontAlgn="ctr">
              <a:lnSpc>
                <a:spcPct val="120000"/>
              </a:lnSpc>
            </a:pPr>
            <a:r>
              <a:rPr lang="en-US" altLang="zh-CN" sz="6000" dirty="0">
                <a:solidFill>
                  <a:srgbClr val="FDFDFD"/>
                </a:solidFill>
                <a:latin typeface="Arial" panose="020B0604020202020204" pitchFamily="34" charset="0"/>
                <a:cs typeface="Arial" panose="020B0604020202020204" pitchFamily="34" charset="0"/>
              </a:rPr>
              <a:t>01</a:t>
            </a:r>
            <a:endParaRPr lang="zh-CN" altLang="en-US" sz="6000" dirty="0">
              <a:solidFill>
                <a:srgbClr val="FDFDFD"/>
              </a:solidFill>
              <a:latin typeface="Arial" panose="020B0604020202020204" pitchFamily="34" charset="0"/>
              <a:cs typeface="Arial" panose="020B0604020202020204" pitchFamily="34" charset="0"/>
            </a:endParaRPr>
          </a:p>
        </p:txBody>
      </p:sp>
      <p:sp>
        <p:nvSpPr>
          <p:cNvPr id="43" name="心形 42"/>
          <p:cNvSpPr/>
          <p:nvPr/>
        </p:nvSpPr>
        <p:spPr>
          <a:xfrm>
            <a:off x="2750829" y="272098"/>
            <a:ext cx="6689208" cy="5784444"/>
          </a:xfrm>
          <a:prstGeom prst="heart">
            <a:avLst/>
          </a:prstGeom>
          <a:noFill/>
          <a:ln w="6350">
            <a:gradFill>
              <a:gsLst>
                <a:gs pos="0">
                  <a:schemeClr val="accent1">
                    <a:lumMod val="5000"/>
                    <a:lumOff val="95000"/>
                    <a:alpha val="56000"/>
                  </a:schemeClr>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750829" y="2481207"/>
            <a:ext cx="6689208" cy="1017990"/>
            <a:chOff x="3002290" y="2393186"/>
            <a:chExt cx="6689208" cy="1017990"/>
          </a:xfrm>
        </p:grpSpPr>
        <p:sp>
          <p:nvSpPr>
            <p:cNvPr id="34" name="圆角矩形 33"/>
            <p:cNvSpPr/>
            <p:nvPr/>
          </p:nvSpPr>
          <p:spPr bwMode="auto">
            <a:xfrm flipH="1">
              <a:off x="3002290" y="2393186"/>
              <a:ext cx="6689208" cy="1017990"/>
            </a:xfrm>
            <a:prstGeom prst="roundRect">
              <a:avLst>
                <a:gd name="adj" fmla="val 50000"/>
              </a:avLst>
            </a:prstGeom>
            <a:gradFill flip="none" rotWithShape="1">
              <a:gsLst>
                <a:gs pos="0">
                  <a:srgbClr val="ED492E"/>
                </a:gs>
                <a:gs pos="100000">
                  <a:srgbClr val="E1203D"/>
                </a:gs>
              </a:gsLst>
              <a:lin ang="5400000" scaled="1"/>
              <a:tileRect/>
            </a:gradFill>
            <a:ln>
              <a:gradFill>
                <a:gsLst>
                  <a:gs pos="0">
                    <a:srgbClr val="E1203D"/>
                  </a:gs>
                  <a:gs pos="100000">
                    <a:srgbClr val="ED492E"/>
                  </a:gs>
                </a:gsLst>
                <a:lin ang="8100000" scaled="0"/>
              </a:gradFill>
            </a:ln>
            <a:effectLst>
              <a:outerShdw blurRad="381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5" name="文本框 3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704687" y="2493158"/>
              <a:ext cx="3575018" cy="769441"/>
            </a:xfrm>
            <a:prstGeom prst="rect">
              <a:avLst/>
            </a:prstGeom>
            <a:noFill/>
          </p:spPr>
          <p:txBody>
            <a:bodyPr wrap="none" rtlCol="0">
              <a:spAutoFit/>
            </a:bodyPr>
            <a:lstStyle/>
            <a:p>
              <a:pPr defTabSz="1218565">
                <a:defRPr/>
              </a:pPr>
              <a:r>
                <a:rPr lang="zh-CN" altLang="en-US" sz="4400" b="1" kern="0" dirty="0">
                  <a:solidFill>
                    <a:schemeClr val="bg1"/>
                  </a:solidFill>
                  <a:latin typeface="幼圆" panose="02010509060101010101" pitchFamily="49" charset="-122"/>
                  <a:ea typeface="幼圆" panose="02010509060101010101" pitchFamily="49" charset="-122"/>
                </a:rPr>
                <a:t>输入您的标题</a:t>
              </a:r>
            </a:p>
          </p:txBody>
        </p:sp>
      </p:grpSp>
      <p:sp>
        <p:nvSpPr>
          <p:cNvPr id="45" name="椭圆 44"/>
          <p:cNvSpPr/>
          <p:nvPr/>
        </p:nvSpPr>
        <p:spPr>
          <a:xfrm>
            <a:off x="2718451" y="-482374"/>
            <a:ext cx="3043610" cy="3043606"/>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椭圆 45"/>
          <p:cNvSpPr/>
          <p:nvPr/>
        </p:nvSpPr>
        <p:spPr>
          <a:xfrm>
            <a:off x="5627043" y="2961205"/>
            <a:ext cx="1227384" cy="1227382"/>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49" name="图片 4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6043" y="3518291"/>
            <a:ext cx="4756117" cy="3110099"/>
          </a:xfrm>
          <a:prstGeom prst="rect">
            <a:avLst/>
          </a:prstGeom>
        </p:spPr>
      </p:pic>
      <p:sp>
        <p:nvSpPr>
          <p:cNvPr id="26" name="任意多边形 25"/>
          <p:cNvSpPr/>
          <p:nvPr/>
        </p:nvSpPr>
        <p:spPr>
          <a:xfrm>
            <a:off x="1" y="5073341"/>
            <a:ext cx="6346893" cy="178465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flipH="1">
            <a:off x="5860346" y="5088581"/>
            <a:ext cx="6346894" cy="1784659"/>
          </a:xfrm>
          <a:custGeom>
            <a:avLst/>
            <a:gdLst>
              <a:gd name="connsiteX0" fmla="*/ 0 w 6346893"/>
              <a:gd name="connsiteY0" fmla="*/ 0 h 1784659"/>
              <a:gd name="connsiteX1" fmla="*/ 174188 w 6346893"/>
              <a:gd name="connsiteY1" fmla="*/ 65754 h 1784659"/>
              <a:gd name="connsiteX2" fmla="*/ 1981200 w 6346893"/>
              <a:gd name="connsiteY2" fmla="*/ 626419 h 1784659"/>
              <a:gd name="connsiteX3" fmla="*/ 4886960 w 6346893"/>
              <a:gd name="connsiteY3" fmla="*/ 1083619 h 1784659"/>
              <a:gd name="connsiteX4" fmla="*/ 6273453 w 6346893"/>
              <a:gd name="connsiteY4" fmla="*/ 1740229 h 1784659"/>
              <a:gd name="connsiteX5" fmla="*/ 6346893 w 6346893"/>
              <a:gd name="connsiteY5" fmla="*/ 1784659 h 1784659"/>
              <a:gd name="connsiteX6" fmla="*/ 0 w 6346893"/>
              <a:gd name="connsiteY6" fmla="*/ 1784659 h 1784659"/>
              <a:gd name="connsiteX7" fmla="*/ 0 w 6346893"/>
              <a:gd name="connsiteY7" fmla="*/ 0 h 1784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6893" h="1784659">
                <a:moveTo>
                  <a:pt x="0" y="0"/>
                </a:moveTo>
                <a:lnTo>
                  <a:pt x="174188" y="65754"/>
                </a:lnTo>
                <a:cubicBezTo>
                  <a:pt x="738664" y="274788"/>
                  <a:pt x="1322070" y="472749"/>
                  <a:pt x="1981200" y="626419"/>
                </a:cubicBezTo>
                <a:cubicBezTo>
                  <a:pt x="2860040" y="831312"/>
                  <a:pt x="4153747" y="887192"/>
                  <a:pt x="4886960" y="1083619"/>
                </a:cubicBezTo>
                <a:cubicBezTo>
                  <a:pt x="5528522" y="1255493"/>
                  <a:pt x="5996358" y="1567383"/>
                  <a:pt x="6273453" y="1740229"/>
                </a:cubicBezTo>
                <a:lnTo>
                  <a:pt x="6346893" y="1784659"/>
                </a:lnTo>
                <a:lnTo>
                  <a:pt x="0" y="1784659"/>
                </a:lnTo>
                <a:lnTo>
                  <a:pt x="0" y="0"/>
                </a:lnTo>
                <a:close/>
              </a:path>
            </a:pathLst>
          </a:custGeom>
          <a:gradFill>
            <a:gsLst>
              <a:gs pos="0">
                <a:srgbClr val="FF0000"/>
              </a:gs>
              <a:gs pos="100000">
                <a:srgbClr val="C00000"/>
              </a:gs>
            </a:gsLst>
            <a:lin ang="5400000" scaled="1"/>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cxnSp>
        <p:nvCxnSpPr>
          <p:cNvPr id="9" name="直接连接符 8"/>
          <p:cNvCxnSpPr/>
          <p:nvPr/>
        </p:nvCxnSpPr>
        <p:spPr>
          <a:xfrm>
            <a:off x="0" y="3700687"/>
            <a:ext cx="12192000" cy="0"/>
          </a:xfrm>
          <a:prstGeom prst="line">
            <a:avLst/>
          </a:prstGeom>
          <a:ln w="190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22504" y="1298051"/>
            <a:ext cx="1105637" cy="2522681"/>
            <a:chOff x="466878" y="1023579"/>
            <a:chExt cx="829228" cy="1892011"/>
          </a:xfrm>
        </p:grpSpPr>
        <p:cxnSp>
          <p:nvCxnSpPr>
            <p:cNvPr id="11" name="直接连接符 10"/>
            <p:cNvCxnSpPr/>
            <p:nvPr/>
          </p:nvCxnSpPr>
          <p:spPr>
            <a:xfrm>
              <a:off x="881492" y="1888431"/>
              <a:ext cx="0" cy="900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791492" y="2735590"/>
              <a:ext cx="180000" cy="180000"/>
            </a:xfrm>
            <a:prstGeom prst="ellipse">
              <a:avLst/>
            </a:prstGeom>
            <a:gradFill>
              <a:gsLst>
                <a:gs pos="0">
                  <a:srgbClr val="ED492C"/>
                </a:gs>
                <a:gs pos="100000">
                  <a:srgbClr val="DE163D"/>
                </a:gs>
              </a:gsLst>
              <a:lin ang="2700000" scaled="1"/>
            </a:gra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椭圆 12"/>
            <p:cNvSpPr/>
            <p:nvPr/>
          </p:nvSpPr>
          <p:spPr>
            <a:xfrm>
              <a:off x="46687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4" name="椭圆 13"/>
            <p:cNvSpPr/>
            <p:nvPr/>
          </p:nvSpPr>
          <p:spPr>
            <a:xfrm>
              <a:off x="580885" y="1137580"/>
              <a:ext cx="601237" cy="601237"/>
            </a:xfrm>
            <a:prstGeom prst="ellipse">
              <a:avLst/>
            </a:prstGeom>
            <a:gradFill>
              <a:gsLst>
                <a:gs pos="0">
                  <a:srgbClr val="ED492C"/>
                </a:gs>
                <a:gs pos="100000">
                  <a:srgbClr val="DE163D"/>
                </a:gs>
              </a:gsLst>
              <a:lin ang="2700000" scaled="1"/>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800" b="1" dirty="0">
                  <a:latin typeface="Kartika" panose="02020503030404060203" pitchFamily="18" charset="0"/>
                  <a:cs typeface="Kartika" panose="02020503030404060203" pitchFamily="18" charset="0"/>
                </a:rPr>
                <a:t>1</a:t>
              </a:r>
              <a:r>
                <a:rPr lang="zh-CN" altLang="en-US" sz="2800" b="1" dirty="0">
                  <a:latin typeface="Kartika" panose="02020503030404060203" pitchFamily="18" charset="0"/>
                  <a:cs typeface="Kartika" panose="02020503030404060203" pitchFamily="18" charset="0"/>
                </a:rPr>
                <a:t>月</a:t>
              </a:r>
              <a:endParaRPr lang="zh-CN" altLang="en-US" sz="4800" b="1" dirty="0">
                <a:latin typeface="Kartika" panose="02020503030404060203" pitchFamily="18" charset="0"/>
                <a:cs typeface="Kartika" panose="02020503030404060203" pitchFamily="18" charset="0"/>
              </a:endParaRPr>
            </a:p>
          </p:txBody>
        </p:sp>
      </p:grpSp>
      <p:grpSp>
        <p:nvGrpSpPr>
          <p:cNvPr id="15" name="组合 14"/>
          <p:cNvGrpSpPr/>
          <p:nvPr/>
        </p:nvGrpSpPr>
        <p:grpSpPr>
          <a:xfrm>
            <a:off x="2069224" y="3580687"/>
            <a:ext cx="1105637" cy="2565856"/>
            <a:chOff x="1547664" y="2735590"/>
            <a:chExt cx="829228" cy="1924392"/>
          </a:xfrm>
        </p:grpSpPr>
        <p:cxnSp>
          <p:nvCxnSpPr>
            <p:cNvPr id="16" name="直接连接符 15"/>
            <p:cNvCxnSpPr/>
            <p:nvPr/>
          </p:nvCxnSpPr>
          <p:spPr>
            <a:xfrm>
              <a:off x="1962278" y="2825590"/>
              <a:ext cx="0" cy="900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872278" y="2735590"/>
              <a:ext cx="180000" cy="180000"/>
            </a:xfrm>
            <a:prstGeom prst="ellipse">
              <a:avLst/>
            </a:prstGeom>
            <a:gradFill>
              <a:gsLst>
                <a:gs pos="0">
                  <a:srgbClr val="01B3C5"/>
                </a:gs>
                <a:gs pos="100000">
                  <a:srgbClr val="009F9B"/>
                </a:gs>
              </a:gsLst>
              <a:lin ang="2700000" scaled="1"/>
            </a:gra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椭圆 17"/>
            <p:cNvSpPr/>
            <p:nvPr/>
          </p:nvSpPr>
          <p:spPr>
            <a:xfrm>
              <a:off x="1547664" y="3830754"/>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9" name="椭圆 18"/>
            <p:cNvSpPr/>
            <p:nvPr/>
          </p:nvSpPr>
          <p:spPr>
            <a:xfrm>
              <a:off x="1661671" y="3944755"/>
              <a:ext cx="601237" cy="601237"/>
            </a:xfrm>
            <a:prstGeom prst="ellipse">
              <a:avLst/>
            </a:prstGeom>
            <a:gradFill>
              <a:gsLst>
                <a:gs pos="0">
                  <a:srgbClr val="01B3C5"/>
                </a:gs>
                <a:gs pos="100000">
                  <a:srgbClr val="009F9B"/>
                </a:gs>
              </a:gsLst>
              <a:lin ang="2700000" scaled="1"/>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400" b="1" dirty="0">
                  <a:latin typeface="Kartika" panose="02020503030404060203" pitchFamily="18" charset="0"/>
                  <a:cs typeface="Kartika" panose="02020503030404060203" pitchFamily="18" charset="0"/>
                </a:rPr>
                <a:t>3</a:t>
              </a:r>
              <a:r>
                <a:rPr lang="zh-CN" altLang="en-US" sz="2400" b="1" dirty="0">
                  <a:latin typeface="Kartika" panose="02020503030404060203" pitchFamily="18" charset="0"/>
                  <a:cs typeface="Kartika" panose="02020503030404060203" pitchFamily="18" charset="0"/>
                </a:rPr>
                <a:t>月</a:t>
              </a:r>
              <a:endParaRPr lang="zh-CN" altLang="en-US" sz="4400" b="1" dirty="0">
                <a:latin typeface="Kartika" panose="02020503030404060203" pitchFamily="18" charset="0"/>
                <a:cs typeface="Kartika" panose="02020503030404060203" pitchFamily="18" charset="0"/>
              </a:endParaRPr>
            </a:p>
          </p:txBody>
        </p:sp>
      </p:grpSp>
      <p:grpSp>
        <p:nvGrpSpPr>
          <p:cNvPr id="20" name="组合 19"/>
          <p:cNvGrpSpPr/>
          <p:nvPr/>
        </p:nvGrpSpPr>
        <p:grpSpPr>
          <a:xfrm>
            <a:off x="3934246" y="3580687"/>
            <a:ext cx="1105637" cy="1688208"/>
            <a:chOff x="2950684" y="2735590"/>
            <a:chExt cx="829228" cy="1266156"/>
          </a:xfrm>
        </p:grpSpPr>
        <p:cxnSp>
          <p:nvCxnSpPr>
            <p:cNvPr id="21" name="直接连接符 20"/>
            <p:cNvCxnSpPr/>
            <p:nvPr/>
          </p:nvCxnSpPr>
          <p:spPr>
            <a:xfrm>
              <a:off x="3365298" y="2825590"/>
              <a:ext cx="0" cy="900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3275298" y="2735590"/>
              <a:ext cx="180000" cy="180000"/>
            </a:xfrm>
            <a:prstGeom prst="ellipse">
              <a:avLst/>
            </a:prstGeom>
            <a:gradFill>
              <a:gsLst>
                <a:gs pos="0">
                  <a:srgbClr val="7B64A9"/>
                </a:gs>
                <a:gs pos="100000">
                  <a:srgbClr val="473F8E"/>
                </a:gs>
              </a:gsLst>
              <a:lin ang="2700000" scaled="1"/>
            </a:gra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椭圆 22"/>
            <p:cNvSpPr/>
            <p:nvPr/>
          </p:nvSpPr>
          <p:spPr>
            <a:xfrm>
              <a:off x="295068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4" name="椭圆 23"/>
            <p:cNvSpPr/>
            <p:nvPr/>
          </p:nvSpPr>
          <p:spPr>
            <a:xfrm>
              <a:off x="3064691" y="3286519"/>
              <a:ext cx="601237" cy="601237"/>
            </a:xfrm>
            <a:prstGeom prst="ellipse">
              <a:avLst/>
            </a:prstGeom>
            <a:gradFill>
              <a:gsLst>
                <a:gs pos="0">
                  <a:srgbClr val="7B64A9"/>
                </a:gs>
                <a:gs pos="100000">
                  <a:srgbClr val="473F8E"/>
                </a:gs>
              </a:gsLst>
              <a:lin ang="2700000" scaled="1"/>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400" b="1" dirty="0">
                  <a:latin typeface="Kartika" panose="02020503030404060203" pitchFamily="18" charset="0"/>
                  <a:cs typeface="Kartika" panose="02020503030404060203" pitchFamily="18" charset="0"/>
                </a:rPr>
                <a:t>5</a:t>
              </a:r>
              <a:r>
                <a:rPr lang="zh-CN" altLang="en-US" sz="2400" b="1" dirty="0">
                  <a:latin typeface="Kartika" panose="02020503030404060203" pitchFamily="18" charset="0"/>
                  <a:cs typeface="Kartika" panose="02020503030404060203" pitchFamily="18" charset="0"/>
                </a:rPr>
                <a:t>月</a:t>
              </a:r>
              <a:endParaRPr lang="zh-CN" altLang="en-US" sz="4400" b="1" dirty="0">
                <a:latin typeface="Kartika" panose="02020503030404060203" pitchFamily="18" charset="0"/>
                <a:cs typeface="Kartika" panose="02020503030404060203" pitchFamily="18" charset="0"/>
              </a:endParaRPr>
            </a:p>
          </p:txBody>
        </p:sp>
      </p:grpSp>
      <p:grpSp>
        <p:nvGrpSpPr>
          <p:cNvPr id="25" name="组合 24"/>
          <p:cNvGrpSpPr/>
          <p:nvPr/>
        </p:nvGrpSpPr>
        <p:grpSpPr>
          <a:xfrm>
            <a:off x="5711958" y="1298051"/>
            <a:ext cx="1105637" cy="2522681"/>
            <a:chOff x="4283968" y="1023579"/>
            <a:chExt cx="829228" cy="1892011"/>
          </a:xfrm>
        </p:grpSpPr>
        <p:cxnSp>
          <p:nvCxnSpPr>
            <p:cNvPr id="26" name="直接连接符 25"/>
            <p:cNvCxnSpPr/>
            <p:nvPr/>
          </p:nvCxnSpPr>
          <p:spPr>
            <a:xfrm>
              <a:off x="4698582" y="1876069"/>
              <a:ext cx="0" cy="900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4608582" y="2735590"/>
              <a:ext cx="180000" cy="180000"/>
            </a:xfrm>
            <a:prstGeom prst="ellipse">
              <a:avLst/>
            </a:prstGeom>
            <a:gradFill>
              <a:gsLst>
                <a:gs pos="0">
                  <a:srgbClr val="FDE103"/>
                </a:gs>
                <a:gs pos="100000">
                  <a:srgbClr val="F8A11A"/>
                </a:gs>
              </a:gsLst>
              <a:lin ang="2700000" scaled="1"/>
            </a:gra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椭圆 27"/>
            <p:cNvSpPr/>
            <p:nvPr/>
          </p:nvSpPr>
          <p:spPr>
            <a:xfrm>
              <a:off x="428396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9" name="椭圆 28"/>
            <p:cNvSpPr/>
            <p:nvPr/>
          </p:nvSpPr>
          <p:spPr>
            <a:xfrm>
              <a:off x="4397968" y="1137579"/>
              <a:ext cx="601237" cy="601237"/>
            </a:xfrm>
            <a:prstGeom prst="ellipse">
              <a:avLst/>
            </a:prstGeom>
            <a:gradFill>
              <a:gsLst>
                <a:gs pos="0">
                  <a:srgbClr val="FDE103"/>
                </a:gs>
                <a:gs pos="100000">
                  <a:srgbClr val="F8A11A"/>
                </a:gs>
              </a:gsLst>
              <a:lin ang="2700000" scaled="1"/>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400" b="1" dirty="0">
                  <a:latin typeface="Kartika" panose="02020503030404060203" pitchFamily="18" charset="0"/>
                  <a:cs typeface="Kartika" panose="02020503030404060203" pitchFamily="18" charset="0"/>
                </a:rPr>
                <a:t>7</a:t>
              </a:r>
              <a:r>
                <a:rPr lang="zh-CN" altLang="en-US" sz="2400" b="1" dirty="0">
                  <a:latin typeface="Kartika" panose="02020503030404060203" pitchFamily="18" charset="0"/>
                  <a:cs typeface="Kartika" panose="02020503030404060203" pitchFamily="18" charset="0"/>
                </a:rPr>
                <a:t>月</a:t>
              </a:r>
              <a:endParaRPr lang="zh-CN" altLang="en-US" sz="4400" b="1" dirty="0">
                <a:latin typeface="Kartika" panose="02020503030404060203" pitchFamily="18" charset="0"/>
                <a:cs typeface="Kartika" panose="02020503030404060203" pitchFamily="18" charset="0"/>
              </a:endParaRPr>
            </a:p>
          </p:txBody>
        </p:sp>
      </p:grpSp>
      <p:grpSp>
        <p:nvGrpSpPr>
          <p:cNvPr id="30" name="组合 29"/>
          <p:cNvGrpSpPr/>
          <p:nvPr/>
        </p:nvGrpSpPr>
        <p:grpSpPr>
          <a:xfrm>
            <a:off x="7595957" y="2251700"/>
            <a:ext cx="1105637" cy="1568988"/>
            <a:chOff x="5696968" y="1738849"/>
            <a:chExt cx="829228" cy="1176741"/>
          </a:xfrm>
        </p:grpSpPr>
        <p:cxnSp>
          <p:nvCxnSpPr>
            <p:cNvPr id="31" name="直接连接符 30"/>
            <p:cNvCxnSpPr/>
            <p:nvPr/>
          </p:nvCxnSpPr>
          <p:spPr>
            <a:xfrm>
              <a:off x="6105928" y="2015590"/>
              <a:ext cx="0" cy="900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6015929" y="2735590"/>
              <a:ext cx="180000" cy="180000"/>
            </a:xfrm>
            <a:prstGeom prst="ellipse">
              <a:avLst/>
            </a:prstGeom>
            <a:gradFill>
              <a:gsLst>
                <a:gs pos="0">
                  <a:srgbClr val="CBCCCE"/>
                </a:gs>
                <a:gs pos="100000">
                  <a:srgbClr val="8D8E92"/>
                </a:gs>
              </a:gsLst>
              <a:lin ang="2700000" scaled="1"/>
            </a:gra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p:cNvSpPr/>
            <p:nvPr/>
          </p:nvSpPr>
          <p:spPr>
            <a:xfrm>
              <a:off x="5696968" y="173884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4" name="椭圆 33"/>
            <p:cNvSpPr/>
            <p:nvPr/>
          </p:nvSpPr>
          <p:spPr>
            <a:xfrm>
              <a:off x="5805322" y="1850083"/>
              <a:ext cx="601237" cy="601237"/>
            </a:xfrm>
            <a:prstGeom prst="ellipse">
              <a:avLst/>
            </a:prstGeom>
            <a:gradFill>
              <a:gsLst>
                <a:gs pos="0">
                  <a:srgbClr val="CBCCCE"/>
                </a:gs>
                <a:gs pos="100000">
                  <a:srgbClr val="8D8E92"/>
                </a:gs>
              </a:gsLst>
              <a:lin ang="2700000" scaled="1"/>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400" b="1" dirty="0">
                  <a:latin typeface="Kartika" panose="02020503030404060203" pitchFamily="18" charset="0"/>
                  <a:cs typeface="Kartika" panose="02020503030404060203" pitchFamily="18" charset="0"/>
                </a:rPr>
                <a:t>9</a:t>
              </a:r>
              <a:r>
                <a:rPr lang="zh-CN" altLang="en-US" sz="2400" b="1" dirty="0">
                  <a:latin typeface="Kartika" panose="02020503030404060203" pitchFamily="18" charset="0"/>
                  <a:cs typeface="Kartika" panose="02020503030404060203" pitchFamily="18" charset="0"/>
                </a:rPr>
                <a:t>月</a:t>
              </a:r>
              <a:endParaRPr lang="zh-CN" altLang="en-US" sz="4400" b="1" dirty="0">
                <a:latin typeface="Kartika" panose="02020503030404060203" pitchFamily="18" charset="0"/>
                <a:cs typeface="Kartika" panose="02020503030404060203" pitchFamily="18" charset="0"/>
              </a:endParaRPr>
            </a:p>
          </p:txBody>
        </p:sp>
      </p:grpSp>
      <p:grpSp>
        <p:nvGrpSpPr>
          <p:cNvPr id="35" name="组合 34"/>
          <p:cNvGrpSpPr/>
          <p:nvPr/>
        </p:nvGrpSpPr>
        <p:grpSpPr>
          <a:xfrm>
            <a:off x="9744406" y="3580687"/>
            <a:ext cx="1105637" cy="1688208"/>
            <a:chOff x="7308304" y="2735590"/>
            <a:chExt cx="829228" cy="1266156"/>
          </a:xfrm>
        </p:grpSpPr>
        <p:cxnSp>
          <p:nvCxnSpPr>
            <p:cNvPr id="36" name="直接连接符 35"/>
            <p:cNvCxnSpPr/>
            <p:nvPr/>
          </p:nvCxnSpPr>
          <p:spPr>
            <a:xfrm>
              <a:off x="7722918" y="2836513"/>
              <a:ext cx="0" cy="900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7632918" y="2735590"/>
              <a:ext cx="180000" cy="180000"/>
            </a:xfrm>
            <a:prstGeom prst="ellipse">
              <a:avLst/>
            </a:prstGeom>
            <a:gradFill>
              <a:gsLst>
                <a:gs pos="0">
                  <a:srgbClr val="ED492C"/>
                </a:gs>
                <a:gs pos="100000">
                  <a:srgbClr val="DE163D"/>
                </a:gs>
              </a:gsLst>
              <a:lin ang="2700000" scaled="1"/>
            </a:gra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椭圆 37"/>
            <p:cNvSpPr/>
            <p:nvPr/>
          </p:nvSpPr>
          <p:spPr>
            <a:xfrm>
              <a:off x="730830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9" name="椭圆 38"/>
            <p:cNvSpPr/>
            <p:nvPr/>
          </p:nvSpPr>
          <p:spPr>
            <a:xfrm>
              <a:off x="7422311" y="3286519"/>
              <a:ext cx="601237" cy="601237"/>
            </a:xfrm>
            <a:prstGeom prst="ellipse">
              <a:avLst/>
            </a:prstGeom>
            <a:gradFill>
              <a:gsLst>
                <a:gs pos="0">
                  <a:srgbClr val="ED492C"/>
                </a:gs>
                <a:gs pos="100000">
                  <a:srgbClr val="DE163D"/>
                </a:gs>
              </a:gsLst>
              <a:lin ang="2700000" scaled="1"/>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400" b="1" dirty="0">
                  <a:latin typeface="Kartika" panose="02020503030404060203" pitchFamily="18" charset="0"/>
                  <a:cs typeface="Kartika" panose="02020503030404060203" pitchFamily="18" charset="0"/>
                </a:rPr>
                <a:t>11</a:t>
              </a:r>
              <a:r>
                <a:rPr lang="zh-CN" altLang="en-US" sz="2400" b="1" dirty="0">
                  <a:latin typeface="Kartika" panose="02020503030404060203" pitchFamily="18" charset="0"/>
                  <a:cs typeface="Kartika" panose="02020503030404060203" pitchFamily="18" charset="0"/>
                </a:rPr>
                <a:t>月</a:t>
              </a:r>
              <a:endParaRPr lang="zh-CN" altLang="en-US" sz="4400" b="1" dirty="0">
                <a:latin typeface="Kartika" panose="02020503030404060203" pitchFamily="18" charset="0"/>
                <a:cs typeface="Kartika" panose="02020503030404060203" pitchFamily="18" charset="0"/>
              </a:endParaRPr>
            </a:p>
          </p:txBody>
        </p:sp>
      </p:grpSp>
      <p:sp>
        <p:nvSpPr>
          <p:cNvPr id="40" name="文本框 39"/>
          <p:cNvSpPr txBox="1"/>
          <p:nvPr/>
        </p:nvSpPr>
        <p:spPr>
          <a:xfrm>
            <a:off x="2069224" y="1568680"/>
            <a:ext cx="2159566" cy="1138773"/>
          </a:xfrm>
          <a:prstGeom prst="rect">
            <a:avLst/>
          </a:prstGeom>
          <a:noFill/>
          <a:effectLst/>
        </p:spPr>
        <p:txBody>
          <a:bodyPr wrap="none" rtlCol="0">
            <a:spAutoFit/>
          </a:bodyPr>
          <a:lstStyle/>
          <a:p>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324221" y="5527483"/>
            <a:ext cx="2159566" cy="1138773"/>
          </a:xfrm>
          <a:prstGeom prst="rect">
            <a:avLst/>
          </a:prstGeom>
          <a:noFill/>
          <a:effectLst/>
        </p:spPr>
        <p:txBody>
          <a:bodyPr wrap="none" rtlCol="0">
            <a:spAutoFit/>
          </a:bodyPr>
          <a:lstStyle/>
          <a:p>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5205175" y="4170348"/>
            <a:ext cx="2159566" cy="1138773"/>
          </a:xfrm>
          <a:prstGeom prst="rect">
            <a:avLst/>
          </a:prstGeom>
          <a:noFill/>
          <a:effectLst/>
        </p:spPr>
        <p:txBody>
          <a:bodyPr wrap="none" rtlCol="0">
            <a:spAutoFit/>
          </a:bodyPr>
          <a:lstStyle/>
          <a:p>
            <a:r>
              <a:rPr lang="zh-CN" altLang="en-US" dirty="0">
                <a:solidFill>
                  <a:srgbClr val="0065B0"/>
                </a:solidFill>
                <a:latin typeface="微软雅黑" panose="020B0503020204020204" pitchFamily="34" charset="-122"/>
                <a:ea typeface="微软雅黑" panose="020B0503020204020204" pitchFamily="34" charset="-122"/>
              </a:rPr>
              <a:t>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941456" y="1073525"/>
            <a:ext cx="2159566" cy="1138773"/>
          </a:xfrm>
          <a:prstGeom prst="rect">
            <a:avLst/>
          </a:prstGeom>
          <a:noFill/>
          <a:effectLst/>
        </p:spPr>
        <p:txBody>
          <a:bodyPr wrap="none" rtlCol="0">
            <a:spAutoFit/>
          </a:bodyPr>
          <a:lstStyle/>
          <a:p>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8915981" y="2345193"/>
            <a:ext cx="2159566" cy="1138773"/>
          </a:xfrm>
          <a:prstGeom prst="rect">
            <a:avLst/>
          </a:prstGeom>
          <a:noFill/>
          <a:effectLst/>
        </p:spPr>
        <p:txBody>
          <a:bodyPr wrap="none" rtlCol="0">
            <a:spAutoFit/>
          </a:bodyPr>
          <a:lstStyle/>
          <a:p>
            <a:r>
              <a:rPr lang="zh-CN" altLang="en-US" dirty="0">
                <a:solidFill>
                  <a:srgbClr val="0065B0"/>
                </a:solidFill>
                <a:latin typeface="微软雅黑" panose="020B0503020204020204" pitchFamily="34" charset="-122"/>
                <a:ea typeface="微软雅黑" panose="020B0503020204020204" pitchFamily="34" charset="-122"/>
              </a:rPr>
              <a:t>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217441" y="5464744"/>
            <a:ext cx="2159566" cy="1138773"/>
          </a:xfrm>
          <a:prstGeom prst="rect">
            <a:avLst/>
          </a:prstGeom>
          <a:noFill/>
          <a:effectLst/>
        </p:spPr>
        <p:txBody>
          <a:bodyPr wrap="none" rtlCol="0">
            <a:spAutoFit/>
          </a:bodyPr>
          <a:lstStyle/>
          <a:p>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75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10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25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50" presetClass="entr" presetSubtype="0" decel="10000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1000" fill="hold"/>
                                        <p:tgtEl>
                                          <p:spTgt spid="40"/>
                                        </p:tgtEl>
                                        <p:attrNameLst>
                                          <p:attrName>ppt_w</p:attrName>
                                        </p:attrNameLst>
                                      </p:cBhvr>
                                      <p:tavLst>
                                        <p:tav tm="0">
                                          <p:val>
                                            <p:strVal val="#ppt_w+.3"/>
                                          </p:val>
                                        </p:tav>
                                        <p:tav tm="100000">
                                          <p:val>
                                            <p:strVal val="#ppt_w"/>
                                          </p:val>
                                        </p:tav>
                                      </p:tavLst>
                                    </p:anim>
                                    <p:anim calcmode="lin" valueType="num">
                                      <p:cBhvr>
                                        <p:cTn id="43" dur="1000" fill="hold"/>
                                        <p:tgtEl>
                                          <p:spTgt spid="40"/>
                                        </p:tgtEl>
                                        <p:attrNameLst>
                                          <p:attrName>ppt_h</p:attrName>
                                        </p:attrNameLst>
                                      </p:cBhvr>
                                      <p:tavLst>
                                        <p:tav tm="0">
                                          <p:val>
                                            <p:strVal val="#ppt_h"/>
                                          </p:val>
                                        </p:tav>
                                        <p:tav tm="100000">
                                          <p:val>
                                            <p:strVal val="#ppt_h"/>
                                          </p:val>
                                        </p:tav>
                                      </p:tavLst>
                                    </p:anim>
                                    <p:animEffect transition="in" filter="fade">
                                      <p:cBhvr>
                                        <p:cTn id="44" dur="1000"/>
                                        <p:tgtEl>
                                          <p:spTgt spid="40"/>
                                        </p:tgtEl>
                                      </p:cBhvr>
                                    </p:animEffect>
                                  </p:childTnLst>
                                </p:cTn>
                              </p:par>
                              <p:par>
                                <p:cTn id="45" presetID="50" presetClass="entr" presetSubtype="0" decel="100000" fill="hold" grpId="0" nodeType="withEffect">
                                  <p:stCondLst>
                                    <p:cond delay="250"/>
                                  </p:stCondLst>
                                  <p:childTnLst>
                                    <p:set>
                                      <p:cBhvr>
                                        <p:cTn id="46" dur="1" fill="hold">
                                          <p:stCondLst>
                                            <p:cond delay="0"/>
                                          </p:stCondLst>
                                        </p:cTn>
                                        <p:tgtEl>
                                          <p:spTgt spid="41"/>
                                        </p:tgtEl>
                                        <p:attrNameLst>
                                          <p:attrName>style.visibility</p:attrName>
                                        </p:attrNameLst>
                                      </p:cBhvr>
                                      <p:to>
                                        <p:strVal val="visible"/>
                                      </p:to>
                                    </p:set>
                                    <p:anim calcmode="lin" valueType="num">
                                      <p:cBhvr>
                                        <p:cTn id="47" dur="1000" fill="hold"/>
                                        <p:tgtEl>
                                          <p:spTgt spid="41"/>
                                        </p:tgtEl>
                                        <p:attrNameLst>
                                          <p:attrName>ppt_w</p:attrName>
                                        </p:attrNameLst>
                                      </p:cBhvr>
                                      <p:tavLst>
                                        <p:tav tm="0">
                                          <p:val>
                                            <p:strVal val="#ppt_w+.3"/>
                                          </p:val>
                                        </p:tav>
                                        <p:tav tm="100000">
                                          <p:val>
                                            <p:strVal val="#ppt_w"/>
                                          </p:val>
                                        </p:tav>
                                      </p:tavLst>
                                    </p:anim>
                                    <p:anim calcmode="lin" valueType="num">
                                      <p:cBhvr>
                                        <p:cTn id="48" dur="1000" fill="hold"/>
                                        <p:tgtEl>
                                          <p:spTgt spid="41"/>
                                        </p:tgtEl>
                                        <p:attrNameLst>
                                          <p:attrName>ppt_h</p:attrName>
                                        </p:attrNameLst>
                                      </p:cBhvr>
                                      <p:tavLst>
                                        <p:tav tm="0">
                                          <p:val>
                                            <p:strVal val="#ppt_h"/>
                                          </p:val>
                                        </p:tav>
                                        <p:tav tm="100000">
                                          <p:val>
                                            <p:strVal val="#ppt_h"/>
                                          </p:val>
                                        </p:tav>
                                      </p:tavLst>
                                    </p:anim>
                                    <p:animEffect transition="in" filter="fade">
                                      <p:cBhvr>
                                        <p:cTn id="49" dur="1000"/>
                                        <p:tgtEl>
                                          <p:spTgt spid="41"/>
                                        </p:tgtEl>
                                      </p:cBhvr>
                                    </p:animEffect>
                                  </p:childTnLst>
                                </p:cTn>
                              </p:par>
                              <p:par>
                                <p:cTn id="50" presetID="50" presetClass="entr" presetSubtype="0" decel="100000" fill="hold" grpId="0" nodeType="withEffect">
                                  <p:stCondLst>
                                    <p:cond delay="5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1000" fill="hold"/>
                                        <p:tgtEl>
                                          <p:spTgt spid="42"/>
                                        </p:tgtEl>
                                        <p:attrNameLst>
                                          <p:attrName>ppt_w</p:attrName>
                                        </p:attrNameLst>
                                      </p:cBhvr>
                                      <p:tavLst>
                                        <p:tav tm="0">
                                          <p:val>
                                            <p:strVal val="#ppt_w+.3"/>
                                          </p:val>
                                        </p:tav>
                                        <p:tav tm="100000">
                                          <p:val>
                                            <p:strVal val="#ppt_w"/>
                                          </p:val>
                                        </p:tav>
                                      </p:tavLst>
                                    </p:anim>
                                    <p:anim calcmode="lin" valueType="num">
                                      <p:cBhvr>
                                        <p:cTn id="53" dur="1000" fill="hold"/>
                                        <p:tgtEl>
                                          <p:spTgt spid="42"/>
                                        </p:tgtEl>
                                        <p:attrNameLst>
                                          <p:attrName>ppt_h</p:attrName>
                                        </p:attrNameLst>
                                      </p:cBhvr>
                                      <p:tavLst>
                                        <p:tav tm="0">
                                          <p:val>
                                            <p:strVal val="#ppt_h"/>
                                          </p:val>
                                        </p:tav>
                                        <p:tav tm="100000">
                                          <p:val>
                                            <p:strVal val="#ppt_h"/>
                                          </p:val>
                                        </p:tav>
                                      </p:tavLst>
                                    </p:anim>
                                    <p:animEffect transition="in" filter="fade">
                                      <p:cBhvr>
                                        <p:cTn id="54" dur="1000"/>
                                        <p:tgtEl>
                                          <p:spTgt spid="42"/>
                                        </p:tgtEl>
                                      </p:cBhvr>
                                    </p:animEffect>
                                  </p:childTnLst>
                                </p:cTn>
                              </p:par>
                              <p:par>
                                <p:cTn id="55" presetID="50" presetClass="entr" presetSubtype="0" decel="100000" fill="hold" grpId="0" nodeType="withEffect">
                                  <p:stCondLst>
                                    <p:cond delay="750"/>
                                  </p:stCondLst>
                                  <p:childTnLst>
                                    <p:set>
                                      <p:cBhvr>
                                        <p:cTn id="56" dur="1" fill="hold">
                                          <p:stCondLst>
                                            <p:cond delay="0"/>
                                          </p:stCondLst>
                                        </p:cTn>
                                        <p:tgtEl>
                                          <p:spTgt spid="43"/>
                                        </p:tgtEl>
                                        <p:attrNameLst>
                                          <p:attrName>style.visibility</p:attrName>
                                        </p:attrNameLst>
                                      </p:cBhvr>
                                      <p:to>
                                        <p:strVal val="visible"/>
                                      </p:to>
                                    </p:set>
                                    <p:anim calcmode="lin" valueType="num">
                                      <p:cBhvr>
                                        <p:cTn id="57" dur="1000" fill="hold"/>
                                        <p:tgtEl>
                                          <p:spTgt spid="43"/>
                                        </p:tgtEl>
                                        <p:attrNameLst>
                                          <p:attrName>ppt_w</p:attrName>
                                        </p:attrNameLst>
                                      </p:cBhvr>
                                      <p:tavLst>
                                        <p:tav tm="0">
                                          <p:val>
                                            <p:strVal val="#ppt_w+.3"/>
                                          </p:val>
                                        </p:tav>
                                        <p:tav tm="100000">
                                          <p:val>
                                            <p:strVal val="#ppt_w"/>
                                          </p:val>
                                        </p:tav>
                                      </p:tavLst>
                                    </p:anim>
                                    <p:anim calcmode="lin" valueType="num">
                                      <p:cBhvr>
                                        <p:cTn id="58" dur="1000" fill="hold"/>
                                        <p:tgtEl>
                                          <p:spTgt spid="43"/>
                                        </p:tgtEl>
                                        <p:attrNameLst>
                                          <p:attrName>ppt_h</p:attrName>
                                        </p:attrNameLst>
                                      </p:cBhvr>
                                      <p:tavLst>
                                        <p:tav tm="0">
                                          <p:val>
                                            <p:strVal val="#ppt_h"/>
                                          </p:val>
                                        </p:tav>
                                        <p:tav tm="100000">
                                          <p:val>
                                            <p:strVal val="#ppt_h"/>
                                          </p:val>
                                        </p:tav>
                                      </p:tavLst>
                                    </p:anim>
                                    <p:animEffect transition="in" filter="fade">
                                      <p:cBhvr>
                                        <p:cTn id="59" dur="1000"/>
                                        <p:tgtEl>
                                          <p:spTgt spid="43"/>
                                        </p:tgtEl>
                                      </p:cBhvr>
                                    </p:animEffect>
                                  </p:childTnLst>
                                </p:cTn>
                              </p:par>
                              <p:par>
                                <p:cTn id="60" presetID="50" presetClass="entr" presetSubtype="0" decel="100000" fill="hold" grpId="0" nodeType="withEffect">
                                  <p:stCondLst>
                                    <p:cond delay="1000"/>
                                  </p:stCondLst>
                                  <p:childTnLst>
                                    <p:set>
                                      <p:cBhvr>
                                        <p:cTn id="61" dur="1" fill="hold">
                                          <p:stCondLst>
                                            <p:cond delay="0"/>
                                          </p:stCondLst>
                                        </p:cTn>
                                        <p:tgtEl>
                                          <p:spTgt spid="44"/>
                                        </p:tgtEl>
                                        <p:attrNameLst>
                                          <p:attrName>style.visibility</p:attrName>
                                        </p:attrNameLst>
                                      </p:cBhvr>
                                      <p:to>
                                        <p:strVal val="visible"/>
                                      </p:to>
                                    </p:set>
                                    <p:anim calcmode="lin" valueType="num">
                                      <p:cBhvr>
                                        <p:cTn id="62" dur="1000" fill="hold"/>
                                        <p:tgtEl>
                                          <p:spTgt spid="44"/>
                                        </p:tgtEl>
                                        <p:attrNameLst>
                                          <p:attrName>ppt_w</p:attrName>
                                        </p:attrNameLst>
                                      </p:cBhvr>
                                      <p:tavLst>
                                        <p:tav tm="0">
                                          <p:val>
                                            <p:strVal val="#ppt_w+.3"/>
                                          </p:val>
                                        </p:tav>
                                        <p:tav tm="100000">
                                          <p:val>
                                            <p:strVal val="#ppt_w"/>
                                          </p:val>
                                        </p:tav>
                                      </p:tavLst>
                                    </p:anim>
                                    <p:anim calcmode="lin" valueType="num">
                                      <p:cBhvr>
                                        <p:cTn id="63" dur="1000" fill="hold"/>
                                        <p:tgtEl>
                                          <p:spTgt spid="44"/>
                                        </p:tgtEl>
                                        <p:attrNameLst>
                                          <p:attrName>ppt_h</p:attrName>
                                        </p:attrNameLst>
                                      </p:cBhvr>
                                      <p:tavLst>
                                        <p:tav tm="0">
                                          <p:val>
                                            <p:strVal val="#ppt_h"/>
                                          </p:val>
                                        </p:tav>
                                        <p:tav tm="100000">
                                          <p:val>
                                            <p:strVal val="#ppt_h"/>
                                          </p:val>
                                        </p:tav>
                                      </p:tavLst>
                                    </p:anim>
                                    <p:animEffect transition="in" filter="fade">
                                      <p:cBhvr>
                                        <p:cTn id="64" dur="1000"/>
                                        <p:tgtEl>
                                          <p:spTgt spid="44"/>
                                        </p:tgtEl>
                                      </p:cBhvr>
                                    </p:animEffect>
                                  </p:childTnLst>
                                </p:cTn>
                              </p:par>
                              <p:par>
                                <p:cTn id="65" presetID="50" presetClass="entr" presetSubtype="0" decel="100000" fill="hold" grpId="0" nodeType="withEffect">
                                  <p:stCondLst>
                                    <p:cond delay="1250"/>
                                  </p:stCondLst>
                                  <p:childTnLst>
                                    <p:set>
                                      <p:cBhvr>
                                        <p:cTn id="66" dur="1" fill="hold">
                                          <p:stCondLst>
                                            <p:cond delay="0"/>
                                          </p:stCondLst>
                                        </p:cTn>
                                        <p:tgtEl>
                                          <p:spTgt spid="45"/>
                                        </p:tgtEl>
                                        <p:attrNameLst>
                                          <p:attrName>style.visibility</p:attrName>
                                        </p:attrNameLst>
                                      </p:cBhvr>
                                      <p:to>
                                        <p:strVal val="visible"/>
                                      </p:to>
                                    </p:set>
                                    <p:anim calcmode="lin" valueType="num">
                                      <p:cBhvr>
                                        <p:cTn id="67" dur="1000" fill="hold"/>
                                        <p:tgtEl>
                                          <p:spTgt spid="45"/>
                                        </p:tgtEl>
                                        <p:attrNameLst>
                                          <p:attrName>ppt_w</p:attrName>
                                        </p:attrNameLst>
                                      </p:cBhvr>
                                      <p:tavLst>
                                        <p:tav tm="0">
                                          <p:val>
                                            <p:strVal val="#ppt_w+.3"/>
                                          </p:val>
                                        </p:tav>
                                        <p:tav tm="100000">
                                          <p:val>
                                            <p:strVal val="#ppt_w"/>
                                          </p:val>
                                        </p:tav>
                                      </p:tavLst>
                                    </p:anim>
                                    <p:anim calcmode="lin" valueType="num">
                                      <p:cBhvr>
                                        <p:cTn id="68" dur="1000" fill="hold"/>
                                        <p:tgtEl>
                                          <p:spTgt spid="45"/>
                                        </p:tgtEl>
                                        <p:attrNameLst>
                                          <p:attrName>ppt_h</p:attrName>
                                        </p:attrNameLst>
                                      </p:cBhvr>
                                      <p:tavLst>
                                        <p:tav tm="0">
                                          <p:val>
                                            <p:strVal val="#ppt_h"/>
                                          </p:val>
                                        </p:tav>
                                        <p:tav tm="100000">
                                          <p:val>
                                            <p:strVal val="#ppt_h"/>
                                          </p:val>
                                        </p:tav>
                                      </p:tavLst>
                                    </p:anim>
                                    <p:animEffect transition="in" filter="fade">
                                      <p:cBhvr>
                                        <p:cTn id="69"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87100" y="1503453"/>
            <a:ext cx="3719140" cy="4693421"/>
            <a:chOff x="655912" y="2105133"/>
            <a:chExt cx="2607791" cy="4693421"/>
          </a:xfrm>
        </p:grpSpPr>
        <p:sp>
          <p:nvSpPr>
            <p:cNvPr id="47"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37203" y="2560945"/>
              <a:ext cx="1894121" cy="582162"/>
            </a:xfrm>
            <a:prstGeom prst="rect">
              <a:avLst/>
            </a:prstGeom>
            <a:gradFill>
              <a:gsLst>
                <a:gs pos="0">
                  <a:srgbClr val="ED492C"/>
                </a:gs>
                <a:gs pos="100000">
                  <a:srgbClr val="DE163D"/>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783883" y="1057278"/>
            <a:ext cx="1136932" cy="1334681"/>
            <a:chOff x="6591300" y="1966752"/>
            <a:chExt cx="830580" cy="975045"/>
          </a:xfrm>
        </p:grpSpPr>
        <p:sp>
          <p:nvSpPr>
            <p:cNvPr id="52" name="任意多边形 51"/>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4" name="TextBox 26"/>
          <p:cNvSpPr txBox="1"/>
          <p:nvPr/>
        </p:nvSpPr>
        <p:spPr bwMode="auto">
          <a:xfrm>
            <a:off x="1260859" y="2868131"/>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grpSp>
        <p:nvGrpSpPr>
          <p:cNvPr id="55" name="组合 54"/>
          <p:cNvGrpSpPr/>
          <p:nvPr/>
        </p:nvGrpSpPr>
        <p:grpSpPr>
          <a:xfrm>
            <a:off x="4203154" y="1503453"/>
            <a:ext cx="3719140" cy="4693421"/>
            <a:chOff x="655912" y="2105133"/>
            <a:chExt cx="2607791" cy="4693421"/>
          </a:xfrm>
        </p:grpSpPr>
        <p:sp>
          <p:nvSpPr>
            <p:cNvPr id="56"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37203" y="2560945"/>
              <a:ext cx="1894121" cy="582162"/>
            </a:xfrm>
            <a:prstGeom prst="rect">
              <a:avLst/>
            </a:prstGeom>
            <a:gradFill>
              <a:gsLst>
                <a:gs pos="0">
                  <a:srgbClr val="01B3C5"/>
                </a:gs>
                <a:gs pos="100000">
                  <a:srgbClr val="009F9B"/>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5499937" y="1057278"/>
            <a:ext cx="1136932" cy="1334681"/>
            <a:chOff x="6591300" y="1966752"/>
            <a:chExt cx="830580" cy="975045"/>
          </a:xfrm>
        </p:grpSpPr>
        <p:sp>
          <p:nvSpPr>
            <p:cNvPr id="61" name="任意多边形 60"/>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TextBox 26"/>
          <p:cNvSpPr txBox="1"/>
          <p:nvPr/>
        </p:nvSpPr>
        <p:spPr bwMode="auto">
          <a:xfrm>
            <a:off x="4976913" y="2868131"/>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grpSp>
        <p:nvGrpSpPr>
          <p:cNvPr id="64" name="组合 63"/>
          <p:cNvGrpSpPr/>
          <p:nvPr/>
        </p:nvGrpSpPr>
        <p:grpSpPr>
          <a:xfrm>
            <a:off x="7975561" y="1503453"/>
            <a:ext cx="3719140" cy="4693421"/>
            <a:chOff x="655912" y="2105133"/>
            <a:chExt cx="2607791" cy="4693421"/>
          </a:xfrm>
        </p:grpSpPr>
        <p:sp>
          <p:nvSpPr>
            <p:cNvPr id="65"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037203" y="2560945"/>
              <a:ext cx="1894121" cy="582162"/>
            </a:xfrm>
            <a:prstGeom prst="rect">
              <a:avLst/>
            </a:prstGeom>
            <a:gradFill>
              <a:gsLst>
                <a:gs pos="0">
                  <a:srgbClr val="7B64A9"/>
                </a:gs>
                <a:gs pos="100000">
                  <a:srgbClr val="473F8E"/>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9272344" y="1057278"/>
            <a:ext cx="1136932" cy="1334681"/>
            <a:chOff x="6591300" y="1966752"/>
            <a:chExt cx="830580" cy="975045"/>
          </a:xfrm>
        </p:grpSpPr>
        <p:sp>
          <p:nvSpPr>
            <p:cNvPr id="70" name="任意多边形 69"/>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2" name="TextBox 26"/>
          <p:cNvSpPr txBox="1"/>
          <p:nvPr/>
        </p:nvSpPr>
        <p:spPr bwMode="auto">
          <a:xfrm>
            <a:off x="8749320" y="2868131"/>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grpSp>
        <p:nvGrpSpPr>
          <p:cNvPr id="73" name="组合 72"/>
          <p:cNvGrpSpPr/>
          <p:nvPr/>
        </p:nvGrpSpPr>
        <p:grpSpPr>
          <a:xfrm>
            <a:off x="1232023" y="5062554"/>
            <a:ext cx="2620597" cy="461665"/>
            <a:chOff x="1232023" y="5723680"/>
            <a:chExt cx="2620597" cy="461665"/>
          </a:xfrm>
        </p:grpSpPr>
        <p:sp>
          <p:nvSpPr>
            <p:cNvPr id="74" name="圆角矩形 73"/>
            <p:cNvSpPr/>
            <p:nvPr/>
          </p:nvSpPr>
          <p:spPr>
            <a:xfrm>
              <a:off x="1232023" y="5736312"/>
              <a:ext cx="2244948" cy="445116"/>
            </a:xfrm>
            <a:prstGeom prst="roundRect">
              <a:avLst>
                <a:gd name="adj" fmla="val 50000"/>
              </a:avLst>
            </a:prstGeom>
            <a:gradFill>
              <a:gsLst>
                <a:gs pos="0">
                  <a:srgbClr val="ED492C"/>
                </a:gs>
                <a:gs pos="100000">
                  <a:srgbClr val="DE163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268"/>
            <p:cNvSpPr txBox="1"/>
            <p:nvPr/>
          </p:nvSpPr>
          <p:spPr>
            <a:xfrm>
              <a:off x="1547863" y="5723680"/>
              <a:ext cx="2304757" cy="461665"/>
            </a:xfrm>
            <a:prstGeom prst="rect">
              <a:avLst/>
            </a:prstGeom>
            <a:noFill/>
          </p:spPr>
          <p:txBody>
            <a:bodyPr wrap="squar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工作计划一</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76" name="组合 75"/>
          <p:cNvGrpSpPr/>
          <p:nvPr/>
        </p:nvGrpSpPr>
        <p:grpSpPr>
          <a:xfrm>
            <a:off x="4948077" y="5048393"/>
            <a:ext cx="2971131" cy="471909"/>
            <a:chOff x="4948077" y="5709519"/>
            <a:chExt cx="2971131" cy="471909"/>
          </a:xfrm>
        </p:grpSpPr>
        <p:sp>
          <p:nvSpPr>
            <p:cNvPr id="77" name="圆角矩形 76"/>
            <p:cNvSpPr/>
            <p:nvPr/>
          </p:nvSpPr>
          <p:spPr>
            <a:xfrm>
              <a:off x="4948077" y="5736312"/>
              <a:ext cx="2244948" cy="445116"/>
            </a:xfrm>
            <a:prstGeom prst="roundRect">
              <a:avLst>
                <a:gd name="adj" fmla="val 50000"/>
              </a:avLst>
            </a:prstGeom>
            <a:gradFill>
              <a:gsLst>
                <a:gs pos="0">
                  <a:srgbClr val="01B3C5"/>
                </a:gs>
                <a:gs pos="100000">
                  <a:srgbClr val="009F9B"/>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268"/>
            <p:cNvSpPr txBox="1"/>
            <p:nvPr/>
          </p:nvSpPr>
          <p:spPr>
            <a:xfrm>
              <a:off x="5234335" y="5709519"/>
              <a:ext cx="2684873" cy="461665"/>
            </a:xfrm>
            <a:prstGeom prst="rect">
              <a:avLst/>
            </a:prstGeom>
            <a:noFill/>
          </p:spPr>
          <p:txBody>
            <a:bodyPr wrap="squar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工作计划二</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79" name="组合 78"/>
          <p:cNvGrpSpPr/>
          <p:nvPr/>
        </p:nvGrpSpPr>
        <p:grpSpPr>
          <a:xfrm>
            <a:off x="8799493" y="5062553"/>
            <a:ext cx="2553234" cy="461665"/>
            <a:chOff x="8799493" y="5723679"/>
            <a:chExt cx="2553234" cy="461665"/>
          </a:xfrm>
        </p:grpSpPr>
        <p:sp>
          <p:nvSpPr>
            <p:cNvPr id="80" name="圆角矩形 79"/>
            <p:cNvSpPr/>
            <p:nvPr/>
          </p:nvSpPr>
          <p:spPr>
            <a:xfrm>
              <a:off x="8799493" y="5736312"/>
              <a:ext cx="2084760" cy="445116"/>
            </a:xfrm>
            <a:prstGeom prst="roundRect">
              <a:avLst>
                <a:gd name="adj" fmla="val 50000"/>
              </a:avLst>
            </a:prstGeom>
            <a:gradFill>
              <a:gsLst>
                <a:gs pos="0">
                  <a:srgbClr val="7B64A9"/>
                </a:gs>
                <a:gs pos="100000">
                  <a:srgbClr val="473F8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010041" y="5723679"/>
              <a:ext cx="2342686" cy="461665"/>
            </a:xfrm>
            <a:prstGeom prst="rect">
              <a:avLst/>
            </a:prstGeom>
            <a:noFill/>
            <a:effectLst/>
          </p:spPr>
          <p:txBody>
            <a:bodyPr wrap="squar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工作计划三</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44" name="文本框 43"/>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nodeType="withEffect">
                                  <p:stCondLst>
                                    <p:cond delay="25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nodeType="withEffect">
                                  <p:stCondLst>
                                    <p:cond delay="50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anim calcmode="lin" valueType="num">
                                      <p:cBhvr>
                                        <p:cTn id="18" dur="1000" fill="hold"/>
                                        <p:tgtEl>
                                          <p:spTgt spid="46"/>
                                        </p:tgtEl>
                                        <p:attrNameLst>
                                          <p:attrName>ppt_x</p:attrName>
                                        </p:attrNameLst>
                                      </p:cBhvr>
                                      <p:tavLst>
                                        <p:tav tm="0">
                                          <p:val>
                                            <p:strVal val="#ppt_x"/>
                                          </p:val>
                                        </p:tav>
                                        <p:tav tm="100000">
                                          <p:val>
                                            <p:strVal val="#ppt_x"/>
                                          </p:val>
                                        </p:tav>
                                      </p:tavLst>
                                    </p:anim>
                                    <p:anim calcmode="lin" valueType="num">
                                      <p:cBhvr>
                                        <p:cTn id="19" dur="1000" fill="hold"/>
                                        <p:tgtEl>
                                          <p:spTgt spid="4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6" presetClass="entr" presetSubtype="37"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barn(outVertical)">
                                      <p:cBhvr>
                                        <p:cTn id="33" dur="1000"/>
                                        <p:tgtEl>
                                          <p:spTgt spid="73"/>
                                        </p:tgtEl>
                                      </p:cBhvr>
                                    </p:animEffect>
                                  </p:childTnLst>
                                </p:cTn>
                              </p:par>
                            </p:childTnLst>
                          </p:cTn>
                        </p:par>
                        <p:par>
                          <p:cTn id="34" fill="hold">
                            <p:stCondLst>
                              <p:cond delay="2500"/>
                            </p:stCondLst>
                            <p:childTnLst>
                              <p:par>
                                <p:cTn id="35" presetID="16" presetClass="entr" presetSubtype="37"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barn(outVertical)">
                                      <p:cBhvr>
                                        <p:cTn id="37" dur="1000"/>
                                        <p:tgtEl>
                                          <p:spTgt spid="76"/>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barn(outVertical)">
                                      <p:cBhvr>
                                        <p:cTn id="41" dur="1000"/>
                                        <p:tgtEl>
                                          <p:spTgt spid="7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up)">
                                      <p:cBhvr>
                                        <p:cTn id="45" dur="500"/>
                                        <p:tgtEl>
                                          <p:spTgt spid="54"/>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up)">
                                      <p:cBhvr>
                                        <p:cTn id="5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63" grpId="0"/>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524734" y="3435377"/>
            <a:ext cx="1383355" cy="3057910"/>
            <a:chOff x="4524734" y="3862097"/>
            <a:chExt cx="1383355" cy="3057910"/>
          </a:xfrm>
        </p:grpSpPr>
        <p:sp>
          <p:nvSpPr>
            <p:cNvPr id="10" name="任意多边形 9"/>
            <p:cNvSpPr/>
            <p:nvPr/>
          </p:nvSpPr>
          <p:spPr>
            <a:xfrm rot="21344979">
              <a:off x="4524734" y="3862097"/>
              <a:ext cx="1383355" cy="3057910"/>
            </a:xfrm>
            <a:custGeom>
              <a:avLst/>
              <a:gdLst>
                <a:gd name="connsiteX0" fmla="*/ 647719 w 1383355"/>
                <a:gd name="connsiteY0" fmla="*/ 1686 h 3057910"/>
                <a:gd name="connsiteX1" fmla="*/ 1686 w 1383355"/>
                <a:gd name="connsiteY1" fmla="*/ 558337 h 3057910"/>
                <a:gd name="connsiteX2" fmla="*/ 558337 w 1383355"/>
                <a:gd name="connsiteY2" fmla="*/ 1204369 h 3057910"/>
                <a:gd name="connsiteX3" fmla="*/ 602486 w 1383355"/>
                <a:gd name="connsiteY3" fmla="*/ 1203209 h 3057910"/>
                <a:gd name="connsiteX4" fmla="*/ 604789 w 1383355"/>
                <a:gd name="connsiteY4" fmla="*/ 1208323 h 3057910"/>
                <a:gd name="connsiteX5" fmla="*/ 694930 w 1383355"/>
                <a:gd name="connsiteY5" fmla="*/ 1205953 h 3057910"/>
                <a:gd name="connsiteX6" fmla="*/ 1328314 w 1383355"/>
                <a:gd name="connsiteY6" fmla="*/ 1805567 h 3057910"/>
                <a:gd name="connsiteX7" fmla="*/ 1330932 w 1383355"/>
                <a:gd name="connsiteY7" fmla="*/ 1905151 h 3057910"/>
                <a:gd name="connsiteX8" fmla="*/ 1335659 w 1383355"/>
                <a:gd name="connsiteY8" fmla="*/ 1905007 h 3057910"/>
                <a:gd name="connsiteX9" fmla="*/ 1370876 w 1383355"/>
                <a:gd name="connsiteY9" fmla="*/ 3057910 h 3057910"/>
                <a:gd name="connsiteX10" fmla="*/ 1380604 w 1383355"/>
                <a:gd name="connsiteY10" fmla="*/ 3057910 h 3057910"/>
                <a:gd name="connsiteX11" fmla="*/ 1380604 w 1383355"/>
                <a:gd name="connsiteY11" fmla="*/ 1321099 h 3057910"/>
                <a:gd name="connsiteX12" fmla="*/ 1383355 w 1383355"/>
                <a:gd name="connsiteY12" fmla="*/ 1276020 h 3057910"/>
                <a:gd name="connsiteX13" fmla="*/ 1380604 w 1383355"/>
                <a:gd name="connsiteY13" fmla="*/ 1212172 h 3057910"/>
                <a:gd name="connsiteX14" fmla="*/ 1380604 w 1383355"/>
                <a:gd name="connsiteY14" fmla="*/ 1087601 h 3057910"/>
                <a:gd name="connsiteX15" fmla="*/ 1375237 w 1383355"/>
                <a:gd name="connsiteY15" fmla="*/ 1087601 h 3057910"/>
                <a:gd name="connsiteX16" fmla="*/ 1372771 w 1383355"/>
                <a:gd name="connsiteY16" fmla="*/ 1030350 h 3057910"/>
                <a:gd name="connsiteX17" fmla="*/ 980819 w 1383355"/>
                <a:gd name="connsiteY17" fmla="*/ 127837 h 3057910"/>
                <a:gd name="connsiteX18" fmla="*/ 939859 w 1383355"/>
                <a:gd name="connsiteY18" fmla="*/ 105939 h 3057910"/>
                <a:gd name="connsiteX19" fmla="*/ 878276 w 1383355"/>
                <a:gd name="connsiteY19" fmla="*/ 66339 h 3057910"/>
                <a:gd name="connsiteX20" fmla="*/ 647719 w 1383355"/>
                <a:gd name="connsiteY20" fmla="*/ 1686 h 305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355" h="3057910">
                  <a:moveTo>
                    <a:pt x="647719" y="1686"/>
                  </a:moveTo>
                  <a:cubicBezTo>
                    <a:pt x="315607" y="-22996"/>
                    <a:pt x="26369" y="226225"/>
                    <a:pt x="1686" y="558337"/>
                  </a:cubicBezTo>
                  <a:cubicBezTo>
                    <a:pt x="-22996" y="890449"/>
                    <a:pt x="226225" y="1179687"/>
                    <a:pt x="558337" y="1204369"/>
                  </a:cubicBezTo>
                  <a:lnTo>
                    <a:pt x="602486" y="1203209"/>
                  </a:lnTo>
                  <a:lnTo>
                    <a:pt x="604789" y="1208323"/>
                  </a:lnTo>
                  <a:lnTo>
                    <a:pt x="694930" y="1205953"/>
                  </a:lnTo>
                  <a:cubicBezTo>
                    <a:pt x="1027504" y="1230669"/>
                    <a:pt x="1287448" y="1487194"/>
                    <a:pt x="1328314" y="1805567"/>
                  </a:cubicBezTo>
                  <a:lnTo>
                    <a:pt x="1330932" y="1905151"/>
                  </a:lnTo>
                  <a:lnTo>
                    <a:pt x="1335659" y="1905007"/>
                  </a:lnTo>
                  <a:lnTo>
                    <a:pt x="1370876" y="3057910"/>
                  </a:lnTo>
                  <a:lnTo>
                    <a:pt x="1380604" y="3057910"/>
                  </a:lnTo>
                  <a:lnTo>
                    <a:pt x="1380604" y="1321099"/>
                  </a:lnTo>
                  <a:lnTo>
                    <a:pt x="1383355" y="1276020"/>
                  </a:lnTo>
                  <a:lnTo>
                    <a:pt x="1380604" y="1212172"/>
                  </a:lnTo>
                  <a:lnTo>
                    <a:pt x="1380604" y="1087601"/>
                  </a:lnTo>
                  <a:lnTo>
                    <a:pt x="1375237" y="1087601"/>
                  </a:lnTo>
                  <a:lnTo>
                    <a:pt x="1372771" y="1030350"/>
                  </a:lnTo>
                  <a:cubicBezTo>
                    <a:pt x="1332502" y="613545"/>
                    <a:pt x="1181868" y="273137"/>
                    <a:pt x="980819" y="127837"/>
                  </a:cubicBezTo>
                  <a:lnTo>
                    <a:pt x="939859" y="105939"/>
                  </a:lnTo>
                  <a:lnTo>
                    <a:pt x="878276" y="66339"/>
                  </a:lnTo>
                  <a:cubicBezTo>
                    <a:pt x="808594" y="30562"/>
                    <a:pt x="730747" y="7857"/>
                    <a:pt x="647719" y="1686"/>
                  </a:cubicBezTo>
                  <a:close/>
                </a:path>
              </a:pathLst>
            </a:custGeom>
            <a:gradFill>
              <a:gsLst>
                <a:gs pos="0">
                  <a:srgbClr val="01B3C5"/>
                </a:gs>
                <a:gs pos="100000">
                  <a:srgbClr val="009F9B"/>
                </a:gs>
              </a:gsLst>
              <a:lin ang="2700000" scaled="1"/>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p:cNvSpPr>
              <a:spLocks noChangeAspect="1"/>
            </p:cNvSpPr>
            <p:nvPr/>
          </p:nvSpPr>
          <p:spPr>
            <a:xfrm>
              <a:off x="4552822" y="3983060"/>
              <a:ext cx="972000" cy="972000"/>
            </a:xfrm>
            <a:prstGeom prst="ellipse">
              <a:avLst/>
            </a:pr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4"/>
            <p:cNvSpPr>
              <a:spLocks noEditPoints="1"/>
            </p:cNvSpPr>
            <p:nvPr/>
          </p:nvSpPr>
          <p:spPr bwMode="auto">
            <a:xfrm>
              <a:off x="4799872" y="4225596"/>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gradFill>
              <a:gsLst>
                <a:gs pos="0">
                  <a:srgbClr val="01B3C5"/>
                </a:gs>
                <a:gs pos="100000">
                  <a:srgbClr val="009F9B"/>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3" name="组合 12"/>
          <p:cNvGrpSpPr/>
          <p:nvPr/>
        </p:nvGrpSpPr>
        <p:grpSpPr>
          <a:xfrm>
            <a:off x="5448418" y="2412725"/>
            <a:ext cx="1314000" cy="4083297"/>
            <a:chOff x="5448418" y="2839445"/>
            <a:chExt cx="1314000" cy="4083297"/>
          </a:xfrm>
        </p:grpSpPr>
        <p:sp>
          <p:nvSpPr>
            <p:cNvPr id="14" name="任意多边形 13"/>
            <p:cNvSpPr>
              <a:spLocks noChangeAspect="1"/>
            </p:cNvSpPr>
            <p:nvPr/>
          </p:nvSpPr>
          <p:spPr>
            <a:xfrm>
              <a:off x="5448418" y="2839445"/>
              <a:ext cx="1314000" cy="4083297"/>
            </a:xfrm>
            <a:custGeom>
              <a:avLst/>
              <a:gdLst>
                <a:gd name="connsiteX0" fmla="*/ 657000 w 1314000"/>
                <a:gd name="connsiteY0" fmla="*/ 0 h 4083297"/>
                <a:gd name="connsiteX1" fmla="*/ 1314000 w 1314000"/>
                <a:gd name="connsiteY1" fmla="*/ 657000 h 4083297"/>
                <a:gd name="connsiteX2" fmla="*/ 1201795 w 1314000"/>
                <a:gd name="connsiteY2" fmla="*/ 1024335 h 4083297"/>
                <a:gd name="connsiteX3" fmla="*/ 1149827 w 1314000"/>
                <a:gd name="connsiteY3" fmla="*/ 1087320 h 4083297"/>
                <a:gd name="connsiteX4" fmla="*/ 1150386 w 1314000"/>
                <a:gd name="connsiteY4" fmla="*/ 1092863 h 4083297"/>
                <a:gd name="connsiteX5" fmla="*/ 1126725 w 1314000"/>
                <a:gd name="connsiteY5" fmla="*/ 1120585 h 4083297"/>
                <a:gd name="connsiteX6" fmla="*/ 894834 w 1314000"/>
                <a:gd name="connsiteY6" fmla="*/ 1509620 h 4083297"/>
                <a:gd name="connsiteX7" fmla="*/ 741977 w 1314000"/>
                <a:gd name="connsiteY7" fmla="*/ 1935950 h 4083297"/>
                <a:gd name="connsiteX8" fmla="*/ 710347 w 1314000"/>
                <a:gd name="connsiteY8" fmla="*/ 2114557 h 4083297"/>
                <a:gd name="connsiteX9" fmla="*/ 710265 w 1314000"/>
                <a:gd name="connsiteY9" fmla="*/ 2114557 h 4083297"/>
                <a:gd name="connsiteX10" fmla="*/ 659644 w 1314000"/>
                <a:gd name="connsiteY10" fmla="*/ 4083297 h 4083297"/>
                <a:gd name="connsiteX11" fmla="*/ 608975 w 1314000"/>
                <a:gd name="connsiteY11" fmla="*/ 2112706 h 4083297"/>
                <a:gd name="connsiteX12" fmla="*/ 577673 w 1314000"/>
                <a:gd name="connsiteY12" fmla="*/ 1935950 h 4083297"/>
                <a:gd name="connsiteX13" fmla="*/ 424816 w 1314000"/>
                <a:gd name="connsiteY13" fmla="*/ 1509620 h 4083297"/>
                <a:gd name="connsiteX14" fmla="*/ 313645 w 1314000"/>
                <a:gd name="connsiteY14" fmla="*/ 1300734 h 4083297"/>
                <a:gd name="connsiteX15" fmla="*/ 195009 w 1314000"/>
                <a:gd name="connsiteY15" fmla="*/ 1123696 h 4083297"/>
                <a:gd name="connsiteX16" fmla="*/ 192431 w 1314000"/>
                <a:gd name="connsiteY16" fmla="*/ 1121569 h 4083297"/>
                <a:gd name="connsiteX17" fmla="*/ 0 w 1314000"/>
                <a:gd name="connsiteY17" fmla="*/ 657000 h 4083297"/>
                <a:gd name="connsiteX18" fmla="*/ 657000 w 1314000"/>
                <a:gd name="connsiteY18" fmla="*/ 0 h 408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4000" h="4083297">
                  <a:moveTo>
                    <a:pt x="657000" y="0"/>
                  </a:moveTo>
                  <a:cubicBezTo>
                    <a:pt x="1019851" y="0"/>
                    <a:pt x="1314000" y="294149"/>
                    <a:pt x="1314000" y="657000"/>
                  </a:cubicBezTo>
                  <a:cubicBezTo>
                    <a:pt x="1314000" y="793069"/>
                    <a:pt x="1272635" y="919477"/>
                    <a:pt x="1201795" y="1024335"/>
                  </a:cubicBezTo>
                  <a:lnTo>
                    <a:pt x="1149827" y="1087320"/>
                  </a:lnTo>
                  <a:lnTo>
                    <a:pt x="1150386" y="1092863"/>
                  </a:lnTo>
                  <a:lnTo>
                    <a:pt x="1126725" y="1120585"/>
                  </a:lnTo>
                  <a:cubicBezTo>
                    <a:pt x="1044338" y="1229882"/>
                    <a:pt x="964489" y="1362007"/>
                    <a:pt x="894834" y="1509620"/>
                  </a:cubicBezTo>
                  <a:cubicBezTo>
                    <a:pt x="825179" y="1657234"/>
                    <a:pt x="773961" y="1802869"/>
                    <a:pt x="741977" y="1935950"/>
                  </a:cubicBezTo>
                  <a:lnTo>
                    <a:pt x="710347" y="2114557"/>
                  </a:lnTo>
                  <a:lnTo>
                    <a:pt x="710265" y="2114557"/>
                  </a:lnTo>
                  <a:lnTo>
                    <a:pt x="659644" y="4083297"/>
                  </a:lnTo>
                  <a:lnTo>
                    <a:pt x="608975" y="2112706"/>
                  </a:lnTo>
                  <a:lnTo>
                    <a:pt x="577673" y="1935950"/>
                  </a:lnTo>
                  <a:cubicBezTo>
                    <a:pt x="545689" y="1802869"/>
                    <a:pt x="494471" y="1657234"/>
                    <a:pt x="424816" y="1509620"/>
                  </a:cubicBezTo>
                  <a:cubicBezTo>
                    <a:pt x="389989" y="1435814"/>
                    <a:pt x="352613" y="1365879"/>
                    <a:pt x="313645" y="1300734"/>
                  </a:cubicBezTo>
                  <a:lnTo>
                    <a:pt x="195009" y="1123696"/>
                  </a:lnTo>
                  <a:lnTo>
                    <a:pt x="192431" y="1121569"/>
                  </a:lnTo>
                  <a:cubicBezTo>
                    <a:pt x="73537" y="1002676"/>
                    <a:pt x="0" y="838426"/>
                    <a:pt x="0" y="657000"/>
                  </a:cubicBezTo>
                  <a:cubicBezTo>
                    <a:pt x="0" y="294149"/>
                    <a:pt x="294149" y="0"/>
                    <a:pt x="657000" y="0"/>
                  </a:cubicBezTo>
                  <a:close/>
                </a:path>
              </a:pathLst>
            </a:custGeom>
            <a:gradFill>
              <a:gsLst>
                <a:gs pos="0">
                  <a:srgbClr val="7B64A9"/>
                </a:gs>
                <a:gs pos="100000">
                  <a:srgbClr val="473F8E"/>
                </a:gs>
              </a:gsLst>
              <a:lin ang="2700000" scaled="1"/>
            </a:gradFill>
            <a:ln w="22225">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椭圆 14"/>
            <p:cNvSpPr/>
            <p:nvPr/>
          </p:nvSpPr>
          <p:spPr>
            <a:xfrm>
              <a:off x="5554165" y="2949824"/>
              <a:ext cx="1106008" cy="1106008"/>
            </a:xfrm>
            <a:prstGeom prst="ellipse">
              <a:avLst/>
            </a:prstGeom>
            <a:gradFill>
              <a:gsLst>
                <a:gs pos="0">
                  <a:schemeClr val="bg1"/>
                </a:gs>
                <a:gs pos="100000">
                  <a:srgbClr val="E6E6E6"/>
                </a:gs>
              </a:gsLst>
              <a:lin ang="12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6"/>
            <p:cNvSpPr>
              <a:spLocks noEditPoints="1"/>
            </p:cNvSpPr>
            <p:nvPr/>
          </p:nvSpPr>
          <p:spPr bwMode="auto">
            <a:xfrm>
              <a:off x="5873431" y="325289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7B64A9"/>
                </a:gs>
                <a:gs pos="100000">
                  <a:srgbClr val="473F8E"/>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7" name="组合 16"/>
          <p:cNvGrpSpPr/>
          <p:nvPr/>
        </p:nvGrpSpPr>
        <p:grpSpPr>
          <a:xfrm>
            <a:off x="4470552" y="4742878"/>
            <a:ext cx="1340351" cy="1737052"/>
            <a:chOff x="4470552" y="5169598"/>
            <a:chExt cx="1340351" cy="1737052"/>
          </a:xfrm>
        </p:grpSpPr>
        <p:sp>
          <p:nvSpPr>
            <p:cNvPr id="18" name="任意多边形 17"/>
            <p:cNvSpPr/>
            <p:nvPr/>
          </p:nvSpPr>
          <p:spPr>
            <a:xfrm rot="21344979">
              <a:off x="4470552" y="5169598"/>
              <a:ext cx="1340351" cy="1737052"/>
            </a:xfrm>
            <a:custGeom>
              <a:avLst/>
              <a:gdLst>
                <a:gd name="connsiteX0" fmla="*/ 627583 w 1340351"/>
                <a:gd name="connsiteY0" fmla="*/ 1633 h 1737052"/>
                <a:gd name="connsiteX1" fmla="*/ 850973 w 1340351"/>
                <a:gd name="connsiteY1" fmla="*/ 64277 h 1737052"/>
                <a:gd name="connsiteX2" fmla="*/ 910642 w 1340351"/>
                <a:gd name="connsiteY2" fmla="*/ 102646 h 1737052"/>
                <a:gd name="connsiteX3" fmla="*/ 950329 w 1340351"/>
                <a:gd name="connsiteY3" fmla="*/ 123863 h 1737052"/>
                <a:gd name="connsiteX4" fmla="*/ 1330096 w 1340351"/>
                <a:gd name="connsiteY4" fmla="*/ 998320 h 1737052"/>
                <a:gd name="connsiteX5" fmla="*/ 1332485 w 1340351"/>
                <a:gd name="connsiteY5" fmla="*/ 1053791 h 1737052"/>
                <a:gd name="connsiteX6" fmla="*/ 1337686 w 1340351"/>
                <a:gd name="connsiteY6" fmla="*/ 1053791 h 1737052"/>
                <a:gd name="connsiteX7" fmla="*/ 1337686 w 1340351"/>
                <a:gd name="connsiteY7" fmla="*/ 1174489 h 1737052"/>
                <a:gd name="connsiteX8" fmla="*/ 1340351 w 1340351"/>
                <a:gd name="connsiteY8" fmla="*/ 1236352 h 1737052"/>
                <a:gd name="connsiteX9" fmla="*/ 1337686 w 1340351"/>
                <a:gd name="connsiteY9" fmla="*/ 1280030 h 1737052"/>
                <a:gd name="connsiteX10" fmla="*/ 1337686 w 1340351"/>
                <a:gd name="connsiteY10" fmla="*/ 1737052 h 1737052"/>
                <a:gd name="connsiteX11" fmla="*/ 1283444 w 1340351"/>
                <a:gd name="connsiteY11" fmla="*/ 1733021 h 1737052"/>
                <a:gd name="connsiteX12" fmla="*/ 1262500 w 1340351"/>
                <a:gd name="connsiteY12" fmla="*/ 1636890 h 1737052"/>
                <a:gd name="connsiteX13" fmla="*/ 673327 w 1340351"/>
                <a:gd name="connsiteY13" fmla="*/ 1168464 h 1737052"/>
                <a:gd name="connsiteX14" fmla="*/ 585988 w 1340351"/>
                <a:gd name="connsiteY14" fmla="*/ 1170760 h 1737052"/>
                <a:gd name="connsiteX15" fmla="*/ 583757 w 1340351"/>
                <a:gd name="connsiteY15" fmla="*/ 1165805 h 1737052"/>
                <a:gd name="connsiteX16" fmla="*/ 540980 w 1340351"/>
                <a:gd name="connsiteY16" fmla="*/ 1166929 h 1737052"/>
                <a:gd name="connsiteX17" fmla="*/ 1633 w 1340351"/>
                <a:gd name="connsiteY17" fmla="*/ 540980 h 1737052"/>
                <a:gd name="connsiteX18" fmla="*/ 627583 w 1340351"/>
                <a:gd name="connsiteY18" fmla="*/ 1633 h 173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0351" h="1737052">
                  <a:moveTo>
                    <a:pt x="627583" y="1633"/>
                  </a:moveTo>
                  <a:cubicBezTo>
                    <a:pt x="708031" y="7613"/>
                    <a:pt x="783458" y="29612"/>
                    <a:pt x="850973" y="64277"/>
                  </a:cubicBezTo>
                  <a:lnTo>
                    <a:pt x="910642" y="102646"/>
                  </a:lnTo>
                  <a:lnTo>
                    <a:pt x="950329" y="123863"/>
                  </a:lnTo>
                  <a:cubicBezTo>
                    <a:pt x="1145128" y="264646"/>
                    <a:pt x="1291079" y="594472"/>
                    <a:pt x="1330096" y="998320"/>
                  </a:cubicBezTo>
                  <a:lnTo>
                    <a:pt x="1332485" y="1053791"/>
                  </a:lnTo>
                  <a:lnTo>
                    <a:pt x="1337686" y="1053791"/>
                  </a:lnTo>
                  <a:lnTo>
                    <a:pt x="1337686" y="1174489"/>
                  </a:lnTo>
                  <a:lnTo>
                    <a:pt x="1340351" y="1236352"/>
                  </a:lnTo>
                  <a:lnTo>
                    <a:pt x="1337686" y="1280030"/>
                  </a:lnTo>
                  <a:lnTo>
                    <a:pt x="1337686" y="1737052"/>
                  </a:lnTo>
                  <a:lnTo>
                    <a:pt x="1283444" y="1733021"/>
                  </a:lnTo>
                  <a:lnTo>
                    <a:pt x="1262500" y="1636890"/>
                  </a:lnTo>
                  <a:cubicBezTo>
                    <a:pt x="1183360" y="1382333"/>
                    <a:pt x="955283" y="1189418"/>
                    <a:pt x="673327" y="1168464"/>
                  </a:cubicBezTo>
                  <a:lnTo>
                    <a:pt x="585988" y="1170760"/>
                  </a:lnTo>
                  <a:lnTo>
                    <a:pt x="583757" y="1165805"/>
                  </a:lnTo>
                  <a:lnTo>
                    <a:pt x="540980" y="1166929"/>
                  </a:lnTo>
                  <a:cubicBezTo>
                    <a:pt x="219192" y="1143014"/>
                    <a:pt x="-22281" y="862768"/>
                    <a:pt x="1633" y="540980"/>
                  </a:cubicBezTo>
                  <a:cubicBezTo>
                    <a:pt x="25549" y="219192"/>
                    <a:pt x="305796" y="-22281"/>
                    <a:pt x="627583" y="1633"/>
                  </a:cubicBezTo>
                  <a:close/>
                </a:path>
              </a:pathLst>
            </a:custGeom>
            <a:gradFill>
              <a:gsLst>
                <a:gs pos="0">
                  <a:srgbClr val="ED492C"/>
                </a:gs>
                <a:gs pos="100000">
                  <a:srgbClr val="DE163D"/>
                </a:gs>
              </a:gsLst>
              <a:lin ang="2700000" scaled="1"/>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p:nvSpPr>
          <p:spPr>
            <a:xfrm>
              <a:off x="4545042" y="5287342"/>
              <a:ext cx="942246" cy="942246"/>
            </a:xfrm>
            <a:prstGeom prst="ellipse">
              <a:avLst/>
            </a:pr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2"/>
            <p:cNvSpPr>
              <a:spLocks noEditPoints="1"/>
            </p:cNvSpPr>
            <p:nvPr/>
          </p:nvSpPr>
          <p:spPr bwMode="auto">
            <a:xfrm>
              <a:off x="4789064" y="5518377"/>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gradFill>
              <a:gsLst>
                <a:gs pos="0">
                  <a:srgbClr val="ED492C"/>
                </a:gs>
                <a:gs pos="100000">
                  <a:srgbClr val="DE163D"/>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1" name="组合 20"/>
          <p:cNvGrpSpPr/>
          <p:nvPr/>
        </p:nvGrpSpPr>
        <p:grpSpPr>
          <a:xfrm>
            <a:off x="6329723" y="3435377"/>
            <a:ext cx="1383355" cy="3057910"/>
            <a:chOff x="6329723" y="3862097"/>
            <a:chExt cx="1383355" cy="3057910"/>
          </a:xfrm>
        </p:grpSpPr>
        <p:sp>
          <p:nvSpPr>
            <p:cNvPr id="22" name="任意多边形 21"/>
            <p:cNvSpPr/>
            <p:nvPr/>
          </p:nvSpPr>
          <p:spPr>
            <a:xfrm rot="255021" flipH="1">
              <a:off x="6329723" y="3862097"/>
              <a:ext cx="1383355" cy="3057910"/>
            </a:xfrm>
            <a:custGeom>
              <a:avLst/>
              <a:gdLst>
                <a:gd name="connsiteX0" fmla="*/ 647719 w 1383355"/>
                <a:gd name="connsiteY0" fmla="*/ 1686 h 3057910"/>
                <a:gd name="connsiteX1" fmla="*/ 1686 w 1383355"/>
                <a:gd name="connsiteY1" fmla="*/ 558337 h 3057910"/>
                <a:gd name="connsiteX2" fmla="*/ 558337 w 1383355"/>
                <a:gd name="connsiteY2" fmla="*/ 1204369 h 3057910"/>
                <a:gd name="connsiteX3" fmla="*/ 602486 w 1383355"/>
                <a:gd name="connsiteY3" fmla="*/ 1203209 h 3057910"/>
                <a:gd name="connsiteX4" fmla="*/ 604789 w 1383355"/>
                <a:gd name="connsiteY4" fmla="*/ 1208323 h 3057910"/>
                <a:gd name="connsiteX5" fmla="*/ 694930 w 1383355"/>
                <a:gd name="connsiteY5" fmla="*/ 1205953 h 3057910"/>
                <a:gd name="connsiteX6" fmla="*/ 1328314 w 1383355"/>
                <a:gd name="connsiteY6" fmla="*/ 1805567 h 3057910"/>
                <a:gd name="connsiteX7" fmla="*/ 1330932 w 1383355"/>
                <a:gd name="connsiteY7" fmla="*/ 1905151 h 3057910"/>
                <a:gd name="connsiteX8" fmla="*/ 1335659 w 1383355"/>
                <a:gd name="connsiteY8" fmla="*/ 1905007 h 3057910"/>
                <a:gd name="connsiteX9" fmla="*/ 1370876 w 1383355"/>
                <a:gd name="connsiteY9" fmla="*/ 3057910 h 3057910"/>
                <a:gd name="connsiteX10" fmla="*/ 1380604 w 1383355"/>
                <a:gd name="connsiteY10" fmla="*/ 3057910 h 3057910"/>
                <a:gd name="connsiteX11" fmla="*/ 1380604 w 1383355"/>
                <a:gd name="connsiteY11" fmla="*/ 1321099 h 3057910"/>
                <a:gd name="connsiteX12" fmla="*/ 1383355 w 1383355"/>
                <a:gd name="connsiteY12" fmla="*/ 1276020 h 3057910"/>
                <a:gd name="connsiteX13" fmla="*/ 1380604 w 1383355"/>
                <a:gd name="connsiteY13" fmla="*/ 1212172 h 3057910"/>
                <a:gd name="connsiteX14" fmla="*/ 1380604 w 1383355"/>
                <a:gd name="connsiteY14" fmla="*/ 1087601 h 3057910"/>
                <a:gd name="connsiteX15" fmla="*/ 1375237 w 1383355"/>
                <a:gd name="connsiteY15" fmla="*/ 1087601 h 3057910"/>
                <a:gd name="connsiteX16" fmla="*/ 1372771 w 1383355"/>
                <a:gd name="connsiteY16" fmla="*/ 1030350 h 3057910"/>
                <a:gd name="connsiteX17" fmla="*/ 980819 w 1383355"/>
                <a:gd name="connsiteY17" fmla="*/ 127837 h 3057910"/>
                <a:gd name="connsiteX18" fmla="*/ 939859 w 1383355"/>
                <a:gd name="connsiteY18" fmla="*/ 105939 h 3057910"/>
                <a:gd name="connsiteX19" fmla="*/ 878276 w 1383355"/>
                <a:gd name="connsiteY19" fmla="*/ 66339 h 3057910"/>
                <a:gd name="connsiteX20" fmla="*/ 647719 w 1383355"/>
                <a:gd name="connsiteY20" fmla="*/ 1686 h 305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3355" h="3057910">
                  <a:moveTo>
                    <a:pt x="647719" y="1686"/>
                  </a:moveTo>
                  <a:cubicBezTo>
                    <a:pt x="315607" y="-22996"/>
                    <a:pt x="26369" y="226225"/>
                    <a:pt x="1686" y="558337"/>
                  </a:cubicBezTo>
                  <a:cubicBezTo>
                    <a:pt x="-22996" y="890449"/>
                    <a:pt x="226225" y="1179687"/>
                    <a:pt x="558337" y="1204369"/>
                  </a:cubicBezTo>
                  <a:lnTo>
                    <a:pt x="602486" y="1203209"/>
                  </a:lnTo>
                  <a:lnTo>
                    <a:pt x="604789" y="1208323"/>
                  </a:lnTo>
                  <a:lnTo>
                    <a:pt x="694930" y="1205953"/>
                  </a:lnTo>
                  <a:cubicBezTo>
                    <a:pt x="1027504" y="1230669"/>
                    <a:pt x="1287448" y="1487194"/>
                    <a:pt x="1328314" y="1805567"/>
                  </a:cubicBezTo>
                  <a:lnTo>
                    <a:pt x="1330932" y="1905151"/>
                  </a:lnTo>
                  <a:lnTo>
                    <a:pt x="1335659" y="1905007"/>
                  </a:lnTo>
                  <a:lnTo>
                    <a:pt x="1370876" y="3057910"/>
                  </a:lnTo>
                  <a:lnTo>
                    <a:pt x="1380604" y="3057910"/>
                  </a:lnTo>
                  <a:lnTo>
                    <a:pt x="1380604" y="1321099"/>
                  </a:lnTo>
                  <a:lnTo>
                    <a:pt x="1383355" y="1276020"/>
                  </a:lnTo>
                  <a:lnTo>
                    <a:pt x="1380604" y="1212172"/>
                  </a:lnTo>
                  <a:lnTo>
                    <a:pt x="1380604" y="1087601"/>
                  </a:lnTo>
                  <a:lnTo>
                    <a:pt x="1375237" y="1087601"/>
                  </a:lnTo>
                  <a:lnTo>
                    <a:pt x="1372771" y="1030350"/>
                  </a:lnTo>
                  <a:cubicBezTo>
                    <a:pt x="1332502" y="613545"/>
                    <a:pt x="1181868" y="273137"/>
                    <a:pt x="980819" y="127837"/>
                  </a:cubicBezTo>
                  <a:lnTo>
                    <a:pt x="939859" y="105939"/>
                  </a:lnTo>
                  <a:lnTo>
                    <a:pt x="878276" y="66339"/>
                  </a:lnTo>
                  <a:cubicBezTo>
                    <a:pt x="808594" y="30562"/>
                    <a:pt x="730747" y="7857"/>
                    <a:pt x="647719" y="1686"/>
                  </a:cubicBezTo>
                  <a:close/>
                </a:path>
              </a:pathLst>
            </a:custGeom>
            <a:gradFill>
              <a:gsLst>
                <a:gs pos="0">
                  <a:srgbClr val="FDE103"/>
                </a:gs>
                <a:gs pos="100000">
                  <a:srgbClr val="F8A11A"/>
                </a:gs>
              </a:gsLst>
              <a:lin ang="2700000" scaled="1"/>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椭圆 22"/>
            <p:cNvSpPr>
              <a:spLocks noChangeAspect="1"/>
            </p:cNvSpPr>
            <p:nvPr/>
          </p:nvSpPr>
          <p:spPr>
            <a:xfrm>
              <a:off x="6711716" y="3982524"/>
              <a:ext cx="972000" cy="972000"/>
            </a:xfrm>
            <a:prstGeom prst="ellipse">
              <a:avLst/>
            </a:prstGeom>
            <a:gradFill>
              <a:gsLst>
                <a:gs pos="0">
                  <a:schemeClr val="bg1"/>
                </a:gs>
                <a:gs pos="100000">
                  <a:srgbClr val="E6E6E6"/>
                </a:gs>
              </a:gsLst>
              <a:lin ang="126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3"/>
            <p:cNvSpPr>
              <a:spLocks noEditPoints="1"/>
            </p:cNvSpPr>
            <p:nvPr/>
          </p:nvSpPr>
          <p:spPr bwMode="auto">
            <a:xfrm>
              <a:off x="7012844" y="4261383"/>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gradFill>
              <a:gsLst>
                <a:gs pos="0">
                  <a:srgbClr val="FDE103"/>
                </a:gs>
                <a:gs pos="100000">
                  <a:srgbClr val="F8A11A"/>
                </a:gs>
              </a:gsLst>
              <a:lin ang="2700000" scaled="1"/>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5" name="组合 24"/>
          <p:cNvGrpSpPr/>
          <p:nvPr/>
        </p:nvGrpSpPr>
        <p:grpSpPr>
          <a:xfrm>
            <a:off x="6431005" y="4756011"/>
            <a:ext cx="1340351" cy="1737052"/>
            <a:chOff x="6431005" y="5182731"/>
            <a:chExt cx="1340351" cy="1737052"/>
          </a:xfrm>
        </p:grpSpPr>
        <p:sp>
          <p:nvSpPr>
            <p:cNvPr id="26" name="任意多边形 25"/>
            <p:cNvSpPr/>
            <p:nvPr/>
          </p:nvSpPr>
          <p:spPr>
            <a:xfrm rot="255021" flipH="1">
              <a:off x="6431005" y="5182731"/>
              <a:ext cx="1340351" cy="1737052"/>
            </a:xfrm>
            <a:custGeom>
              <a:avLst/>
              <a:gdLst>
                <a:gd name="connsiteX0" fmla="*/ 627583 w 1340351"/>
                <a:gd name="connsiteY0" fmla="*/ 1633 h 1737052"/>
                <a:gd name="connsiteX1" fmla="*/ 850973 w 1340351"/>
                <a:gd name="connsiteY1" fmla="*/ 64277 h 1737052"/>
                <a:gd name="connsiteX2" fmla="*/ 910642 w 1340351"/>
                <a:gd name="connsiteY2" fmla="*/ 102646 h 1737052"/>
                <a:gd name="connsiteX3" fmla="*/ 950329 w 1340351"/>
                <a:gd name="connsiteY3" fmla="*/ 123863 h 1737052"/>
                <a:gd name="connsiteX4" fmla="*/ 1330096 w 1340351"/>
                <a:gd name="connsiteY4" fmla="*/ 998320 h 1737052"/>
                <a:gd name="connsiteX5" fmla="*/ 1332485 w 1340351"/>
                <a:gd name="connsiteY5" fmla="*/ 1053791 h 1737052"/>
                <a:gd name="connsiteX6" fmla="*/ 1337686 w 1340351"/>
                <a:gd name="connsiteY6" fmla="*/ 1053791 h 1737052"/>
                <a:gd name="connsiteX7" fmla="*/ 1337686 w 1340351"/>
                <a:gd name="connsiteY7" fmla="*/ 1174489 h 1737052"/>
                <a:gd name="connsiteX8" fmla="*/ 1340351 w 1340351"/>
                <a:gd name="connsiteY8" fmla="*/ 1236352 h 1737052"/>
                <a:gd name="connsiteX9" fmla="*/ 1337686 w 1340351"/>
                <a:gd name="connsiteY9" fmla="*/ 1280030 h 1737052"/>
                <a:gd name="connsiteX10" fmla="*/ 1337686 w 1340351"/>
                <a:gd name="connsiteY10" fmla="*/ 1737052 h 1737052"/>
                <a:gd name="connsiteX11" fmla="*/ 1283444 w 1340351"/>
                <a:gd name="connsiteY11" fmla="*/ 1733021 h 1737052"/>
                <a:gd name="connsiteX12" fmla="*/ 1262500 w 1340351"/>
                <a:gd name="connsiteY12" fmla="*/ 1636890 h 1737052"/>
                <a:gd name="connsiteX13" fmla="*/ 673327 w 1340351"/>
                <a:gd name="connsiteY13" fmla="*/ 1168464 h 1737052"/>
                <a:gd name="connsiteX14" fmla="*/ 585988 w 1340351"/>
                <a:gd name="connsiteY14" fmla="*/ 1170760 h 1737052"/>
                <a:gd name="connsiteX15" fmla="*/ 583757 w 1340351"/>
                <a:gd name="connsiteY15" fmla="*/ 1165805 h 1737052"/>
                <a:gd name="connsiteX16" fmla="*/ 540980 w 1340351"/>
                <a:gd name="connsiteY16" fmla="*/ 1166929 h 1737052"/>
                <a:gd name="connsiteX17" fmla="*/ 1633 w 1340351"/>
                <a:gd name="connsiteY17" fmla="*/ 540980 h 1737052"/>
                <a:gd name="connsiteX18" fmla="*/ 627583 w 1340351"/>
                <a:gd name="connsiteY18" fmla="*/ 1633 h 173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0351" h="1737052">
                  <a:moveTo>
                    <a:pt x="627583" y="1633"/>
                  </a:moveTo>
                  <a:cubicBezTo>
                    <a:pt x="708031" y="7613"/>
                    <a:pt x="783458" y="29612"/>
                    <a:pt x="850973" y="64277"/>
                  </a:cubicBezTo>
                  <a:lnTo>
                    <a:pt x="910642" y="102646"/>
                  </a:lnTo>
                  <a:lnTo>
                    <a:pt x="950329" y="123863"/>
                  </a:lnTo>
                  <a:cubicBezTo>
                    <a:pt x="1145128" y="264646"/>
                    <a:pt x="1291079" y="594472"/>
                    <a:pt x="1330096" y="998320"/>
                  </a:cubicBezTo>
                  <a:lnTo>
                    <a:pt x="1332485" y="1053791"/>
                  </a:lnTo>
                  <a:lnTo>
                    <a:pt x="1337686" y="1053791"/>
                  </a:lnTo>
                  <a:lnTo>
                    <a:pt x="1337686" y="1174489"/>
                  </a:lnTo>
                  <a:lnTo>
                    <a:pt x="1340351" y="1236352"/>
                  </a:lnTo>
                  <a:lnTo>
                    <a:pt x="1337686" y="1280030"/>
                  </a:lnTo>
                  <a:lnTo>
                    <a:pt x="1337686" y="1737052"/>
                  </a:lnTo>
                  <a:lnTo>
                    <a:pt x="1283444" y="1733021"/>
                  </a:lnTo>
                  <a:lnTo>
                    <a:pt x="1262500" y="1636890"/>
                  </a:lnTo>
                  <a:cubicBezTo>
                    <a:pt x="1183360" y="1382333"/>
                    <a:pt x="955283" y="1189418"/>
                    <a:pt x="673327" y="1168464"/>
                  </a:cubicBezTo>
                  <a:lnTo>
                    <a:pt x="585988" y="1170760"/>
                  </a:lnTo>
                  <a:lnTo>
                    <a:pt x="583757" y="1165805"/>
                  </a:lnTo>
                  <a:lnTo>
                    <a:pt x="540980" y="1166929"/>
                  </a:lnTo>
                  <a:cubicBezTo>
                    <a:pt x="219192" y="1143014"/>
                    <a:pt x="-22281" y="862768"/>
                    <a:pt x="1633" y="540980"/>
                  </a:cubicBezTo>
                  <a:cubicBezTo>
                    <a:pt x="25549" y="219192"/>
                    <a:pt x="305796" y="-22281"/>
                    <a:pt x="627583" y="1633"/>
                  </a:cubicBezTo>
                  <a:close/>
                </a:path>
              </a:pathLst>
            </a:custGeom>
            <a:gradFill>
              <a:gsLst>
                <a:gs pos="0">
                  <a:srgbClr val="CBCCCE"/>
                </a:gs>
                <a:gs pos="100000">
                  <a:srgbClr val="8D8E92"/>
                </a:gs>
              </a:gsLst>
              <a:lin ang="2700000" scaled="1"/>
            </a:gradFill>
            <a:ln>
              <a:noFill/>
            </a:ln>
            <a:effectLst>
              <a:innerShdw blurRad="63500" dist="381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6758358" y="5307189"/>
              <a:ext cx="942246" cy="942246"/>
            </a:xfrm>
            <a:prstGeom prst="ellipse">
              <a:avLst/>
            </a:prstGeom>
            <a:gradFill>
              <a:gsLst>
                <a:gs pos="0">
                  <a:schemeClr val="bg1"/>
                </a:gs>
                <a:gs pos="100000">
                  <a:srgbClr val="E6E6E6"/>
                </a:gs>
              </a:gsLst>
              <a:lin ang="126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2"/>
            <p:cNvSpPr>
              <a:spLocks noEditPoints="1"/>
            </p:cNvSpPr>
            <p:nvPr/>
          </p:nvSpPr>
          <p:spPr bwMode="auto">
            <a:xfrm>
              <a:off x="7024482" y="5502406"/>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gradFill>
              <a:gsLst>
                <a:gs pos="0">
                  <a:srgbClr val="CBCCCE"/>
                </a:gs>
                <a:gs pos="100000">
                  <a:srgbClr val="8D8E92"/>
                </a:gs>
              </a:gsLst>
              <a:lin ang="2700000" scaled="1"/>
            </a:gradFill>
            <a:ln>
              <a:noFill/>
            </a:ln>
          </p:spPr>
          <p:txBody>
            <a:bodyPr vert="horz" wrap="square" lIns="91440" tIns="45720" rIns="91440" bIns="45720" numCol="1" anchor="t" anchorCtr="0" compatLnSpc="1"/>
            <a:lstStyle/>
            <a:p>
              <a:endParaRPr lang="zh-CN" altLang="en-US"/>
            </a:p>
          </p:txBody>
        </p:sp>
      </p:grpSp>
      <p:sp>
        <p:nvSpPr>
          <p:cNvPr id="29" name="文本框 28"/>
          <p:cNvSpPr txBox="1"/>
          <p:nvPr/>
        </p:nvSpPr>
        <p:spPr>
          <a:xfrm>
            <a:off x="1688390" y="5091657"/>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932028" y="343232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969990" y="3432321"/>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950026" y="1480750"/>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181781" y="5091657"/>
            <a:ext cx="2339102" cy="1261884"/>
          </a:xfrm>
          <a:prstGeom prst="rect">
            <a:avLst/>
          </a:prstGeom>
          <a:noFill/>
          <a:effectLst/>
        </p:spPr>
        <p:txBody>
          <a:bodyPr wrap="non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par>
                                <p:cTn id="8" presetID="9" presetClass="entr" presetSubtype="0" fill="hold"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par>
                                <p:cTn id="17" presetID="9" presetClass="entr" presetSubtype="0" fill="hold" nodeType="withEffect">
                                  <p:stCondLst>
                                    <p:cond delay="1000"/>
                                  </p:stCondLst>
                                  <p:childTnLst>
                                    <p:set>
                                      <p:cBhvr>
                                        <p:cTn id="18" dur="1" fill="hold">
                                          <p:stCondLst>
                                            <p:cond delay="0"/>
                                          </p:stCondLst>
                                        </p:cTn>
                                        <p:tgtEl>
                                          <p:spTgt spid="25"/>
                                        </p:tgtEl>
                                        <p:attrNameLst>
                                          <p:attrName>style.visibility</p:attrName>
                                        </p:attrNameLst>
                                      </p:cBhvr>
                                      <p:to>
                                        <p:strVal val="visible"/>
                                      </p:to>
                                    </p:set>
                                    <p:animEffect transition="in" filter="dissolve">
                                      <p:cBhvr>
                                        <p:cTn id="19" dur="500"/>
                                        <p:tgtEl>
                                          <p:spTgt spid="25"/>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grpId="0" nodeType="withEffect">
                                  <p:stCondLst>
                                    <p:cond delay="75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grpId="0" nodeType="withEffect">
                                  <p:stCondLst>
                                    <p:cond delay="100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27381" y="1496350"/>
            <a:ext cx="4320000" cy="3227431"/>
          </a:xfrm>
          <a:prstGeom prst="rect">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032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083" tIns="68040" rIns="136083" bIns="68040" anchor="ctr"/>
          <a:lstStyle/>
          <a:p>
            <a:pPr algn="ctr"/>
            <a:endParaRPr lang="zh-CN" altLang="en-US" sz="2400">
              <a:solidFill>
                <a:prstClr val="white"/>
              </a:solidFill>
              <a:sym typeface="+mn-lt"/>
            </a:endParaRPr>
          </a:p>
        </p:txBody>
      </p:sp>
      <p:grpSp>
        <p:nvGrpSpPr>
          <p:cNvPr id="10" name="组合 9"/>
          <p:cNvGrpSpPr/>
          <p:nvPr/>
        </p:nvGrpSpPr>
        <p:grpSpPr>
          <a:xfrm>
            <a:off x="736389" y="4239367"/>
            <a:ext cx="1001044" cy="1141456"/>
            <a:chOff x="1547825" y="3067051"/>
            <a:chExt cx="908447" cy="1378744"/>
          </a:xfrm>
        </p:grpSpPr>
        <p:sp>
          <p:nvSpPr>
            <p:cNvPr id="11" name="圆角矩形 10"/>
            <p:cNvSpPr/>
            <p:nvPr/>
          </p:nvSpPr>
          <p:spPr bwMode="auto">
            <a:xfrm>
              <a:off x="1616882" y="3067051"/>
              <a:ext cx="784080" cy="1378744"/>
            </a:xfrm>
            <a:prstGeom prst="roundRect">
              <a:avLst/>
            </a:prstGeom>
            <a:gradFill>
              <a:gsLst>
                <a:gs pos="0">
                  <a:srgbClr val="01B3C5"/>
                </a:gs>
                <a:gs pos="100000">
                  <a:srgbClr val="009F9B"/>
                </a:gs>
              </a:gsLst>
              <a:lin ang="2700000" scaled="1"/>
            </a:gradFill>
            <a:ln w="3175" cap="flat" cmpd="sng" algn="ctr">
              <a:noFill/>
              <a:prstDash val="solid"/>
            </a:ln>
            <a:effectLst>
              <a:outerShdw blurRad="50800" dist="38100" dir="8100000" algn="tr" rotWithShape="0">
                <a:prstClr val="black">
                  <a:alpha val="40000"/>
                </a:prstClr>
              </a:outerShdw>
            </a:effectLst>
          </p:spPr>
          <p:txBody>
            <a:bodyPr anchor="ctr"/>
            <a:lstStyle/>
            <a:p>
              <a:pPr algn="ctr">
                <a:lnSpc>
                  <a:spcPct val="120000"/>
                </a:lnSpc>
              </a:pPr>
              <a:endParaRPr lang="en-US" sz="2400" b="1" kern="0">
                <a:solidFill>
                  <a:schemeClr val="tx1">
                    <a:lumMod val="50000"/>
                    <a:lumOff val="50000"/>
                  </a:schemeClr>
                </a:solidFill>
                <a:cs typeface="+mn-ea"/>
              </a:endParaRPr>
            </a:p>
          </p:txBody>
        </p:sp>
        <p:sp>
          <p:nvSpPr>
            <p:cNvPr id="12" name="TextBox 4"/>
            <p:cNvSpPr txBox="1"/>
            <p:nvPr/>
          </p:nvSpPr>
          <p:spPr bwMode="auto">
            <a:xfrm>
              <a:off x="1547825" y="3857743"/>
              <a:ext cx="908447" cy="426282"/>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2135" dirty="0">
                  <a:solidFill>
                    <a:srgbClr val="FEFEFE"/>
                  </a:solidFill>
                  <a:latin typeface="幼圆" panose="02010509060101010101" pitchFamily="49" charset="-122"/>
                  <a:ea typeface="幼圆" panose="02010509060101010101" pitchFamily="49" charset="-122"/>
                </a:rPr>
                <a:t>专业</a:t>
              </a:r>
            </a:p>
          </p:txBody>
        </p:sp>
      </p:grpSp>
      <p:grpSp>
        <p:nvGrpSpPr>
          <p:cNvPr id="13" name="组合 12"/>
          <p:cNvGrpSpPr/>
          <p:nvPr/>
        </p:nvGrpSpPr>
        <p:grpSpPr>
          <a:xfrm>
            <a:off x="2680267" y="4588742"/>
            <a:ext cx="960346" cy="1142441"/>
            <a:chOff x="2504889" y="3482277"/>
            <a:chExt cx="958665" cy="1379934"/>
          </a:xfrm>
          <a:solidFill>
            <a:schemeClr val="bg1"/>
          </a:solidFill>
        </p:grpSpPr>
        <p:sp>
          <p:nvSpPr>
            <p:cNvPr id="14" name="圆角矩形 13"/>
            <p:cNvSpPr/>
            <p:nvPr/>
          </p:nvSpPr>
          <p:spPr bwMode="auto">
            <a:xfrm>
              <a:off x="2505234" y="3482277"/>
              <a:ext cx="958320" cy="1379934"/>
            </a:xfrm>
            <a:prstGeom prst="roundRect">
              <a:avLst/>
            </a:prstGeom>
            <a:gradFill>
              <a:gsLst>
                <a:gs pos="0">
                  <a:srgbClr val="ED492C"/>
                </a:gs>
                <a:gs pos="100000">
                  <a:srgbClr val="DE163D"/>
                </a:gs>
              </a:gsLst>
              <a:lin ang="27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endParaRPr>
            </a:p>
          </p:txBody>
        </p:sp>
        <p:sp>
          <p:nvSpPr>
            <p:cNvPr id="15" name="TextBox 31"/>
            <p:cNvSpPr txBox="1"/>
            <p:nvPr/>
          </p:nvSpPr>
          <p:spPr bwMode="auto">
            <a:xfrm>
              <a:off x="2504889" y="4012735"/>
              <a:ext cx="908447" cy="426282"/>
            </a:xfrm>
            <a:prstGeom prst="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rIns="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b="1" dirty="0">
                  <a:latin typeface="幼圆" panose="02010509060101010101" pitchFamily="49" charset="-122"/>
                  <a:ea typeface="幼圆" panose="02010509060101010101" pitchFamily="49" charset="-122"/>
                </a:rPr>
                <a:t>有梦想</a:t>
              </a:r>
            </a:p>
          </p:txBody>
        </p:sp>
      </p:grpSp>
      <p:grpSp>
        <p:nvGrpSpPr>
          <p:cNvPr id="16" name="组合 15"/>
          <p:cNvGrpSpPr/>
          <p:nvPr/>
        </p:nvGrpSpPr>
        <p:grpSpPr>
          <a:xfrm>
            <a:off x="1664972" y="4239367"/>
            <a:ext cx="1001044" cy="1141456"/>
            <a:chOff x="3496656" y="3067051"/>
            <a:chExt cx="908447" cy="1378744"/>
          </a:xfrm>
        </p:grpSpPr>
        <p:sp>
          <p:nvSpPr>
            <p:cNvPr id="17" name="圆角矩形 16"/>
            <p:cNvSpPr/>
            <p:nvPr/>
          </p:nvSpPr>
          <p:spPr bwMode="auto">
            <a:xfrm>
              <a:off x="3592130" y="3067051"/>
              <a:ext cx="740520" cy="1378744"/>
            </a:xfrm>
            <a:prstGeom prst="roundRect">
              <a:avLst/>
            </a:prstGeom>
            <a:gradFill>
              <a:gsLst>
                <a:gs pos="0">
                  <a:srgbClr val="7B64A9"/>
                </a:gs>
                <a:gs pos="100000">
                  <a:srgbClr val="473F8E"/>
                </a:gs>
              </a:gsLst>
              <a:lin ang="2700000" scaled="1"/>
            </a:gradFill>
            <a:ln w="3175" cap="flat" cmpd="sng" algn="ctr">
              <a:noFill/>
              <a:prstDash val="solid"/>
            </a:ln>
            <a:effectLst>
              <a:outerShdw blurRad="50800" dist="38100" dir="8100000" algn="tr" rotWithShape="0">
                <a:prstClr val="black">
                  <a:alpha val="40000"/>
                </a:prstClr>
              </a:outerShdw>
            </a:effectLst>
          </p:spPr>
          <p:txBody>
            <a:bodyPr anchor="ctr"/>
            <a:lstStyle/>
            <a:p>
              <a:pPr algn="ctr">
                <a:lnSpc>
                  <a:spcPct val="120000"/>
                </a:lnSpc>
              </a:pPr>
              <a:endParaRPr lang="en-US" sz="2400" b="1" kern="0">
                <a:solidFill>
                  <a:schemeClr val="tx1">
                    <a:lumMod val="50000"/>
                    <a:lumOff val="50000"/>
                  </a:schemeClr>
                </a:solidFill>
                <a:cs typeface="+mn-ea"/>
              </a:endParaRPr>
            </a:p>
          </p:txBody>
        </p:sp>
        <p:sp>
          <p:nvSpPr>
            <p:cNvPr id="18" name="TextBox 32"/>
            <p:cNvSpPr txBox="1"/>
            <p:nvPr/>
          </p:nvSpPr>
          <p:spPr bwMode="auto">
            <a:xfrm>
              <a:off x="3496656" y="3875490"/>
              <a:ext cx="908447" cy="426282"/>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2135" dirty="0">
                  <a:solidFill>
                    <a:srgbClr val="FEFEFE"/>
                  </a:solidFill>
                  <a:latin typeface="幼圆" panose="02010509060101010101" pitchFamily="49" charset="-122"/>
                  <a:ea typeface="幼圆" panose="02010509060101010101" pitchFamily="49" charset="-122"/>
                </a:rPr>
                <a:t>年轻</a:t>
              </a:r>
            </a:p>
          </p:txBody>
        </p:sp>
      </p:grpSp>
      <p:grpSp>
        <p:nvGrpSpPr>
          <p:cNvPr id="19" name="组合 18"/>
          <p:cNvGrpSpPr/>
          <p:nvPr/>
        </p:nvGrpSpPr>
        <p:grpSpPr>
          <a:xfrm>
            <a:off x="3637122" y="4239367"/>
            <a:ext cx="1001044" cy="1141456"/>
            <a:chOff x="4488670" y="3067051"/>
            <a:chExt cx="908447" cy="1378744"/>
          </a:xfrm>
        </p:grpSpPr>
        <p:sp>
          <p:nvSpPr>
            <p:cNvPr id="20" name="圆角矩形 19"/>
            <p:cNvSpPr/>
            <p:nvPr/>
          </p:nvSpPr>
          <p:spPr bwMode="auto">
            <a:xfrm>
              <a:off x="4549391" y="3067051"/>
              <a:ext cx="788193" cy="1378744"/>
            </a:xfrm>
            <a:prstGeom prst="roundRect">
              <a:avLst/>
            </a:prstGeom>
            <a:gradFill>
              <a:gsLst>
                <a:gs pos="0">
                  <a:srgbClr val="FDE103"/>
                </a:gs>
                <a:gs pos="100000">
                  <a:srgbClr val="F8A11A"/>
                </a:gs>
              </a:gsLst>
              <a:lin ang="2700000" scaled="1"/>
            </a:gradFill>
            <a:ln w="3175" cap="flat" cmpd="sng" algn="ctr">
              <a:noFill/>
              <a:prstDash val="solid"/>
            </a:ln>
            <a:effectLst>
              <a:outerShdw blurRad="50800" dist="38100" sx="97000" sy="97000" algn="ctr" rotWithShape="0">
                <a:srgbClr val="000000">
                  <a:alpha val="40000"/>
                </a:srgbClr>
              </a:outerShdw>
            </a:effectLst>
          </p:spPr>
          <p:txBody>
            <a:bodyPr anchor="ctr"/>
            <a:lstStyle/>
            <a:p>
              <a:pPr algn="ctr">
                <a:lnSpc>
                  <a:spcPct val="120000"/>
                </a:lnSpc>
              </a:pPr>
              <a:endParaRPr lang="en-US" sz="2400" b="1" kern="0">
                <a:solidFill>
                  <a:schemeClr val="tx1">
                    <a:lumMod val="50000"/>
                    <a:lumOff val="50000"/>
                  </a:schemeClr>
                </a:solidFill>
                <a:cs typeface="+mn-ea"/>
              </a:endParaRPr>
            </a:p>
          </p:txBody>
        </p:sp>
        <p:sp>
          <p:nvSpPr>
            <p:cNvPr id="21" name="TextBox 33"/>
            <p:cNvSpPr txBox="1"/>
            <p:nvPr/>
          </p:nvSpPr>
          <p:spPr bwMode="auto">
            <a:xfrm>
              <a:off x="4488670" y="3811668"/>
              <a:ext cx="908447" cy="523221"/>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pPr>
                <a:lnSpc>
                  <a:spcPct val="100000"/>
                </a:lnSpc>
              </a:pPr>
              <a:r>
                <a:rPr lang="zh-CN" altLang="en-US" sz="2135" dirty="0">
                  <a:solidFill>
                    <a:srgbClr val="FEFEFE"/>
                  </a:solidFill>
                  <a:latin typeface="幼圆" panose="02010509060101010101" pitchFamily="49" charset="-122"/>
                  <a:ea typeface="幼圆" panose="02010509060101010101" pitchFamily="49" charset="-122"/>
                </a:rPr>
                <a:t>专注</a:t>
              </a:r>
            </a:p>
          </p:txBody>
        </p:sp>
      </p:grpSp>
      <p:sp>
        <p:nvSpPr>
          <p:cNvPr id="22" name="矩形 21"/>
          <p:cNvSpPr/>
          <p:nvPr/>
        </p:nvSpPr>
        <p:spPr>
          <a:xfrm flipH="1">
            <a:off x="544272" y="1535751"/>
            <a:ext cx="4254813" cy="31680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6080" tIns="68040" rIns="136080" bIns="68040" rtlCol="0" anchor="ctr"/>
          <a:lstStyle/>
          <a:p>
            <a:pPr algn="ctr"/>
            <a:endParaRPr lang="zh-CN" altLang="en-US" sz="2400">
              <a:cs typeface="+mn-ea"/>
              <a:sym typeface="+mn-lt"/>
            </a:endParaRPr>
          </a:p>
        </p:txBody>
      </p:sp>
      <p:sp>
        <p:nvSpPr>
          <p:cNvPr id="23" name="Rectangle 30"/>
          <p:cNvSpPr>
            <a:spLocks noChangeArrowheads="1"/>
          </p:cNvSpPr>
          <p:nvPr/>
        </p:nvSpPr>
        <p:spPr bwMode="auto">
          <a:xfrm>
            <a:off x="4955868" y="2198366"/>
            <a:ext cx="6805207" cy="368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6072" tIns="68033" rIns="136072" bIns="68033">
            <a:spAutoFit/>
          </a:bodyPr>
          <a:lstStyle/>
          <a:p>
            <a:pPr fontAlgn="base">
              <a:lnSpc>
                <a:spcPct val="120000"/>
              </a:lnSpc>
              <a:spcBef>
                <a:spcPct val="0"/>
              </a:spcBef>
              <a:spcAft>
                <a:spcPct val="0"/>
              </a:spcAft>
            </a:pPr>
            <a:r>
              <a:rPr lang="zh-CN" altLang="en-US" sz="1600" dirty="0">
                <a:solidFill>
                  <a:schemeClr val="bg1">
                    <a:lumMod val="50000"/>
                  </a:schemeClr>
                </a:solidFill>
                <a:cs typeface="+mn-ea"/>
                <a:sym typeface="+mn-lt"/>
              </a:rPr>
              <a:t>       </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团队是指拥有共同目标，并且具有不同能力的一小群人有愈识的协调行为或力的系统，这群人就如同人的五官一样，共同协作维持一个人的生存，缺一不可。</a:t>
            </a:r>
          </a:p>
          <a:p>
            <a:pPr fontAlgn="base">
              <a:lnSpc>
                <a:spcPct val="120000"/>
              </a:lnSpc>
              <a:spcBef>
                <a:spcPct val="0"/>
              </a:spcBef>
              <a:spcAft>
                <a:spcPct val="0"/>
              </a:spcAft>
            </a:pPr>
            <a:r>
              <a:rPr lang="zh-CN" altLang="en-US" sz="1600" b="1" dirty="0">
                <a:gradFill>
                  <a:gsLst>
                    <a:gs pos="0">
                      <a:srgbClr val="004C89"/>
                    </a:gs>
                    <a:gs pos="50000">
                      <a:srgbClr val="006BC7"/>
                    </a:gs>
                    <a:gs pos="100000">
                      <a:srgbClr val="0087FC"/>
                    </a:gs>
                  </a:gsLst>
                  <a:lin ang="5400000" scaled="1"/>
                </a:gradFill>
                <a:latin typeface="幼圆" panose="02010509060101010101" pitchFamily="49" charset="-122"/>
                <a:ea typeface="幼圆" panose="02010509060101010101" pitchFamily="49" charset="-122"/>
                <a:cs typeface="+mn-ea"/>
                <a:sym typeface="+mn-lt"/>
              </a:rPr>
              <a:t>       </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我们是</a:t>
            </a:r>
            <a:r>
              <a:rPr lang="en-US" altLang="zh-CN" sz="1600" b="1" dirty="0">
                <a:solidFill>
                  <a:srgbClr val="E43237"/>
                </a:solidFill>
                <a:latin typeface="幼圆" panose="02010509060101010101" pitchFamily="49" charset="-122"/>
                <a:ea typeface="幼圆" panose="02010509060101010101" pitchFamily="49" charset="-122"/>
                <a:cs typeface="+mn-ea"/>
                <a:sym typeface="+mn-lt"/>
              </a:rPr>
              <a:t>-</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支专业的团队。</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我们的成员拥有多年的信息安全专业技术背景，来自国内知名安全公司的一线骨干。</a:t>
            </a:r>
          </a:p>
          <a:p>
            <a:pPr fontAlgn="base">
              <a:lnSpc>
                <a:spcPct val="120000"/>
              </a:lnSpc>
              <a:spcBef>
                <a:spcPct val="0"/>
              </a:spcBef>
              <a:spcAft>
                <a:spcPct val="0"/>
              </a:spcAft>
            </a:pPr>
            <a:r>
              <a:rPr lang="zh-CN" altLang="en-US" sz="1600" b="1" dirty="0">
                <a:gradFill>
                  <a:gsLst>
                    <a:gs pos="0">
                      <a:srgbClr val="004C89"/>
                    </a:gs>
                    <a:gs pos="50000">
                      <a:srgbClr val="006BC7"/>
                    </a:gs>
                    <a:gs pos="100000">
                      <a:srgbClr val="0087FC"/>
                    </a:gs>
                  </a:gsLst>
                  <a:lin ang="5400000" scaled="1"/>
                </a:gradFill>
                <a:latin typeface="幼圆" panose="02010509060101010101" pitchFamily="49" charset="-122"/>
                <a:ea typeface="幼圆" panose="02010509060101010101" pitchFamily="49" charset="-122"/>
                <a:cs typeface="+mn-ea"/>
                <a:sym typeface="+mn-lt"/>
              </a:rPr>
              <a:t>       </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我们是</a:t>
            </a:r>
            <a:r>
              <a:rPr lang="en-US" altLang="zh-CN" sz="1600" b="1" dirty="0">
                <a:solidFill>
                  <a:srgbClr val="E43237"/>
                </a:solidFill>
                <a:latin typeface="幼圆" panose="02010509060101010101" pitchFamily="49" charset="-122"/>
                <a:ea typeface="幼圆" panose="02010509060101010101" pitchFamily="49" charset="-122"/>
                <a:cs typeface="+mn-ea"/>
                <a:sym typeface="+mn-lt"/>
              </a:rPr>
              <a:t>-</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支年轻的团队。</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我们的平均年龄仅有</a:t>
            </a:r>
            <a:r>
              <a:rPr lang="en-US" altLang="zh-CN" sz="1600" dirty="0">
                <a:solidFill>
                  <a:schemeClr val="bg1">
                    <a:lumMod val="50000"/>
                  </a:schemeClr>
                </a:solidFill>
                <a:latin typeface="幼圆" panose="02010509060101010101" pitchFamily="49" charset="-122"/>
                <a:ea typeface="幼圆" panose="02010509060101010101" pitchFamily="49" charset="-122"/>
                <a:cs typeface="+mn-ea"/>
                <a:sym typeface="+mn-lt"/>
              </a:rPr>
              <a:t>26</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岁，充满了朝气和创新精神。</a:t>
            </a:r>
          </a:p>
          <a:p>
            <a:pPr fontAlgn="base">
              <a:lnSpc>
                <a:spcPct val="120000"/>
              </a:lnSpc>
              <a:spcBef>
                <a:spcPct val="0"/>
              </a:spcBef>
              <a:spcAft>
                <a:spcPct val="0"/>
              </a:spcAft>
            </a:pPr>
            <a:r>
              <a:rPr lang="zh-CN" altLang="en-US" sz="1600" b="1" dirty="0">
                <a:solidFill>
                  <a:srgbClr val="E43237"/>
                </a:solidFill>
                <a:latin typeface="幼圆" panose="02010509060101010101" pitchFamily="49" charset="-122"/>
                <a:ea typeface="幼圆" panose="02010509060101010101" pitchFamily="49" charset="-122"/>
                <a:cs typeface="+mn-ea"/>
                <a:sym typeface="+mn-lt"/>
              </a:rPr>
              <a:t>       我们是</a:t>
            </a:r>
            <a:r>
              <a:rPr lang="en-US" altLang="zh-CN" sz="1600" b="1" dirty="0">
                <a:solidFill>
                  <a:srgbClr val="E43237"/>
                </a:solidFill>
                <a:latin typeface="幼圆" panose="02010509060101010101" pitchFamily="49" charset="-122"/>
                <a:ea typeface="幼圆" panose="02010509060101010101" pitchFamily="49" charset="-122"/>
                <a:cs typeface="+mn-ea"/>
                <a:sym typeface="+mn-lt"/>
              </a:rPr>
              <a:t>-</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支专注的团队。</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我们坚信，安全的品牌源自客户的信任。只有专注，才能做好安全。</a:t>
            </a:r>
          </a:p>
          <a:p>
            <a:pPr fontAlgn="base">
              <a:lnSpc>
                <a:spcPct val="120000"/>
              </a:lnSpc>
              <a:spcBef>
                <a:spcPct val="0"/>
              </a:spcBef>
              <a:spcAft>
                <a:spcPct val="0"/>
              </a:spcAft>
            </a:pP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    </a:t>
            </a:r>
            <a:r>
              <a:rPr lang="zh-CN" altLang="en-US" sz="1600" b="1" dirty="0">
                <a:solidFill>
                  <a:schemeClr val="bg1">
                    <a:lumMod val="50000"/>
                  </a:schemeClr>
                </a:solidFill>
                <a:latin typeface="幼圆" panose="02010509060101010101" pitchFamily="49" charset="-122"/>
                <a:ea typeface="幼圆" panose="02010509060101010101" pitchFamily="49" charset="-122"/>
                <a:cs typeface="+mn-ea"/>
                <a:sym typeface="+mn-lt"/>
              </a:rPr>
              <a:t>   </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我们是</a:t>
            </a:r>
            <a:r>
              <a:rPr lang="en-US" altLang="zh-CN" sz="1600" b="1" dirty="0">
                <a:solidFill>
                  <a:srgbClr val="E43237"/>
                </a:solidFill>
                <a:latin typeface="幼圆" panose="02010509060101010101" pitchFamily="49" charset="-122"/>
                <a:ea typeface="幼圆" panose="02010509060101010101" pitchFamily="49" charset="-122"/>
                <a:cs typeface="+mn-ea"/>
                <a:sym typeface="+mn-lt"/>
              </a:rPr>
              <a:t>-</a:t>
            </a:r>
            <a:r>
              <a:rPr lang="zh-CN" altLang="en-US" sz="1600" b="1" dirty="0">
                <a:solidFill>
                  <a:srgbClr val="E43237"/>
                </a:solidFill>
                <a:latin typeface="幼圆" panose="02010509060101010101" pitchFamily="49" charset="-122"/>
                <a:ea typeface="幼圆" panose="02010509060101010101" pitchFamily="49" charset="-122"/>
                <a:cs typeface="+mn-ea"/>
                <a:sym typeface="+mn-lt"/>
              </a:rPr>
              <a:t>支有梦想的团队。</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我们来自五湖四海，因为一个共同的梦想</a:t>
            </a:r>
            <a:r>
              <a:rPr lang="en-US" altLang="zh-CN" sz="1600" dirty="0">
                <a:solidFill>
                  <a:schemeClr val="bg1">
                    <a:lumMod val="50000"/>
                  </a:schemeClr>
                </a:solidFill>
                <a:latin typeface="幼圆" panose="02010509060101010101" pitchFamily="49" charset="-122"/>
                <a:ea typeface="幼圆" panose="02010509060101010101" pitchFamily="49" charset="-122"/>
                <a:cs typeface="+mn-ea"/>
                <a:sym typeface="+mn-lt"/>
              </a:rPr>
              <a:t>:</a:t>
            </a: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做一家真正优秀的信息安全企业。为客户提供最可靠的互联网安全防护</a:t>
            </a:r>
            <a:r>
              <a:rPr lang="zh-CN" altLang="en-US" sz="1600" dirty="0">
                <a:solidFill>
                  <a:schemeClr val="bg1">
                    <a:lumMod val="65000"/>
                  </a:schemeClr>
                </a:solidFill>
                <a:latin typeface="幼圆" panose="02010509060101010101" pitchFamily="49" charset="-122"/>
                <a:ea typeface="幼圆" panose="02010509060101010101" pitchFamily="49" charset="-122"/>
                <a:cs typeface="+mn-ea"/>
                <a:sym typeface="+mn-lt"/>
              </a:rPr>
              <a:t>。</a:t>
            </a:r>
          </a:p>
        </p:txBody>
      </p:sp>
      <p:sp>
        <p:nvSpPr>
          <p:cNvPr id="24" name="矩形 23"/>
          <p:cNvSpPr/>
          <p:nvPr/>
        </p:nvSpPr>
        <p:spPr>
          <a:xfrm>
            <a:off x="5015877" y="1463832"/>
            <a:ext cx="6624736" cy="595041"/>
          </a:xfrm>
          <a:prstGeom prst="rect">
            <a:avLst/>
          </a:prstGeom>
          <a:gradFill>
            <a:gsLst>
              <a:gs pos="0">
                <a:srgbClr val="ED492C"/>
              </a:gs>
              <a:gs pos="100000">
                <a:srgbClr val="DE163D"/>
              </a:gs>
            </a:gsLst>
            <a:lin ang="27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6083" tIns="68040" rIns="136083" bIns="68040" anchor="ctr"/>
          <a:lstStyle/>
          <a:p>
            <a:pPr algn="ctr"/>
            <a:endParaRPr lang="zh-CN" altLang="en-US" sz="2400">
              <a:solidFill>
                <a:prstClr val="white"/>
              </a:solidFill>
              <a:sym typeface="+mn-lt"/>
            </a:endParaRPr>
          </a:p>
        </p:txBody>
      </p:sp>
      <p:sp>
        <p:nvSpPr>
          <p:cNvPr id="25" name="TextBox 19"/>
          <p:cNvSpPr txBox="1"/>
          <p:nvPr/>
        </p:nvSpPr>
        <p:spPr>
          <a:xfrm>
            <a:off x="7046135" y="1429022"/>
            <a:ext cx="3008011" cy="629851"/>
          </a:xfrm>
          <a:prstGeom prst="rect">
            <a:avLst/>
          </a:prstGeom>
          <a:noFill/>
        </p:spPr>
        <p:txBody>
          <a:bodyPr wrap="square" lIns="136080" tIns="68040" rIns="136080" bIns="68040">
            <a:spAutoFit/>
          </a:bodyPr>
          <a:lstStyle/>
          <a:p>
            <a:pPr defTabSz="1218565">
              <a:defRPr/>
            </a:pPr>
            <a:r>
              <a:rPr lang="zh-CN" altLang="en-US" sz="3200" b="1" kern="0" dirty="0">
                <a:solidFill>
                  <a:schemeClr val="bg1"/>
                </a:solidFill>
                <a:latin typeface="幼圆" panose="02010509060101010101" pitchFamily="49" charset="-122"/>
                <a:ea typeface="幼圆" panose="02010509060101010101" pitchFamily="49" charset="-122"/>
              </a:rPr>
              <a:t>标题文字</a:t>
            </a:r>
          </a:p>
        </p:txBody>
      </p:sp>
      <p:grpSp>
        <p:nvGrpSpPr>
          <p:cNvPr id="26" name="组合 25"/>
          <p:cNvGrpSpPr/>
          <p:nvPr/>
        </p:nvGrpSpPr>
        <p:grpSpPr>
          <a:xfrm>
            <a:off x="6192012" y="1654157"/>
            <a:ext cx="285752" cy="214315"/>
            <a:chOff x="4572000" y="1785925"/>
            <a:chExt cx="357190" cy="357191"/>
          </a:xfrm>
          <a:solidFill>
            <a:schemeClr val="bg1"/>
          </a:solidFill>
        </p:grpSpPr>
        <p:sp>
          <p:nvSpPr>
            <p:cNvPr id="27" name="燕尾形 26"/>
            <p:cNvSpPr/>
            <p:nvPr/>
          </p:nvSpPr>
          <p:spPr>
            <a:xfrm flipH="1">
              <a:off x="4714876" y="1785925"/>
              <a:ext cx="214314" cy="32147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28" name="等腰三角形 27"/>
            <p:cNvSpPr/>
            <p:nvPr/>
          </p:nvSpPr>
          <p:spPr>
            <a:xfrm>
              <a:off x="4572000" y="2000240"/>
              <a:ext cx="165736" cy="1428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grpSp>
      <p:grpSp>
        <p:nvGrpSpPr>
          <p:cNvPr id="29" name="组合 28"/>
          <p:cNvGrpSpPr/>
          <p:nvPr/>
        </p:nvGrpSpPr>
        <p:grpSpPr>
          <a:xfrm flipH="1">
            <a:off x="10130728" y="1654157"/>
            <a:ext cx="285752" cy="214315"/>
            <a:chOff x="4572000" y="1785925"/>
            <a:chExt cx="357190" cy="357191"/>
          </a:xfrm>
          <a:solidFill>
            <a:schemeClr val="bg1"/>
          </a:solidFill>
        </p:grpSpPr>
        <p:sp>
          <p:nvSpPr>
            <p:cNvPr id="30" name="燕尾形 29"/>
            <p:cNvSpPr/>
            <p:nvPr/>
          </p:nvSpPr>
          <p:spPr>
            <a:xfrm flipH="1">
              <a:off x="4714876" y="1785925"/>
              <a:ext cx="214314" cy="32147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sym typeface="+mn-lt"/>
              </a:endParaRPr>
            </a:p>
          </p:txBody>
        </p:sp>
        <p:sp>
          <p:nvSpPr>
            <p:cNvPr id="31" name="等腰三角形 30"/>
            <p:cNvSpPr/>
            <p:nvPr/>
          </p:nvSpPr>
          <p:spPr>
            <a:xfrm>
              <a:off x="4572000" y="2000240"/>
              <a:ext cx="165736" cy="1428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cs typeface="+mn-ea"/>
                <a:sym typeface="+mn-lt"/>
              </a:endParaRPr>
            </a:p>
          </p:txBody>
        </p:sp>
      </p:grpSp>
      <p:sp>
        <p:nvSpPr>
          <p:cNvPr id="32" name="文本框 31"/>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Effect transition="in" filter="fade">
                                      <p:cBhvr>
                                        <p:cTn id="14" dur="1000"/>
                                        <p:tgtEl>
                                          <p:spTgt spid="22"/>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29"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ppt_x</p:attrName>
                                        </p:attrNameLst>
                                      </p:cBhvr>
                                      <p:tavLst>
                                        <p:tav tm="0">
                                          <p:val>
                                            <p:strVal val="#ppt_x-.2"/>
                                          </p:val>
                                        </p:tav>
                                        <p:tav tm="100000">
                                          <p:val>
                                            <p:strVal val="#ppt_x"/>
                                          </p:val>
                                        </p:tav>
                                      </p:tavLst>
                                    </p:anim>
                                    <p:anim calcmode="lin" valueType="num">
                                      <p:cBhvr>
                                        <p:cTn id="40"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41" dur="500"/>
                                        <p:tgtEl>
                                          <p:spTgt spid="24"/>
                                        </p:tgtEl>
                                      </p:cBhvr>
                                    </p:animEffect>
                                  </p:childTnLst>
                                </p:cTn>
                              </p:par>
                            </p:childTnLst>
                          </p:cTn>
                        </p:par>
                        <p:par>
                          <p:cTn id="42" fill="hold">
                            <p:stCondLst>
                              <p:cond delay="2500"/>
                            </p:stCondLst>
                            <p:childTnLst>
                              <p:par>
                                <p:cTn id="43" presetID="29"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ppt_x</p:attrName>
                                        </p:attrNameLst>
                                      </p:cBhvr>
                                      <p:tavLst>
                                        <p:tav tm="0">
                                          <p:val>
                                            <p:strVal val="#ppt_x-.2"/>
                                          </p:val>
                                        </p:tav>
                                        <p:tav tm="100000">
                                          <p:val>
                                            <p:strVal val="#ppt_x"/>
                                          </p:val>
                                        </p:tav>
                                      </p:tavLst>
                                    </p:anim>
                                    <p:anim calcmode="lin" valueType="num">
                                      <p:cBhvr>
                                        <p:cTn id="46"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47" dur="500"/>
                                        <p:tgtEl>
                                          <p:spTgt spid="26"/>
                                        </p:tgtEl>
                                      </p:cBhvr>
                                    </p:animEffect>
                                  </p:childTnLst>
                                </p:cTn>
                              </p:par>
                              <p:par>
                                <p:cTn id="48" presetID="29" presetClass="entr" presetSubtype="0" fill="hold" nodeType="with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ppt_x</p:attrName>
                                        </p:attrNameLst>
                                      </p:cBhvr>
                                      <p:tavLst>
                                        <p:tav tm="0">
                                          <p:val>
                                            <p:strVal val="#ppt_x-.2"/>
                                          </p:val>
                                        </p:tav>
                                        <p:tav tm="100000">
                                          <p:val>
                                            <p:strVal val="#ppt_x"/>
                                          </p:val>
                                        </p:tav>
                                      </p:tavLst>
                                    </p:anim>
                                    <p:anim calcmode="lin" valueType="num">
                                      <p:cBhvr>
                                        <p:cTn id="51" dur="5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2" dur="500"/>
                                        <p:tgtEl>
                                          <p:spTgt spid="29"/>
                                        </p:tgtEl>
                                      </p:cBhvr>
                                    </p:animEffect>
                                  </p:childTnLst>
                                </p:cTn>
                              </p:par>
                            </p:childTnLst>
                          </p:cTn>
                        </p:par>
                        <p:par>
                          <p:cTn id="53" fill="hold">
                            <p:stCondLst>
                              <p:cond delay="3000"/>
                            </p:stCondLst>
                            <p:childTnLst>
                              <p:par>
                                <p:cTn id="54" presetID="29"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ppt_x</p:attrName>
                                        </p:attrNameLst>
                                      </p:cBhvr>
                                      <p:tavLst>
                                        <p:tav tm="0">
                                          <p:val>
                                            <p:strVal val="#ppt_x-.2"/>
                                          </p:val>
                                        </p:tav>
                                        <p:tav tm="100000">
                                          <p:val>
                                            <p:strVal val="#ppt_x"/>
                                          </p:val>
                                        </p:tav>
                                      </p:tavLst>
                                    </p:anim>
                                    <p:anim calcmode="lin" valueType="num">
                                      <p:cBhvr>
                                        <p:cTn id="57" dur="5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58" dur="500"/>
                                        <p:tgtEl>
                                          <p:spTgt spid="25"/>
                                        </p:tgtEl>
                                      </p:cBhvr>
                                    </p:animEffect>
                                  </p:childTnLst>
                                </p:cTn>
                              </p:par>
                            </p:childTnLst>
                          </p:cTn>
                        </p:par>
                        <p:par>
                          <p:cTn id="59" fill="hold">
                            <p:stCondLst>
                              <p:cond delay="3500"/>
                            </p:stCondLst>
                            <p:childTnLst>
                              <p:par>
                                <p:cTn id="60" presetID="56" presetClass="entr" presetSubtype="0" fill="hold" grpId="0" nodeType="afterEffect">
                                  <p:stCondLst>
                                    <p:cond delay="0"/>
                                  </p:stCondLst>
                                  <p:iterate type="lt">
                                    <p:tmPct val="15000"/>
                                  </p:iterate>
                                  <p:childTnLst>
                                    <p:set>
                                      <p:cBhvr>
                                        <p:cTn id="61" dur="1" fill="hold">
                                          <p:stCondLst>
                                            <p:cond delay="0"/>
                                          </p:stCondLst>
                                        </p:cTn>
                                        <p:tgtEl>
                                          <p:spTgt spid="23"/>
                                        </p:tgtEl>
                                        <p:attrNameLst>
                                          <p:attrName>style.visibility</p:attrName>
                                        </p:attrNameLst>
                                      </p:cBhvr>
                                      <p:to>
                                        <p:strVal val="visible"/>
                                      </p:to>
                                    </p:set>
                                    <p:anim by="(-#ppt_w*2)" calcmode="lin" valueType="num">
                                      <p:cBhvr rctx="PPT">
                                        <p:cTn id="62" dur="125" autoRev="1" fill="hold">
                                          <p:stCondLst>
                                            <p:cond delay="0"/>
                                          </p:stCondLst>
                                        </p:cTn>
                                        <p:tgtEl>
                                          <p:spTgt spid="23"/>
                                        </p:tgtEl>
                                        <p:attrNameLst>
                                          <p:attrName>ppt_w</p:attrName>
                                        </p:attrNameLst>
                                      </p:cBhvr>
                                    </p:anim>
                                    <p:anim by="(#ppt_w*0.50)" calcmode="lin" valueType="num">
                                      <p:cBhvr>
                                        <p:cTn id="63" dur="125" decel="50000" autoRev="1" fill="hold">
                                          <p:stCondLst>
                                            <p:cond delay="0"/>
                                          </p:stCondLst>
                                        </p:cTn>
                                        <p:tgtEl>
                                          <p:spTgt spid="23"/>
                                        </p:tgtEl>
                                        <p:attrNameLst>
                                          <p:attrName>ppt_x</p:attrName>
                                        </p:attrNameLst>
                                      </p:cBhvr>
                                    </p:anim>
                                    <p:anim from="(-#ppt_h/2)" to="(#ppt_y)" calcmode="lin" valueType="num">
                                      <p:cBhvr>
                                        <p:cTn id="64" dur="250" fill="hold">
                                          <p:stCondLst>
                                            <p:cond delay="0"/>
                                          </p:stCondLst>
                                        </p:cTn>
                                        <p:tgtEl>
                                          <p:spTgt spid="23"/>
                                        </p:tgtEl>
                                        <p:attrNameLst>
                                          <p:attrName>ppt_y</p:attrName>
                                        </p:attrNameLst>
                                      </p:cBhvr>
                                    </p:anim>
                                    <p:animRot by="21600000">
                                      <p:cBhvr>
                                        <p:cTn id="65" dur="250"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p:bldP spid="24" grpId="0" animBg="1"/>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677153" y="1761127"/>
            <a:ext cx="2031120" cy="1744073"/>
          </a:xfrm>
          <a:prstGeom prst="rect">
            <a:avLst/>
          </a:prstGeom>
        </p:spPr>
      </p:pic>
      <p:pic>
        <p:nvPicPr>
          <p:cNvPr id="51" name="图片 5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02002" y="1761127"/>
            <a:ext cx="2031120" cy="1744073"/>
          </a:xfrm>
          <a:prstGeom prst="rect">
            <a:avLst/>
          </a:prstGeom>
        </p:spPr>
      </p:pic>
      <p:pic>
        <p:nvPicPr>
          <p:cNvPr id="52" name="图片 5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27299" y="1761127"/>
            <a:ext cx="2031120" cy="1744073"/>
          </a:xfrm>
          <a:prstGeom prst="rect">
            <a:avLst/>
          </a:prstGeom>
        </p:spPr>
      </p:pic>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20829" y="1761127"/>
            <a:ext cx="2031120" cy="1744073"/>
          </a:xfrm>
          <a:prstGeom prst="rect">
            <a:avLst/>
          </a:prstGeom>
        </p:spPr>
      </p:pic>
      <p:grpSp>
        <p:nvGrpSpPr>
          <p:cNvPr id="11" name="组合 10"/>
          <p:cNvGrpSpPr/>
          <p:nvPr/>
        </p:nvGrpSpPr>
        <p:grpSpPr>
          <a:xfrm>
            <a:off x="890897" y="1529072"/>
            <a:ext cx="2145439" cy="2144663"/>
            <a:chOff x="4742449" y="2216782"/>
            <a:chExt cx="3801476" cy="3801476"/>
          </a:xfrm>
        </p:grpSpPr>
        <p:sp>
          <p:nvSpPr>
            <p:cNvPr id="12" name="任意多边形 11"/>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圆角矩形 12"/>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圆角矩形 13"/>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7" name="组合 16"/>
          <p:cNvGrpSpPr/>
          <p:nvPr/>
        </p:nvGrpSpPr>
        <p:grpSpPr>
          <a:xfrm>
            <a:off x="3619994" y="1529072"/>
            <a:ext cx="2145439" cy="2144663"/>
            <a:chOff x="4742449" y="2216782"/>
            <a:chExt cx="3801476" cy="3801476"/>
          </a:xfrm>
        </p:grpSpPr>
        <p:sp>
          <p:nvSpPr>
            <p:cNvPr id="18" name="任意多边形 17"/>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 name="圆角矩形 18"/>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0" name="圆角矩形 19"/>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3" name="组合 22"/>
          <p:cNvGrpSpPr/>
          <p:nvPr/>
        </p:nvGrpSpPr>
        <p:grpSpPr>
          <a:xfrm>
            <a:off x="6344843" y="1529072"/>
            <a:ext cx="2145438" cy="2144663"/>
            <a:chOff x="4742449" y="2216782"/>
            <a:chExt cx="3801476" cy="3801476"/>
          </a:xfrm>
        </p:grpSpPr>
        <p:sp>
          <p:nvSpPr>
            <p:cNvPr id="24" name="任意多边形 23"/>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圆角矩形 24"/>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6" name="圆角矩形 25"/>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9" name="组合 28"/>
          <p:cNvGrpSpPr/>
          <p:nvPr/>
        </p:nvGrpSpPr>
        <p:grpSpPr>
          <a:xfrm>
            <a:off x="9073294" y="1529072"/>
            <a:ext cx="2145440" cy="2144663"/>
            <a:chOff x="4742449" y="2216782"/>
            <a:chExt cx="3801476" cy="3801476"/>
          </a:xfrm>
        </p:grpSpPr>
        <p:sp>
          <p:nvSpPr>
            <p:cNvPr id="30" name="任意多边形 29"/>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 name="圆角矩形 30"/>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2" name="圆角矩形 31"/>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33" name="组合 32"/>
          <p:cNvGrpSpPr/>
          <p:nvPr/>
        </p:nvGrpSpPr>
        <p:grpSpPr>
          <a:xfrm>
            <a:off x="964485" y="4123173"/>
            <a:ext cx="2061239" cy="638374"/>
            <a:chOff x="964485" y="4901865"/>
            <a:chExt cx="2061239" cy="638374"/>
          </a:xfrm>
        </p:grpSpPr>
        <p:sp>
          <p:nvSpPr>
            <p:cNvPr id="34" name="任意多边形 33"/>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D492C"/>
                </a:gs>
                <a:gs pos="100000">
                  <a:srgbClr val="DE163D"/>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TextBox 11"/>
            <p:cNvSpPr txBox="1"/>
            <p:nvPr/>
          </p:nvSpPr>
          <p:spPr>
            <a:xfrm>
              <a:off x="1284012" y="4901865"/>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职务名称</a:t>
              </a:r>
            </a:p>
          </p:txBody>
        </p:sp>
      </p:grpSp>
      <p:sp>
        <p:nvSpPr>
          <p:cNvPr id="36" name="TextBox 12"/>
          <p:cNvSpPr txBox="1"/>
          <p:nvPr/>
        </p:nvSpPr>
        <p:spPr>
          <a:xfrm>
            <a:off x="1039424" y="4888557"/>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704194" y="4123173"/>
            <a:ext cx="2061239" cy="638373"/>
            <a:chOff x="3704194" y="4901865"/>
            <a:chExt cx="2061239" cy="638373"/>
          </a:xfrm>
        </p:grpSpPr>
        <p:sp>
          <p:nvSpPr>
            <p:cNvPr id="38" name="任意多边形 37"/>
            <p:cNvSpPr/>
            <p:nvPr/>
          </p:nvSpPr>
          <p:spPr>
            <a:xfrm>
              <a:off x="3704194"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01B3C5"/>
                </a:gs>
                <a:gs pos="100000">
                  <a:srgbClr val="009F9B"/>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9" name="TextBox 11"/>
            <p:cNvSpPr txBox="1"/>
            <p:nvPr/>
          </p:nvSpPr>
          <p:spPr>
            <a:xfrm>
              <a:off x="4023722" y="4901865"/>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职务名称</a:t>
              </a:r>
            </a:p>
          </p:txBody>
        </p:sp>
      </p:grpSp>
      <p:sp>
        <p:nvSpPr>
          <p:cNvPr id="40" name="TextBox 12"/>
          <p:cNvSpPr txBox="1"/>
          <p:nvPr/>
        </p:nvSpPr>
        <p:spPr>
          <a:xfrm>
            <a:off x="3779134" y="4888557"/>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443903" y="4123173"/>
            <a:ext cx="2061239" cy="638373"/>
            <a:chOff x="6443903" y="4901865"/>
            <a:chExt cx="2061239" cy="638373"/>
          </a:xfrm>
        </p:grpSpPr>
        <p:sp>
          <p:nvSpPr>
            <p:cNvPr id="42" name="任意多边形 41"/>
            <p:cNvSpPr/>
            <p:nvPr/>
          </p:nvSpPr>
          <p:spPr>
            <a:xfrm>
              <a:off x="6443903"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7B64A9"/>
                </a:gs>
                <a:gs pos="100000">
                  <a:srgbClr val="473F8E"/>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3" name="TextBox 11"/>
            <p:cNvSpPr txBox="1"/>
            <p:nvPr/>
          </p:nvSpPr>
          <p:spPr>
            <a:xfrm>
              <a:off x="6781456" y="4901865"/>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职务名称</a:t>
              </a:r>
            </a:p>
          </p:txBody>
        </p:sp>
      </p:grpSp>
      <p:sp>
        <p:nvSpPr>
          <p:cNvPr id="44" name="TextBox 12"/>
          <p:cNvSpPr txBox="1"/>
          <p:nvPr/>
        </p:nvSpPr>
        <p:spPr>
          <a:xfrm>
            <a:off x="6536868" y="4888557"/>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9183612" y="4123173"/>
            <a:ext cx="2061239" cy="638373"/>
            <a:chOff x="9183612" y="4901865"/>
            <a:chExt cx="2061239" cy="638373"/>
          </a:xfrm>
        </p:grpSpPr>
        <p:sp>
          <p:nvSpPr>
            <p:cNvPr id="46" name="任意多边形 45"/>
            <p:cNvSpPr/>
            <p:nvPr/>
          </p:nvSpPr>
          <p:spPr>
            <a:xfrm>
              <a:off x="9183612"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FDE103"/>
                </a:gs>
                <a:gs pos="100000">
                  <a:srgbClr val="F8A11A"/>
                </a:gs>
              </a:gsLst>
              <a:lin ang="2700000" scaled="1"/>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7" name="TextBox 11"/>
            <p:cNvSpPr txBox="1"/>
            <p:nvPr/>
          </p:nvSpPr>
          <p:spPr>
            <a:xfrm>
              <a:off x="9531767" y="4901865"/>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职务名称</a:t>
              </a:r>
            </a:p>
          </p:txBody>
        </p:sp>
      </p:grpSp>
      <p:sp>
        <p:nvSpPr>
          <p:cNvPr id="48" name="TextBox 12"/>
          <p:cNvSpPr txBox="1"/>
          <p:nvPr/>
        </p:nvSpPr>
        <p:spPr>
          <a:xfrm>
            <a:off x="9248279" y="488669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2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ppt_x"/>
                                          </p:val>
                                        </p:tav>
                                        <p:tav tm="100000">
                                          <p:val>
                                            <p:strVal val="#ppt_x"/>
                                          </p:val>
                                        </p:tav>
                                      </p:tavLst>
                                    </p:anim>
                                    <p:anim calcmode="lin" valueType="num">
                                      <p:cBhvr additive="base">
                                        <p:cTn id="8" dur="75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4" decel="42000"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750" fill="hold"/>
                                        <p:tgtEl>
                                          <p:spTgt spid="37"/>
                                        </p:tgtEl>
                                        <p:attrNameLst>
                                          <p:attrName>ppt_x</p:attrName>
                                        </p:attrNameLst>
                                      </p:cBhvr>
                                      <p:tavLst>
                                        <p:tav tm="0">
                                          <p:val>
                                            <p:strVal val="#ppt_x"/>
                                          </p:val>
                                        </p:tav>
                                        <p:tav tm="100000">
                                          <p:val>
                                            <p:strVal val="#ppt_x"/>
                                          </p:val>
                                        </p:tav>
                                      </p:tavLst>
                                    </p:anim>
                                    <p:anim calcmode="lin" valueType="num">
                                      <p:cBhvr additive="base">
                                        <p:cTn id="12" dur="75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decel="42000" fill="hold"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decel="42000" fill="hold" nodeType="withEffect">
                                  <p:stCondLst>
                                    <p:cond delay="7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up)">
                                      <p:cBhvr>
                                        <p:cTn id="24" dur="500"/>
                                        <p:tgtEl>
                                          <p:spTgt spid="36"/>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up)">
                                      <p:cBhvr>
                                        <p:cTn id="28" dur="500"/>
                                        <p:tgtEl>
                                          <p:spTgt spid="40"/>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up)">
                                      <p:cBhvr>
                                        <p:cTn id="32" dur="500"/>
                                        <p:tgtEl>
                                          <p:spTgt spid="44"/>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up)">
                                      <p:cBhvr>
                                        <p:cTn id="3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0478" y="1220601"/>
            <a:ext cx="5664629" cy="4233626"/>
            <a:chOff x="4427984" y="1245228"/>
            <a:chExt cx="4032448" cy="3175219"/>
          </a:xfrm>
        </p:grpSpPr>
        <p:cxnSp>
          <p:nvCxnSpPr>
            <p:cNvPr id="10" name="直接连接符 9"/>
            <p:cNvCxnSpPr/>
            <p:nvPr/>
          </p:nvCxnSpPr>
          <p:spPr>
            <a:xfrm>
              <a:off x="5004048" y="1368880"/>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04048" y="1698936"/>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04048" y="202899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004048" y="2359048"/>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004048" y="2689104"/>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04048" y="3019160"/>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04048" y="3349216"/>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004048" y="367927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004048" y="4009328"/>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004048" y="433938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TextBox 15"/>
            <p:cNvSpPr txBox="1"/>
            <p:nvPr/>
          </p:nvSpPr>
          <p:spPr>
            <a:xfrm>
              <a:off x="4427984" y="1245228"/>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1000</a:t>
              </a:r>
              <a:endParaRPr lang="zh-CN" altLang="en-US" sz="1735" b="1" dirty="0">
                <a:solidFill>
                  <a:schemeClr val="tx1">
                    <a:lumMod val="85000"/>
                    <a:lumOff val="15000"/>
                  </a:schemeClr>
                </a:solidFill>
                <a:cs typeface="+mn-ea"/>
                <a:sym typeface="+mn-lt"/>
              </a:endParaRPr>
            </a:p>
          </p:txBody>
        </p:sp>
        <p:sp>
          <p:nvSpPr>
            <p:cNvPr id="21" name="TextBox 16"/>
            <p:cNvSpPr txBox="1"/>
            <p:nvPr/>
          </p:nvSpPr>
          <p:spPr>
            <a:xfrm>
              <a:off x="4427984" y="1568113"/>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900</a:t>
              </a:r>
              <a:endParaRPr lang="zh-CN" altLang="en-US" sz="1735" b="1" dirty="0">
                <a:solidFill>
                  <a:schemeClr val="tx1">
                    <a:lumMod val="85000"/>
                    <a:lumOff val="15000"/>
                  </a:schemeClr>
                </a:solidFill>
                <a:cs typeface="+mn-ea"/>
                <a:sym typeface="+mn-lt"/>
              </a:endParaRPr>
            </a:p>
          </p:txBody>
        </p:sp>
        <p:sp>
          <p:nvSpPr>
            <p:cNvPr id="22" name="TextBox 17"/>
            <p:cNvSpPr txBox="1"/>
            <p:nvPr/>
          </p:nvSpPr>
          <p:spPr>
            <a:xfrm>
              <a:off x="4427984" y="1890998"/>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800</a:t>
              </a:r>
              <a:endParaRPr lang="zh-CN" altLang="en-US" sz="1735" b="1" dirty="0">
                <a:solidFill>
                  <a:schemeClr val="tx1">
                    <a:lumMod val="85000"/>
                    <a:lumOff val="15000"/>
                  </a:schemeClr>
                </a:solidFill>
                <a:cs typeface="+mn-ea"/>
                <a:sym typeface="+mn-lt"/>
              </a:endParaRPr>
            </a:p>
          </p:txBody>
        </p:sp>
        <p:sp>
          <p:nvSpPr>
            <p:cNvPr id="23" name="TextBox 18"/>
            <p:cNvSpPr txBox="1"/>
            <p:nvPr/>
          </p:nvSpPr>
          <p:spPr>
            <a:xfrm>
              <a:off x="4427984" y="2213883"/>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700</a:t>
              </a:r>
              <a:endParaRPr lang="zh-CN" altLang="en-US" sz="1735" b="1" dirty="0">
                <a:solidFill>
                  <a:schemeClr val="tx1">
                    <a:lumMod val="85000"/>
                    <a:lumOff val="15000"/>
                  </a:schemeClr>
                </a:solidFill>
                <a:cs typeface="+mn-ea"/>
                <a:sym typeface="+mn-lt"/>
              </a:endParaRPr>
            </a:p>
          </p:txBody>
        </p:sp>
        <p:sp>
          <p:nvSpPr>
            <p:cNvPr id="24" name="TextBox 19"/>
            <p:cNvSpPr txBox="1"/>
            <p:nvPr/>
          </p:nvSpPr>
          <p:spPr>
            <a:xfrm>
              <a:off x="4427984" y="2536768"/>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600</a:t>
              </a:r>
              <a:endParaRPr lang="zh-CN" altLang="en-US" sz="1735" b="1" dirty="0">
                <a:solidFill>
                  <a:schemeClr val="tx1">
                    <a:lumMod val="85000"/>
                    <a:lumOff val="15000"/>
                  </a:schemeClr>
                </a:solidFill>
                <a:cs typeface="+mn-ea"/>
                <a:sym typeface="+mn-lt"/>
              </a:endParaRPr>
            </a:p>
          </p:txBody>
        </p:sp>
        <p:sp>
          <p:nvSpPr>
            <p:cNvPr id="25" name="TextBox 20"/>
            <p:cNvSpPr txBox="1"/>
            <p:nvPr/>
          </p:nvSpPr>
          <p:spPr>
            <a:xfrm>
              <a:off x="4427984" y="2859653"/>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500</a:t>
              </a:r>
              <a:endParaRPr lang="zh-CN" altLang="en-US" sz="1735" b="1" dirty="0">
                <a:solidFill>
                  <a:schemeClr val="tx1">
                    <a:lumMod val="85000"/>
                    <a:lumOff val="15000"/>
                  </a:schemeClr>
                </a:solidFill>
                <a:cs typeface="+mn-ea"/>
                <a:sym typeface="+mn-lt"/>
              </a:endParaRPr>
            </a:p>
          </p:txBody>
        </p:sp>
        <p:sp>
          <p:nvSpPr>
            <p:cNvPr id="26" name="TextBox 21"/>
            <p:cNvSpPr txBox="1"/>
            <p:nvPr/>
          </p:nvSpPr>
          <p:spPr>
            <a:xfrm>
              <a:off x="4427984" y="3182538"/>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400</a:t>
              </a:r>
              <a:endParaRPr lang="zh-CN" altLang="en-US" sz="1735" b="1" dirty="0">
                <a:solidFill>
                  <a:schemeClr val="tx1">
                    <a:lumMod val="85000"/>
                    <a:lumOff val="15000"/>
                  </a:schemeClr>
                </a:solidFill>
                <a:cs typeface="+mn-ea"/>
                <a:sym typeface="+mn-lt"/>
              </a:endParaRPr>
            </a:p>
          </p:txBody>
        </p:sp>
        <p:sp>
          <p:nvSpPr>
            <p:cNvPr id="27" name="TextBox 22"/>
            <p:cNvSpPr txBox="1"/>
            <p:nvPr/>
          </p:nvSpPr>
          <p:spPr>
            <a:xfrm>
              <a:off x="4427984" y="3505423"/>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300</a:t>
              </a:r>
              <a:endParaRPr lang="zh-CN" altLang="en-US" sz="1735" b="1" dirty="0">
                <a:solidFill>
                  <a:schemeClr val="tx1">
                    <a:lumMod val="85000"/>
                    <a:lumOff val="15000"/>
                  </a:schemeClr>
                </a:solidFill>
                <a:cs typeface="+mn-ea"/>
                <a:sym typeface="+mn-lt"/>
              </a:endParaRPr>
            </a:p>
          </p:txBody>
        </p:sp>
        <p:sp>
          <p:nvSpPr>
            <p:cNvPr id="28" name="TextBox 23"/>
            <p:cNvSpPr txBox="1"/>
            <p:nvPr/>
          </p:nvSpPr>
          <p:spPr>
            <a:xfrm>
              <a:off x="4427984" y="3828308"/>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200</a:t>
              </a:r>
              <a:endParaRPr lang="zh-CN" altLang="en-US" sz="1735" b="1" dirty="0">
                <a:solidFill>
                  <a:schemeClr val="tx1">
                    <a:lumMod val="85000"/>
                    <a:lumOff val="15000"/>
                  </a:schemeClr>
                </a:solidFill>
                <a:cs typeface="+mn-ea"/>
                <a:sym typeface="+mn-lt"/>
              </a:endParaRPr>
            </a:p>
          </p:txBody>
        </p:sp>
        <p:sp>
          <p:nvSpPr>
            <p:cNvPr id="29" name="TextBox 24"/>
            <p:cNvSpPr txBox="1"/>
            <p:nvPr/>
          </p:nvSpPr>
          <p:spPr>
            <a:xfrm>
              <a:off x="4427984" y="4151190"/>
              <a:ext cx="576064" cy="269257"/>
            </a:xfrm>
            <a:prstGeom prst="rect">
              <a:avLst/>
            </a:prstGeom>
            <a:noFill/>
          </p:spPr>
          <p:txBody>
            <a:bodyPr wrap="square" rtlCol="0">
              <a:spAutoFit/>
            </a:bodyPr>
            <a:lstStyle/>
            <a:p>
              <a:pPr algn="ctr"/>
              <a:r>
                <a:rPr lang="en-US" altLang="zh-CN" sz="1735" b="1" dirty="0">
                  <a:solidFill>
                    <a:schemeClr val="tx1">
                      <a:lumMod val="85000"/>
                      <a:lumOff val="15000"/>
                    </a:schemeClr>
                  </a:solidFill>
                  <a:cs typeface="+mn-ea"/>
                  <a:sym typeface="+mn-lt"/>
                </a:rPr>
                <a:t>100</a:t>
              </a:r>
              <a:endParaRPr lang="zh-CN" altLang="en-US" sz="1735" b="1" dirty="0">
                <a:solidFill>
                  <a:schemeClr val="tx1">
                    <a:lumMod val="85000"/>
                    <a:lumOff val="15000"/>
                  </a:schemeClr>
                </a:solidFill>
                <a:cs typeface="+mn-ea"/>
                <a:sym typeface="+mn-lt"/>
              </a:endParaRPr>
            </a:p>
          </p:txBody>
        </p:sp>
      </p:grpSp>
      <p:sp>
        <p:nvSpPr>
          <p:cNvPr id="30" name="矩形 2"/>
          <p:cNvSpPr/>
          <p:nvPr/>
        </p:nvSpPr>
        <p:spPr>
          <a:xfrm>
            <a:off x="2011894" y="3412108"/>
            <a:ext cx="384000" cy="1920000"/>
          </a:xfrm>
          <a:prstGeom prst="rect">
            <a:avLst/>
          </a:prstGeom>
          <a:gradFill>
            <a:gsLst>
              <a:gs pos="0">
                <a:srgbClr val="ED492C"/>
              </a:gs>
              <a:gs pos="100000">
                <a:srgbClr val="DE163D"/>
              </a:gs>
            </a:gsLst>
            <a:lin ang="2700000" scaled="1"/>
          </a:gra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1" name="矩形 4"/>
          <p:cNvSpPr/>
          <p:nvPr/>
        </p:nvSpPr>
        <p:spPr>
          <a:xfrm>
            <a:off x="3132274" y="3748108"/>
            <a:ext cx="384000" cy="1584000"/>
          </a:xfrm>
          <a:prstGeom prst="rect">
            <a:avLst/>
          </a:prstGeom>
          <a:gradFill>
            <a:gsLst>
              <a:gs pos="0">
                <a:srgbClr val="01B3C5"/>
              </a:gs>
              <a:gs pos="100000">
                <a:srgbClr val="009F9B"/>
              </a:gs>
            </a:gsLst>
            <a:lin ang="2700000" scaled="1"/>
          </a:gra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2" name="矩形 6"/>
          <p:cNvSpPr/>
          <p:nvPr/>
        </p:nvSpPr>
        <p:spPr>
          <a:xfrm>
            <a:off x="4252654" y="3076108"/>
            <a:ext cx="384000" cy="2256000"/>
          </a:xfrm>
          <a:prstGeom prst="rect">
            <a:avLst/>
          </a:prstGeom>
          <a:gradFill>
            <a:gsLst>
              <a:gs pos="0">
                <a:srgbClr val="7B64A9"/>
              </a:gs>
              <a:gs pos="100000">
                <a:srgbClr val="473F8E"/>
              </a:gs>
            </a:gsLst>
            <a:lin ang="2700000" scaled="1"/>
          </a:gra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3" name="矩形 8"/>
          <p:cNvSpPr/>
          <p:nvPr/>
        </p:nvSpPr>
        <p:spPr>
          <a:xfrm>
            <a:off x="5373033" y="2356143"/>
            <a:ext cx="384000" cy="2976000"/>
          </a:xfrm>
          <a:prstGeom prst="rect">
            <a:avLst/>
          </a:prstGeom>
          <a:gradFill>
            <a:gsLst>
              <a:gs pos="0">
                <a:srgbClr val="FDE103"/>
              </a:gs>
              <a:gs pos="100000">
                <a:srgbClr val="F8A11A"/>
              </a:gs>
            </a:gsLst>
            <a:lin ang="2700000" scaled="1"/>
          </a:gradFill>
          <a:ln>
            <a:no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34" name="15"/>
          <p:cNvSpPr txBox="1"/>
          <p:nvPr/>
        </p:nvSpPr>
        <p:spPr>
          <a:xfrm>
            <a:off x="1860767" y="3079007"/>
            <a:ext cx="651444" cy="403681"/>
          </a:xfrm>
          <a:prstGeom prst="rect">
            <a:avLst/>
          </a:prstGeom>
          <a:noFill/>
        </p:spPr>
        <p:txBody>
          <a:bodyPr wrap="square" lIns="135685" tIns="67840" rIns="135685" bIns="67840" rtlCol="0">
            <a:spAutoFit/>
          </a:bodyPr>
          <a:lstStyle/>
          <a:p>
            <a:pPr algn="ctr"/>
            <a:r>
              <a:rPr lang="en-US" altLang="zh-CN" sz="1735" b="1" dirty="0">
                <a:solidFill>
                  <a:srgbClr val="DF1F3C"/>
                </a:solidFill>
                <a:cs typeface="+mn-ea"/>
                <a:sym typeface="+mn-lt"/>
              </a:rPr>
              <a:t>530</a:t>
            </a:r>
            <a:endParaRPr lang="zh-CN" altLang="en-US" sz="1735" b="1" dirty="0">
              <a:solidFill>
                <a:srgbClr val="DF1F3C"/>
              </a:solidFill>
              <a:cs typeface="+mn-ea"/>
              <a:sym typeface="+mn-lt"/>
            </a:endParaRPr>
          </a:p>
        </p:txBody>
      </p:sp>
      <p:sp>
        <p:nvSpPr>
          <p:cNvPr id="35" name="12"/>
          <p:cNvSpPr txBox="1"/>
          <p:nvPr/>
        </p:nvSpPr>
        <p:spPr>
          <a:xfrm>
            <a:off x="3037096" y="3434590"/>
            <a:ext cx="651444" cy="403681"/>
          </a:xfrm>
          <a:prstGeom prst="rect">
            <a:avLst/>
          </a:prstGeom>
          <a:noFill/>
        </p:spPr>
        <p:txBody>
          <a:bodyPr wrap="square" lIns="135685" tIns="67840" rIns="135685" bIns="67840" rtlCol="0">
            <a:spAutoFit/>
          </a:bodyPr>
          <a:lstStyle/>
          <a:p>
            <a:pPr algn="ctr"/>
            <a:r>
              <a:rPr lang="en-US" altLang="zh-CN" sz="1735" b="1" dirty="0">
                <a:solidFill>
                  <a:srgbClr val="00A19F"/>
                </a:solidFill>
                <a:cs typeface="+mn-ea"/>
                <a:sym typeface="+mn-lt"/>
              </a:rPr>
              <a:t>460</a:t>
            </a:r>
            <a:endParaRPr lang="zh-CN" altLang="en-US" sz="1735" b="1" dirty="0">
              <a:solidFill>
                <a:srgbClr val="00A19F"/>
              </a:solidFill>
              <a:cs typeface="+mn-ea"/>
              <a:sym typeface="+mn-lt"/>
            </a:endParaRPr>
          </a:p>
        </p:txBody>
      </p:sp>
      <p:sp>
        <p:nvSpPr>
          <p:cNvPr id="36" name="20"/>
          <p:cNvSpPr txBox="1"/>
          <p:nvPr/>
        </p:nvSpPr>
        <p:spPr>
          <a:xfrm>
            <a:off x="4095523" y="2741079"/>
            <a:ext cx="731705" cy="403681"/>
          </a:xfrm>
          <a:prstGeom prst="rect">
            <a:avLst/>
          </a:prstGeom>
          <a:noFill/>
        </p:spPr>
        <p:txBody>
          <a:bodyPr wrap="square" lIns="135685" tIns="67840" rIns="135685" bIns="67840" rtlCol="0">
            <a:spAutoFit/>
          </a:bodyPr>
          <a:lstStyle/>
          <a:p>
            <a:pPr algn="ctr"/>
            <a:r>
              <a:rPr lang="en-US" altLang="zh-CN" sz="1735" b="1" dirty="0">
                <a:solidFill>
                  <a:srgbClr val="4A418F"/>
                </a:solidFill>
                <a:cs typeface="+mn-ea"/>
                <a:sym typeface="+mn-lt"/>
              </a:rPr>
              <a:t>610</a:t>
            </a:r>
            <a:endParaRPr lang="zh-CN" altLang="en-US" sz="1735" b="1" dirty="0">
              <a:solidFill>
                <a:srgbClr val="4A418F"/>
              </a:solidFill>
              <a:cs typeface="+mn-ea"/>
              <a:sym typeface="+mn-lt"/>
            </a:endParaRPr>
          </a:p>
        </p:txBody>
      </p:sp>
      <p:sp>
        <p:nvSpPr>
          <p:cNvPr id="37" name="16"/>
          <p:cNvSpPr txBox="1"/>
          <p:nvPr/>
        </p:nvSpPr>
        <p:spPr>
          <a:xfrm>
            <a:off x="5239404" y="2034393"/>
            <a:ext cx="651444" cy="403681"/>
          </a:xfrm>
          <a:prstGeom prst="rect">
            <a:avLst/>
          </a:prstGeom>
          <a:noFill/>
        </p:spPr>
        <p:txBody>
          <a:bodyPr wrap="square" lIns="135685" tIns="67840" rIns="135685" bIns="67840" rtlCol="0">
            <a:spAutoFit/>
          </a:bodyPr>
          <a:lstStyle/>
          <a:p>
            <a:pPr algn="ctr"/>
            <a:r>
              <a:rPr lang="en-US" altLang="zh-CN" sz="1735" b="1" dirty="0">
                <a:solidFill>
                  <a:srgbClr val="F9B019"/>
                </a:solidFill>
                <a:cs typeface="+mn-ea"/>
                <a:sym typeface="+mn-lt"/>
              </a:rPr>
              <a:t>780</a:t>
            </a:r>
            <a:endParaRPr lang="zh-CN" altLang="en-US" sz="1735" b="1" dirty="0">
              <a:solidFill>
                <a:srgbClr val="F9B019"/>
              </a:solidFill>
              <a:cs typeface="+mn-ea"/>
              <a:sym typeface="+mn-lt"/>
            </a:endParaRPr>
          </a:p>
        </p:txBody>
      </p:sp>
      <p:sp>
        <p:nvSpPr>
          <p:cNvPr id="38" name="矩形 37"/>
          <p:cNvSpPr/>
          <p:nvPr/>
        </p:nvSpPr>
        <p:spPr>
          <a:xfrm>
            <a:off x="6701903" y="1412993"/>
            <a:ext cx="4956043" cy="4286251"/>
          </a:xfrm>
          <a:prstGeom prst="rect">
            <a:avLst/>
          </a:prstGeom>
          <a:gradFill flip="none" rotWithShape="1">
            <a:gsLst>
              <a:gs pos="0">
                <a:schemeClr val="bg1"/>
              </a:gs>
              <a:gs pos="100000">
                <a:srgbClr val="E0E0E0"/>
              </a:gs>
            </a:gsLst>
            <a:lin ang="5400000" scaled="1"/>
            <a:tileRect/>
          </a:gradFill>
          <a:ln w="31750">
            <a:gradFill>
              <a:gsLst>
                <a:gs pos="0">
                  <a:schemeClr val="bg1">
                    <a:lumMod val="85000"/>
                  </a:schemeClr>
                </a:gs>
                <a:gs pos="100000">
                  <a:schemeClr val="bg1"/>
                </a:gs>
              </a:gsLst>
              <a:lin ang="0" scaled="0"/>
            </a:gradFill>
          </a:ln>
          <a:effectLst>
            <a:outerShdw blurRad="241300" dist="1778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9" name="Rectangle 30"/>
          <p:cNvSpPr>
            <a:spLocks noChangeArrowheads="1"/>
          </p:cNvSpPr>
          <p:nvPr/>
        </p:nvSpPr>
        <p:spPr bwMode="auto">
          <a:xfrm>
            <a:off x="6923779" y="2213265"/>
            <a:ext cx="4446207" cy="165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5676" tIns="67839" rIns="135676" bIns="67839">
            <a:noAutofit/>
          </a:bodyPr>
          <a:lstStyle/>
          <a:p>
            <a:pPr fontAlgn="base">
              <a:lnSpc>
                <a:spcPct val="150000"/>
              </a:lnSpc>
              <a:spcBef>
                <a:spcPct val="0"/>
              </a:spcBef>
              <a:spcAft>
                <a:spcPct val="0"/>
              </a:spcAft>
            </a:pP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bg1"/>
              </a:solidFill>
              <a:latin typeface="幼圆" panose="02010509060101010101" pitchFamily="49" charset="-122"/>
              <a:ea typeface="幼圆" panose="02010509060101010101" pitchFamily="49" charset="-122"/>
              <a:cs typeface="+mn-ea"/>
              <a:sym typeface="+mn-lt"/>
            </a:endParaRPr>
          </a:p>
        </p:txBody>
      </p:sp>
      <p:sp>
        <p:nvSpPr>
          <p:cNvPr id="40" name="TextBox 49"/>
          <p:cNvSpPr txBox="1"/>
          <p:nvPr/>
        </p:nvSpPr>
        <p:spPr>
          <a:xfrm>
            <a:off x="1531750" y="5420833"/>
            <a:ext cx="1018693" cy="383226"/>
          </a:xfrm>
          <a:prstGeom prst="rect">
            <a:avLst/>
          </a:prstGeom>
          <a:noFill/>
        </p:spPr>
        <p:txBody>
          <a:bodyPr wrap="square" lIns="135685" tIns="67840" rIns="135685" bIns="67840" rtlCol="0">
            <a:spAutoFit/>
          </a:bodyPr>
          <a:lstStyle/>
          <a:p>
            <a:pPr algn="ctr"/>
            <a:r>
              <a:rPr lang="zh-CN" altLang="en-US" sz="1600" b="1" dirty="0">
                <a:solidFill>
                  <a:schemeClr val="tx1">
                    <a:lumMod val="85000"/>
                    <a:lumOff val="15000"/>
                  </a:schemeClr>
                </a:solidFill>
                <a:cs typeface="+mn-ea"/>
                <a:sym typeface="+mn-lt"/>
              </a:rPr>
              <a:t>项目一</a:t>
            </a:r>
          </a:p>
        </p:txBody>
      </p:sp>
      <p:sp>
        <p:nvSpPr>
          <p:cNvPr id="41" name="TextBox 50"/>
          <p:cNvSpPr txBox="1"/>
          <p:nvPr/>
        </p:nvSpPr>
        <p:spPr>
          <a:xfrm>
            <a:off x="2683878" y="5420833"/>
            <a:ext cx="1018693" cy="383226"/>
          </a:xfrm>
          <a:prstGeom prst="rect">
            <a:avLst/>
          </a:prstGeom>
          <a:noFill/>
        </p:spPr>
        <p:txBody>
          <a:bodyPr wrap="square" lIns="135685" tIns="67840" rIns="135685" bIns="67840" rtlCol="0">
            <a:spAutoFit/>
          </a:bodyPr>
          <a:lstStyle/>
          <a:p>
            <a:pPr algn="ctr"/>
            <a:r>
              <a:rPr lang="zh-CN" altLang="en-US" sz="1600" b="1" dirty="0">
                <a:solidFill>
                  <a:schemeClr val="tx1">
                    <a:lumMod val="85000"/>
                    <a:lumOff val="15000"/>
                  </a:schemeClr>
                </a:solidFill>
                <a:cs typeface="+mn-ea"/>
                <a:sym typeface="+mn-lt"/>
              </a:rPr>
              <a:t>项目二</a:t>
            </a:r>
          </a:p>
        </p:txBody>
      </p:sp>
      <p:sp>
        <p:nvSpPr>
          <p:cNvPr id="42" name="TextBox 51"/>
          <p:cNvSpPr txBox="1"/>
          <p:nvPr/>
        </p:nvSpPr>
        <p:spPr>
          <a:xfrm>
            <a:off x="3739996" y="5420833"/>
            <a:ext cx="1018693" cy="383226"/>
          </a:xfrm>
          <a:prstGeom prst="rect">
            <a:avLst/>
          </a:prstGeom>
          <a:noFill/>
        </p:spPr>
        <p:txBody>
          <a:bodyPr wrap="square" lIns="135685" tIns="67840" rIns="135685" bIns="67840" rtlCol="0">
            <a:spAutoFit/>
          </a:bodyPr>
          <a:lstStyle/>
          <a:p>
            <a:pPr algn="ctr"/>
            <a:r>
              <a:rPr lang="zh-CN" altLang="en-US" sz="1600" b="1" dirty="0">
                <a:solidFill>
                  <a:schemeClr val="tx1">
                    <a:lumMod val="85000"/>
                    <a:lumOff val="15000"/>
                  </a:schemeClr>
                </a:solidFill>
                <a:cs typeface="+mn-ea"/>
                <a:sym typeface="+mn-lt"/>
              </a:rPr>
              <a:t>项目三</a:t>
            </a:r>
          </a:p>
        </p:txBody>
      </p:sp>
      <p:sp>
        <p:nvSpPr>
          <p:cNvPr id="43" name="TextBox 52"/>
          <p:cNvSpPr txBox="1"/>
          <p:nvPr/>
        </p:nvSpPr>
        <p:spPr>
          <a:xfrm>
            <a:off x="4880769" y="5420833"/>
            <a:ext cx="1018693" cy="383226"/>
          </a:xfrm>
          <a:prstGeom prst="rect">
            <a:avLst/>
          </a:prstGeom>
          <a:noFill/>
        </p:spPr>
        <p:txBody>
          <a:bodyPr wrap="square" lIns="135685" tIns="67840" rIns="135685" bIns="67840" rtlCol="0">
            <a:spAutoFit/>
          </a:bodyPr>
          <a:lstStyle/>
          <a:p>
            <a:pPr algn="ctr"/>
            <a:r>
              <a:rPr lang="zh-CN" altLang="en-US" sz="1600" b="1" dirty="0">
                <a:solidFill>
                  <a:schemeClr val="tx1">
                    <a:lumMod val="85000"/>
                    <a:lumOff val="15000"/>
                  </a:schemeClr>
                </a:solidFill>
                <a:cs typeface="+mn-ea"/>
                <a:sym typeface="+mn-lt"/>
              </a:rPr>
              <a:t>项目四</a:t>
            </a:r>
          </a:p>
        </p:txBody>
      </p:sp>
      <p:sp>
        <p:nvSpPr>
          <p:cNvPr id="44" name="TextBox 53"/>
          <p:cNvSpPr txBox="1"/>
          <p:nvPr/>
        </p:nvSpPr>
        <p:spPr>
          <a:xfrm>
            <a:off x="3707614" y="1461115"/>
            <a:ext cx="1409368" cy="383226"/>
          </a:xfrm>
          <a:prstGeom prst="rect">
            <a:avLst/>
          </a:prstGeom>
          <a:noFill/>
        </p:spPr>
        <p:txBody>
          <a:bodyPr wrap="square" lIns="135685" tIns="67840" rIns="135685" bIns="67840" rtlCol="0">
            <a:spAutoFit/>
          </a:bodyPr>
          <a:lstStyle/>
          <a:p>
            <a:r>
              <a:rPr lang="zh-CN" altLang="en-US" sz="1600" b="1" dirty="0">
                <a:solidFill>
                  <a:schemeClr val="tx1">
                    <a:lumMod val="85000"/>
                    <a:lumOff val="15000"/>
                  </a:schemeClr>
                </a:solidFill>
                <a:cs typeface="+mn-ea"/>
                <a:sym typeface="+mn-lt"/>
              </a:rPr>
              <a:t>单位：万元</a:t>
            </a:r>
          </a:p>
        </p:txBody>
      </p:sp>
      <p:sp>
        <p:nvSpPr>
          <p:cNvPr id="45" name="MH_Text_1"/>
          <p:cNvSpPr/>
          <p:nvPr>
            <p:custDataLst>
              <p:tags r:id="rId1"/>
            </p:custDataLst>
          </p:nvPr>
        </p:nvSpPr>
        <p:spPr>
          <a:xfrm>
            <a:off x="7784647" y="1523615"/>
            <a:ext cx="2865174" cy="7243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algn="ctr">
              <a:lnSpc>
                <a:spcPct val="120000"/>
              </a:lnSpc>
              <a:buClr>
                <a:schemeClr val="accent1"/>
              </a:buClr>
            </a:pPr>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经营业绩</a:t>
            </a:r>
            <a:endParaRPr lang="en-US" altLang="zh-CN" sz="3200" b="1" dirty="0">
              <a:solidFill>
                <a:schemeClr val="tx1">
                  <a:lumMod val="85000"/>
                  <a:lumOff val="15000"/>
                </a:schemeClr>
              </a:solidFill>
              <a:latin typeface="幼圆" panose="02010509060101010101" pitchFamily="49" charset="-122"/>
              <a:ea typeface="幼圆" panose="02010509060101010101" pitchFamily="49" charset="-122"/>
              <a:cs typeface="+mn-ea"/>
              <a:sym typeface="+mn-lt"/>
            </a:endParaRPr>
          </a:p>
        </p:txBody>
      </p:sp>
      <p:sp>
        <p:nvSpPr>
          <p:cNvPr id="46" name="矩形 3"/>
          <p:cNvSpPr/>
          <p:nvPr/>
        </p:nvSpPr>
        <p:spPr>
          <a:xfrm>
            <a:off x="2692878" y="2884140"/>
            <a:ext cx="384000" cy="2448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7" name="矩形 5"/>
          <p:cNvSpPr/>
          <p:nvPr/>
        </p:nvSpPr>
        <p:spPr>
          <a:xfrm>
            <a:off x="3808930" y="3460143"/>
            <a:ext cx="384000" cy="1872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8" name="矩形 7"/>
          <p:cNvSpPr/>
          <p:nvPr/>
        </p:nvSpPr>
        <p:spPr>
          <a:xfrm>
            <a:off x="4924982" y="3604108"/>
            <a:ext cx="384000" cy="1728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9" name="矩形 1"/>
          <p:cNvSpPr/>
          <p:nvPr/>
        </p:nvSpPr>
        <p:spPr>
          <a:xfrm>
            <a:off x="1576826" y="3748108"/>
            <a:ext cx="384000" cy="1584000"/>
          </a:xfrm>
          <a:prstGeom prst="rect">
            <a:avLst/>
          </a:prstGeom>
          <a:gradFill flip="none" rotWithShape="1">
            <a:gsLst>
              <a:gs pos="100000">
                <a:schemeClr val="bg1"/>
              </a:gs>
              <a:gs pos="0">
                <a:srgbClr val="E0E0E0"/>
              </a:gs>
            </a:gsLst>
            <a:lin ang="8100000" scaled="0"/>
            <a:tileRect/>
          </a:gradFill>
          <a:ln w="12700">
            <a:gradFill>
              <a:gsLst>
                <a:gs pos="100000">
                  <a:schemeClr val="bg1">
                    <a:lumMod val="85000"/>
                  </a:schemeClr>
                </a:gs>
                <a:gs pos="0">
                  <a:schemeClr val="bg1"/>
                </a:gs>
              </a:gsLst>
              <a:lin ang="8100000" scaled="0"/>
            </a:gradFill>
          </a:ln>
          <a:effectLst>
            <a:outerShdw blurRad="152400" dist="152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grpSp>
        <p:nvGrpSpPr>
          <p:cNvPr id="50" name="组合 49"/>
          <p:cNvGrpSpPr/>
          <p:nvPr/>
        </p:nvGrpSpPr>
        <p:grpSpPr>
          <a:xfrm>
            <a:off x="7530854" y="4543703"/>
            <a:ext cx="3360000" cy="720000"/>
            <a:chOff x="4532138" y="2977854"/>
            <a:chExt cx="1564211" cy="379451"/>
          </a:xfrm>
        </p:grpSpPr>
        <p:sp>
          <p:nvSpPr>
            <p:cNvPr id="51" name="MH_SubTitle_1"/>
            <p:cNvSpPr/>
            <p:nvPr>
              <p:custDataLst>
                <p:tags r:id="rId3"/>
              </p:custDataLst>
            </p:nvPr>
          </p:nvSpPr>
          <p:spPr>
            <a:xfrm>
              <a:off x="4532138" y="2977854"/>
              <a:ext cx="1564211" cy="379451"/>
            </a:xfrm>
            <a:prstGeom prst="roundRect">
              <a:avLst>
                <a:gd name="adj" fmla="val 21110"/>
              </a:avLst>
            </a:prstGeom>
            <a:gradFill flip="none" rotWithShape="1">
              <a:gsLst>
                <a:gs pos="100000">
                  <a:schemeClr val="bg1"/>
                </a:gs>
                <a:gs pos="0">
                  <a:srgbClr val="E0E0E0"/>
                </a:gs>
              </a:gsLst>
              <a:lin ang="8100000" scaled="0"/>
              <a:tileRect/>
            </a:gradFill>
            <a:ln w="25400">
              <a:gradFill>
                <a:gsLst>
                  <a:gs pos="100000">
                    <a:schemeClr val="bg1">
                      <a:lumMod val="85000"/>
                    </a:schemeClr>
                  </a:gs>
                  <a:gs pos="0">
                    <a:schemeClr val="bg1"/>
                  </a:gs>
                </a:gsLst>
                <a:lin ang="8100000" scaled="0"/>
              </a:gradFill>
            </a:ln>
            <a:effectLst>
              <a:outerShdw blurRad="152400" dist="127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2400" b="1" dirty="0">
                <a:solidFill>
                  <a:schemeClr val="accent1"/>
                </a:solidFill>
              </a:endParaRPr>
            </a:p>
          </p:txBody>
        </p:sp>
        <p:sp>
          <p:nvSpPr>
            <p:cNvPr id="52" name="MH_SubTitle_1"/>
            <p:cNvSpPr/>
            <p:nvPr>
              <p:custDataLst>
                <p:tags r:id="rId4"/>
              </p:custDataLst>
            </p:nvPr>
          </p:nvSpPr>
          <p:spPr>
            <a:xfrm>
              <a:off x="4597214" y="3032904"/>
              <a:ext cx="1440000" cy="288000"/>
            </a:xfrm>
            <a:prstGeom prst="roundRect">
              <a:avLst>
                <a:gd name="adj" fmla="val 21110"/>
              </a:avLst>
            </a:prstGeom>
            <a:gradFill>
              <a:gsLst>
                <a:gs pos="0">
                  <a:srgbClr val="ED492C"/>
                </a:gs>
                <a:gs pos="100000">
                  <a:srgbClr val="DE163D"/>
                </a:gs>
              </a:gsLst>
              <a:lin ang="2700000" scaled="1"/>
            </a:gra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3600" dirty="0">
                  <a:latin typeface="Impact" panose="020B0806030902050204" pitchFamily="34" charset="0"/>
                  <a:ea typeface="微软雅黑" panose="020B0503020204020204" pitchFamily="34" charset="-122"/>
                </a:rPr>
                <a:t>31,780,000</a:t>
              </a:r>
            </a:p>
          </p:txBody>
        </p:sp>
      </p:grpSp>
      <p:sp>
        <p:nvSpPr>
          <p:cNvPr id="53" name="MH_Text_1"/>
          <p:cNvSpPr/>
          <p:nvPr>
            <p:custDataLst>
              <p:tags r:id="rId2"/>
            </p:custDataLst>
          </p:nvPr>
        </p:nvSpPr>
        <p:spPr>
          <a:xfrm>
            <a:off x="8102803" y="3939024"/>
            <a:ext cx="2154242" cy="590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algn="ctr">
              <a:lnSpc>
                <a:spcPct val="120000"/>
              </a:lnSpc>
              <a:buClr>
                <a:schemeClr val="accent1"/>
              </a:buClr>
            </a:pPr>
            <a:r>
              <a:rPr lang="zh-CN" altLang="en-US" sz="2800" b="1"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全年总额</a:t>
            </a:r>
            <a:endParaRPr lang="en-US" altLang="zh-CN" sz="2800" b="1" dirty="0">
              <a:solidFill>
                <a:schemeClr val="tx1">
                  <a:lumMod val="85000"/>
                  <a:lumOff val="15000"/>
                </a:schemeClr>
              </a:solidFill>
              <a:latin typeface="幼圆" panose="02010509060101010101" pitchFamily="49" charset="-122"/>
              <a:ea typeface="幼圆" panose="02010509060101010101" pitchFamily="49" charset="-122"/>
              <a:cs typeface="+mn-ea"/>
              <a:sym typeface="+mn-lt"/>
            </a:endParaRPr>
          </a:p>
        </p:txBody>
      </p:sp>
      <p:sp>
        <p:nvSpPr>
          <p:cNvPr id="54" name="文本框 53"/>
          <p:cNvSpPr txBox="1"/>
          <p:nvPr/>
        </p:nvSpPr>
        <p:spPr>
          <a:xfrm>
            <a:off x="1295323" y="232648"/>
            <a:ext cx="3421129" cy="646331"/>
          </a:xfrm>
          <a:prstGeom prst="rect">
            <a:avLst/>
          </a:prstGeom>
          <a:noFill/>
          <a:effectLst/>
        </p:spPr>
        <p:txBody>
          <a:bodyPr wrap="none" rtlCol="0">
            <a:spAutoFit/>
          </a:bodyPr>
          <a:lstStyle/>
          <a:p>
            <a:r>
              <a:rPr lang="zh-CN" altLang="en-US" sz="3600" b="1" dirty="0">
                <a:solidFill>
                  <a:schemeClr val="tx1">
                    <a:lumMod val="85000"/>
                    <a:lumOff val="15000"/>
                  </a:schemeClr>
                </a:solidFill>
                <a:latin typeface="幼圆" panose="02010509060101010101" pitchFamily="49" charset="-122"/>
                <a:ea typeface="幼圆" panose="02010509060101010101" pitchFamily="49" charset="-122"/>
              </a:rPr>
              <a:t>这里输入小标题</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left)">
                                          <p:cBhvr>
                                            <p:cTn id="14" dur="500"/>
                                            <p:tgtEl>
                                              <p:spTgt spid="40"/>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34"/>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500"/>
                                            <p:tgtEl>
                                              <p:spTgt spid="46"/>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down)">
                                          <p:cBhvr>
                                            <p:cTn id="41" dur="500"/>
                                            <p:tgtEl>
                                              <p:spTgt spid="47"/>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6"/>
                                            </p:tgtEl>
                                            <p:attrNameLst>
                                              <p:attrName>style.visibility</p:attrName>
                                            </p:attrNameLst>
                                          </p:cBhvr>
                                          <p:to>
                                            <p:strVal val="visible"/>
                                          </p:to>
                                        </p:se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down)">
                                          <p:cBhvr>
                                            <p:cTn id="54" dur="500"/>
                                            <p:tgtEl>
                                              <p:spTgt spid="48"/>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par>
                              <p:cTn id="58" fill="hold">
                                <p:stCondLst>
                                  <p:cond delay="4000"/>
                                </p:stCondLst>
                                <p:childTnLst>
                                  <p:par>
                                    <p:cTn id="59" presetID="1"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1000"/>
                                            <p:tgtEl>
                                              <p:spTgt spid="44"/>
                                            </p:tgtEl>
                                          </p:cBhvr>
                                        </p:animEffect>
                                        <p:anim calcmode="lin" valueType="num">
                                          <p:cBhvr>
                                            <p:cTn id="65" dur="1000" fill="hold"/>
                                            <p:tgtEl>
                                              <p:spTgt spid="44"/>
                                            </p:tgtEl>
                                            <p:attrNameLst>
                                              <p:attrName>ppt_x</p:attrName>
                                            </p:attrNameLst>
                                          </p:cBhvr>
                                          <p:tavLst>
                                            <p:tav tm="0">
                                              <p:val>
                                                <p:strVal val="#ppt_x"/>
                                              </p:val>
                                            </p:tav>
                                            <p:tav tm="100000">
                                              <p:val>
                                                <p:strVal val="#ppt_x"/>
                                              </p:val>
                                            </p:tav>
                                          </p:tavLst>
                                        </p:anim>
                                        <p:anim calcmode="lin" valueType="num">
                                          <p:cBhvr>
                                            <p:cTn id="66" dur="1000" fill="hold"/>
                                            <p:tgtEl>
                                              <p:spTgt spid="4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1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ppt_x</p:attrName>
                                            </p:attrNameLst>
                                          </p:cBhvr>
                                          <p:tavLst>
                                            <p:tav tm="0">
                                              <p:val>
                                                <p:strVal val="#ppt_x-#ppt_w*1.125000"/>
                                              </p:val>
                                            </p:tav>
                                            <p:tav tm="100000">
                                              <p:val>
                                                <p:strVal val="#ppt_x"/>
                                              </p:val>
                                            </p:tav>
                                          </p:tavLst>
                                        </p:anim>
                                        <p:animEffect transition="in" filter="wipe(right)">
                                          <p:cBhvr>
                                            <p:cTn id="71" dur="500"/>
                                            <p:tgtEl>
                                              <p:spTgt spid="38"/>
                                            </p:tgtEl>
                                          </p:cBhvr>
                                        </p:animEffect>
                                      </p:childTnLst>
                                    </p:cTn>
                                  </p:par>
                                </p:childTnLst>
                              </p:cTn>
                            </p:par>
                            <p:par>
                              <p:cTn id="72" fill="hold">
                                <p:stCondLst>
                                  <p:cond delay="5500"/>
                                </p:stCondLst>
                                <p:childTnLst>
                                  <p:par>
                                    <p:cTn id="73" presetID="47"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1000"/>
                                            <p:tgtEl>
                                              <p:spTgt spid="45"/>
                                            </p:tgtEl>
                                          </p:cBhvr>
                                        </p:animEffect>
                                        <p:anim calcmode="lin" valueType="num">
                                          <p:cBhvr>
                                            <p:cTn id="76" dur="1000" fill="hold"/>
                                            <p:tgtEl>
                                              <p:spTgt spid="45"/>
                                            </p:tgtEl>
                                            <p:attrNameLst>
                                              <p:attrName>ppt_x</p:attrName>
                                            </p:attrNameLst>
                                          </p:cBhvr>
                                          <p:tavLst>
                                            <p:tav tm="0">
                                              <p:val>
                                                <p:strVal val="#ppt_x"/>
                                              </p:val>
                                            </p:tav>
                                            <p:tav tm="100000">
                                              <p:val>
                                                <p:strVal val="#ppt_x"/>
                                              </p:val>
                                            </p:tav>
                                          </p:tavLst>
                                        </p:anim>
                                        <p:anim calcmode="lin" valueType="num">
                                          <p:cBhvr>
                                            <p:cTn id="77" dur="1000" fill="hold"/>
                                            <p:tgtEl>
                                              <p:spTgt spid="45"/>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56" presetClass="entr" presetSubtype="0" fill="hold" grpId="0" nodeType="afterEffect">
                                      <p:stCondLst>
                                        <p:cond delay="0"/>
                                      </p:stCondLst>
                                      <p:iterate type="lt">
                                        <p:tmPct val="10000"/>
                                      </p:iterate>
                                      <p:childTnLst>
                                        <p:set>
                                          <p:cBhvr>
                                            <p:cTn id="80" dur="1" fill="hold">
                                              <p:stCondLst>
                                                <p:cond delay="0"/>
                                              </p:stCondLst>
                                            </p:cTn>
                                            <p:tgtEl>
                                              <p:spTgt spid="39"/>
                                            </p:tgtEl>
                                            <p:attrNameLst>
                                              <p:attrName>style.visibility</p:attrName>
                                            </p:attrNameLst>
                                          </p:cBhvr>
                                          <p:to>
                                            <p:strVal val="visible"/>
                                          </p:to>
                                        </p:set>
                                        <p:anim by="(-#ppt_w*2)" calcmode="lin" valueType="num">
                                          <p:cBhvr rctx="PPT">
                                            <p:cTn id="81" dur="125" autoRev="1" fill="hold">
                                              <p:stCondLst>
                                                <p:cond delay="0"/>
                                              </p:stCondLst>
                                            </p:cTn>
                                            <p:tgtEl>
                                              <p:spTgt spid="39"/>
                                            </p:tgtEl>
                                            <p:attrNameLst>
                                              <p:attrName>ppt_w</p:attrName>
                                            </p:attrNameLst>
                                          </p:cBhvr>
                                        </p:anim>
                                        <p:anim by="(#ppt_w*0.50)" calcmode="lin" valueType="num">
                                          <p:cBhvr>
                                            <p:cTn id="82" dur="125" decel="50000" autoRev="1" fill="hold">
                                              <p:stCondLst>
                                                <p:cond delay="0"/>
                                              </p:stCondLst>
                                            </p:cTn>
                                            <p:tgtEl>
                                              <p:spTgt spid="39"/>
                                            </p:tgtEl>
                                            <p:attrNameLst>
                                              <p:attrName>ppt_x</p:attrName>
                                            </p:attrNameLst>
                                          </p:cBhvr>
                                        </p:anim>
                                        <p:anim from="(-#ppt_h/2)" to="(#ppt_y)" calcmode="lin" valueType="num">
                                          <p:cBhvr>
                                            <p:cTn id="83" dur="250" fill="hold">
                                              <p:stCondLst>
                                                <p:cond delay="0"/>
                                              </p:stCondLst>
                                            </p:cTn>
                                            <p:tgtEl>
                                              <p:spTgt spid="39"/>
                                            </p:tgtEl>
                                            <p:attrNameLst>
                                              <p:attrName>ppt_y</p:attrName>
                                            </p:attrNameLst>
                                          </p:cBhvr>
                                        </p:anim>
                                        <p:animRot by="21600000">
                                          <p:cBhvr>
                                            <p:cTn id="84" dur="250" fill="hold">
                                              <p:stCondLst>
                                                <p:cond delay="0"/>
                                              </p:stCondLst>
                                            </p:cTn>
                                            <p:tgtEl>
                                              <p:spTgt spid="39"/>
                                            </p:tgtEl>
                                            <p:attrNameLst>
                                              <p:attrName>r</p:attrName>
                                            </p:attrNameLst>
                                          </p:cBhvr>
                                        </p:animRot>
                                      </p:childTnLst>
                                    </p:cTn>
                                  </p:par>
                                </p:childTnLst>
                              </p:cTn>
                            </p:par>
                            <p:par>
                              <p:cTn id="85" fill="hold">
                                <p:stCondLst>
                                  <p:cond delay="9678"/>
                                </p:stCondLst>
                                <p:childTnLst>
                                  <p:par>
                                    <p:cTn id="86" presetID="47" presetClass="entr" presetSubtype="0"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1000"/>
                                            <p:tgtEl>
                                              <p:spTgt spid="53"/>
                                            </p:tgtEl>
                                          </p:cBhvr>
                                        </p:animEffect>
                                        <p:anim calcmode="lin" valueType="num">
                                          <p:cBhvr>
                                            <p:cTn id="89" dur="1000" fill="hold"/>
                                            <p:tgtEl>
                                              <p:spTgt spid="53"/>
                                            </p:tgtEl>
                                            <p:attrNameLst>
                                              <p:attrName>ppt_x</p:attrName>
                                            </p:attrNameLst>
                                          </p:cBhvr>
                                          <p:tavLst>
                                            <p:tav tm="0">
                                              <p:val>
                                                <p:strVal val="#ppt_x"/>
                                              </p:val>
                                            </p:tav>
                                            <p:tav tm="100000">
                                              <p:val>
                                                <p:strVal val="#ppt_x"/>
                                              </p:val>
                                            </p:tav>
                                          </p:tavLst>
                                        </p:anim>
                                        <p:anim calcmode="lin" valueType="num">
                                          <p:cBhvr>
                                            <p:cTn id="90" dur="1000" fill="hold"/>
                                            <p:tgtEl>
                                              <p:spTgt spid="53"/>
                                            </p:tgtEl>
                                            <p:attrNameLst>
                                              <p:attrName>ppt_y</p:attrName>
                                            </p:attrNameLst>
                                          </p:cBhvr>
                                          <p:tavLst>
                                            <p:tav tm="0">
                                              <p:val>
                                                <p:strVal val="#ppt_y-.1"/>
                                              </p:val>
                                            </p:tav>
                                            <p:tav tm="100000">
                                              <p:val>
                                                <p:strVal val="#ppt_y"/>
                                              </p:val>
                                            </p:tav>
                                          </p:tavLst>
                                        </p:anim>
                                      </p:childTnLst>
                                    </p:cTn>
                                  </p:par>
                                </p:childTnLst>
                              </p:cTn>
                            </p:par>
                            <p:par>
                              <p:cTn id="91" fill="hold">
                                <p:stCondLst>
                                  <p:cond delay="10678"/>
                                </p:stCondLst>
                                <p:childTnLst>
                                  <p:par>
                                    <p:cTn id="92" presetID="2" presetClass="entr" presetSubtype="4" fill="hold" nodeType="afterEffect" p14:presetBounceEnd="50000">
                                      <p:stCondLst>
                                        <p:cond delay="0"/>
                                      </p:stCondLst>
                                      <p:childTnLst>
                                        <p:set>
                                          <p:cBhvr>
                                            <p:cTn id="93" dur="1" fill="hold">
                                              <p:stCondLst>
                                                <p:cond delay="0"/>
                                              </p:stCondLst>
                                            </p:cTn>
                                            <p:tgtEl>
                                              <p:spTgt spid="50"/>
                                            </p:tgtEl>
                                            <p:attrNameLst>
                                              <p:attrName>style.visibility</p:attrName>
                                            </p:attrNameLst>
                                          </p:cBhvr>
                                          <p:to>
                                            <p:strVal val="visible"/>
                                          </p:to>
                                        </p:set>
                                        <p:anim calcmode="lin" valueType="num" p14:bounceEnd="50000">
                                          <p:cBhvr additive="base">
                                            <p:cTn id="94" dur="10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95" dur="10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p:bldP spid="38" grpId="0" animBg="1"/>
          <p:bldP spid="39" grpId="0"/>
          <p:bldP spid="40" grpId="0"/>
          <p:bldP spid="41" grpId="0"/>
          <p:bldP spid="42" grpId="0"/>
          <p:bldP spid="43" grpId="0"/>
          <p:bldP spid="44" grpId="0"/>
          <p:bldP spid="45" grpId="0"/>
          <p:bldP spid="46" grpId="0" animBg="1"/>
          <p:bldP spid="47" grpId="0" animBg="1"/>
          <p:bldP spid="48" grpId="0" animBg="1"/>
          <p:bldP spid="49" grpId="0" animBg="1"/>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down)">
                                          <p:cBhvr>
                                            <p:cTn id="11" dur="500"/>
                                            <p:tgtEl>
                                              <p:spTgt spid="4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left)">
                                          <p:cBhvr>
                                            <p:cTn id="14" dur="500"/>
                                            <p:tgtEl>
                                              <p:spTgt spid="40"/>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34"/>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500"/>
                                            <p:tgtEl>
                                              <p:spTgt spid="46"/>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par>
                              <p:cTn id="31" fill="hold">
                                <p:stCondLst>
                                  <p:cond delay="2000"/>
                                </p:stCondLst>
                                <p:childTnLst>
                                  <p:par>
                                    <p:cTn id="32" presetID="1"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down)">
                                          <p:cBhvr>
                                            <p:cTn id="41" dur="500"/>
                                            <p:tgtEl>
                                              <p:spTgt spid="47"/>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6"/>
                                            </p:tgtEl>
                                            <p:attrNameLst>
                                              <p:attrName>style.visibility</p:attrName>
                                            </p:attrNameLst>
                                          </p:cBhvr>
                                          <p:to>
                                            <p:strVal val="visible"/>
                                          </p:to>
                                        </p:se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par>
                              <p:cTn id="51" fill="hold">
                                <p:stCondLst>
                                  <p:cond delay="3500"/>
                                </p:stCondLst>
                                <p:childTnLst>
                                  <p:par>
                                    <p:cTn id="52" presetID="22" presetClass="entr" presetSubtype="4"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down)">
                                          <p:cBhvr>
                                            <p:cTn id="54" dur="500"/>
                                            <p:tgtEl>
                                              <p:spTgt spid="48"/>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par>
                              <p:cTn id="58" fill="hold">
                                <p:stCondLst>
                                  <p:cond delay="4000"/>
                                </p:stCondLst>
                                <p:childTnLst>
                                  <p:par>
                                    <p:cTn id="59" presetID="1"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1000"/>
                                            <p:tgtEl>
                                              <p:spTgt spid="44"/>
                                            </p:tgtEl>
                                          </p:cBhvr>
                                        </p:animEffect>
                                        <p:anim calcmode="lin" valueType="num">
                                          <p:cBhvr>
                                            <p:cTn id="65" dur="1000" fill="hold"/>
                                            <p:tgtEl>
                                              <p:spTgt spid="44"/>
                                            </p:tgtEl>
                                            <p:attrNameLst>
                                              <p:attrName>ppt_x</p:attrName>
                                            </p:attrNameLst>
                                          </p:cBhvr>
                                          <p:tavLst>
                                            <p:tav tm="0">
                                              <p:val>
                                                <p:strVal val="#ppt_x"/>
                                              </p:val>
                                            </p:tav>
                                            <p:tav tm="100000">
                                              <p:val>
                                                <p:strVal val="#ppt_x"/>
                                              </p:val>
                                            </p:tav>
                                          </p:tavLst>
                                        </p:anim>
                                        <p:anim calcmode="lin" valueType="num">
                                          <p:cBhvr>
                                            <p:cTn id="66" dur="1000" fill="hold"/>
                                            <p:tgtEl>
                                              <p:spTgt spid="44"/>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1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ppt_x</p:attrName>
                                            </p:attrNameLst>
                                          </p:cBhvr>
                                          <p:tavLst>
                                            <p:tav tm="0">
                                              <p:val>
                                                <p:strVal val="#ppt_x-#ppt_w*1.125000"/>
                                              </p:val>
                                            </p:tav>
                                            <p:tav tm="100000">
                                              <p:val>
                                                <p:strVal val="#ppt_x"/>
                                              </p:val>
                                            </p:tav>
                                          </p:tavLst>
                                        </p:anim>
                                        <p:animEffect transition="in" filter="wipe(right)">
                                          <p:cBhvr>
                                            <p:cTn id="71" dur="500"/>
                                            <p:tgtEl>
                                              <p:spTgt spid="38"/>
                                            </p:tgtEl>
                                          </p:cBhvr>
                                        </p:animEffect>
                                      </p:childTnLst>
                                    </p:cTn>
                                  </p:par>
                                </p:childTnLst>
                              </p:cTn>
                            </p:par>
                            <p:par>
                              <p:cTn id="72" fill="hold">
                                <p:stCondLst>
                                  <p:cond delay="5500"/>
                                </p:stCondLst>
                                <p:childTnLst>
                                  <p:par>
                                    <p:cTn id="73" presetID="47" presetClass="entr" presetSubtype="0"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1000"/>
                                            <p:tgtEl>
                                              <p:spTgt spid="45"/>
                                            </p:tgtEl>
                                          </p:cBhvr>
                                        </p:animEffect>
                                        <p:anim calcmode="lin" valueType="num">
                                          <p:cBhvr>
                                            <p:cTn id="76" dur="1000" fill="hold"/>
                                            <p:tgtEl>
                                              <p:spTgt spid="45"/>
                                            </p:tgtEl>
                                            <p:attrNameLst>
                                              <p:attrName>ppt_x</p:attrName>
                                            </p:attrNameLst>
                                          </p:cBhvr>
                                          <p:tavLst>
                                            <p:tav tm="0">
                                              <p:val>
                                                <p:strVal val="#ppt_x"/>
                                              </p:val>
                                            </p:tav>
                                            <p:tav tm="100000">
                                              <p:val>
                                                <p:strVal val="#ppt_x"/>
                                              </p:val>
                                            </p:tav>
                                          </p:tavLst>
                                        </p:anim>
                                        <p:anim calcmode="lin" valueType="num">
                                          <p:cBhvr>
                                            <p:cTn id="77" dur="1000" fill="hold"/>
                                            <p:tgtEl>
                                              <p:spTgt spid="45"/>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56" presetClass="entr" presetSubtype="0" fill="hold" grpId="0" nodeType="afterEffect">
                                      <p:stCondLst>
                                        <p:cond delay="0"/>
                                      </p:stCondLst>
                                      <p:iterate type="lt">
                                        <p:tmPct val="10000"/>
                                      </p:iterate>
                                      <p:childTnLst>
                                        <p:set>
                                          <p:cBhvr>
                                            <p:cTn id="80" dur="1" fill="hold">
                                              <p:stCondLst>
                                                <p:cond delay="0"/>
                                              </p:stCondLst>
                                            </p:cTn>
                                            <p:tgtEl>
                                              <p:spTgt spid="39"/>
                                            </p:tgtEl>
                                            <p:attrNameLst>
                                              <p:attrName>style.visibility</p:attrName>
                                            </p:attrNameLst>
                                          </p:cBhvr>
                                          <p:to>
                                            <p:strVal val="visible"/>
                                          </p:to>
                                        </p:set>
                                        <p:anim by="(-#ppt_w*2)" calcmode="lin" valueType="num">
                                          <p:cBhvr rctx="PPT">
                                            <p:cTn id="81" dur="125" autoRev="1" fill="hold">
                                              <p:stCondLst>
                                                <p:cond delay="0"/>
                                              </p:stCondLst>
                                            </p:cTn>
                                            <p:tgtEl>
                                              <p:spTgt spid="39"/>
                                            </p:tgtEl>
                                            <p:attrNameLst>
                                              <p:attrName>ppt_w</p:attrName>
                                            </p:attrNameLst>
                                          </p:cBhvr>
                                        </p:anim>
                                        <p:anim by="(#ppt_w*0.50)" calcmode="lin" valueType="num">
                                          <p:cBhvr>
                                            <p:cTn id="82" dur="125" decel="50000" autoRev="1" fill="hold">
                                              <p:stCondLst>
                                                <p:cond delay="0"/>
                                              </p:stCondLst>
                                            </p:cTn>
                                            <p:tgtEl>
                                              <p:spTgt spid="39"/>
                                            </p:tgtEl>
                                            <p:attrNameLst>
                                              <p:attrName>ppt_x</p:attrName>
                                            </p:attrNameLst>
                                          </p:cBhvr>
                                        </p:anim>
                                        <p:anim from="(-#ppt_h/2)" to="(#ppt_y)" calcmode="lin" valueType="num">
                                          <p:cBhvr>
                                            <p:cTn id="83" dur="250" fill="hold">
                                              <p:stCondLst>
                                                <p:cond delay="0"/>
                                              </p:stCondLst>
                                            </p:cTn>
                                            <p:tgtEl>
                                              <p:spTgt spid="39"/>
                                            </p:tgtEl>
                                            <p:attrNameLst>
                                              <p:attrName>ppt_y</p:attrName>
                                            </p:attrNameLst>
                                          </p:cBhvr>
                                        </p:anim>
                                        <p:animRot by="21600000">
                                          <p:cBhvr>
                                            <p:cTn id="84" dur="250" fill="hold">
                                              <p:stCondLst>
                                                <p:cond delay="0"/>
                                              </p:stCondLst>
                                            </p:cTn>
                                            <p:tgtEl>
                                              <p:spTgt spid="39"/>
                                            </p:tgtEl>
                                            <p:attrNameLst>
                                              <p:attrName>r</p:attrName>
                                            </p:attrNameLst>
                                          </p:cBhvr>
                                        </p:animRot>
                                      </p:childTnLst>
                                    </p:cTn>
                                  </p:par>
                                </p:childTnLst>
                              </p:cTn>
                            </p:par>
                            <p:par>
                              <p:cTn id="85" fill="hold">
                                <p:stCondLst>
                                  <p:cond delay="9678"/>
                                </p:stCondLst>
                                <p:childTnLst>
                                  <p:par>
                                    <p:cTn id="86" presetID="47" presetClass="entr" presetSubtype="0"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1000"/>
                                            <p:tgtEl>
                                              <p:spTgt spid="53"/>
                                            </p:tgtEl>
                                          </p:cBhvr>
                                        </p:animEffect>
                                        <p:anim calcmode="lin" valueType="num">
                                          <p:cBhvr>
                                            <p:cTn id="89" dur="1000" fill="hold"/>
                                            <p:tgtEl>
                                              <p:spTgt spid="53"/>
                                            </p:tgtEl>
                                            <p:attrNameLst>
                                              <p:attrName>ppt_x</p:attrName>
                                            </p:attrNameLst>
                                          </p:cBhvr>
                                          <p:tavLst>
                                            <p:tav tm="0">
                                              <p:val>
                                                <p:strVal val="#ppt_x"/>
                                              </p:val>
                                            </p:tav>
                                            <p:tav tm="100000">
                                              <p:val>
                                                <p:strVal val="#ppt_x"/>
                                              </p:val>
                                            </p:tav>
                                          </p:tavLst>
                                        </p:anim>
                                        <p:anim calcmode="lin" valueType="num">
                                          <p:cBhvr>
                                            <p:cTn id="90" dur="1000" fill="hold"/>
                                            <p:tgtEl>
                                              <p:spTgt spid="53"/>
                                            </p:tgtEl>
                                            <p:attrNameLst>
                                              <p:attrName>ppt_y</p:attrName>
                                            </p:attrNameLst>
                                          </p:cBhvr>
                                          <p:tavLst>
                                            <p:tav tm="0">
                                              <p:val>
                                                <p:strVal val="#ppt_y-.1"/>
                                              </p:val>
                                            </p:tav>
                                            <p:tav tm="100000">
                                              <p:val>
                                                <p:strVal val="#ppt_y"/>
                                              </p:val>
                                            </p:tav>
                                          </p:tavLst>
                                        </p:anim>
                                      </p:childTnLst>
                                    </p:cTn>
                                  </p:par>
                                </p:childTnLst>
                              </p:cTn>
                            </p:par>
                            <p:par>
                              <p:cTn id="91" fill="hold">
                                <p:stCondLst>
                                  <p:cond delay="10678"/>
                                </p:stCondLst>
                                <p:childTnLst>
                                  <p:par>
                                    <p:cTn id="92" presetID="2" presetClass="entr" presetSubtype="4" fill="hold" nodeType="afterEffect">
                                      <p:stCondLst>
                                        <p:cond delay="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1000" fill="hold"/>
                                            <p:tgtEl>
                                              <p:spTgt spid="50"/>
                                            </p:tgtEl>
                                            <p:attrNameLst>
                                              <p:attrName>ppt_x</p:attrName>
                                            </p:attrNameLst>
                                          </p:cBhvr>
                                          <p:tavLst>
                                            <p:tav tm="0">
                                              <p:val>
                                                <p:strVal val="#ppt_x"/>
                                              </p:val>
                                            </p:tav>
                                            <p:tav tm="100000">
                                              <p:val>
                                                <p:strVal val="#ppt_x"/>
                                              </p:val>
                                            </p:tav>
                                          </p:tavLst>
                                        </p:anim>
                                        <p:anim calcmode="lin" valueType="num">
                                          <p:cBhvr additive="base">
                                            <p:cTn id="95" dur="10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p:bldP spid="38" grpId="0" animBg="1"/>
          <p:bldP spid="39" grpId="0"/>
          <p:bldP spid="40" grpId="0"/>
          <p:bldP spid="41" grpId="0"/>
          <p:bldP spid="42" grpId="0"/>
          <p:bldP spid="43" grpId="0"/>
          <p:bldP spid="44" grpId="0"/>
          <p:bldP spid="45" grpId="0"/>
          <p:bldP spid="46" grpId="0" animBg="1"/>
          <p:bldP spid="47" grpId="0" animBg="1"/>
          <p:bldP spid="48" grpId="0" animBg="1"/>
          <p:bldP spid="49" grpId="0" animBg="1"/>
          <p:bldP spid="5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2065</Words>
  <Application>Microsoft Office PowerPoint</Application>
  <PresentationFormat>宽屏</PresentationFormat>
  <Paragraphs>397</Paragraphs>
  <Slides>28</Slides>
  <Notes>28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LiHei Pro</vt:lpstr>
      <vt:lpstr>阿里巴巴普惠体 B</vt:lpstr>
      <vt:lpstr>阿里汉仪智能黑体</vt:lpstr>
      <vt:lpstr>等线</vt:lpstr>
      <vt:lpstr>等线 Light</vt:lpstr>
      <vt:lpstr>方正姚体</vt:lpstr>
      <vt:lpstr>微软雅黑</vt:lpstr>
      <vt:lpstr>幼圆</vt:lpstr>
      <vt:lpstr>Arial</vt:lpstr>
      <vt:lpstr>Arial Rounded MT Bold</vt:lpstr>
      <vt:lpstr>Calibri</vt:lpstr>
      <vt:lpstr>Franklin Gothic Demi</vt:lpstr>
      <vt:lpstr>Haettenschweiler</vt:lpstr>
      <vt:lpstr>Impact</vt:lpstr>
      <vt:lpstr>Kartika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木一一</dc:creator>
  <cp:keywords>51PPT模板网</cp:keywords>
  <dc:description>www.51pptmoban.com</dc:description>
  <cp:lastModifiedBy>Win user</cp:lastModifiedBy>
  <cp:revision>76</cp:revision>
  <dcterms:created xsi:type="dcterms:W3CDTF">2017-04-16T15:34:00Z</dcterms:created>
  <dcterms:modified xsi:type="dcterms:W3CDTF">2022-09-14T03:02:01Z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