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528" r:id="rId2"/>
    <p:sldId id="3556" r:id="rId3"/>
    <p:sldId id="3557" r:id="rId4"/>
    <p:sldId id="3558" r:id="rId5"/>
    <p:sldId id="3562" r:id="rId6"/>
    <p:sldId id="3574" r:id="rId7"/>
    <p:sldId id="3572" r:id="rId8"/>
    <p:sldId id="3575" r:id="rId9"/>
    <p:sldId id="3576" r:id="rId10"/>
    <p:sldId id="3577" r:id="rId11"/>
    <p:sldId id="3578" r:id="rId12"/>
    <p:sldId id="3547" r:id="rId13"/>
    <p:sldId id="3564" r:id="rId14"/>
    <p:sldId id="3565" r:id="rId15"/>
    <p:sldId id="3566" r:id="rId16"/>
    <p:sldId id="3549" r:id="rId17"/>
    <p:sldId id="3568" r:id="rId18"/>
    <p:sldId id="3580" r:id="rId19"/>
    <p:sldId id="3579" r:id="rId20"/>
    <p:sldId id="3581" r:id="rId21"/>
    <p:sldId id="3582" r:id="rId22"/>
    <p:sldId id="3548" r:id="rId23"/>
    <p:sldId id="3569" r:id="rId24"/>
    <p:sldId id="3570" r:id="rId25"/>
    <p:sldId id="3567" r:id="rId26"/>
    <p:sldId id="3584" r:id="rId27"/>
    <p:sldId id="3563" r:id="rId28"/>
    <p:sldId id="3583" r:id="rId29"/>
    <p:sldId id="3585" r:id="rId30"/>
    <p:sldId id="3586" r:id="rId31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4183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9A"/>
    <a:srgbClr val="FE5817"/>
    <a:srgbClr val="82C0F7"/>
    <a:srgbClr val="8A4795"/>
    <a:srgbClr val="4BC1DD"/>
    <a:srgbClr val="0070C0"/>
    <a:srgbClr val="CA8F45"/>
    <a:srgbClr val="C00000"/>
    <a:srgbClr val="0C2744"/>
    <a:srgbClr val="0673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7" autoAdjust="0"/>
    <p:restoredTop sz="95317" autoAdjust="0"/>
  </p:normalViewPr>
  <p:slideViewPr>
    <p:cSldViewPr>
      <p:cViewPr varScale="1">
        <p:scale>
          <a:sx n="84" d="100"/>
          <a:sy n="84" d="100"/>
        </p:scale>
        <p:origin x="379" y="5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00929A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bg1">
                <a:lumMod val="75000"/>
              </a:schemeClr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rgbClr val="00929A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20629280"/>
        <c:axId val="-220632544"/>
      </c:areaChart>
      <c:catAx>
        <c:axId val="-220629280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one"/>
        <c:crossAx val="-220632544"/>
        <c:crosses val="autoZero"/>
        <c:auto val="1"/>
        <c:lblAlgn val="ctr"/>
        <c:lblOffset val="100"/>
        <c:noMultiLvlLbl val="1"/>
      </c:catAx>
      <c:valAx>
        <c:axId val="-220632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-220629280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800">
          <a:latin typeface="Agency FB" panose="020B0503020202020204" pitchFamily="34" charset="0"/>
          <a:ea typeface="幼圆" panose="02010509060101010101" pitchFamily="49" charset="-122"/>
          <a:cs typeface="+mn-ea"/>
          <a:sym typeface="Agency FB" panose="020B0503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2020/2/23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636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2020/2/23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339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516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58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20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30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568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045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083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8680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5618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66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531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271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3395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7226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265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543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9243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017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0020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4907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867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50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996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084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368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809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797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273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649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2020/2/23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2020/2/23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775" y="-14051"/>
            <a:ext cx="1815088" cy="1672628"/>
            <a:chOff x="5775" y="-14051"/>
            <a:chExt cx="3815828" cy="3516336"/>
          </a:xfrm>
        </p:grpSpPr>
        <p:sp>
          <p:nvSpPr>
            <p:cNvPr id="8" name="等腰三角形 7"/>
            <p:cNvSpPr/>
            <p:nvPr/>
          </p:nvSpPr>
          <p:spPr>
            <a:xfrm rot="10800000">
              <a:off x="5775" y="-14051"/>
              <a:ext cx="3065768" cy="3516336"/>
            </a:xfrm>
            <a:prstGeom prst="triangl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2321483" y="-14051"/>
              <a:ext cx="1500120" cy="1720589"/>
            </a:xfrm>
            <a:prstGeom prst="triangle">
              <a:avLst/>
            </a:prstGeom>
            <a:solidFill>
              <a:srgbClr val="00929A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 rot="10800000">
            <a:off x="10250335" y="7088188"/>
            <a:ext cx="2608415" cy="144462"/>
          </a:xfrm>
          <a:custGeom>
            <a:avLst/>
            <a:gdLst>
              <a:gd name="connsiteX0" fmla="*/ 2545439 w 2608415"/>
              <a:gd name="connsiteY0" fmla="*/ 144462 h 144462"/>
              <a:gd name="connsiteX1" fmla="*/ 0 w 2608415"/>
              <a:gd name="connsiteY1" fmla="*/ 144462 h 144462"/>
              <a:gd name="connsiteX2" fmla="*/ 0 w 2608415"/>
              <a:gd name="connsiteY2" fmla="*/ 0 h 144462"/>
              <a:gd name="connsiteX3" fmla="*/ 2608415 w 2608415"/>
              <a:gd name="connsiteY3" fmla="*/ 0 h 144462"/>
              <a:gd name="connsiteX4" fmla="*/ 2545439 w 2608415"/>
              <a:gd name="connsiteY4" fmla="*/ 144462 h 14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8415" h="144462">
                <a:moveTo>
                  <a:pt x="2545439" y="144462"/>
                </a:moveTo>
                <a:lnTo>
                  <a:pt x="0" y="144462"/>
                </a:lnTo>
                <a:lnTo>
                  <a:pt x="0" y="0"/>
                </a:lnTo>
                <a:lnTo>
                  <a:pt x="2608415" y="0"/>
                </a:lnTo>
                <a:lnTo>
                  <a:pt x="2545439" y="144462"/>
                </a:lnTo>
                <a:close/>
              </a:path>
            </a:pathLst>
          </a:cu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718" y="-1"/>
            <a:ext cx="10354903" cy="727142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251670" y="0"/>
            <a:ext cx="11613951" cy="5159603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51670" y="-14052"/>
            <a:ext cx="11613951" cy="3754043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972992" y="3117055"/>
            <a:ext cx="87849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20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Arial" panose="020B0604020202020204" pitchFamily="34" charset="0"/>
                <a:sym typeface="Agency FB" panose="020B0503020202020204" pitchFamily="34" charset="0"/>
              </a:rPr>
              <a:t>MEDICAL DOCTORS INTERNSHIP REPORT PPT REPORT</a:t>
            </a:r>
            <a:endParaRPr lang="zh-CN" altLang="en-US" sz="2000" spc="300" dirty="0">
              <a:solidFill>
                <a:schemeClr val="tx1">
                  <a:lumMod val="50000"/>
                  <a:lumOff val="50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684959" y="2156147"/>
            <a:ext cx="94835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dirty="0" smtClean="0">
                <a:solidFill>
                  <a:srgbClr val="00929A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医学报告医生实习报告</a:t>
            </a:r>
            <a:r>
              <a:rPr lang="en-US" altLang="zh-CN" sz="6000" b="1" dirty="0" smtClean="0">
                <a:solidFill>
                  <a:srgbClr val="00929A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PPT</a:t>
            </a:r>
            <a:endParaRPr lang="zh-CN" altLang="en-US" sz="6000" b="1" dirty="0">
              <a:solidFill>
                <a:srgbClr val="00929A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61423" y="4098195"/>
            <a:ext cx="5677776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  <a:sym typeface="Agency FB" panose="020B0503020202020204" pitchFamily="34" charset="0"/>
              </a:rPr>
              <a:t>汇报人：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  <a:sym typeface="Agency FB" panose="020B0503020202020204" pitchFamily="34" charset="0"/>
              </a:rPr>
              <a:t>51PPT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  <a:sym typeface="Agency FB" panose="020B0503020202020204" pitchFamily="34" charset="0"/>
              </a:rPr>
              <a:t>         汇报部门：呼吸科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9901" y="772358"/>
            <a:ext cx="25314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00929A"/>
                </a:solidFill>
                <a:latin typeface="Impact" panose="020B080603090205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2020</a:t>
            </a:r>
            <a:endParaRPr lang="zh-CN" altLang="en-US" sz="13800" b="1" dirty="0">
              <a:solidFill>
                <a:srgbClr val="00929A"/>
              </a:solidFill>
              <a:latin typeface="Impact" panose="020B080603090205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5775" y="-14051"/>
            <a:ext cx="3065768" cy="3516336"/>
          </a:xfrm>
          <a:prstGeom prst="triangl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等腰三角形 13"/>
          <p:cNvSpPr/>
          <p:nvPr/>
        </p:nvSpPr>
        <p:spPr>
          <a:xfrm rot="10800000">
            <a:off x="2321483" y="-14051"/>
            <a:ext cx="1500120" cy="1720589"/>
          </a:xfrm>
          <a:prstGeom prst="triangle">
            <a:avLst/>
          </a:prstGeom>
          <a:solidFill>
            <a:srgbClr val="00929A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7653" y="492300"/>
            <a:ext cx="1117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logo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/>
          <p:nvPr/>
        </p:nvGrpSpPr>
        <p:grpSpPr bwMode="auto">
          <a:xfrm>
            <a:off x="4557167" y="2608213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4509" y="3031687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4509" y="4125709"/>
            <a:ext cx="3270252" cy="29546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4509" y="5219731"/>
            <a:ext cx="3218044" cy="29546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4509" y="2754126"/>
            <a:ext cx="1916711" cy="25853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4509" y="4972349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4509" y="3863238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7126" y="3813692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/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/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567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29417" y="2789508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/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/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567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/>
          <p:nvPr/>
        </p:nvSpPr>
        <p:spPr bwMode="auto">
          <a:xfrm>
            <a:off x="3857409" y="1634902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wrap="none" anchor="ctr"/>
          <a:lstStyle/>
          <a:p>
            <a:pPr algn="just" defTabSz="915670">
              <a:lnSpc>
                <a:spcPct val="120000"/>
              </a:lnSpc>
              <a:defRPr/>
            </a:pPr>
            <a:endParaRPr lang="zh-CN" altLang="en-US" sz="780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88089" y="3628074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8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5466" y="2368258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8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58516" y="4988492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275222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/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rgbClr val="00929A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rgbClr val="00929A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rgbClr val="00929A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rgbClr val="00929A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176711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285567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399822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11378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174931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285122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396223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08233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00929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01580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13136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290025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178469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178469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290025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13136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01580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9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6126"/>
            <a:ext cx="8004364" cy="417646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0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320181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rgbClr val="009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rgbClr val="009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483087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483087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038325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038325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1831160"/>
            <a:ext cx="2267184" cy="854683"/>
            <a:chOff x="8590924" y="2306010"/>
            <a:chExt cx="3046760" cy="810454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2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08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280571"/>
            <a:ext cx="2267184" cy="854683"/>
            <a:chOff x="8590924" y="2306010"/>
            <a:chExt cx="3046760" cy="810454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2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08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280570"/>
            <a:ext cx="2267180" cy="854683"/>
            <a:chOff x="8590926" y="2306010"/>
            <a:chExt cx="3046758" cy="810454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2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08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1831160"/>
            <a:ext cx="2225128" cy="854683"/>
            <a:chOff x="8647438" y="2306010"/>
            <a:chExt cx="2990246" cy="810454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2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08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42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1709720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134810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559900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1709720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134810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559900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062941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488031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4913121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3102230" y="191428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08167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8" name="Text Placeholder 3"/>
          <p:cNvSpPr txBox="1"/>
          <p:nvPr/>
        </p:nvSpPr>
        <p:spPr>
          <a:xfrm>
            <a:off x="3102230" y="333475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50214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0" name="Text Placeholder 3"/>
          <p:cNvSpPr txBox="1"/>
          <p:nvPr/>
        </p:nvSpPr>
        <p:spPr>
          <a:xfrm>
            <a:off x="3102230" y="4772011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493939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08167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7388243" y="191428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50214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1" name="Text Placeholder 3"/>
          <p:cNvSpPr txBox="1"/>
          <p:nvPr/>
        </p:nvSpPr>
        <p:spPr>
          <a:xfrm>
            <a:off x="7388243" y="333475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4952210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7388243" y="4784823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1630237"/>
            <a:ext cx="1431664" cy="1276830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055330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480421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1630237"/>
            <a:ext cx="1431664" cy="1276830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055330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480421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06</a:t>
            </a:r>
          </a:p>
        </p:txBody>
      </p:sp>
      <p:sp>
        <p:nvSpPr>
          <p:cNvPr id="31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1578065" y="3216974"/>
            <a:ext cx="2106786" cy="524802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altLang="zh-CN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3807397" y="3728204"/>
            <a:ext cx="2099520" cy="524802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altLang="zh-CN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029602" y="4117712"/>
            <a:ext cx="2099520" cy="524802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altLang="zh-CN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8250555" y="4628942"/>
            <a:ext cx="2165014" cy="524802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altLang="zh-CN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047319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603836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007607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472309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" name="Freeform 26"/>
          <p:cNvSpPr/>
          <p:nvPr/>
        </p:nvSpPr>
        <p:spPr bwMode="auto">
          <a:xfrm>
            <a:off x="8374712" y="3955829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524394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Freeform 108"/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Freeform 109"/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539164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101014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33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1500940"/>
            <a:ext cx="3193563" cy="346006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0950" y="5285428"/>
            <a:ext cx="491734" cy="491734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>
                <a:solidFill>
                  <a:srgbClr val="FFFFFF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1</a:t>
            </a:r>
            <a:endParaRPr lang="zh-CN" altLang="en-US" sz="2250" b="1" dirty="0">
              <a:solidFill>
                <a:srgbClr val="FFFFFF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812800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1818884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96861" y="1500940"/>
            <a:ext cx="3193563" cy="3460067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5461" y="5285428"/>
            <a:ext cx="491734" cy="491734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2</a:t>
            </a:r>
            <a:endParaRPr lang="zh-CN" altLang="en-US" sz="2250" b="1" dirty="0">
              <a:solidFill>
                <a:srgbClr val="FFFFFF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796861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559339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3561" y="1500940"/>
            <a:ext cx="3193563" cy="3460067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159311" y="5285428"/>
            <a:ext cx="491734" cy="491734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3</a:t>
            </a:r>
            <a:endParaRPr lang="zh-CN" altLang="en-US" sz="2250" b="1" dirty="0">
              <a:solidFill>
                <a:srgbClr val="FFFFFF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873561" y="5771873"/>
            <a:ext cx="31723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72724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6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4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49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49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9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99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99"/>
                            </p:stCondLst>
                            <p:childTnLst>
                              <p:par>
                                <p:cTn id="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149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1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59800" y="2176165"/>
            <a:ext cx="8539146" cy="1371266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51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070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14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51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2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3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0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8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1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2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3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4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5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6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25"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827890" y="4007913"/>
            <a:ext cx="2035086" cy="703712"/>
            <a:chOff x="520106" y="2243168"/>
            <a:chExt cx="2513428" cy="768388"/>
          </a:xfrm>
        </p:grpSpPr>
        <p:sp>
          <p:nvSpPr>
            <p:cNvPr id="38" name="TextBox 37"/>
            <p:cNvSpPr txBox="1"/>
            <p:nvPr/>
          </p:nvSpPr>
          <p:spPr>
            <a:xfrm>
              <a:off x="1000743" y="2243168"/>
              <a:ext cx="1552151" cy="2542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8"/>
              <a:ext cx="2513428" cy="4667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670581" y="4866153"/>
            <a:ext cx="9517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995771" y="4007907"/>
            <a:ext cx="2035086" cy="703710"/>
            <a:chOff x="520106" y="2243168"/>
            <a:chExt cx="2513428" cy="768389"/>
          </a:xfrm>
        </p:grpSpPr>
        <p:sp>
          <p:nvSpPr>
            <p:cNvPr id="52" name="TextBox 51"/>
            <p:cNvSpPr txBox="1"/>
            <p:nvPr/>
          </p:nvSpPr>
          <p:spPr>
            <a:xfrm>
              <a:off x="1000743" y="2243168"/>
              <a:ext cx="1552151" cy="25422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7"/>
              <a:ext cx="2513428" cy="46671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06476" y="4007907"/>
            <a:ext cx="2035086" cy="703710"/>
            <a:chOff x="520106" y="2243168"/>
            <a:chExt cx="2513428" cy="768389"/>
          </a:xfrm>
        </p:grpSpPr>
        <p:sp>
          <p:nvSpPr>
            <p:cNvPr id="55" name="TextBox 54"/>
            <p:cNvSpPr txBox="1"/>
            <p:nvPr/>
          </p:nvSpPr>
          <p:spPr>
            <a:xfrm>
              <a:off x="1000743" y="2243168"/>
              <a:ext cx="1552151" cy="25422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7"/>
              <a:ext cx="2513428" cy="46671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17183" y="4007907"/>
            <a:ext cx="2035086" cy="703710"/>
            <a:chOff x="520106" y="2243168"/>
            <a:chExt cx="2513428" cy="768389"/>
          </a:xfrm>
        </p:grpSpPr>
        <p:sp>
          <p:nvSpPr>
            <p:cNvPr id="58" name="TextBox 57"/>
            <p:cNvSpPr txBox="1"/>
            <p:nvPr/>
          </p:nvSpPr>
          <p:spPr>
            <a:xfrm>
              <a:off x="1000743" y="2243168"/>
              <a:ext cx="1552151" cy="25422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7"/>
              <a:ext cx="2513428" cy="46671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711939" y="5043173"/>
            <a:ext cx="9434876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请替换文字内容，添加相关标题，修改文字内容，也可以直接复制你的内容到此。请替换文字内容，添加相关标题，请替换文字内容，添加相关标题，修改文字内容，也可以直接复制你的内容到此。请替换文字内容，添加相关标题，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5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983677"/>
            <a:ext cx="4028238" cy="289062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5256" y="983677"/>
            <a:ext cx="4028238" cy="2890627"/>
          </a:xfrm>
          <a:prstGeom prst="rect">
            <a:avLst/>
          </a:prstGeom>
          <a:solidFill>
            <a:srgbClr val="00929A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35965" y="983677"/>
            <a:ext cx="4028238" cy="2890627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547" y="3949436"/>
            <a:ext cx="4028238" cy="2890627"/>
          </a:xfrm>
          <a:prstGeom prst="rect">
            <a:avLst/>
          </a:prstGeom>
          <a:solidFill>
            <a:srgbClr val="00929A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15256" y="3949436"/>
            <a:ext cx="4028238" cy="2890627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35965" y="3949435"/>
            <a:ext cx="4028238" cy="2890627"/>
          </a:xfrm>
          <a:prstGeom prst="rect">
            <a:avLst/>
          </a:prstGeom>
          <a:solidFill>
            <a:srgbClr val="00929A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20547" y="1894979"/>
            <a:ext cx="3332686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676776" y="4978162"/>
            <a:ext cx="3284430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019088" y="4978162"/>
            <a:ext cx="3535197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矩形 32"/>
          <p:cNvSpPr/>
          <p:nvPr/>
        </p:nvSpPr>
        <p:spPr>
          <a:xfrm flipH="1">
            <a:off x="4415256" y="290694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32"/>
          <p:cNvSpPr/>
          <p:nvPr/>
        </p:nvSpPr>
        <p:spPr>
          <a:xfrm>
            <a:off x="3391426" y="587270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32"/>
          <p:cNvSpPr/>
          <p:nvPr/>
        </p:nvSpPr>
        <p:spPr>
          <a:xfrm rot="16200000">
            <a:off x="8553966" y="393143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/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/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/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31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10800000">
            <a:off x="3348835" y="-14051"/>
            <a:ext cx="6320900" cy="7249866"/>
          </a:xfrm>
          <a:prstGeom prst="triangle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4922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>
            <a:off x="7881174" y="1890306"/>
            <a:ext cx="1134731" cy="1134731"/>
          </a:xfrm>
          <a:prstGeom prst="ellipse">
            <a:avLst/>
          </a:prstGeom>
          <a:solidFill>
            <a:srgbClr val="00929A"/>
          </a:solidFill>
          <a:ln w="38100">
            <a:solidFill>
              <a:schemeClr val="bg1"/>
            </a:solidFill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02</a:t>
            </a:r>
            <a:endParaRPr lang="zh-CN" altLang="en-US" sz="3600" dirty="0" err="1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059" name="MH_SubTitle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889" y="2206516"/>
            <a:ext cx="2589185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8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年度工作概述</a:t>
            </a:r>
            <a:endParaRPr lang="en-US" altLang="zh-CN" sz="2800" dirty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  <a:p>
            <a:pPr algn="r"/>
            <a:r>
              <a:rPr lang="en-US" altLang="zh-CN" sz="12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ANNUAL WORK SUMMARY</a:t>
            </a:r>
            <a:endParaRPr lang="zh-CN" altLang="en-US" sz="1200" dirty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2060" name="MH_SubTitle_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86271" y="4089440"/>
            <a:ext cx="2039605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/>
            <a:r>
              <a:rPr lang="zh-CN" altLang="en-US" sz="24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成功项目</a:t>
            </a:r>
            <a:r>
              <a:rPr lang="zh-CN" altLang="en-US" sz="2400" dirty="0" smtClean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展示</a:t>
            </a:r>
            <a:endParaRPr lang="en-US" altLang="zh-CN" sz="2400" dirty="0" smtClean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  <a:p>
            <a:pPr lvl="0" algn="r"/>
            <a:r>
              <a:rPr lang="en-US" altLang="zh-CN" sz="1100" dirty="0" smtClean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SUCCESSFUL </a:t>
            </a:r>
            <a:r>
              <a:rPr lang="en-US" altLang="zh-CN" sz="11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PROJECT </a:t>
            </a:r>
            <a:endParaRPr lang="zh-CN" altLang="en-US" sz="1100" dirty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2061" name="MH_SubTitle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381703" y="2306690"/>
            <a:ext cx="2157136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4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工作完成</a:t>
            </a:r>
            <a:r>
              <a:rPr lang="zh-CN" altLang="en-US" sz="2400" dirty="0" smtClean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情况</a:t>
            </a:r>
            <a:endParaRPr lang="en-US" altLang="zh-CN" sz="2400" dirty="0" smtClean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  <a:p>
            <a:pPr lvl="0"/>
            <a:r>
              <a:rPr lang="en-US" altLang="zh-CN" sz="1100" dirty="0" smtClean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COMPLETION </a:t>
            </a:r>
            <a:r>
              <a:rPr lang="en-US" altLang="zh-CN" sz="11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OF WORK</a:t>
            </a:r>
            <a:endParaRPr lang="zh-CN" altLang="en-US" sz="1100" dirty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2062" name="MH_SubTitle_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49376" y="4089440"/>
            <a:ext cx="2157136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4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明年工作计划</a:t>
            </a:r>
            <a:endParaRPr lang="en-US" altLang="zh-CN" sz="2400" dirty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  <a:p>
            <a:pPr lvl="0"/>
            <a:r>
              <a:rPr lang="en-US" altLang="zh-CN" sz="1100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NEXT YEAR WORK PLAN</a:t>
            </a:r>
            <a:endParaRPr lang="zh-CN" altLang="en-US" sz="1100" dirty="0">
              <a:solidFill>
                <a:srgbClr val="0092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4971226" y="-14051"/>
            <a:ext cx="3065768" cy="351633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MH_Other_2"/>
          <p:cNvSpPr/>
          <p:nvPr>
            <p:custDataLst>
              <p:tags r:id="rId7"/>
            </p:custDataLst>
          </p:nvPr>
        </p:nvSpPr>
        <p:spPr>
          <a:xfrm>
            <a:off x="4069915" y="1890306"/>
            <a:ext cx="1134731" cy="1134731"/>
          </a:xfrm>
          <a:prstGeom prst="ellipse">
            <a:avLst/>
          </a:prstGeom>
          <a:solidFill>
            <a:srgbClr val="00929A"/>
          </a:solidFill>
          <a:ln w="38100">
            <a:solidFill>
              <a:schemeClr val="bg1"/>
            </a:solidFill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01</a:t>
            </a:r>
            <a:endParaRPr lang="zh-CN" altLang="en-US" sz="3600" dirty="0" err="1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6" name="MH_Other_2"/>
          <p:cNvSpPr/>
          <p:nvPr>
            <p:custDataLst>
              <p:tags r:id="rId8"/>
            </p:custDataLst>
          </p:nvPr>
        </p:nvSpPr>
        <p:spPr>
          <a:xfrm>
            <a:off x="6806080" y="3791380"/>
            <a:ext cx="1134731" cy="1134731"/>
          </a:xfrm>
          <a:prstGeom prst="ellipse">
            <a:avLst/>
          </a:prstGeom>
          <a:solidFill>
            <a:srgbClr val="00929A"/>
          </a:solidFill>
          <a:ln w="38100">
            <a:solidFill>
              <a:schemeClr val="bg1"/>
            </a:solidFill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04</a:t>
            </a:r>
            <a:endParaRPr lang="zh-CN" altLang="en-US" sz="3600" dirty="0" err="1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7" name="MH_Other_2"/>
          <p:cNvSpPr/>
          <p:nvPr>
            <p:custDataLst>
              <p:tags r:id="rId9"/>
            </p:custDataLst>
          </p:nvPr>
        </p:nvSpPr>
        <p:spPr>
          <a:xfrm>
            <a:off x="5077156" y="3791380"/>
            <a:ext cx="1134731" cy="1134731"/>
          </a:xfrm>
          <a:prstGeom prst="ellipse">
            <a:avLst/>
          </a:prstGeom>
          <a:solidFill>
            <a:srgbClr val="00929A"/>
          </a:solidFill>
          <a:ln w="38100">
            <a:solidFill>
              <a:schemeClr val="bg1"/>
            </a:solidFill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03</a:t>
            </a:r>
            <a:endParaRPr lang="zh-CN" altLang="en-US" sz="3600" dirty="0" err="1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8" name="MH_SubTitle_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87729" y="564772"/>
            <a:ext cx="119750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4000" b="1" dirty="0">
                <a:solidFill>
                  <a:srgbClr val="00929A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目 录</a:t>
            </a:r>
          </a:p>
        </p:txBody>
      </p:sp>
      <p:sp>
        <p:nvSpPr>
          <p:cNvPr id="29" name="MH_SubTitle_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887729" y="1289543"/>
            <a:ext cx="29656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smtClean="0">
                <a:solidFill>
                  <a:srgbClr val="00929A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CONTENTS</a:t>
            </a:r>
            <a:endParaRPr lang="zh-CN" altLang="en-US" sz="2000" dirty="0">
              <a:solidFill>
                <a:srgbClr val="00929A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/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0929A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290" name="AutoShape 2"/>
          <p:cNvSpPr/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0929A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293" name="AutoShape 5" descr="image4.png"/>
          <p:cNvSpPr/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2292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/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rgbClr val="00929A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301" name="AutoShape 13"/>
          <p:cNvSpPr/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rgbClr val="00929A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49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49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49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9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99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4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49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69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2896245"/>
            <a:ext cx="761300" cy="1779388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4294985"/>
            <a:ext cx="761300" cy="761300"/>
          </a:xfrm>
          <a:prstGeom prst="ellipse">
            <a:avLst/>
          </a:pr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1772424"/>
            <a:ext cx="761300" cy="2903212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4294985"/>
            <a:ext cx="761300" cy="761300"/>
          </a:xfrm>
          <a:prstGeom prst="ellipse">
            <a:avLst/>
          </a:pr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219536"/>
            <a:ext cx="761300" cy="2456099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4294985"/>
            <a:ext cx="761300" cy="761300"/>
          </a:xfrm>
          <a:prstGeom prst="ellipse">
            <a:avLst/>
          </a:pr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3391697"/>
            <a:ext cx="761300" cy="1283937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4294985"/>
            <a:ext cx="761300" cy="761300"/>
          </a:xfrm>
          <a:prstGeom prst="ellipse">
            <a:avLst/>
          </a:pr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2896245"/>
            <a:ext cx="761300" cy="1779388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4294985"/>
            <a:ext cx="761300" cy="761300"/>
          </a:xfrm>
          <a:prstGeom prst="ellipse">
            <a:avLst/>
          </a:prstGeom>
          <a:solidFill>
            <a:srgbClr val="0092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4478701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4475158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4512734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4482333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4536432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13450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134499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134499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130954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13138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136086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2488089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02097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2545232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1862186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2618365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3359877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2863346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3413334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3685580"/>
            <a:ext cx="351036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165950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4471173"/>
            <a:ext cx="425258" cy="425258"/>
            <a:chOff x="3510757" y="2582069"/>
            <a:chExt cx="464344" cy="464344"/>
          </a:xfrm>
          <a:solidFill>
            <a:srgbClr val="00929A"/>
          </a:solidFill>
        </p:grpSpPr>
        <p:sp>
          <p:nvSpPr>
            <p:cNvPr id="61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4445438"/>
            <a:ext cx="2777089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013231"/>
            <a:ext cx="3450827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/>
            <a:srcRect/>
            <a:tile tx="0" ty="-2292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3"/>
            <a:srcRect/>
            <a:tile tx="-2590800" ty="-35496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3"/>
            <a:srcRect/>
            <a:tile tx="-4667250" ty="-4775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rgbClr val="00929A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rgbClr val="00929A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rgbClr val="00929A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rgbClr val="00929A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945331" y="5672136"/>
            <a:ext cx="2507679" cy="5300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3764321" y="5672136"/>
            <a:ext cx="2507679" cy="5300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6607109" y="5672136"/>
            <a:ext cx="2507679" cy="5300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9444665" y="5672136"/>
            <a:ext cx="2507679" cy="5300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25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4768453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1" name="Freeform 506"/>
            <p:cNvSpPr/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2" name="Freeform 507"/>
            <p:cNvSpPr/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3" name="Freeform 508"/>
            <p:cNvSpPr/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Freeform 509"/>
            <p:cNvSpPr/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5" name="Freeform 510"/>
            <p:cNvSpPr/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Freeform 511"/>
            <p:cNvSpPr/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Freeform 512"/>
            <p:cNvSpPr/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Freeform 513"/>
            <p:cNvSpPr/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9" name="Freeform 514"/>
            <p:cNvSpPr/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0" name="Freeform 515"/>
            <p:cNvSpPr/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Freeform 516"/>
            <p:cNvSpPr/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2" name="Freeform 517"/>
            <p:cNvSpPr/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rgbClr val="00929A"/>
              </a:solidFill>
              <a:prstDash val="solid"/>
              <a:miter lim="800000"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1962159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" name="Freeform 493"/>
            <p:cNvSpPr/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Freeform 494"/>
            <p:cNvSpPr/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3" name="Freeform 522"/>
            <p:cNvSpPr/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4" name="Freeform 523"/>
            <p:cNvSpPr/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5" name="Freeform 524"/>
            <p:cNvSpPr/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6" name="Freeform 525"/>
            <p:cNvSpPr/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7" name="Freeform 526"/>
            <p:cNvSpPr/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8" name="Freeform 527"/>
            <p:cNvSpPr/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6" name="Freeform 535"/>
            <p:cNvSpPr/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7" name="Freeform 536"/>
            <p:cNvSpPr/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323630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Freeform 495"/>
            <p:cNvSpPr/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Freeform 496"/>
            <p:cNvSpPr/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Freeform 497"/>
            <p:cNvSpPr/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Freeform 498"/>
            <p:cNvSpPr/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Freeform 500"/>
            <p:cNvSpPr/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Freeform 501"/>
            <p:cNvSpPr/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Freeform 503"/>
            <p:cNvSpPr/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9" name="Freeform 528"/>
            <p:cNvSpPr/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0" name="Freeform 529"/>
            <p:cNvSpPr/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1" name="Freeform 530"/>
            <p:cNvSpPr/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2" name="Freeform 531"/>
            <p:cNvSpPr/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3" name="Freeform 532"/>
            <p:cNvSpPr/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4" name="Freeform 533"/>
            <p:cNvSpPr/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0" name="Freeform 539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1" name="Freeform 540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215549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/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rgbClr val="00929A"/>
              </a:solidFill>
              <a:prstDash val="solid"/>
              <a:miter lim="800000"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4" name="Freeform 543"/>
            <p:cNvSpPr/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5" name="Freeform 544"/>
            <p:cNvSpPr/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1949446"/>
            <a:ext cx="3206968" cy="557497"/>
            <a:chOff x="7813899" y="2232029"/>
            <a:chExt cx="3501728" cy="60873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65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5422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4573104"/>
            <a:ext cx="2854350" cy="557496"/>
            <a:chOff x="7813899" y="2232029"/>
            <a:chExt cx="3116698" cy="608734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65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542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132990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28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93361" y="5312787"/>
              <a:ext cx="497447" cy="354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642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103356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28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114118" y="2416106"/>
              <a:ext cx="500947" cy="354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642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82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1744117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rgbClr val="00929A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111568"/>
            <a:ext cx="3609160" cy="572730"/>
            <a:chOff x="8633669" y="2306010"/>
            <a:chExt cx="2990246" cy="625369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54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2935073"/>
            <a:ext cx="3609160" cy="572730"/>
            <a:chOff x="8633669" y="2306010"/>
            <a:chExt cx="2990246" cy="625369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54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3758580"/>
            <a:ext cx="3609160" cy="572730"/>
            <a:chOff x="8633669" y="2306010"/>
            <a:chExt cx="2990246" cy="625369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54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4582085"/>
            <a:ext cx="3609160" cy="572730"/>
            <a:chOff x="8633669" y="2306010"/>
            <a:chExt cx="2990246" cy="625369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1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54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42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/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29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29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29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29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32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92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92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92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/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29A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/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29A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/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29A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/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29A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/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29A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92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92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0929A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请替换文字内容，添加相关标题，修改文字内容，也可以直接复制你的内容到此。请替换文字内容，添加相关标题，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929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请替换文字内容，添加相关标题，修改文字内容，也可以直接复制你的内容到此。请替换文字内容，添加相关标题，请替换文字内容，添加相关标题，修改文字内容，也可以直接复制你的内容到此。请替换文字内容，添加相关标题，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1384077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/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214299"/>
            <a:ext cx="1441420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2478850"/>
            <a:ext cx="4927941" cy="372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118497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331593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484108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483856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332879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4635536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4635687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118497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3426500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157277"/>
            <a:ext cx="470000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3426501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157277"/>
            <a:ext cx="468398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4952447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4666647"/>
            <a:ext cx="468398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4952447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4666647"/>
            <a:ext cx="465192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3853300"/>
            <a:ext cx="2400274" cy="51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5376845"/>
            <a:ext cx="2400274" cy="51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3853300"/>
            <a:ext cx="2400274" cy="51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5376845"/>
            <a:ext cx="2400274" cy="51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4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/>
          <p:nvPr/>
        </p:nvSpPr>
        <p:spPr bwMode="auto">
          <a:xfrm>
            <a:off x="5885903" y="2996554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8373280" y="3119918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7254775" y="3001239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653208" y="3470710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322729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4647788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066788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4746923"/>
            <a:ext cx="1060789" cy="174749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767341" y="3470653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9482248" y="184111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00929A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1744117"/>
            <a:ext cx="1203153" cy="379172"/>
          </a:xfrm>
          <a:prstGeom prst="rightArrow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5116159" y="5051592"/>
            <a:ext cx="6180627" cy="14773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440978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3997054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1902110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396237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718" y="-1"/>
            <a:ext cx="10354903" cy="727142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251670" y="0"/>
            <a:ext cx="11613951" cy="5159603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51670" y="-14052"/>
            <a:ext cx="11613951" cy="3754043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972992" y="3117055"/>
            <a:ext cx="87849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20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Arial" panose="020B0604020202020204" pitchFamily="34" charset="0"/>
                <a:sym typeface="Agency FB" panose="020B0503020202020204" pitchFamily="34" charset="0"/>
              </a:rPr>
              <a:t>MEDICAL DOCTORS INTERNSHIP REPORT PPT REPORT</a:t>
            </a:r>
            <a:endParaRPr lang="zh-CN" altLang="en-US" sz="2000" spc="300" dirty="0">
              <a:solidFill>
                <a:schemeClr val="tx1">
                  <a:lumMod val="50000"/>
                  <a:lumOff val="50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316883" y="2156147"/>
            <a:ext cx="94835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6000" b="1" dirty="0" smtClean="0">
                <a:solidFill>
                  <a:srgbClr val="00929A"/>
                </a:solidFill>
                <a:latin typeface="Agency FB" panose="020B0503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Agency FB" panose="020B0503020202020204" pitchFamily="34" charset="0"/>
              </a:rPr>
              <a:t>THANK YOU</a:t>
            </a:r>
            <a:endParaRPr lang="zh-CN" altLang="en-US" sz="6000" b="1" dirty="0">
              <a:solidFill>
                <a:srgbClr val="00929A"/>
              </a:solidFill>
              <a:latin typeface="Agency FB" panose="020B0503020202020204" pitchFamily="34" charset="0"/>
              <a:ea typeface="幼圆" panose="02010509060101010101" pitchFamily="49" charset="-122"/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61423" y="4098195"/>
            <a:ext cx="5677776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  <a:sym typeface="Agency FB" panose="020B0503020202020204" pitchFamily="34" charset="0"/>
              </a:rPr>
              <a:t>汇报人：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  <a:sym typeface="Agency FB" panose="020B0503020202020204" pitchFamily="34" charset="0"/>
              </a:rPr>
              <a:t>51PPT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  <a:sym typeface="Agency FB" panose="020B0503020202020204" pitchFamily="34" charset="0"/>
              </a:rPr>
              <a:t>         汇报部门：呼吸科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9901" y="772358"/>
            <a:ext cx="25314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00929A"/>
                </a:solidFill>
                <a:latin typeface="Impact" panose="020B080603090205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2020</a:t>
            </a:r>
            <a:endParaRPr lang="zh-CN" altLang="en-US" sz="13800" b="1" dirty="0">
              <a:solidFill>
                <a:srgbClr val="00929A"/>
              </a:solidFill>
              <a:latin typeface="Impact" panose="020B080603090205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5775" y="-14051"/>
            <a:ext cx="3065768" cy="3516336"/>
          </a:xfrm>
          <a:prstGeom prst="triangl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等腰三角形 13"/>
          <p:cNvSpPr/>
          <p:nvPr/>
        </p:nvSpPr>
        <p:spPr>
          <a:xfrm rot="10800000">
            <a:off x="2321483" y="-14051"/>
            <a:ext cx="1500120" cy="1720589"/>
          </a:xfrm>
          <a:prstGeom prst="triangle">
            <a:avLst/>
          </a:prstGeom>
          <a:solidFill>
            <a:srgbClr val="00929A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7653" y="492300"/>
            <a:ext cx="1117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logo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440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8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960141"/>
            <a:ext cx="12865621" cy="2946714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2292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4906855"/>
            <a:ext cx="12865621" cy="1726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MH_Entry_1"/>
          <p:cNvSpPr/>
          <p:nvPr>
            <p:custDataLst>
              <p:tags r:id="rId2"/>
            </p:custDataLst>
          </p:nvPr>
        </p:nvSpPr>
        <p:spPr>
          <a:xfrm>
            <a:off x="5535269" y="2790089"/>
            <a:ext cx="2466542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年度工作</a:t>
            </a:r>
            <a:r>
              <a:rPr lang="zh-CN" altLang="en-US" sz="32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概述</a:t>
            </a:r>
            <a:endParaRPr lang="en-US" altLang="zh-CN" sz="3200" dirty="0" smtClean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442480" y="336943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7155073" y="336943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5442480" y="36422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7155073" y="3642264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4589" y="1960141"/>
            <a:ext cx="3815828" cy="3516336"/>
            <a:chOff x="804589" y="1960141"/>
            <a:chExt cx="3815828" cy="3516336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3120297" y="1960141"/>
              <a:ext cx="1500120" cy="1720589"/>
            </a:xfrm>
            <a:prstGeom prst="triangle">
              <a:avLst/>
            </a:prstGeom>
            <a:solidFill>
              <a:srgbClr val="00929A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804589" y="1960141"/>
              <a:ext cx="3065768" cy="3516336"/>
            </a:xfrm>
            <a:prstGeom prst="triangle">
              <a:avLst/>
            </a:prstGeom>
            <a:solidFill>
              <a:srgbClr val="0092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027099" y="2466493"/>
            <a:ext cx="6142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9135" y="390435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0153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4541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300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300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1820863" y="245770"/>
            <a:ext cx="5400600" cy="6250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49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9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/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8" name="Freeform 44"/>
            <p:cNvSpPr/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2" name="Freeform 48"/>
            <p:cNvSpPr/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3" name="Freeform 49"/>
            <p:cNvSpPr/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4" name="Freeform 50"/>
            <p:cNvSpPr/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5" name="Freeform 51"/>
            <p:cNvSpPr/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6" name="Freeform 52"/>
            <p:cNvSpPr/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7" name="Freeform 53"/>
            <p:cNvSpPr/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8" name="Freeform 54"/>
            <p:cNvSpPr/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9" name="Freeform 55"/>
            <p:cNvSpPr/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0" name="Freeform 56"/>
            <p:cNvSpPr/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1" name="Freeform 57"/>
            <p:cNvSpPr/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2" name="Freeform 58"/>
            <p:cNvSpPr/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3" name="Freeform 59"/>
            <p:cNvSpPr/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4" name="Freeform 60"/>
            <p:cNvSpPr/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5" name="Freeform 61"/>
            <p:cNvSpPr/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2" name="Freeform 68"/>
            <p:cNvSpPr/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4" name="Freeform 70"/>
            <p:cNvSpPr/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5" name="Freeform 71"/>
            <p:cNvSpPr/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6" name="Freeform 72"/>
            <p:cNvSpPr/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7" name="Freeform 73"/>
            <p:cNvSpPr/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8" name="Freeform 74"/>
            <p:cNvSpPr/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9" name="Freeform 75"/>
            <p:cNvSpPr/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0" name="Freeform 76"/>
            <p:cNvSpPr/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1" name="Freeform 77"/>
            <p:cNvSpPr/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2" name="Freeform 78"/>
            <p:cNvSpPr/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3" name="Freeform 79"/>
            <p:cNvSpPr/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4" name="Freeform 80"/>
            <p:cNvSpPr/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5" name="Freeform 81"/>
            <p:cNvSpPr/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6" name="Freeform 82"/>
            <p:cNvSpPr/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7" name="Freeform 83"/>
            <p:cNvSpPr/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8" name="Freeform 84"/>
            <p:cNvSpPr/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9" name="Freeform 85"/>
            <p:cNvSpPr/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0" name="Freeform 86"/>
            <p:cNvSpPr/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1" name="Freeform 87"/>
            <p:cNvSpPr/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2" name="Freeform 88"/>
            <p:cNvSpPr/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3" name="Freeform 89"/>
            <p:cNvSpPr/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4" name="Freeform 90"/>
            <p:cNvSpPr/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5" name="Freeform 91"/>
            <p:cNvSpPr/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6" name="Freeform 92"/>
            <p:cNvSpPr/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9" name="Freeform 95"/>
            <p:cNvSpPr/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0" name="Freeform 96"/>
            <p:cNvSpPr/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1" name="Freeform 97"/>
            <p:cNvSpPr/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rgbClr val="00929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929A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470000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468398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468398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5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465192" cy="323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1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31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6"/>
          <p:cNvSpPr txBox="1"/>
          <p:nvPr/>
        </p:nvSpPr>
        <p:spPr>
          <a:xfrm>
            <a:off x="1394671" y="2896245"/>
            <a:ext cx="3153139" cy="77559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sym typeface="Agency FB" panose="020B0503020202020204" pitchFamily="34" charset="0"/>
            </a:endParaRPr>
          </a:p>
        </p:txBody>
      </p:sp>
      <p:sp>
        <p:nvSpPr>
          <p:cNvPr id="5" name="Text Placeholder 17"/>
          <p:cNvSpPr txBox="1"/>
          <p:nvPr/>
        </p:nvSpPr>
        <p:spPr>
          <a:xfrm>
            <a:off x="1445114" y="4970608"/>
            <a:ext cx="3180126" cy="77559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1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" name="Text Placeholder 12"/>
          <p:cNvSpPr txBox="1"/>
          <p:nvPr/>
        </p:nvSpPr>
        <p:spPr>
          <a:xfrm>
            <a:off x="8996439" y="3501087"/>
            <a:ext cx="3265584" cy="7755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rPr>
              <a:t>请替换文字内容，添加相关标题，修改文字内容，也可以直接复制你的内容到此。请替换文字内容，添加相关标题，。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幼圆" panose="02010509060101010101" pitchFamily="49" charset="-122"/>
              <a:cs typeface="+mn-ea"/>
              <a:sym typeface="Agency FB" panose="020B0503020202020204" pitchFamily="34" charset="0"/>
            </a:endParaRPr>
          </a:p>
        </p:txBody>
      </p:sp>
      <p:grpSp>
        <p:nvGrpSpPr>
          <p:cNvPr id="7" name="Group 9"/>
          <p:cNvGrpSpPr/>
          <p:nvPr/>
        </p:nvGrpSpPr>
        <p:grpSpPr>
          <a:xfrm>
            <a:off x="4842453" y="1792724"/>
            <a:ext cx="3743604" cy="3704526"/>
            <a:chOff x="9988635" y="4910465"/>
            <a:chExt cx="5069416" cy="5016501"/>
          </a:xfrm>
        </p:grpSpPr>
        <p:sp>
          <p:nvSpPr>
            <p:cNvPr id="8" name="Freeform 3"/>
            <p:cNvSpPr/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Freeform 4"/>
            <p:cNvSpPr/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rgbClr val="00929A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14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780192" y="2104157"/>
            <a:ext cx="3298368" cy="4118306"/>
            <a:chOff x="4731074" y="3558159"/>
            <a:chExt cx="2569838" cy="3208672"/>
          </a:xfrm>
        </p:grpSpPr>
        <p:grpSp>
          <p:nvGrpSpPr>
            <p:cNvPr id="28" name="组合 72"/>
            <p:cNvGrpSpPr/>
            <p:nvPr/>
          </p:nvGrpSpPr>
          <p:grpSpPr>
            <a:xfrm>
              <a:off x="6096000" y="4175841"/>
              <a:ext cx="1204912" cy="2428808"/>
              <a:chOff x="4281488" y="2009843"/>
              <a:chExt cx="1204912" cy="2428808"/>
            </a:xfrm>
          </p:grpSpPr>
          <p:sp>
            <p:nvSpPr>
              <p:cNvPr id="29" name="Freeform 59"/>
              <p:cNvSpPr/>
              <p:nvPr/>
            </p:nvSpPr>
            <p:spPr bwMode="auto">
              <a:xfrm>
                <a:off x="4728043" y="2583169"/>
                <a:ext cx="378730" cy="448633"/>
              </a:xfrm>
              <a:custGeom>
                <a:avLst/>
                <a:gdLst>
                  <a:gd name="T0" fmla="*/ 102 w 154"/>
                  <a:gd name="T1" fmla="*/ 109 h 182"/>
                  <a:gd name="T2" fmla="*/ 154 w 154"/>
                  <a:gd name="T3" fmla="*/ 46 h 182"/>
                  <a:gd name="T4" fmla="*/ 69 w 154"/>
                  <a:gd name="T5" fmla="*/ 0 h 182"/>
                  <a:gd name="T6" fmla="*/ 18 w 154"/>
                  <a:gd name="T7" fmla="*/ 63 h 182"/>
                  <a:gd name="T8" fmla="*/ 17 w 154"/>
                  <a:gd name="T9" fmla="*/ 131 h 182"/>
                  <a:gd name="T10" fmla="*/ 25 w 154"/>
                  <a:gd name="T11" fmla="*/ 136 h 182"/>
                  <a:gd name="T12" fmla="*/ 110 w 154"/>
                  <a:gd name="T13" fmla="*/ 182 h 182"/>
                  <a:gd name="T14" fmla="*/ 102 w 154"/>
                  <a:gd name="T15" fmla="*/ 177 h 182"/>
                  <a:gd name="T16" fmla="*/ 102 w 154"/>
                  <a:gd name="T17" fmla="*/ 10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82">
                    <a:moveTo>
                      <a:pt x="102" y="109"/>
                    </a:moveTo>
                    <a:cubicBezTo>
                      <a:pt x="154" y="46"/>
                      <a:pt x="154" y="46"/>
                      <a:pt x="154" y="4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84"/>
                      <a:pt x="0" y="114"/>
                      <a:pt x="17" y="131"/>
                    </a:cubicBezTo>
                    <a:cubicBezTo>
                      <a:pt x="20" y="133"/>
                      <a:pt x="22" y="135"/>
                      <a:pt x="25" y="136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7" y="181"/>
                      <a:pt x="105" y="179"/>
                      <a:pt x="102" y="177"/>
                    </a:cubicBezTo>
                    <a:cubicBezTo>
                      <a:pt x="85" y="160"/>
                      <a:pt x="85" y="130"/>
                      <a:pt x="102" y="109"/>
                    </a:cubicBezTo>
                    <a:close/>
                  </a:path>
                </a:pathLst>
              </a:custGeom>
              <a:solidFill>
                <a:srgbClr val="00929A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0" name="Freeform 54"/>
              <p:cNvSpPr/>
              <p:nvPr/>
            </p:nvSpPr>
            <p:spPr bwMode="auto">
              <a:xfrm>
                <a:off x="4755829" y="2009843"/>
                <a:ext cx="387076" cy="450720"/>
              </a:xfrm>
              <a:custGeom>
                <a:avLst/>
                <a:gdLst>
                  <a:gd name="T0" fmla="*/ 102 w 157"/>
                  <a:gd name="T1" fmla="*/ 65 h 183"/>
                  <a:gd name="T2" fmla="*/ 133 w 157"/>
                  <a:gd name="T3" fmla="*/ 47 h 183"/>
                  <a:gd name="T4" fmla="*/ 157 w 157"/>
                  <a:gd name="T5" fmla="*/ 51 h 183"/>
                  <a:gd name="T6" fmla="*/ 72 w 157"/>
                  <a:gd name="T7" fmla="*/ 5 h 183"/>
                  <a:gd name="T8" fmla="*/ 49 w 157"/>
                  <a:gd name="T9" fmla="*/ 1 h 183"/>
                  <a:gd name="T10" fmla="*/ 17 w 157"/>
                  <a:gd name="T11" fmla="*/ 19 h 183"/>
                  <a:gd name="T12" fmla="*/ 17 w 157"/>
                  <a:gd name="T13" fmla="*/ 87 h 183"/>
                  <a:gd name="T14" fmla="*/ 70 w 157"/>
                  <a:gd name="T15" fmla="*/ 137 h 183"/>
                  <a:gd name="T16" fmla="*/ 155 w 157"/>
                  <a:gd name="T17" fmla="*/ 183 h 183"/>
                  <a:gd name="T18" fmla="*/ 102 w 157"/>
                  <a:gd name="T19" fmla="*/ 133 h 183"/>
                  <a:gd name="T20" fmla="*/ 102 w 157"/>
                  <a:gd name="T21" fmla="*/ 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183">
                    <a:moveTo>
                      <a:pt x="102" y="65"/>
                    </a:moveTo>
                    <a:cubicBezTo>
                      <a:pt x="111" y="55"/>
                      <a:pt x="122" y="48"/>
                      <a:pt x="133" y="47"/>
                    </a:cubicBezTo>
                    <a:cubicBezTo>
                      <a:pt x="142" y="46"/>
                      <a:pt x="150" y="47"/>
                      <a:pt x="157" y="51"/>
                    </a:cubicBezTo>
                    <a:cubicBezTo>
                      <a:pt x="129" y="36"/>
                      <a:pt x="101" y="20"/>
                      <a:pt x="72" y="5"/>
                    </a:cubicBezTo>
                    <a:cubicBezTo>
                      <a:pt x="65" y="1"/>
                      <a:pt x="57" y="0"/>
                      <a:pt x="49" y="1"/>
                    </a:cubicBezTo>
                    <a:cubicBezTo>
                      <a:pt x="37" y="2"/>
                      <a:pt x="26" y="9"/>
                      <a:pt x="17" y="19"/>
                    </a:cubicBezTo>
                    <a:cubicBezTo>
                      <a:pt x="0" y="40"/>
                      <a:pt x="0" y="71"/>
                      <a:pt x="17" y="8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155" y="183"/>
                      <a:pt x="155" y="183"/>
                      <a:pt x="155" y="18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85" y="117"/>
                      <a:pt x="85" y="86"/>
                      <a:pt x="102" y="65"/>
                    </a:cubicBezTo>
                    <a:close/>
                  </a:path>
                </a:pathLst>
              </a:custGeom>
              <a:solidFill>
                <a:srgbClr val="00929A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1" name="Freeform 71"/>
              <p:cNvSpPr/>
              <p:nvPr/>
            </p:nvSpPr>
            <p:spPr bwMode="auto">
              <a:xfrm>
                <a:off x="4475163" y="2103438"/>
                <a:ext cx="1011237" cy="2335213"/>
              </a:xfrm>
              <a:custGeom>
                <a:avLst/>
                <a:gdLst>
                  <a:gd name="T0" fmla="*/ 232 w 410"/>
                  <a:gd name="T1" fmla="*/ 1 h 948"/>
                  <a:gd name="T2" fmla="*/ 264 w 410"/>
                  <a:gd name="T3" fmla="*/ 11 h 948"/>
                  <a:gd name="T4" fmla="*/ 394 w 410"/>
                  <a:gd name="T5" fmla="*/ 134 h 948"/>
                  <a:gd name="T6" fmla="*/ 399 w 410"/>
                  <a:gd name="T7" fmla="*/ 139 h 948"/>
                  <a:gd name="T8" fmla="*/ 402 w 410"/>
                  <a:gd name="T9" fmla="*/ 188 h 948"/>
                  <a:gd name="T10" fmla="*/ 394 w 410"/>
                  <a:gd name="T11" fmla="*/ 201 h 948"/>
                  <a:gd name="T12" fmla="*/ 263 w 410"/>
                  <a:gd name="T13" fmla="*/ 361 h 948"/>
                  <a:gd name="T14" fmla="*/ 232 w 410"/>
                  <a:gd name="T15" fmla="*/ 380 h 948"/>
                  <a:gd name="T16" fmla="*/ 200 w 410"/>
                  <a:gd name="T17" fmla="*/ 370 h 948"/>
                  <a:gd name="T18" fmla="*/ 200 w 410"/>
                  <a:gd name="T19" fmla="*/ 302 h 948"/>
                  <a:gd name="T20" fmla="*/ 252 w 410"/>
                  <a:gd name="T21" fmla="*/ 240 h 948"/>
                  <a:gd name="T22" fmla="*/ 223 w 410"/>
                  <a:gd name="T23" fmla="*/ 244 h 948"/>
                  <a:gd name="T24" fmla="*/ 96 w 410"/>
                  <a:gd name="T25" fmla="*/ 398 h 948"/>
                  <a:gd name="T26" fmla="*/ 95 w 410"/>
                  <a:gd name="T27" fmla="*/ 887 h 948"/>
                  <a:gd name="T28" fmla="*/ 48 w 410"/>
                  <a:gd name="T29" fmla="*/ 945 h 948"/>
                  <a:gd name="T30" fmla="*/ 0 w 410"/>
                  <a:gd name="T31" fmla="*/ 900 h 948"/>
                  <a:gd name="T32" fmla="*/ 1 w 410"/>
                  <a:gd name="T33" fmla="*/ 411 h 948"/>
                  <a:gd name="T34" fmla="*/ 223 w 410"/>
                  <a:gd name="T35" fmla="*/ 141 h 948"/>
                  <a:gd name="T36" fmla="*/ 254 w 410"/>
                  <a:gd name="T37" fmla="*/ 137 h 948"/>
                  <a:gd name="T38" fmla="*/ 201 w 410"/>
                  <a:gd name="T39" fmla="*/ 87 h 948"/>
                  <a:gd name="T40" fmla="*/ 201 w 410"/>
                  <a:gd name="T41" fmla="*/ 20 h 948"/>
                  <a:gd name="T42" fmla="*/ 232 w 410"/>
                  <a:gd name="T43" fmla="*/ 1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0" h="948">
                    <a:moveTo>
                      <a:pt x="232" y="1"/>
                    </a:moveTo>
                    <a:cubicBezTo>
                      <a:pt x="244" y="0"/>
                      <a:pt x="255" y="3"/>
                      <a:pt x="264" y="11"/>
                    </a:cubicBezTo>
                    <a:cubicBezTo>
                      <a:pt x="394" y="134"/>
                      <a:pt x="394" y="134"/>
                      <a:pt x="394" y="134"/>
                    </a:cubicBezTo>
                    <a:cubicBezTo>
                      <a:pt x="396" y="135"/>
                      <a:pt x="398" y="137"/>
                      <a:pt x="399" y="139"/>
                    </a:cubicBezTo>
                    <a:cubicBezTo>
                      <a:pt x="409" y="154"/>
                      <a:pt x="410" y="172"/>
                      <a:pt x="402" y="188"/>
                    </a:cubicBezTo>
                    <a:cubicBezTo>
                      <a:pt x="400" y="193"/>
                      <a:pt x="398" y="198"/>
                      <a:pt x="394" y="201"/>
                    </a:cubicBezTo>
                    <a:cubicBezTo>
                      <a:pt x="263" y="361"/>
                      <a:pt x="263" y="361"/>
                      <a:pt x="263" y="361"/>
                    </a:cubicBezTo>
                    <a:cubicBezTo>
                      <a:pt x="254" y="372"/>
                      <a:pt x="243" y="378"/>
                      <a:pt x="232" y="380"/>
                    </a:cubicBezTo>
                    <a:cubicBezTo>
                      <a:pt x="220" y="381"/>
                      <a:pt x="209" y="378"/>
                      <a:pt x="200" y="370"/>
                    </a:cubicBezTo>
                    <a:cubicBezTo>
                      <a:pt x="183" y="354"/>
                      <a:pt x="183" y="323"/>
                      <a:pt x="200" y="302"/>
                    </a:cubicBezTo>
                    <a:cubicBezTo>
                      <a:pt x="252" y="240"/>
                      <a:pt x="252" y="240"/>
                      <a:pt x="252" y="240"/>
                    </a:cubicBezTo>
                    <a:cubicBezTo>
                      <a:pt x="223" y="244"/>
                      <a:pt x="223" y="244"/>
                      <a:pt x="223" y="244"/>
                    </a:cubicBezTo>
                    <a:cubicBezTo>
                      <a:pt x="153" y="254"/>
                      <a:pt x="96" y="323"/>
                      <a:pt x="96" y="398"/>
                    </a:cubicBezTo>
                    <a:cubicBezTo>
                      <a:pt x="95" y="887"/>
                      <a:pt x="95" y="887"/>
                      <a:pt x="95" y="887"/>
                    </a:cubicBezTo>
                    <a:cubicBezTo>
                      <a:pt x="95" y="915"/>
                      <a:pt x="74" y="941"/>
                      <a:pt x="48" y="945"/>
                    </a:cubicBezTo>
                    <a:cubicBezTo>
                      <a:pt x="22" y="948"/>
                      <a:pt x="0" y="929"/>
                      <a:pt x="0" y="900"/>
                    </a:cubicBezTo>
                    <a:cubicBezTo>
                      <a:pt x="1" y="411"/>
                      <a:pt x="1" y="411"/>
                      <a:pt x="1" y="411"/>
                    </a:cubicBezTo>
                    <a:cubicBezTo>
                      <a:pt x="2" y="279"/>
                      <a:pt x="101" y="159"/>
                      <a:pt x="223" y="141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184" y="71"/>
                      <a:pt x="184" y="41"/>
                      <a:pt x="201" y="20"/>
                    </a:cubicBezTo>
                    <a:cubicBezTo>
                      <a:pt x="210" y="9"/>
                      <a:pt x="221" y="3"/>
                      <a:pt x="232" y="1"/>
                    </a:cubicBezTo>
                    <a:close/>
                  </a:path>
                </a:pathLst>
              </a:custGeom>
              <a:solidFill>
                <a:srgbClr val="00929A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2" name="Freeform 75"/>
              <p:cNvSpPr/>
              <p:nvPr/>
            </p:nvSpPr>
            <p:spPr bwMode="auto">
              <a:xfrm>
                <a:off x="4281488" y="2332038"/>
                <a:ext cx="831850" cy="2093912"/>
              </a:xfrm>
              <a:custGeom>
                <a:avLst/>
                <a:gdLst>
                  <a:gd name="T0" fmla="*/ 253 w 338"/>
                  <a:gd name="T1" fmla="*/ 0 h 849"/>
                  <a:gd name="T2" fmla="*/ 222 w 338"/>
                  <a:gd name="T3" fmla="*/ 4 h 849"/>
                  <a:gd name="T4" fmla="*/ 0 w 338"/>
                  <a:gd name="T5" fmla="*/ 273 h 849"/>
                  <a:gd name="T6" fmla="*/ 0 w 338"/>
                  <a:gd name="T7" fmla="*/ 763 h 849"/>
                  <a:gd name="T8" fmla="*/ 22 w 338"/>
                  <a:gd name="T9" fmla="*/ 803 h 849"/>
                  <a:gd name="T10" fmla="*/ 106 w 338"/>
                  <a:gd name="T11" fmla="*/ 849 h 849"/>
                  <a:gd name="T12" fmla="*/ 84 w 338"/>
                  <a:gd name="T13" fmla="*/ 809 h 849"/>
                  <a:gd name="T14" fmla="*/ 85 w 338"/>
                  <a:gd name="T15" fmla="*/ 320 h 849"/>
                  <a:gd name="T16" fmla="*/ 307 w 338"/>
                  <a:gd name="T17" fmla="*/ 50 h 849"/>
                  <a:gd name="T18" fmla="*/ 338 w 338"/>
                  <a:gd name="T19" fmla="*/ 46 h 849"/>
                  <a:gd name="T20" fmla="*/ 253 w 338"/>
                  <a:gd name="T21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849">
                    <a:moveTo>
                      <a:pt x="253" y="0"/>
                    </a:moveTo>
                    <a:cubicBezTo>
                      <a:pt x="222" y="4"/>
                      <a:pt x="222" y="4"/>
                      <a:pt x="222" y="4"/>
                    </a:cubicBezTo>
                    <a:cubicBezTo>
                      <a:pt x="100" y="21"/>
                      <a:pt x="1" y="142"/>
                      <a:pt x="0" y="273"/>
                    </a:cubicBezTo>
                    <a:cubicBezTo>
                      <a:pt x="0" y="763"/>
                      <a:pt x="0" y="763"/>
                      <a:pt x="0" y="763"/>
                    </a:cubicBezTo>
                    <a:cubicBezTo>
                      <a:pt x="0" y="781"/>
                      <a:pt x="8" y="796"/>
                      <a:pt x="22" y="803"/>
                    </a:cubicBezTo>
                    <a:cubicBezTo>
                      <a:pt x="106" y="849"/>
                      <a:pt x="106" y="849"/>
                      <a:pt x="106" y="849"/>
                    </a:cubicBezTo>
                    <a:cubicBezTo>
                      <a:pt x="93" y="842"/>
                      <a:pt x="84" y="827"/>
                      <a:pt x="84" y="809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6" y="188"/>
                      <a:pt x="185" y="67"/>
                      <a:pt x="307" y="50"/>
                    </a:cubicBezTo>
                    <a:cubicBezTo>
                      <a:pt x="338" y="46"/>
                      <a:pt x="338" y="46"/>
                      <a:pt x="338" y="46"/>
                    </a:cubicBez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00929A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3" name="组合 207"/>
            <p:cNvGrpSpPr/>
            <p:nvPr/>
          </p:nvGrpSpPr>
          <p:grpSpPr>
            <a:xfrm>
              <a:off x="5472339" y="3558159"/>
              <a:ext cx="1084733" cy="3208672"/>
              <a:chOff x="4089129" y="1275606"/>
              <a:chExt cx="1084733" cy="3208672"/>
            </a:xfrm>
          </p:grpSpPr>
          <p:sp>
            <p:nvSpPr>
              <p:cNvPr id="34" name="Freeform 27"/>
              <p:cNvSpPr/>
              <p:nvPr/>
            </p:nvSpPr>
            <p:spPr bwMode="auto">
              <a:xfrm>
                <a:off x="4402839" y="1717360"/>
                <a:ext cx="263963" cy="2752310"/>
              </a:xfrm>
              <a:custGeom>
                <a:avLst/>
                <a:gdLst>
                  <a:gd name="T0" fmla="*/ 85 w 107"/>
                  <a:gd name="T1" fmla="*/ 1077 h 1117"/>
                  <a:gd name="T2" fmla="*/ 87 w 107"/>
                  <a:gd name="T3" fmla="*/ 46 h 1117"/>
                  <a:gd name="T4" fmla="*/ 2 w 107"/>
                  <a:gd name="T5" fmla="*/ 0 h 1117"/>
                  <a:gd name="T6" fmla="*/ 0 w 107"/>
                  <a:gd name="T7" fmla="*/ 1031 h 1117"/>
                  <a:gd name="T8" fmla="*/ 22 w 107"/>
                  <a:gd name="T9" fmla="*/ 1071 h 1117"/>
                  <a:gd name="T10" fmla="*/ 107 w 107"/>
                  <a:gd name="T11" fmla="*/ 1117 h 1117"/>
                  <a:gd name="T12" fmla="*/ 85 w 107"/>
                  <a:gd name="T13" fmla="*/ 107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117">
                    <a:moveTo>
                      <a:pt x="85" y="107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49"/>
                      <a:pt x="9" y="1064"/>
                      <a:pt x="22" y="1071"/>
                    </a:cubicBezTo>
                    <a:cubicBezTo>
                      <a:pt x="107" y="1117"/>
                      <a:pt x="107" y="1117"/>
                      <a:pt x="107" y="1117"/>
                    </a:cubicBezTo>
                    <a:cubicBezTo>
                      <a:pt x="94" y="1110"/>
                      <a:pt x="85" y="1095"/>
                      <a:pt x="85" y="10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5" name="Freeform 23"/>
              <p:cNvSpPr/>
              <p:nvPr/>
            </p:nvSpPr>
            <p:spPr bwMode="auto">
              <a:xfrm>
                <a:off x="4290160" y="1381408"/>
                <a:ext cx="883702" cy="3102870"/>
              </a:xfrm>
              <a:custGeom>
                <a:avLst/>
                <a:gdLst>
                  <a:gd name="T0" fmla="*/ 180 w 359"/>
                  <a:gd name="T1" fmla="*/ 1 h 1259"/>
                  <a:gd name="T2" fmla="*/ 205 w 359"/>
                  <a:gd name="T3" fmla="*/ 5 h 1259"/>
                  <a:gd name="T4" fmla="*/ 212 w 359"/>
                  <a:gd name="T5" fmla="*/ 11 h 1259"/>
                  <a:gd name="T6" fmla="*/ 342 w 359"/>
                  <a:gd name="T7" fmla="*/ 134 h 1259"/>
                  <a:gd name="T8" fmla="*/ 342 w 359"/>
                  <a:gd name="T9" fmla="*/ 201 h 1259"/>
                  <a:gd name="T10" fmla="*/ 311 w 359"/>
                  <a:gd name="T11" fmla="*/ 220 h 1259"/>
                  <a:gd name="T12" fmla="*/ 279 w 359"/>
                  <a:gd name="T13" fmla="*/ 210 h 1259"/>
                  <a:gd name="T14" fmla="*/ 223 w 359"/>
                  <a:gd name="T15" fmla="*/ 157 h 1259"/>
                  <a:gd name="T16" fmla="*/ 221 w 359"/>
                  <a:gd name="T17" fmla="*/ 1198 h 1259"/>
                  <a:gd name="T18" fmla="*/ 173 w 359"/>
                  <a:gd name="T19" fmla="*/ 1256 h 1259"/>
                  <a:gd name="T20" fmla="*/ 126 w 359"/>
                  <a:gd name="T21" fmla="*/ 1211 h 1259"/>
                  <a:gd name="T22" fmla="*/ 128 w 359"/>
                  <a:gd name="T23" fmla="*/ 180 h 1259"/>
                  <a:gd name="T24" fmla="*/ 80 w 359"/>
                  <a:gd name="T25" fmla="*/ 238 h 1259"/>
                  <a:gd name="T26" fmla="*/ 49 w 359"/>
                  <a:gd name="T27" fmla="*/ 257 h 1259"/>
                  <a:gd name="T28" fmla="*/ 17 w 359"/>
                  <a:gd name="T29" fmla="*/ 247 h 1259"/>
                  <a:gd name="T30" fmla="*/ 18 w 359"/>
                  <a:gd name="T31" fmla="*/ 179 h 1259"/>
                  <a:gd name="T32" fmla="*/ 149 w 359"/>
                  <a:gd name="T33" fmla="*/ 19 h 1259"/>
                  <a:gd name="T34" fmla="*/ 160 w 359"/>
                  <a:gd name="T35" fmla="*/ 9 h 1259"/>
                  <a:gd name="T36" fmla="*/ 180 w 359"/>
                  <a:gd name="T37" fmla="*/ 1 h 1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9" h="1259">
                    <a:moveTo>
                      <a:pt x="180" y="1"/>
                    </a:moveTo>
                    <a:cubicBezTo>
                      <a:pt x="189" y="0"/>
                      <a:pt x="197" y="1"/>
                      <a:pt x="205" y="5"/>
                    </a:cubicBezTo>
                    <a:cubicBezTo>
                      <a:pt x="208" y="8"/>
                      <a:pt x="210" y="9"/>
                      <a:pt x="212" y="11"/>
                    </a:cubicBezTo>
                    <a:cubicBezTo>
                      <a:pt x="342" y="134"/>
                      <a:pt x="342" y="134"/>
                      <a:pt x="342" y="134"/>
                    </a:cubicBezTo>
                    <a:cubicBezTo>
                      <a:pt x="359" y="150"/>
                      <a:pt x="359" y="180"/>
                      <a:pt x="342" y="201"/>
                    </a:cubicBezTo>
                    <a:cubicBezTo>
                      <a:pt x="333" y="212"/>
                      <a:pt x="322" y="218"/>
                      <a:pt x="311" y="220"/>
                    </a:cubicBezTo>
                    <a:cubicBezTo>
                      <a:pt x="299" y="221"/>
                      <a:pt x="288" y="218"/>
                      <a:pt x="279" y="210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1" y="1198"/>
                      <a:pt x="221" y="1198"/>
                      <a:pt x="221" y="1198"/>
                    </a:cubicBezTo>
                    <a:cubicBezTo>
                      <a:pt x="221" y="1226"/>
                      <a:pt x="200" y="1252"/>
                      <a:pt x="173" y="1256"/>
                    </a:cubicBezTo>
                    <a:cubicBezTo>
                      <a:pt x="147" y="1259"/>
                      <a:pt x="126" y="1239"/>
                      <a:pt x="126" y="1211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72" y="249"/>
                      <a:pt x="60" y="255"/>
                      <a:pt x="49" y="257"/>
                    </a:cubicBezTo>
                    <a:cubicBezTo>
                      <a:pt x="37" y="258"/>
                      <a:pt x="26" y="255"/>
                      <a:pt x="17" y="247"/>
                    </a:cubicBezTo>
                    <a:cubicBezTo>
                      <a:pt x="0" y="231"/>
                      <a:pt x="0" y="200"/>
                      <a:pt x="18" y="17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52" y="15"/>
                      <a:pt x="156" y="12"/>
                      <a:pt x="160" y="9"/>
                    </a:cubicBezTo>
                    <a:cubicBezTo>
                      <a:pt x="166" y="5"/>
                      <a:pt x="173" y="2"/>
                      <a:pt x="180" y="1"/>
                    </a:cubicBezTo>
                    <a:close/>
                  </a:path>
                </a:pathLst>
              </a:custGeom>
              <a:solidFill>
                <a:srgbClr val="00929A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6" name="Freeform 32"/>
              <p:cNvSpPr/>
              <p:nvPr/>
            </p:nvSpPr>
            <p:spPr bwMode="auto">
              <a:xfrm>
                <a:off x="4089129" y="1275606"/>
                <a:ext cx="712595" cy="734506"/>
              </a:xfrm>
              <a:custGeom>
                <a:avLst/>
                <a:gdLst>
                  <a:gd name="T0" fmla="*/ 204 w 289"/>
                  <a:gd name="T1" fmla="*/ 5 h 298"/>
                  <a:gd name="T2" fmla="*/ 180 w 289"/>
                  <a:gd name="T3" fmla="*/ 1 h 298"/>
                  <a:gd name="T4" fmla="*/ 160 w 289"/>
                  <a:gd name="T5" fmla="*/ 9 h 298"/>
                  <a:gd name="T6" fmla="*/ 149 w 289"/>
                  <a:gd name="T7" fmla="*/ 19 h 298"/>
                  <a:gd name="T8" fmla="*/ 18 w 289"/>
                  <a:gd name="T9" fmla="*/ 179 h 298"/>
                  <a:gd name="T10" fmla="*/ 18 w 289"/>
                  <a:gd name="T11" fmla="*/ 247 h 298"/>
                  <a:gd name="T12" fmla="*/ 25 w 289"/>
                  <a:gd name="T13" fmla="*/ 252 h 298"/>
                  <a:gd name="T14" fmla="*/ 106 w 289"/>
                  <a:gd name="T15" fmla="*/ 296 h 298"/>
                  <a:gd name="T16" fmla="*/ 110 w 289"/>
                  <a:gd name="T17" fmla="*/ 298 h 298"/>
                  <a:gd name="T18" fmla="*/ 102 w 289"/>
                  <a:gd name="T19" fmla="*/ 293 h 298"/>
                  <a:gd name="T20" fmla="*/ 103 w 289"/>
                  <a:gd name="T21" fmla="*/ 225 h 298"/>
                  <a:gd name="T22" fmla="*/ 234 w 289"/>
                  <a:gd name="T23" fmla="*/ 65 h 298"/>
                  <a:gd name="T24" fmla="*/ 245 w 289"/>
                  <a:gd name="T25" fmla="*/ 55 h 298"/>
                  <a:gd name="T26" fmla="*/ 265 w 289"/>
                  <a:gd name="T27" fmla="*/ 47 h 298"/>
                  <a:gd name="T28" fmla="*/ 289 w 289"/>
                  <a:gd name="T29" fmla="*/ 51 h 298"/>
                  <a:gd name="T30" fmla="*/ 204 w 289"/>
                  <a:gd name="T31" fmla="*/ 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9" h="298">
                    <a:moveTo>
                      <a:pt x="204" y="5"/>
                    </a:moveTo>
                    <a:cubicBezTo>
                      <a:pt x="197" y="1"/>
                      <a:pt x="189" y="0"/>
                      <a:pt x="180" y="1"/>
                    </a:cubicBezTo>
                    <a:cubicBezTo>
                      <a:pt x="173" y="2"/>
                      <a:pt x="166" y="5"/>
                      <a:pt x="160" y="9"/>
                    </a:cubicBezTo>
                    <a:cubicBezTo>
                      <a:pt x="156" y="12"/>
                      <a:pt x="152" y="15"/>
                      <a:pt x="149" y="19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0" y="200"/>
                      <a:pt x="0" y="230"/>
                      <a:pt x="18" y="247"/>
                    </a:cubicBezTo>
                    <a:cubicBezTo>
                      <a:pt x="20" y="249"/>
                      <a:pt x="23" y="251"/>
                      <a:pt x="25" y="252"/>
                    </a:cubicBezTo>
                    <a:cubicBezTo>
                      <a:pt x="52" y="267"/>
                      <a:pt x="79" y="282"/>
                      <a:pt x="106" y="296"/>
                    </a:cubicBezTo>
                    <a:cubicBezTo>
                      <a:pt x="107" y="297"/>
                      <a:pt x="109" y="298"/>
                      <a:pt x="110" y="298"/>
                    </a:cubicBezTo>
                    <a:cubicBezTo>
                      <a:pt x="107" y="297"/>
                      <a:pt x="105" y="295"/>
                      <a:pt x="102" y="293"/>
                    </a:cubicBezTo>
                    <a:cubicBezTo>
                      <a:pt x="85" y="277"/>
                      <a:pt x="85" y="246"/>
                      <a:pt x="103" y="225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37" y="61"/>
                      <a:pt x="241" y="58"/>
                      <a:pt x="245" y="55"/>
                    </a:cubicBezTo>
                    <a:cubicBezTo>
                      <a:pt x="251" y="51"/>
                      <a:pt x="258" y="48"/>
                      <a:pt x="265" y="47"/>
                    </a:cubicBezTo>
                    <a:cubicBezTo>
                      <a:pt x="273" y="46"/>
                      <a:pt x="282" y="47"/>
                      <a:pt x="289" y="51"/>
                    </a:cubicBezTo>
                    <a:lnTo>
                      <a:pt x="204" y="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7" name="组合 208"/>
            <p:cNvGrpSpPr/>
            <p:nvPr/>
          </p:nvGrpSpPr>
          <p:grpSpPr>
            <a:xfrm>
              <a:off x="4731074" y="4973788"/>
              <a:ext cx="1185392" cy="1769046"/>
              <a:chOff x="3347864" y="2691235"/>
              <a:chExt cx="1185392" cy="1769046"/>
            </a:xfrm>
          </p:grpSpPr>
          <p:sp>
            <p:nvSpPr>
              <p:cNvPr id="38" name="Freeform 67"/>
              <p:cNvSpPr/>
              <p:nvPr/>
            </p:nvSpPr>
            <p:spPr bwMode="auto">
              <a:xfrm>
                <a:off x="3732038" y="3029373"/>
                <a:ext cx="552450" cy="166687"/>
              </a:xfrm>
              <a:custGeom>
                <a:avLst/>
                <a:gdLst>
                  <a:gd name="T0" fmla="*/ 22 w 224"/>
                  <a:gd name="T1" fmla="*/ 0 h 67"/>
                  <a:gd name="T2" fmla="*/ 0 w 224"/>
                  <a:gd name="T3" fmla="*/ 3 h 67"/>
                  <a:gd name="T4" fmla="*/ 85 w 224"/>
                  <a:gd name="T5" fmla="*/ 49 h 67"/>
                  <a:gd name="T6" fmla="*/ 107 w 224"/>
                  <a:gd name="T7" fmla="*/ 46 h 67"/>
                  <a:gd name="T8" fmla="*/ 224 w 22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67">
                    <a:moveTo>
                      <a:pt x="2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50" y="40"/>
                      <a:pt x="190" y="48"/>
                      <a:pt x="224" y="67"/>
                    </a:cubicBezTo>
                  </a:path>
                </a:pathLst>
              </a:custGeom>
              <a:solidFill>
                <a:srgbClr val="00929A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9" name="Freeform 42"/>
              <p:cNvSpPr/>
              <p:nvPr/>
            </p:nvSpPr>
            <p:spPr bwMode="auto">
              <a:xfrm>
                <a:off x="3947947" y="3309811"/>
                <a:ext cx="404813" cy="1130972"/>
              </a:xfrm>
              <a:custGeom>
                <a:avLst/>
                <a:gdLst>
                  <a:gd name="T0" fmla="*/ 142 w 164"/>
                  <a:gd name="T1" fmla="*/ 419 h 459"/>
                  <a:gd name="T2" fmla="*/ 143 w 164"/>
                  <a:gd name="T3" fmla="*/ 153 h 459"/>
                  <a:gd name="T4" fmla="*/ 84 w 164"/>
                  <a:gd name="T5" fmla="*/ 46 h 459"/>
                  <a:gd name="T6" fmla="*/ 0 w 164"/>
                  <a:gd name="T7" fmla="*/ 0 h 459"/>
                  <a:gd name="T8" fmla="*/ 58 w 164"/>
                  <a:gd name="T9" fmla="*/ 107 h 459"/>
                  <a:gd name="T10" fmla="*/ 58 w 164"/>
                  <a:gd name="T11" fmla="*/ 373 h 459"/>
                  <a:gd name="T12" fmla="*/ 80 w 164"/>
                  <a:gd name="T13" fmla="*/ 413 h 459"/>
                  <a:gd name="T14" fmla="*/ 122 w 164"/>
                  <a:gd name="T15" fmla="*/ 436 h 459"/>
                  <a:gd name="T16" fmla="*/ 164 w 164"/>
                  <a:gd name="T17" fmla="*/ 459 h 459"/>
                  <a:gd name="T18" fmla="*/ 142 w 164"/>
                  <a:gd name="T19" fmla="*/ 4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459">
                    <a:moveTo>
                      <a:pt x="142" y="419"/>
                    </a:moveTo>
                    <a:cubicBezTo>
                      <a:pt x="143" y="153"/>
                      <a:pt x="143" y="153"/>
                      <a:pt x="143" y="153"/>
                    </a:cubicBezTo>
                    <a:cubicBezTo>
                      <a:pt x="143" y="104"/>
                      <a:pt x="120" y="65"/>
                      <a:pt x="84" y="46"/>
                    </a:cubicBezTo>
                    <a:cubicBezTo>
                      <a:pt x="56" y="31"/>
                      <a:pt x="28" y="15"/>
                      <a:pt x="0" y="0"/>
                    </a:cubicBezTo>
                    <a:cubicBezTo>
                      <a:pt x="35" y="19"/>
                      <a:pt x="58" y="58"/>
                      <a:pt x="58" y="107"/>
                    </a:cubicBezTo>
                    <a:cubicBezTo>
                      <a:pt x="58" y="373"/>
                      <a:pt x="58" y="373"/>
                      <a:pt x="58" y="373"/>
                    </a:cubicBezTo>
                    <a:cubicBezTo>
                      <a:pt x="58" y="391"/>
                      <a:pt x="66" y="406"/>
                      <a:pt x="80" y="413"/>
                    </a:cubicBezTo>
                    <a:cubicBezTo>
                      <a:pt x="94" y="421"/>
                      <a:pt x="108" y="428"/>
                      <a:pt x="122" y="436"/>
                    </a:cubicBezTo>
                    <a:cubicBezTo>
                      <a:pt x="136" y="444"/>
                      <a:pt x="150" y="452"/>
                      <a:pt x="164" y="459"/>
                    </a:cubicBezTo>
                    <a:cubicBezTo>
                      <a:pt x="151" y="452"/>
                      <a:pt x="142" y="437"/>
                      <a:pt x="142" y="41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3548351" y="2795123"/>
                <a:ext cx="984905" cy="1665158"/>
              </a:xfrm>
              <a:custGeom>
                <a:avLst/>
                <a:gdLst>
                  <a:gd name="T0" fmla="*/ 178 w 399"/>
                  <a:gd name="T1" fmla="*/ 2 h 676"/>
                  <a:gd name="T2" fmla="*/ 210 w 399"/>
                  <a:gd name="T3" fmla="*/ 12 h 676"/>
                  <a:gd name="T4" fmla="*/ 210 w 399"/>
                  <a:gd name="T5" fmla="*/ 79 h 676"/>
                  <a:gd name="T6" fmla="*/ 157 w 399"/>
                  <a:gd name="T7" fmla="*/ 144 h 676"/>
                  <a:gd name="T8" fmla="*/ 178 w 399"/>
                  <a:gd name="T9" fmla="*/ 141 h 676"/>
                  <a:gd name="T10" fmla="*/ 399 w 399"/>
                  <a:gd name="T11" fmla="*/ 348 h 676"/>
                  <a:gd name="T12" fmla="*/ 398 w 399"/>
                  <a:gd name="T13" fmla="*/ 615 h 676"/>
                  <a:gd name="T14" fmla="*/ 351 w 399"/>
                  <a:gd name="T15" fmla="*/ 673 h 676"/>
                  <a:gd name="T16" fmla="*/ 303 w 399"/>
                  <a:gd name="T17" fmla="*/ 628 h 676"/>
                  <a:gd name="T18" fmla="*/ 304 w 399"/>
                  <a:gd name="T19" fmla="*/ 362 h 676"/>
                  <a:gd name="T20" fmla="*/ 178 w 399"/>
                  <a:gd name="T21" fmla="*/ 243 h 676"/>
                  <a:gd name="T22" fmla="*/ 158 w 399"/>
                  <a:gd name="T23" fmla="*/ 246 h 676"/>
                  <a:gd name="T24" fmla="*/ 209 w 399"/>
                  <a:gd name="T25" fmla="*/ 294 h 676"/>
                  <a:gd name="T26" fmla="*/ 209 w 399"/>
                  <a:gd name="T27" fmla="*/ 362 h 676"/>
                  <a:gd name="T28" fmla="*/ 178 w 399"/>
                  <a:gd name="T29" fmla="*/ 381 h 676"/>
                  <a:gd name="T30" fmla="*/ 146 w 399"/>
                  <a:gd name="T31" fmla="*/ 371 h 676"/>
                  <a:gd name="T32" fmla="*/ 16 w 399"/>
                  <a:gd name="T33" fmla="*/ 248 h 676"/>
                  <a:gd name="T34" fmla="*/ 8 w 399"/>
                  <a:gd name="T35" fmla="*/ 238 h 676"/>
                  <a:gd name="T36" fmla="*/ 10 w 399"/>
                  <a:gd name="T37" fmla="*/ 189 h 676"/>
                  <a:gd name="T38" fmla="*/ 11 w 399"/>
                  <a:gd name="T39" fmla="*/ 187 h 676"/>
                  <a:gd name="T40" fmla="*/ 16 w 399"/>
                  <a:gd name="T41" fmla="*/ 180 h 676"/>
                  <a:gd name="T42" fmla="*/ 147 w 399"/>
                  <a:gd name="T43" fmla="*/ 21 h 676"/>
                  <a:gd name="T44" fmla="*/ 178 w 399"/>
                  <a:gd name="T45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9" h="676">
                    <a:moveTo>
                      <a:pt x="178" y="2"/>
                    </a:moveTo>
                    <a:cubicBezTo>
                      <a:pt x="190" y="0"/>
                      <a:pt x="201" y="4"/>
                      <a:pt x="210" y="12"/>
                    </a:cubicBezTo>
                    <a:cubicBezTo>
                      <a:pt x="227" y="28"/>
                      <a:pt x="227" y="58"/>
                      <a:pt x="210" y="79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300" y="124"/>
                      <a:pt x="399" y="217"/>
                      <a:pt x="399" y="348"/>
                    </a:cubicBezTo>
                    <a:cubicBezTo>
                      <a:pt x="398" y="615"/>
                      <a:pt x="398" y="615"/>
                      <a:pt x="398" y="615"/>
                    </a:cubicBezTo>
                    <a:cubicBezTo>
                      <a:pt x="398" y="643"/>
                      <a:pt x="377" y="669"/>
                      <a:pt x="351" y="673"/>
                    </a:cubicBezTo>
                    <a:cubicBezTo>
                      <a:pt x="325" y="676"/>
                      <a:pt x="303" y="656"/>
                      <a:pt x="303" y="628"/>
                    </a:cubicBezTo>
                    <a:cubicBezTo>
                      <a:pt x="304" y="362"/>
                      <a:pt x="304" y="362"/>
                      <a:pt x="304" y="362"/>
                    </a:cubicBezTo>
                    <a:cubicBezTo>
                      <a:pt x="304" y="287"/>
                      <a:pt x="248" y="234"/>
                      <a:pt x="178" y="243"/>
                    </a:cubicBezTo>
                    <a:cubicBezTo>
                      <a:pt x="158" y="246"/>
                      <a:pt x="158" y="246"/>
                      <a:pt x="158" y="246"/>
                    </a:cubicBezTo>
                    <a:cubicBezTo>
                      <a:pt x="209" y="294"/>
                      <a:pt x="209" y="294"/>
                      <a:pt x="209" y="294"/>
                    </a:cubicBezTo>
                    <a:cubicBezTo>
                      <a:pt x="227" y="311"/>
                      <a:pt x="226" y="341"/>
                      <a:pt x="209" y="362"/>
                    </a:cubicBezTo>
                    <a:cubicBezTo>
                      <a:pt x="200" y="373"/>
                      <a:pt x="189" y="379"/>
                      <a:pt x="178" y="381"/>
                    </a:cubicBezTo>
                    <a:cubicBezTo>
                      <a:pt x="166" y="382"/>
                      <a:pt x="155" y="379"/>
                      <a:pt x="146" y="371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2" y="245"/>
                      <a:pt x="10" y="241"/>
                      <a:pt x="8" y="238"/>
                    </a:cubicBezTo>
                    <a:cubicBezTo>
                      <a:pt x="0" y="223"/>
                      <a:pt x="1" y="204"/>
                      <a:pt x="10" y="189"/>
                    </a:cubicBezTo>
                    <a:cubicBezTo>
                      <a:pt x="10" y="188"/>
                      <a:pt x="11" y="187"/>
                      <a:pt x="11" y="187"/>
                    </a:cubicBezTo>
                    <a:cubicBezTo>
                      <a:pt x="13" y="184"/>
                      <a:pt x="14" y="182"/>
                      <a:pt x="16" y="180"/>
                    </a:cubicBezTo>
                    <a:cubicBezTo>
                      <a:pt x="147" y="21"/>
                      <a:pt x="147" y="21"/>
                      <a:pt x="147" y="21"/>
                    </a:cubicBezTo>
                    <a:cubicBezTo>
                      <a:pt x="156" y="10"/>
                      <a:pt x="167" y="4"/>
                      <a:pt x="178" y="2"/>
                    </a:cubicBezTo>
                    <a:close/>
                  </a:path>
                </a:pathLst>
              </a:custGeom>
              <a:solidFill>
                <a:srgbClr val="00929A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1" name="Freeform 63"/>
              <p:cNvSpPr/>
              <p:nvPr/>
            </p:nvSpPr>
            <p:spPr bwMode="auto">
              <a:xfrm>
                <a:off x="3347864" y="2691235"/>
                <a:ext cx="706438" cy="1038225"/>
              </a:xfrm>
              <a:custGeom>
                <a:avLst/>
                <a:gdLst>
                  <a:gd name="T0" fmla="*/ 202 w 287"/>
                  <a:gd name="T1" fmla="*/ 5 h 421"/>
                  <a:gd name="T2" fmla="*/ 179 w 287"/>
                  <a:gd name="T3" fmla="*/ 1 h 421"/>
                  <a:gd name="T4" fmla="*/ 147 w 287"/>
                  <a:gd name="T5" fmla="*/ 19 h 421"/>
                  <a:gd name="T6" fmla="*/ 16 w 287"/>
                  <a:gd name="T7" fmla="*/ 179 h 421"/>
                  <a:gd name="T8" fmla="*/ 11 w 287"/>
                  <a:gd name="T9" fmla="*/ 185 h 421"/>
                  <a:gd name="T10" fmla="*/ 10 w 287"/>
                  <a:gd name="T11" fmla="*/ 187 h 421"/>
                  <a:gd name="T12" fmla="*/ 8 w 287"/>
                  <a:gd name="T13" fmla="*/ 236 h 421"/>
                  <a:gd name="T14" fmla="*/ 16 w 287"/>
                  <a:gd name="T15" fmla="*/ 247 h 421"/>
                  <a:gd name="T16" fmla="*/ 146 w 287"/>
                  <a:gd name="T17" fmla="*/ 370 h 421"/>
                  <a:gd name="T18" fmla="*/ 154 w 287"/>
                  <a:gd name="T19" fmla="*/ 375 h 421"/>
                  <a:gd name="T20" fmla="*/ 235 w 287"/>
                  <a:gd name="T21" fmla="*/ 419 h 421"/>
                  <a:gd name="T22" fmla="*/ 239 w 287"/>
                  <a:gd name="T23" fmla="*/ 421 h 421"/>
                  <a:gd name="T24" fmla="*/ 231 w 287"/>
                  <a:gd name="T25" fmla="*/ 416 h 421"/>
                  <a:gd name="T26" fmla="*/ 101 w 287"/>
                  <a:gd name="T27" fmla="*/ 293 h 421"/>
                  <a:gd name="T28" fmla="*/ 93 w 287"/>
                  <a:gd name="T29" fmla="*/ 283 h 421"/>
                  <a:gd name="T30" fmla="*/ 95 w 287"/>
                  <a:gd name="T31" fmla="*/ 234 h 421"/>
                  <a:gd name="T32" fmla="*/ 96 w 287"/>
                  <a:gd name="T33" fmla="*/ 232 h 421"/>
                  <a:gd name="T34" fmla="*/ 101 w 287"/>
                  <a:gd name="T35" fmla="*/ 225 h 421"/>
                  <a:gd name="T36" fmla="*/ 232 w 287"/>
                  <a:gd name="T37" fmla="*/ 66 h 421"/>
                  <a:gd name="T38" fmla="*/ 263 w 287"/>
                  <a:gd name="T39" fmla="*/ 47 h 421"/>
                  <a:gd name="T40" fmla="*/ 287 w 287"/>
                  <a:gd name="T41" fmla="*/ 51 h 421"/>
                  <a:gd name="T42" fmla="*/ 202 w 287"/>
                  <a:gd name="T43" fmla="*/ 5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7" h="421">
                    <a:moveTo>
                      <a:pt x="202" y="5"/>
                    </a:moveTo>
                    <a:cubicBezTo>
                      <a:pt x="195" y="1"/>
                      <a:pt x="187" y="0"/>
                      <a:pt x="179" y="1"/>
                    </a:cubicBezTo>
                    <a:cubicBezTo>
                      <a:pt x="167" y="3"/>
                      <a:pt x="156" y="9"/>
                      <a:pt x="147" y="1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81"/>
                      <a:pt x="13" y="183"/>
                      <a:pt x="11" y="185"/>
                    </a:cubicBezTo>
                    <a:cubicBezTo>
                      <a:pt x="11" y="186"/>
                      <a:pt x="11" y="187"/>
                      <a:pt x="10" y="187"/>
                    </a:cubicBezTo>
                    <a:cubicBezTo>
                      <a:pt x="1" y="203"/>
                      <a:pt x="0" y="222"/>
                      <a:pt x="8" y="236"/>
                    </a:cubicBezTo>
                    <a:cubicBezTo>
                      <a:pt x="10" y="240"/>
                      <a:pt x="13" y="244"/>
                      <a:pt x="16" y="247"/>
                    </a:cubicBezTo>
                    <a:cubicBezTo>
                      <a:pt x="146" y="370"/>
                      <a:pt x="146" y="370"/>
                      <a:pt x="146" y="370"/>
                    </a:cubicBezTo>
                    <a:cubicBezTo>
                      <a:pt x="149" y="372"/>
                      <a:pt x="151" y="374"/>
                      <a:pt x="154" y="375"/>
                    </a:cubicBezTo>
                    <a:cubicBezTo>
                      <a:pt x="181" y="390"/>
                      <a:pt x="208" y="405"/>
                      <a:pt x="235" y="419"/>
                    </a:cubicBezTo>
                    <a:cubicBezTo>
                      <a:pt x="236" y="420"/>
                      <a:pt x="238" y="421"/>
                      <a:pt x="239" y="421"/>
                    </a:cubicBezTo>
                    <a:cubicBezTo>
                      <a:pt x="236" y="420"/>
                      <a:pt x="234" y="418"/>
                      <a:pt x="231" y="416"/>
                    </a:cubicBezTo>
                    <a:cubicBezTo>
                      <a:pt x="101" y="293"/>
                      <a:pt x="101" y="293"/>
                      <a:pt x="101" y="293"/>
                    </a:cubicBezTo>
                    <a:cubicBezTo>
                      <a:pt x="97" y="290"/>
                      <a:pt x="95" y="286"/>
                      <a:pt x="93" y="283"/>
                    </a:cubicBezTo>
                    <a:cubicBezTo>
                      <a:pt x="85" y="268"/>
                      <a:pt x="86" y="249"/>
                      <a:pt x="95" y="234"/>
                    </a:cubicBezTo>
                    <a:cubicBezTo>
                      <a:pt x="95" y="233"/>
                      <a:pt x="96" y="232"/>
                      <a:pt x="96" y="232"/>
                    </a:cubicBezTo>
                    <a:cubicBezTo>
                      <a:pt x="98" y="229"/>
                      <a:pt x="99" y="227"/>
                      <a:pt x="101" y="225"/>
                    </a:cubicBezTo>
                    <a:cubicBezTo>
                      <a:pt x="232" y="66"/>
                      <a:pt x="232" y="66"/>
                      <a:pt x="232" y="66"/>
                    </a:cubicBezTo>
                    <a:cubicBezTo>
                      <a:pt x="241" y="55"/>
                      <a:pt x="252" y="49"/>
                      <a:pt x="263" y="47"/>
                    </a:cubicBezTo>
                    <a:cubicBezTo>
                      <a:pt x="272" y="46"/>
                      <a:pt x="280" y="47"/>
                      <a:pt x="287" y="51"/>
                    </a:cubicBezTo>
                    <a:lnTo>
                      <a:pt x="202" y="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8230728" y="2877511"/>
            <a:ext cx="2862461" cy="736875"/>
            <a:chOff x="8130600" y="2810798"/>
            <a:chExt cx="3856715" cy="698707"/>
          </a:xfrm>
        </p:grpSpPr>
        <p:sp>
          <p:nvSpPr>
            <p:cNvPr id="47" name="TextBox 46"/>
            <p:cNvSpPr txBox="1"/>
            <p:nvPr/>
          </p:nvSpPr>
          <p:spPr>
            <a:xfrm>
              <a:off x="8130600" y="2810798"/>
              <a:ext cx="1942086" cy="308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130600" y="3156750"/>
              <a:ext cx="3856715" cy="352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756705" y="3864141"/>
            <a:ext cx="2880524" cy="736875"/>
            <a:chOff x="163141" y="3887744"/>
            <a:chExt cx="3881053" cy="698707"/>
          </a:xfrm>
        </p:grpSpPr>
        <p:sp>
          <p:nvSpPr>
            <p:cNvPr id="49" name="TextBox 48"/>
            <p:cNvSpPr txBox="1"/>
            <p:nvPr/>
          </p:nvSpPr>
          <p:spPr>
            <a:xfrm>
              <a:off x="163141" y="3887744"/>
              <a:ext cx="1942087" cy="308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7479" y="4233696"/>
              <a:ext cx="3856715" cy="352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851062" y="1588324"/>
            <a:ext cx="2862459" cy="736876"/>
            <a:chOff x="1251208" y="1633722"/>
            <a:chExt cx="3856715" cy="698704"/>
          </a:xfrm>
        </p:grpSpPr>
        <p:sp>
          <p:nvSpPr>
            <p:cNvPr id="52" name="TextBox 51"/>
            <p:cNvSpPr txBox="1"/>
            <p:nvPr/>
          </p:nvSpPr>
          <p:spPr>
            <a:xfrm>
              <a:off x="1251208" y="1633722"/>
              <a:ext cx="1942088" cy="308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1208" y="1979673"/>
              <a:ext cx="3856715" cy="352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幼圆" panose="02010509060101010101" pitchFamily="49" charset="-122"/>
                  <a:cs typeface="+mn-ea"/>
                  <a:sym typeface="Agency FB" panose="020B0503020202020204" pitchFamily="34" charset="0"/>
                </a:rPr>
                <a:t>请替换文字内容，添加相关标题，修改文字内容，也可以直接复制你的内容到此。请替换文字内容，添加相关标题，。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幼圆" panose="02010509060101010101" pitchFamily="49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43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5710386" y="2069768"/>
            <a:ext cx="4537939" cy="2923503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710383" y="3784144"/>
            <a:ext cx="360580" cy="1215504"/>
          </a:xfrm>
          <a:prstGeom prst="roundRect">
            <a:avLst>
              <a:gd name="adj" fmla="val 50000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272" y="5095239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512964" y="3351448"/>
            <a:ext cx="360580" cy="1648200"/>
          </a:xfrm>
          <a:prstGeom prst="roundRect">
            <a:avLst>
              <a:gd name="adj" fmla="val 50000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4853" y="5095239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96780" y="4230798"/>
            <a:ext cx="360580" cy="768850"/>
          </a:xfrm>
          <a:prstGeom prst="roundRect">
            <a:avLst>
              <a:gd name="adj" fmla="val 50000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669" y="5095239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99361" y="3916744"/>
            <a:ext cx="360580" cy="1082903"/>
          </a:xfrm>
          <a:prstGeom prst="roundRect">
            <a:avLst>
              <a:gd name="adj" fmla="val 50000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1251" y="5095239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083177" y="2800109"/>
            <a:ext cx="360580" cy="2199538"/>
          </a:xfrm>
          <a:prstGeom prst="roundRect">
            <a:avLst>
              <a:gd name="adj" fmla="val 50000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5067" y="5095239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885759" y="3400301"/>
            <a:ext cx="360580" cy="1599347"/>
          </a:xfrm>
          <a:prstGeom prst="roundRect">
            <a:avLst>
              <a:gd name="adj" fmla="val 50000"/>
            </a:avLst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97648" y="5095239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20199" y="2917180"/>
            <a:ext cx="2725951" cy="1625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标题，请替换文字内容，添加相关标题，修改文字内容，也可以直接复制你的内容到此。请替换文字内容，添加相关标题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标题，请替换文字内容，添加相关标题，修改文字内容，也可以直接复制你的内容到此。请替换文字内容，添加相关标题，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20198" y="2571340"/>
            <a:ext cx="188004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247442" y="2185796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1"/>
          <p:cNvSpPr txBox="1">
            <a:spLocks/>
          </p:cNvSpPr>
          <p:nvPr/>
        </p:nvSpPr>
        <p:spPr>
          <a:xfrm>
            <a:off x="1820863" y="245770"/>
            <a:ext cx="5400600" cy="625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在这里添加您的标题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0200" y="2940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3" grpId="0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"/>
  <p:tag name="MH" val="20161022193202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AUTOCOLOR" val="TRUE"/>
  <p:tag name="MH_TYPE" val="CONTENTS"/>
  <p:tag name="ID" val="54712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自定义设计方案">
  <a:themeElements>
    <a:clrScheme name="自定义 4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0F7"/>
      </a:accent1>
      <a:accent2>
        <a:srgbClr val="8A4795"/>
      </a:accent2>
      <a:accent3>
        <a:srgbClr val="82C0F7"/>
      </a:accent3>
      <a:accent4>
        <a:srgbClr val="8A4795"/>
      </a:accent4>
      <a:accent5>
        <a:srgbClr val="82C0F7"/>
      </a:accent5>
      <a:accent6>
        <a:srgbClr val="8A4795"/>
      </a:accent6>
      <a:hlink>
        <a:srgbClr val="82C0F7"/>
      </a:hlink>
      <a:folHlink>
        <a:srgbClr val="8A479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7174</Words>
  <Application>Microsoft Office PowerPoint</Application>
  <PresentationFormat>自定义</PresentationFormat>
  <Paragraphs>349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Agency FB</vt:lpstr>
      <vt:lpstr>맑은 고딕</vt:lpstr>
      <vt:lpstr>Microsoft JhengHei UI Light</vt:lpstr>
      <vt:lpstr>宋体</vt:lpstr>
      <vt:lpstr>微软雅黑</vt:lpstr>
      <vt:lpstr>幼圆</vt:lpstr>
      <vt:lpstr>Arial</vt:lpstr>
      <vt:lpstr>Calibri</vt:lpstr>
      <vt:lpstr>Calibri Light</vt:lpstr>
      <vt:lpstr>Impact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51PPT</dc:creator>
  <cp:keywords>51PPT模板网</cp:keywords>
  <dc:description>www.51pptmoban.com</dc:description>
  <cp:lastModifiedBy>阳光 男孩</cp:lastModifiedBy>
  <cp:revision>13</cp:revision>
  <dcterms:created xsi:type="dcterms:W3CDTF">2016-11-11T15:37:00Z</dcterms:created>
  <dcterms:modified xsi:type="dcterms:W3CDTF">2020-02-23T13:55:18Z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