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xml" ContentType="application/vnd.openxmlformats-officedocument.drawingml.chart+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30"/>
  </p:notesMasterIdLst>
  <p:sldIdLst>
    <p:sldId id="288" r:id="rId2"/>
    <p:sldId id="289" r:id="rId3"/>
    <p:sldId id="290" r:id="rId4"/>
    <p:sldId id="295" r:id="rId5"/>
    <p:sldId id="310" r:id="rId6"/>
    <p:sldId id="301" r:id="rId7"/>
    <p:sldId id="297" r:id="rId8"/>
    <p:sldId id="298" r:id="rId9"/>
    <p:sldId id="291" r:id="rId10"/>
    <p:sldId id="302" r:id="rId11"/>
    <p:sldId id="309" r:id="rId12"/>
    <p:sldId id="303" r:id="rId13"/>
    <p:sldId id="294" r:id="rId14"/>
    <p:sldId id="306" r:id="rId15"/>
    <p:sldId id="292" r:id="rId16"/>
    <p:sldId id="305" r:id="rId17"/>
    <p:sldId id="307" r:id="rId18"/>
    <p:sldId id="299" r:id="rId19"/>
    <p:sldId id="300" r:id="rId20"/>
    <p:sldId id="296" r:id="rId21"/>
    <p:sldId id="293" r:id="rId22"/>
    <p:sldId id="304" r:id="rId23"/>
    <p:sldId id="314" r:id="rId24"/>
    <p:sldId id="308" r:id="rId25"/>
    <p:sldId id="312" r:id="rId26"/>
    <p:sldId id="313" r:id="rId27"/>
    <p:sldId id="315" r:id="rId28"/>
    <p:sldId id="316"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576"/>
    <a:srgbClr val="55ACFC"/>
    <a:srgbClr val="A7EFCC"/>
    <a:srgbClr val="FFD54F"/>
    <a:srgbClr val="EF6492"/>
    <a:srgbClr val="E1063E"/>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946" y="250"/>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Rendering Engine</c:v>
                </c:pt>
              </c:strCache>
            </c:strRef>
          </c:tx>
          <c:spPr>
            <a:solidFill>
              <a:schemeClr val="accent4"/>
            </a:solidFill>
          </c:spPr>
          <c:invertIfNegative val="0"/>
          <c:dPt>
            <c:idx val="0"/>
            <c:invertIfNegative val="0"/>
            <c:bubble3D val="0"/>
            <c:extLst xmlns:c16r2="http://schemas.microsoft.com/office/drawing/2015/06/chart">
              <c:ext xmlns:c16="http://schemas.microsoft.com/office/drawing/2014/chart" uri="{C3380CC4-5D6E-409C-BE32-E72D297353CC}">
                <c16:uniqueId val="{00000000-4172-4095-A628-75A2A61CB2F3}"/>
              </c:ext>
            </c:extLst>
          </c:dPt>
          <c:dPt>
            <c:idx val="1"/>
            <c:invertIfNegative val="0"/>
            <c:bubble3D val="0"/>
            <c:extLst xmlns:c16r2="http://schemas.microsoft.com/office/drawing/2015/06/chart">
              <c:ext xmlns:c16="http://schemas.microsoft.com/office/drawing/2014/chart" uri="{C3380CC4-5D6E-409C-BE32-E72D297353CC}">
                <c16:uniqueId val="{00000001-4172-4095-A628-75A2A61CB2F3}"/>
              </c:ext>
            </c:extLst>
          </c:dPt>
          <c:dPt>
            <c:idx val="2"/>
            <c:invertIfNegative val="0"/>
            <c:bubble3D val="0"/>
            <c:extLst xmlns:c16r2="http://schemas.microsoft.com/office/drawing/2015/06/chart">
              <c:ext xmlns:c16="http://schemas.microsoft.com/office/drawing/2014/chart" uri="{C3380CC4-5D6E-409C-BE32-E72D297353CC}">
                <c16:uniqueId val="{00000002-4172-4095-A628-75A2A61CB2F3}"/>
              </c:ext>
            </c:extLst>
          </c:dPt>
          <c:dPt>
            <c:idx val="3"/>
            <c:invertIfNegative val="0"/>
            <c:bubble3D val="0"/>
            <c:extLst xmlns:c16r2="http://schemas.microsoft.com/office/drawing/2015/06/chart">
              <c:ext xmlns:c16="http://schemas.microsoft.com/office/drawing/2014/chart" uri="{C3380CC4-5D6E-409C-BE32-E72D297353CC}">
                <c16:uniqueId val="{00000003-4172-4095-A628-75A2A61CB2F3}"/>
              </c:ext>
            </c:extLst>
          </c:dPt>
          <c:dLbls>
            <c:dLbl>
              <c:idx val="0"/>
              <c:layout/>
              <c:tx>
                <c:rich>
                  <a:bodyPr/>
                  <a:lstStyle/>
                  <a:p>
                    <a:pPr>
                      <a:defRPr/>
                    </a:pPr>
                    <a:r>
                      <a:rPr lang="zh-CN" altLang="en-US"/>
                      <a:t>填加文字</a:t>
                    </a:r>
                  </a:p>
                </c:rich>
              </c:tx>
              <c:spPr/>
              <c:dLblPos val="outEnd"/>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0-4172-4095-A628-75A2A61CB2F3}"/>
                </c:ext>
                <c:ext xmlns:c15="http://schemas.microsoft.com/office/drawing/2012/chart" uri="{CE6537A1-D6FC-4f65-9D91-7224C49458BB}">
                  <c15:layout/>
                </c:ext>
              </c:extLst>
            </c:dLbl>
            <c:dLbl>
              <c:idx val="1"/>
              <c:layout>
                <c:manualLayout>
                  <c:x val="0"/>
                  <c:y val="7.9589086011994173E-3"/>
                </c:manualLayout>
              </c:layout>
              <c:tx>
                <c:rich>
                  <a:bodyPr/>
                  <a:lstStyle/>
                  <a:p>
                    <a:pPr>
                      <a:defRPr/>
                    </a:pPr>
                    <a:r>
                      <a:rPr lang="zh-CN" altLang="en-US"/>
                      <a:t>填加文字</a:t>
                    </a:r>
                  </a:p>
                </c:rich>
              </c:tx>
              <c:spPr/>
              <c:dLblPos val="outEnd"/>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1-4172-4095-A628-75A2A61CB2F3}"/>
                </c:ext>
                <c:ext xmlns:c15="http://schemas.microsoft.com/office/drawing/2012/chart" uri="{CE6537A1-D6FC-4f65-9D91-7224C49458BB}">
                  <c15:layout/>
                </c:ext>
              </c:extLst>
            </c:dLbl>
            <c:dLbl>
              <c:idx val="2"/>
              <c:layout>
                <c:manualLayout>
                  <c:x val="5.7476141178600358E-3"/>
                  <c:y val="6.4050442821077789E-4"/>
                </c:manualLayout>
              </c:layout>
              <c:tx>
                <c:rich>
                  <a:bodyPr/>
                  <a:lstStyle/>
                  <a:p>
                    <a:pPr>
                      <a:defRPr/>
                    </a:pPr>
                    <a:r>
                      <a:rPr lang="zh-CN" altLang="en-US"/>
                      <a:t>填加文字</a:t>
                    </a:r>
                  </a:p>
                </c:rich>
              </c:tx>
              <c:spPr/>
              <c:dLblPos val="outEnd"/>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2-4172-4095-A628-75A2A61CB2F3}"/>
                </c:ext>
                <c:ext xmlns:c15="http://schemas.microsoft.com/office/drawing/2012/chart" uri="{CE6537A1-D6FC-4f65-9D91-7224C49458BB}">
                  <c15:layout/>
                </c:ext>
              </c:extLst>
            </c:dLbl>
            <c:dLbl>
              <c:idx val="3"/>
              <c:layout>
                <c:manualLayout>
                  <c:x val="-2.8738070589300205E-3"/>
                  <c:y val="-3.0186976582835443E-3"/>
                </c:manualLayout>
              </c:layout>
              <c:tx>
                <c:rich>
                  <a:bodyPr/>
                  <a:lstStyle/>
                  <a:p>
                    <a:pPr>
                      <a:defRPr/>
                    </a:pPr>
                    <a:r>
                      <a:rPr lang="zh-CN" altLang="en-US"/>
                      <a:t>填加文字</a:t>
                    </a:r>
                  </a:p>
                </c:rich>
              </c:tx>
              <c:spPr/>
              <c:dLblPos val="outEnd"/>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3-4172-4095-A628-75A2A61CB2F3}"/>
                </c:ext>
                <c:ext xmlns:c15="http://schemas.microsoft.com/office/drawing/2012/chart" uri="{CE6537A1-D6FC-4f65-9D91-7224C49458BB}">
                  <c15:layout/>
                </c:ext>
              </c:extLst>
            </c:dLbl>
            <c:spPr>
              <a:noFill/>
              <a:ln>
                <a:noFill/>
              </a:ln>
              <a:effectLst/>
            </c:spPr>
            <c:dLblPos val="inEnd"/>
            <c:showLegendKey val="0"/>
            <c:showVal val="0"/>
            <c:showCatName val="1"/>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IE5</c:v>
                </c:pt>
                <c:pt idx="1">
                  <c:v>IE7</c:v>
                </c:pt>
                <c:pt idx="2">
                  <c:v>IE8</c:v>
                </c:pt>
                <c:pt idx="3">
                  <c:v>IE9</c:v>
                </c:pt>
              </c:strCache>
            </c:strRef>
          </c:cat>
          <c:val>
            <c:numRef>
              <c:f>Sheet1!$B$2:$B$5</c:f>
              <c:numCache>
                <c:formatCode>g/"通""用""格""式"</c:formatCode>
                <c:ptCount val="4"/>
                <c:pt idx="0">
                  <c:v>20</c:v>
                </c:pt>
                <c:pt idx="1">
                  <c:v>50</c:v>
                </c:pt>
                <c:pt idx="2">
                  <c:v>70</c:v>
                </c:pt>
                <c:pt idx="3">
                  <c:v>100</c:v>
                </c:pt>
              </c:numCache>
            </c:numRef>
          </c:val>
          <c:extLst xmlns:c16r2="http://schemas.microsoft.com/office/drawing/2015/06/chart">
            <c:ext xmlns:c16="http://schemas.microsoft.com/office/drawing/2014/chart" uri="{C3380CC4-5D6E-409C-BE32-E72D297353CC}">
              <c16:uniqueId val="{00000004-4172-4095-A628-75A2A61CB2F3}"/>
            </c:ext>
          </c:extLst>
        </c:ser>
        <c:dLbls>
          <c:showLegendKey val="0"/>
          <c:showVal val="1"/>
          <c:showCatName val="0"/>
          <c:showSerName val="0"/>
          <c:showPercent val="0"/>
          <c:showBubbleSize val="0"/>
        </c:dLbls>
        <c:gapWidth val="6"/>
        <c:overlap val="-98"/>
        <c:axId val="-326651632"/>
        <c:axId val="-326643472"/>
      </c:barChart>
      <c:catAx>
        <c:axId val="-326651632"/>
        <c:scaling>
          <c:orientation val="minMax"/>
        </c:scaling>
        <c:delete val="1"/>
        <c:axPos val="b"/>
        <c:numFmt formatCode="General" sourceLinked="0"/>
        <c:majorTickMark val="out"/>
        <c:minorTickMark val="none"/>
        <c:tickLblPos val="none"/>
        <c:crossAx val="-326643472"/>
        <c:crosses val="autoZero"/>
        <c:auto val="1"/>
        <c:lblAlgn val="ctr"/>
        <c:lblOffset val="100"/>
        <c:noMultiLvlLbl val="0"/>
      </c:catAx>
      <c:valAx>
        <c:axId val="-326643472"/>
        <c:scaling>
          <c:orientation val="minMax"/>
        </c:scaling>
        <c:delete val="1"/>
        <c:axPos val="l"/>
        <c:numFmt formatCode="g/&quot;通&quot;&quot;用&quot;&quot;格&quot;&quot;式&quot;" sourceLinked="1"/>
        <c:majorTickMark val="out"/>
        <c:minorTickMark val="none"/>
        <c:tickLblPos val="none"/>
        <c:crossAx val="-326651632"/>
        <c:crosses val="autoZero"/>
        <c:crossBetween val="between"/>
      </c:valAx>
    </c:plotArea>
    <c:plotVisOnly val="1"/>
    <c:dispBlanksAs val="gap"/>
    <c:showDLblsOverMax val="0"/>
  </c:chart>
  <c:txPr>
    <a:bodyPr/>
    <a:lstStyle/>
    <a:p>
      <a:pPr>
        <a:defRPr sz="1400">
          <a:solidFill>
            <a:schemeClr val="accent5"/>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2020/2/24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891B95-4814-4A8A-A8A6-0A5CED9DF36F}" type="slidenum">
              <a:rPr lang="zh-CN" altLang="en-US" smtClean="0"/>
              <a:t>10</a:t>
            </a:fld>
            <a:endParaRPr lang="zh-CN" altLang="en-US"/>
          </a:p>
        </p:txBody>
      </p:sp>
    </p:spTree>
    <p:extLst>
      <p:ext uri="{BB962C8B-B14F-4D97-AF65-F5344CB8AC3E}">
        <p14:creationId xmlns:p14="http://schemas.microsoft.com/office/powerpoint/2010/main" val="11497482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1BBE174-D638-475B-A0A6-2E5C6AD14BBC}" type="slidenum">
              <a:rPr lang="zh-CN" altLang="en-US" smtClean="0">
                <a:solidFill>
                  <a:prstClr val="black"/>
                </a:solidFill>
              </a:rPr>
              <a:pPr>
                <a:defRPr/>
              </a:pPr>
              <a:t>11</a:t>
            </a:fld>
            <a:endParaRPr lang="zh-CN" altLang="en-US">
              <a:solidFill>
                <a:prstClr val="black"/>
              </a:solidFill>
            </a:endParaRPr>
          </a:p>
        </p:txBody>
      </p:sp>
    </p:spTree>
    <p:extLst>
      <p:ext uri="{BB962C8B-B14F-4D97-AF65-F5344CB8AC3E}">
        <p14:creationId xmlns:p14="http://schemas.microsoft.com/office/powerpoint/2010/main" val="25561463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891B95-4814-4A8A-A8A6-0A5CED9DF36F}" type="slidenum">
              <a:rPr lang="zh-CN" altLang="en-US" smtClean="0"/>
              <a:t>12</a:t>
            </a:fld>
            <a:endParaRPr lang="zh-CN" altLang="en-US"/>
          </a:p>
        </p:txBody>
      </p:sp>
    </p:spTree>
    <p:extLst>
      <p:ext uri="{BB962C8B-B14F-4D97-AF65-F5344CB8AC3E}">
        <p14:creationId xmlns:p14="http://schemas.microsoft.com/office/powerpoint/2010/main" val="964494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891B95-4814-4A8A-A8A6-0A5CED9DF36F}" type="slidenum">
              <a:rPr lang="zh-CN" altLang="en-US" smtClean="0"/>
              <a:t>13</a:t>
            </a:fld>
            <a:endParaRPr lang="zh-CN" altLang="en-US"/>
          </a:p>
        </p:txBody>
      </p:sp>
    </p:spTree>
    <p:extLst>
      <p:ext uri="{BB962C8B-B14F-4D97-AF65-F5344CB8AC3E}">
        <p14:creationId xmlns:p14="http://schemas.microsoft.com/office/powerpoint/2010/main" val="8619653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891B95-4814-4A8A-A8A6-0A5CED9DF36F}" type="slidenum">
              <a:rPr lang="zh-CN" altLang="en-US" smtClean="0"/>
              <a:t>14</a:t>
            </a:fld>
            <a:endParaRPr lang="zh-CN" altLang="en-US"/>
          </a:p>
        </p:txBody>
      </p:sp>
    </p:spTree>
    <p:extLst>
      <p:ext uri="{BB962C8B-B14F-4D97-AF65-F5344CB8AC3E}">
        <p14:creationId xmlns:p14="http://schemas.microsoft.com/office/powerpoint/2010/main" val="1222702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198774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891B95-4814-4A8A-A8A6-0A5CED9DF36F}" type="slidenum">
              <a:rPr lang="zh-CN" altLang="en-US" smtClean="0"/>
              <a:t>16</a:t>
            </a:fld>
            <a:endParaRPr lang="zh-CN" altLang="en-US"/>
          </a:p>
        </p:txBody>
      </p:sp>
    </p:spTree>
    <p:extLst>
      <p:ext uri="{BB962C8B-B14F-4D97-AF65-F5344CB8AC3E}">
        <p14:creationId xmlns:p14="http://schemas.microsoft.com/office/powerpoint/2010/main" val="12865465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1BBE174-D638-475B-A0A6-2E5C6AD14BBC}" type="slidenum">
              <a:rPr lang="zh-CN" altLang="en-US" smtClean="0">
                <a:solidFill>
                  <a:prstClr val="black"/>
                </a:solidFill>
              </a:rPr>
              <a:pPr>
                <a:defRPr/>
              </a:pPr>
              <a:t>17</a:t>
            </a:fld>
            <a:endParaRPr lang="zh-CN" altLang="en-US">
              <a:solidFill>
                <a:prstClr val="black"/>
              </a:solidFill>
            </a:endParaRPr>
          </a:p>
        </p:txBody>
      </p:sp>
    </p:spTree>
    <p:extLst>
      <p:ext uri="{BB962C8B-B14F-4D97-AF65-F5344CB8AC3E}">
        <p14:creationId xmlns:p14="http://schemas.microsoft.com/office/powerpoint/2010/main" val="35099423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891B95-4814-4A8A-A8A6-0A5CED9DF36F}" type="slidenum">
              <a:rPr lang="zh-CN" altLang="en-US" smtClean="0"/>
              <a:t>18</a:t>
            </a:fld>
            <a:endParaRPr lang="zh-CN" altLang="en-US"/>
          </a:p>
        </p:txBody>
      </p:sp>
    </p:spTree>
    <p:extLst>
      <p:ext uri="{BB962C8B-B14F-4D97-AF65-F5344CB8AC3E}">
        <p14:creationId xmlns:p14="http://schemas.microsoft.com/office/powerpoint/2010/main" val="32447995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891B95-4814-4A8A-A8A6-0A5CED9DF36F}" type="slidenum">
              <a:rPr lang="zh-CN" altLang="en-US" smtClean="0"/>
              <a:t>19</a:t>
            </a:fld>
            <a:endParaRPr lang="zh-CN" altLang="en-US"/>
          </a:p>
        </p:txBody>
      </p:sp>
    </p:spTree>
    <p:extLst>
      <p:ext uri="{BB962C8B-B14F-4D97-AF65-F5344CB8AC3E}">
        <p14:creationId xmlns:p14="http://schemas.microsoft.com/office/powerpoint/2010/main" val="2551004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176183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F891B95-4814-4A8A-A8A6-0A5CED9DF36F}" type="slidenum">
              <a:rPr lang="zh-CN" altLang="en-US" smtClean="0"/>
              <a:t>20</a:t>
            </a:fld>
            <a:endParaRPr lang="zh-CN" altLang="en-US"/>
          </a:p>
        </p:txBody>
      </p:sp>
    </p:spTree>
    <p:extLst>
      <p:ext uri="{BB962C8B-B14F-4D97-AF65-F5344CB8AC3E}">
        <p14:creationId xmlns:p14="http://schemas.microsoft.com/office/powerpoint/2010/main" val="35338134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3114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891B95-4814-4A8A-A8A6-0A5CED9DF36F}" type="slidenum">
              <a:rPr lang="zh-CN" altLang="en-US" smtClean="0"/>
              <a:t>22</a:t>
            </a:fld>
            <a:endParaRPr lang="zh-CN" altLang="en-US"/>
          </a:p>
        </p:txBody>
      </p:sp>
    </p:spTree>
    <p:extLst>
      <p:ext uri="{BB962C8B-B14F-4D97-AF65-F5344CB8AC3E}">
        <p14:creationId xmlns:p14="http://schemas.microsoft.com/office/powerpoint/2010/main" val="29712570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1BBE174-D638-475B-A0A6-2E5C6AD14BB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579139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1BBE174-D638-475B-A0A6-2E5C6AD14BBC}" type="slidenum">
              <a:rPr lang="zh-CN" altLang="en-US" smtClean="0">
                <a:solidFill>
                  <a:prstClr val="black"/>
                </a:solidFill>
              </a:rPr>
              <a:pPr>
                <a:defRPr/>
              </a:pPr>
              <a:t>24</a:t>
            </a:fld>
            <a:endParaRPr lang="zh-CN" altLang="en-US">
              <a:solidFill>
                <a:prstClr val="black"/>
              </a:solidFill>
            </a:endParaRPr>
          </a:p>
        </p:txBody>
      </p:sp>
    </p:spTree>
    <p:extLst>
      <p:ext uri="{BB962C8B-B14F-4D97-AF65-F5344CB8AC3E}">
        <p14:creationId xmlns:p14="http://schemas.microsoft.com/office/powerpoint/2010/main" val="30035943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1BBE174-D638-475B-A0A6-2E5C6AD14BB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670972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1BBE174-D638-475B-A0A6-2E5C6AD14BB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729997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solidFill>
                  <a:prstClr val="black"/>
                </a:solidFill>
                <a:latin typeface="Calibri" panose="020F0502020204030204" pitchFamily="34" charset="0"/>
                <a:ea typeface="宋体" panose="02010600030101010101" pitchFamily="2" charset="-122"/>
              </a:rPr>
              <a:pPr/>
              <a:t>27</a:t>
            </a:fld>
            <a:endParaRPr lang="zh-CN" altLang="en-US" sz="120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205199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419957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891B95-4814-4A8A-A8A6-0A5CED9DF36F}" type="slidenum">
              <a:rPr lang="zh-CN" altLang="en-US" smtClean="0"/>
              <a:t>4</a:t>
            </a:fld>
            <a:endParaRPr lang="zh-CN" altLang="en-US"/>
          </a:p>
        </p:txBody>
      </p:sp>
    </p:spTree>
    <p:extLst>
      <p:ext uri="{BB962C8B-B14F-4D97-AF65-F5344CB8AC3E}">
        <p14:creationId xmlns:p14="http://schemas.microsoft.com/office/powerpoint/2010/main" val="3969136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1BBE174-D638-475B-A0A6-2E5C6AD14BBC}" type="slidenum">
              <a:rPr lang="zh-CN" altLang="en-US" smtClean="0">
                <a:solidFill>
                  <a:prstClr val="black"/>
                </a:solidFill>
              </a:rPr>
              <a:pPr>
                <a:defRPr/>
              </a:pPr>
              <a:t>5</a:t>
            </a:fld>
            <a:endParaRPr lang="zh-CN" altLang="en-US">
              <a:solidFill>
                <a:prstClr val="black"/>
              </a:solidFill>
            </a:endParaRPr>
          </a:p>
        </p:txBody>
      </p:sp>
    </p:spTree>
    <p:extLst>
      <p:ext uri="{BB962C8B-B14F-4D97-AF65-F5344CB8AC3E}">
        <p14:creationId xmlns:p14="http://schemas.microsoft.com/office/powerpoint/2010/main" val="1263252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891B95-4814-4A8A-A8A6-0A5CED9DF36F}" type="slidenum">
              <a:rPr lang="zh-CN" altLang="en-US" smtClean="0"/>
              <a:t>6</a:t>
            </a:fld>
            <a:endParaRPr lang="zh-CN" altLang="en-US"/>
          </a:p>
        </p:txBody>
      </p:sp>
    </p:spTree>
    <p:extLst>
      <p:ext uri="{BB962C8B-B14F-4D97-AF65-F5344CB8AC3E}">
        <p14:creationId xmlns:p14="http://schemas.microsoft.com/office/powerpoint/2010/main" val="366383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891B95-4814-4A8A-A8A6-0A5CED9DF36F}" type="slidenum">
              <a:rPr lang="zh-CN" altLang="en-US" smtClean="0"/>
              <a:t>7</a:t>
            </a:fld>
            <a:endParaRPr lang="zh-CN" altLang="en-US"/>
          </a:p>
        </p:txBody>
      </p:sp>
    </p:spTree>
    <p:extLst>
      <p:ext uri="{BB962C8B-B14F-4D97-AF65-F5344CB8AC3E}">
        <p14:creationId xmlns:p14="http://schemas.microsoft.com/office/powerpoint/2010/main" val="16824651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891B95-4814-4A8A-A8A6-0A5CED9DF36F}" type="slidenum">
              <a:rPr lang="zh-CN" altLang="en-US" smtClean="0"/>
              <a:t>8</a:t>
            </a:fld>
            <a:endParaRPr lang="zh-CN" altLang="en-US"/>
          </a:p>
        </p:txBody>
      </p:sp>
    </p:spTree>
    <p:extLst>
      <p:ext uri="{BB962C8B-B14F-4D97-AF65-F5344CB8AC3E}">
        <p14:creationId xmlns:p14="http://schemas.microsoft.com/office/powerpoint/2010/main" val="2333158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83350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pPr>
              <a:defRPr/>
            </a:pPr>
            <a:fld id="{7FDC709B-91CA-425D-B2BC-27E7F899750A}" type="datetimeFigureOut">
              <a:rPr lang="zh-CN" altLang="en-US" smtClean="0">
                <a:solidFill>
                  <a:prstClr val="black">
                    <a:tint val="75000"/>
                  </a:prstClr>
                </a:solidFill>
              </a:rPr>
              <a:pPr>
                <a:defRPr/>
              </a:pPr>
              <a:t>2020/2/24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81B69C4E-E50C-4F8F-BC30-CA875A2EFE0B}"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19034737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a:defRPr/>
            </a:pPr>
            <a:fld id="{7FDC709B-91CA-425D-B2BC-27E7F899750A}" type="datetimeFigureOut">
              <a:rPr lang="zh-CN" altLang="en-US" smtClean="0">
                <a:solidFill>
                  <a:prstClr val="black">
                    <a:tint val="75000"/>
                  </a:prstClr>
                </a:solidFill>
              </a:rPr>
              <a:pPr>
                <a:defRPr/>
              </a:pPr>
              <a:t>2020/2/24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81B69C4E-E50C-4F8F-BC30-CA875A2EFE0B}"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92300390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a:defRPr/>
            </a:pPr>
            <a:fld id="{7FDC709B-91CA-425D-B2BC-27E7F899750A}" type="datetimeFigureOut">
              <a:rPr lang="zh-CN" altLang="en-US" smtClean="0">
                <a:solidFill>
                  <a:prstClr val="black">
                    <a:tint val="75000"/>
                  </a:prstClr>
                </a:solidFill>
              </a:rPr>
              <a:pPr>
                <a:defRPr/>
              </a:pPr>
              <a:t>2020/2/24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81B69C4E-E50C-4F8F-BC30-CA875A2EFE0B}"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27099817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1291" cy="5143500"/>
          </a:xfrm>
          <a:prstGeom prst="rect">
            <a:avLst/>
          </a:prstGeom>
        </p:spPr>
      </p:pic>
      <p:pic>
        <p:nvPicPr>
          <p:cNvPr id="7" name="图片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16360" y="106065"/>
            <a:ext cx="1655984" cy="512309"/>
          </a:xfrm>
          <a:prstGeom prst="rect">
            <a:avLst/>
          </a:prstGeom>
        </p:spPr>
      </p:pic>
      <p:sp>
        <p:nvSpPr>
          <p:cNvPr id="8" name="文本框 7"/>
          <p:cNvSpPr txBox="1"/>
          <p:nvPr userDrawn="1"/>
        </p:nvSpPr>
        <p:spPr>
          <a:xfrm>
            <a:off x="2059676" y="191743"/>
            <a:ext cx="2749471" cy="400110"/>
          </a:xfrm>
          <a:prstGeom prst="rect">
            <a:avLst/>
          </a:prstGeom>
          <a:noFill/>
        </p:spPr>
        <p:txBody>
          <a:bodyPr wrap="none" rtlCol="0">
            <a:spAutoFit/>
          </a:bodyPr>
          <a:lstStyle/>
          <a:p>
            <a:pPr>
              <a:defRPr/>
            </a:pPr>
            <a:r>
              <a:rPr lang="zh-CN" altLang="en-US" sz="2000" b="0" dirty="0" smtClean="0">
                <a:solidFill>
                  <a:schemeClr val="bg1">
                    <a:lumMod val="50000"/>
                  </a:schemeClr>
                </a:solidFill>
                <a:latin typeface="微软雅黑" panose="020B0503020204020204" pitchFamily="34" charset="-122"/>
                <a:ea typeface="微软雅黑" panose="020B0503020204020204" pitchFamily="34" charset="-122"/>
              </a:rPr>
              <a:t>单击此处添加文字标题</a:t>
            </a:r>
            <a:endParaRPr lang="zh-CN" altLang="en-US" sz="2000" b="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9" name="直接连接符 8"/>
          <p:cNvCxnSpPr/>
          <p:nvPr userDrawn="1"/>
        </p:nvCxnSpPr>
        <p:spPr>
          <a:xfrm>
            <a:off x="0" y="618374"/>
            <a:ext cx="9141291"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063435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1291" cy="5143500"/>
          </a:xfrm>
          <a:prstGeom prst="rect">
            <a:avLst/>
          </a:prstGeom>
        </p:spPr>
      </p:pic>
      <p:pic>
        <p:nvPicPr>
          <p:cNvPr id="11" name="图片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16360" y="106065"/>
            <a:ext cx="1655984" cy="512309"/>
          </a:xfrm>
          <a:prstGeom prst="rect">
            <a:avLst/>
          </a:prstGeom>
        </p:spPr>
      </p:pic>
      <p:sp>
        <p:nvSpPr>
          <p:cNvPr id="10" name="文本框 9"/>
          <p:cNvSpPr txBox="1"/>
          <p:nvPr userDrawn="1"/>
        </p:nvSpPr>
        <p:spPr>
          <a:xfrm>
            <a:off x="2059676" y="191743"/>
            <a:ext cx="2749471" cy="400110"/>
          </a:xfrm>
          <a:prstGeom prst="rect">
            <a:avLst/>
          </a:prstGeom>
          <a:noFill/>
        </p:spPr>
        <p:txBody>
          <a:bodyPr wrap="none" rtlCol="0">
            <a:spAutoFit/>
          </a:bodyPr>
          <a:lstStyle/>
          <a:p>
            <a:pPr>
              <a:defRPr/>
            </a:pPr>
            <a:r>
              <a:rPr lang="zh-CN" altLang="en-US" sz="2000" b="0" dirty="0" smtClean="0">
                <a:solidFill>
                  <a:schemeClr val="bg1">
                    <a:lumMod val="50000"/>
                  </a:schemeClr>
                </a:solidFill>
                <a:latin typeface="微软雅黑" panose="020B0503020204020204" pitchFamily="34" charset="-122"/>
                <a:ea typeface="微软雅黑" panose="020B0503020204020204" pitchFamily="34" charset="-122"/>
              </a:rPr>
              <a:t>单击此处添加文字标题</a:t>
            </a:r>
            <a:endParaRPr lang="zh-CN" altLang="en-US" sz="2000" b="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0" y="618374"/>
            <a:ext cx="9141291"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45701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pPr>
              <a:defRPr/>
            </a:pPr>
            <a:fld id="{7FDC709B-91CA-425D-B2BC-27E7F899750A}" type="datetimeFigureOut">
              <a:rPr lang="zh-CN" altLang="en-US" smtClean="0">
                <a:solidFill>
                  <a:prstClr val="black">
                    <a:tint val="75000"/>
                  </a:prstClr>
                </a:solidFill>
              </a:rPr>
              <a:pPr>
                <a:defRPr/>
              </a:pPr>
              <a:t>2020/2/24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81B69C4E-E50C-4F8F-BC30-CA875A2EFE0B}"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40117672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pPr>
              <a:defRPr/>
            </a:pPr>
            <a:fld id="{7FDC709B-91CA-425D-B2BC-27E7F899750A}" type="datetimeFigureOut">
              <a:rPr lang="zh-CN" altLang="en-US" smtClean="0">
                <a:solidFill>
                  <a:prstClr val="black">
                    <a:tint val="75000"/>
                  </a:prstClr>
                </a:solidFill>
              </a:rPr>
              <a:pPr>
                <a:defRPr/>
              </a:pPr>
              <a:t>2020/2/24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81B69C4E-E50C-4F8F-BC30-CA875A2EFE0B}"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58041189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pPr>
              <a:defRPr/>
            </a:pPr>
            <a:fld id="{7FDC709B-91CA-425D-B2BC-27E7F899750A}" type="datetimeFigureOut">
              <a:rPr lang="zh-CN" altLang="en-US" smtClean="0">
                <a:solidFill>
                  <a:prstClr val="black">
                    <a:tint val="75000"/>
                  </a:prstClr>
                </a:solidFill>
              </a:rPr>
              <a:pPr>
                <a:defRPr/>
              </a:pPr>
              <a:t>2020/2/24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81B69C4E-E50C-4F8F-BC30-CA875A2EFE0B}" type="slidenum">
              <a:rPr lang="zh-CN" altLang="en-US" smtClean="0">
                <a:solidFill>
                  <a:prstClr val="black">
                    <a:tint val="75000"/>
                  </a:prstClr>
                </a:solidFill>
              </a:rPr>
              <a:pPr>
                <a:defRPr/>
              </a:pPr>
              <a:t>‹#›</a:t>
            </a:fld>
            <a:endParaRPr lang="zh-CN" altLang="en-US">
              <a:solidFill>
                <a:prstClr val="black">
                  <a:tint val="75000"/>
                </a:prstClr>
              </a:solidFill>
            </a:endParaRPr>
          </a:p>
        </p:txBody>
      </p:sp>
      <p:sp>
        <p:nvSpPr>
          <p:cNvPr id="11" name="矩形 10"/>
          <p:cNvSpPr/>
          <p:nvPr userDrawn="1"/>
        </p:nvSpPr>
        <p:spPr>
          <a:xfrm>
            <a:off x="6484071" y="3864009"/>
            <a:ext cx="775136" cy="230832"/>
          </a:xfrm>
          <a:prstGeom prst="rect">
            <a:avLst/>
          </a:prstGeom>
        </p:spPr>
        <p:txBody>
          <a:bodyPr wrap="square">
            <a:spAutoFit/>
          </a:bodyPr>
          <a:lstStyle/>
          <a:p>
            <a:pPr defTabSz="914400"/>
            <a:r>
              <a:rPr lang="en-US" altLang="zh-CN" sz="100" dirty="0">
                <a:solidFill>
                  <a:prstClr val="white"/>
                </a:solidFill>
                <a:ea typeface="宋体"/>
              </a:rPr>
              <a:t>PPT</a:t>
            </a:r>
            <a:r>
              <a:rPr lang="zh-CN" altLang="en-US" sz="100" dirty="0">
                <a:solidFill>
                  <a:prstClr val="white"/>
                </a:solidFill>
                <a:ea typeface="宋体"/>
              </a:rPr>
              <a:t>模板下载：</a:t>
            </a:r>
            <a:r>
              <a:rPr lang="en-US" altLang="zh-CN" sz="100" dirty="0">
                <a:solidFill>
                  <a:prstClr val="white"/>
                </a:solidFill>
                <a:ea typeface="宋体"/>
              </a:rPr>
              <a:t>www.1ppt.com/moban/          </a:t>
            </a:r>
            <a:r>
              <a:rPr lang="zh-CN" altLang="en-US" sz="100" dirty="0">
                <a:solidFill>
                  <a:prstClr val="white"/>
                </a:solidFill>
                <a:ea typeface="宋体"/>
              </a:rPr>
              <a:t>行业</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www.1ppt.com/hangye/ </a:t>
            </a:r>
          </a:p>
          <a:p>
            <a:pPr defTabSz="914400"/>
            <a:r>
              <a:rPr lang="zh-CN" altLang="en-US" sz="100" dirty="0">
                <a:solidFill>
                  <a:prstClr val="white"/>
                </a:solidFill>
                <a:ea typeface="宋体"/>
              </a:rPr>
              <a:t>节日</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www.1ppt.com/jieri/          PPT</a:t>
            </a:r>
            <a:r>
              <a:rPr lang="zh-CN" altLang="en-US" sz="100" dirty="0">
                <a:solidFill>
                  <a:prstClr val="white"/>
                </a:solidFill>
                <a:ea typeface="宋体"/>
              </a:rPr>
              <a:t>素材：</a:t>
            </a:r>
            <a:r>
              <a:rPr lang="en-US" altLang="zh-CN" sz="100" dirty="0">
                <a:solidFill>
                  <a:prstClr val="white"/>
                </a:solidFill>
                <a:ea typeface="宋体"/>
              </a:rPr>
              <a:t>www.1ppt.com/sucai/</a:t>
            </a:r>
          </a:p>
          <a:p>
            <a:pPr defTabSz="914400"/>
            <a:r>
              <a:rPr lang="en-US" altLang="zh-CN" sz="100" dirty="0">
                <a:solidFill>
                  <a:prstClr val="white"/>
                </a:solidFill>
                <a:ea typeface="宋体"/>
              </a:rPr>
              <a:t>PPT</a:t>
            </a:r>
            <a:r>
              <a:rPr lang="zh-CN" altLang="en-US" sz="100" dirty="0">
                <a:solidFill>
                  <a:prstClr val="white"/>
                </a:solidFill>
                <a:ea typeface="宋体"/>
              </a:rPr>
              <a:t>背景图片：</a:t>
            </a:r>
            <a:r>
              <a:rPr lang="en-US" altLang="zh-CN" sz="100" dirty="0">
                <a:solidFill>
                  <a:prstClr val="white"/>
                </a:solidFill>
                <a:ea typeface="宋体"/>
              </a:rPr>
              <a:t>www.1ppt.com/beijing/        PPT</a:t>
            </a:r>
            <a:r>
              <a:rPr lang="zh-CN" altLang="en-US" sz="100" dirty="0">
                <a:solidFill>
                  <a:prstClr val="white"/>
                </a:solidFill>
                <a:ea typeface="宋体"/>
              </a:rPr>
              <a:t>图表：</a:t>
            </a:r>
            <a:r>
              <a:rPr lang="en-US" altLang="zh-CN" sz="100" dirty="0">
                <a:solidFill>
                  <a:prstClr val="white"/>
                </a:solidFill>
                <a:ea typeface="宋体"/>
              </a:rPr>
              <a:t>www.1ppt.com/tubiao/      </a:t>
            </a:r>
          </a:p>
          <a:p>
            <a:pPr defTabSz="914400"/>
            <a:r>
              <a:rPr lang="zh-CN" altLang="en-US" sz="100" dirty="0">
                <a:solidFill>
                  <a:prstClr val="white"/>
                </a:solidFill>
                <a:ea typeface="宋体"/>
              </a:rPr>
              <a:t>精美</a:t>
            </a:r>
            <a:r>
              <a:rPr lang="en-US" altLang="zh-CN" sz="100" dirty="0">
                <a:solidFill>
                  <a:prstClr val="white"/>
                </a:solidFill>
                <a:ea typeface="宋体"/>
              </a:rPr>
              <a:t>PPT</a:t>
            </a:r>
            <a:r>
              <a:rPr lang="zh-CN" altLang="en-US" sz="100" dirty="0">
                <a:solidFill>
                  <a:prstClr val="white"/>
                </a:solidFill>
                <a:ea typeface="宋体"/>
              </a:rPr>
              <a:t>下载：</a:t>
            </a:r>
            <a:r>
              <a:rPr lang="en-US" altLang="zh-CN" sz="100" dirty="0">
                <a:solidFill>
                  <a:prstClr val="white"/>
                </a:solidFill>
                <a:ea typeface="宋体"/>
              </a:rPr>
              <a:t>www.1ppt.com/xiazai/         PPT</a:t>
            </a:r>
            <a:r>
              <a:rPr lang="zh-CN" altLang="en-US" sz="100" dirty="0">
                <a:solidFill>
                  <a:prstClr val="white"/>
                </a:solidFill>
                <a:ea typeface="宋体"/>
              </a:rPr>
              <a:t>教程： </a:t>
            </a:r>
            <a:r>
              <a:rPr lang="en-US" altLang="zh-CN" sz="100" dirty="0">
                <a:solidFill>
                  <a:prstClr val="white"/>
                </a:solidFill>
                <a:ea typeface="宋体"/>
              </a:rPr>
              <a:t>www.1ppt.com/powerpoint/      </a:t>
            </a:r>
          </a:p>
          <a:p>
            <a:pPr defTabSz="914400"/>
            <a:r>
              <a:rPr lang="en-US" altLang="zh-CN" sz="100" dirty="0">
                <a:solidFill>
                  <a:prstClr val="white"/>
                </a:solidFill>
                <a:ea typeface="宋体"/>
              </a:rPr>
              <a:t>PPT</a:t>
            </a:r>
            <a:r>
              <a:rPr lang="zh-CN" altLang="en-US" sz="100" dirty="0">
                <a:solidFill>
                  <a:prstClr val="white"/>
                </a:solidFill>
                <a:ea typeface="宋体"/>
              </a:rPr>
              <a:t>课件：</a:t>
            </a:r>
            <a:r>
              <a:rPr lang="en-US" altLang="zh-CN" sz="100" dirty="0">
                <a:solidFill>
                  <a:prstClr val="white"/>
                </a:solidFill>
                <a:ea typeface="宋体"/>
              </a:rPr>
              <a:t>www.1ppt.com/kejian/             </a:t>
            </a:r>
            <a:r>
              <a:rPr lang="zh-CN" altLang="en-US" sz="100" dirty="0">
                <a:solidFill>
                  <a:prstClr val="white"/>
                </a:solidFill>
                <a:ea typeface="宋体"/>
              </a:rPr>
              <a:t>字体下载：</a:t>
            </a:r>
            <a:r>
              <a:rPr lang="en-US" altLang="zh-CN" sz="100" dirty="0">
                <a:solidFill>
                  <a:prstClr val="white"/>
                </a:solidFill>
                <a:ea typeface="宋体"/>
              </a:rPr>
              <a:t>www.1ppt.com/ziti/</a:t>
            </a:r>
          </a:p>
          <a:p>
            <a:pPr defTabSz="914400"/>
            <a:r>
              <a:rPr lang="zh-CN" altLang="en-US" sz="100" dirty="0">
                <a:solidFill>
                  <a:prstClr val="white"/>
                </a:solidFill>
                <a:ea typeface="宋体"/>
              </a:rPr>
              <a:t>工作总结</a:t>
            </a:r>
            <a:r>
              <a:rPr lang="en-US" altLang="zh-CN" sz="100" dirty="0">
                <a:solidFill>
                  <a:prstClr val="white"/>
                </a:solidFill>
                <a:ea typeface="宋体"/>
              </a:rPr>
              <a:t>PPT</a:t>
            </a:r>
            <a:r>
              <a:rPr lang="zh-CN" altLang="en-US" sz="100" dirty="0">
                <a:solidFill>
                  <a:prstClr val="white"/>
                </a:solidFill>
                <a:ea typeface="宋体"/>
              </a:rPr>
              <a:t>：</a:t>
            </a:r>
            <a:r>
              <a:rPr lang="en-US" altLang="zh-CN" sz="100" dirty="0">
                <a:solidFill>
                  <a:prstClr val="white"/>
                </a:solidFill>
                <a:ea typeface="宋体"/>
              </a:rPr>
              <a:t>www.1ppt.com/xiazai/zongjie/ </a:t>
            </a:r>
            <a:r>
              <a:rPr lang="zh-CN" altLang="en-US" sz="100" dirty="0">
                <a:solidFill>
                  <a:prstClr val="white"/>
                </a:solidFill>
                <a:ea typeface="宋体"/>
              </a:rPr>
              <a:t>工作计划：</a:t>
            </a:r>
            <a:r>
              <a:rPr lang="en-US" altLang="zh-CN" sz="100" dirty="0">
                <a:solidFill>
                  <a:prstClr val="white"/>
                </a:solidFill>
                <a:ea typeface="宋体"/>
              </a:rPr>
              <a:t>www.1ppt.com/xiazai/jihua/</a:t>
            </a:r>
          </a:p>
          <a:p>
            <a:pPr defTabSz="914400"/>
            <a:r>
              <a:rPr lang="zh-CN" altLang="en-US" sz="100" dirty="0">
                <a:solidFill>
                  <a:prstClr val="white"/>
                </a:solidFill>
                <a:ea typeface="宋体"/>
              </a:rPr>
              <a:t>商务</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www.1ppt.com/moban/shangwu/  </a:t>
            </a:r>
            <a:r>
              <a:rPr lang="zh-CN" altLang="en-US" sz="100" dirty="0">
                <a:solidFill>
                  <a:prstClr val="white"/>
                </a:solidFill>
                <a:ea typeface="宋体"/>
              </a:rPr>
              <a:t>个人简历</a:t>
            </a:r>
            <a:r>
              <a:rPr lang="en-US" altLang="zh-CN" sz="100" dirty="0">
                <a:solidFill>
                  <a:prstClr val="white"/>
                </a:solidFill>
                <a:ea typeface="宋体"/>
              </a:rPr>
              <a:t>PPT</a:t>
            </a:r>
            <a:r>
              <a:rPr lang="zh-CN" altLang="en-US" sz="100" dirty="0">
                <a:solidFill>
                  <a:prstClr val="white"/>
                </a:solidFill>
                <a:ea typeface="宋体"/>
              </a:rPr>
              <a:t>：</a:t>
            </a:r>
            <a:r>
              <a:rPr lang="en-US" altLang="zh-CN" sz="100" dirty="0">
                <a:solidFill>
                  <a:prstClr val="white"/>
                </a:solidFill>
                <a:ea typeface="宋体"/>
              </a:rPr>
              <a:t>www.1ppt.com/xiazai/jianli/  </a:t>
            </a:r>
          </a:p>
          <a:p>
            <a:pPr defTabSz="914400"/>
            <a:r>
              <a:rPr lang="zh-CN" altLang="en-US" sz="100" dirty="0">
                <a:solidFill>
                  <a:prstClr val="white"/>
                </a:solidFill>
                <a:ea typeface="宋体"/>
              </a:rPr>
              <a:t>毕业答辩</a:t>
            </a:r>
            <a:r>
              <a:rPr lang="en-US" altLang="zh-CN" sz="100" dirty="0">
                <a:solidFill>
                  <a:prstClr val="white"/>
                </a:solidFill>
                <a:ea typeface="宋体"/>
              </a:rPr>
              <a:t>PPT</a:t>
            </a:r>
            <a:r>
              <a:rPr lang="zh-CN" altLang="en-US" sz="100" dirty="0">
                <a:solidFill>
                  <a:prstClr val="white"/>
                </a:solidFill>
                <a:ea typeface="宋体"/>
              </a:rPr>
              <a:t>：</a:t>
            </a:r>
            <a:r>
              <a:rPr lang="en-US" altLang="zh-CN" sz="100" dirty="0">
                <a:solidFill>
                  <a:prstClr val="white"/>
                </a:solidFill>
                <a:ea typeface="宋体"/>
              </a:rPr>
              <a:t>www.1ppt.com/xiazai/dabian/  </a:t>
            </a:r>
            <a:r>
              <a:rPr lang="zh-CN" altLang="en-US" sz="100" dirty="0">
                <a:solidFill>
                  <a:prstClr val="white"/>
                </a:solidFill>
                <a:ea typeface="宋体"/>
              </a:rPr>
              <a:t>工作汇报</a:t>
            </a:r>
            <a:r>
              <a:rPr lang="en-US" altLang="zh-CN" sz="100" dirty="0">
                <a:solidFill>
                  <a:prstClr val="white"/>
                </a:solidFill>
                <a:ea typeface="宋体"/>
              </a:rPr>
              <a:t>PPT</a:t>
            </a:r>
            <a:r>
              <a:rPr lang="zh-CN" altLang="en-US" sz="100" dirty="0">
                <a:solidFill>
                  <a:prstClr val="white"/>
                </a:solidFill>
                <a:ea typeface="宋体"/>
              </a:rPr>
              <a:t>：</a:t>
            </a:r>
            <a:r>
              <a:rPr lang="en-US" altLang="zh-CN" sz="100" dirty="0">
                <a:solidFill>
                  <a:prstClr val="white"/>
                </a:solidFill>
                <a:ea typeface="宋体"/>
              </a:rPr>
              <a:t>www.1ppt.com/xiazai/huibao/    </a:t>
            </a:r>
          </a:p>
          <a:p>
            <a:pPr defTabSz="914400"/>
            <a:r>
              <a:rPr lang="en-US" altLang="zh-CN" sz="100" dirty="0">
                <a:solidFill>
                  <a:prstClr val="white"/>
                </a:solidFill>
                <a:ea typeface="宋体"/>
              </a:rPr>
              <a:t> </a:t>
            </a:r>
          </a:p>
        </p:txBody>
      </p:sp>
    </p:spTree>
    <p:extLst>
      <p:ext uri="{BB962C8B-B14F-4D97-AF65-F5344CB8AC3E}">
        <p14:creationId xmlns:p14="http://schemas.microsoft.com/office/powerpoint/2010/main" val="172004918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pPr>
              <a:defRPr/>
            </a:pPr>
            <a:fld id="{7FDC709B-91CA-425D-B2BC-27E7F899750A}" type="datetimeFigureOut">
              <a:rPr lang="zh-CN" altLang="en-US" smtClean="0">
                <a:solidFill>
                  <a:prstClr val="black">
                    <a:tint val="75000"/>
                  </a:prstClr>
                </a:solidFill>
              </a:rPr>
              <a:pPr>
                <a:defRPr/>
              </a:pPr>
              <a:t>2020/2/24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81B69C4E-E50C-4F8F-BC30-CA875A2EFE0B}"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73039680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7FDC709B-91CA-425D-B2BC-27E7F899750A}" type="datetimeFigureOut">
              <a:rPr lang="zh-CN" altLang="en-US" smtClean="0">
                <a:solidFill>
                  <a:prstClr val="black">
                    <a:tint val="75000"/>
                  </a:prstClr>
                </a:solidFill>
              </a:rPr>
              <a:pPr>
                <a:defRPr/>
              </a:pPr>
              <a:t>2020/2/24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81B69C4E-E50C-4F8F-BC30-CA875A2EFE0B}"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23284467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pPr>
              <a:defRPr/>
            </a:pPr>
            <a:fld id="{7FDC709B-91CA-425D-B2BC-27E7F899750A}" type="datetimeFigureOut">
              <a:rPr lang="zh-CN" altLang="en-US" smtClean="0">
                <a:solidFill>
                  <a:prstClr val="black">
                    <a:tint val="75000"/>
                  </a:prstClr>
                </a:solidFill>
              </a:rPr>
              <a:pPr>
                <a:defRPr/>
              </a:pPr>
              <a:t>2020/2/24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81B69C4E-E50C-4F8F-BC30-CA875A2EFE0B}"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43344159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pPr>
              <a:defRPr/>
            </a:pPr>
            <a:fld id="{7FDC709B-91CA-425D-B2BC-27E7F899750A}" type="datetimeFigureOut">
              <a:rPr lang="zh-CN" altLang="en-US" smtClean="0">
                <a:solidFill>
                  <a:prstClr val="black">
                    <a:tint val="75000"/>
                  </a:prstClr>
                </a:solidFill>
              </a:rPr>
              <a:pPr>
                <a:defRPr/>
              </a:pPr>
              <a:t>2020/2/24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81B69C4E-E50C-4F8F-BC30-CA875A2EFE0B}"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13895833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7FDC709B-91CA-425D-B2BC-27E7F899750A}" type="datetimeFigureOut">
              <a:rPr lang="zh-CN" altLang="en-US" smtClean="0">
                <a:solidFill>
                  <a:prstClr val="black">
                    <a:tint val="75000"/>
                  </a:prstClr>
                </a:solidFill>
              </a:rPr>
              <a:pPr>
                <a:defRPr/>
              </a:pPr>
              <a:t>2020/2/24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81B69C4E-E50C-4F8F-BC30-CA875A2EFE0B}"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19719784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72" r:id="rId13"/>
  </p:sldLayoutIdLst>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image" Target="../media/image3.png"/><Relationship Id="rId18" Type="http://schemas.openxmlformats.org/officeDocument/2006/relationships/image" Target="../media/image8.png"/><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image" Target="../media/image1.jpeg"/><Relationship Id="rId17" Type="http://schemas.openxmlformats.org/officeDocument/2006/relationships/image" Target="../media/image7.png"/><Relationship Id="rId2" Type="http://schemas.openxmlformats.org/officeDocument/2006/relationships/tags" Target="../tags/tag20.xml"/><Relationship Id="rId16" Type="http://schemas.openxmlformats.org/officeDocument/2006/relationships/image" Target="../media/image6.png"/><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notesSlide" Target="../notesSlides/notesSlide15.xml"/><Relationship Id="rId5" Type="http://schemas.openxmlformats.org/officeDocument/2006/relationships/tags" Target="../tags/tag23.xml"/><Relationship Id="rId15" Type="http://schemas.openxmlformats.org/officeDocument/2006/relationships/image" Target="../media/image5.png"/><Relationship Id="rId10" Type="http://schemas.openxmlformats.org/officeDocument/2006/relationships/slideLayout" Target="../slideLayouts/slideLayout7.xml"/><Relationship Id="rId19" Type="http://schemas.openxmlformats.org/officeDocument/2006/relationships/image" Target="../media/image9.png"/><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image" Target="../media/image3.png"/><Relationship Id="rId18" Type="http://schemas.openxmlformats.org/officeDocument/2006/relationships/image" Target="../media/image8.png"/><Relationship Id="rId3" Type="http://schemas.openxmlformats.org/officeDocument/2006/relationships/tags" Target="../tags/tag30.xml"/><Relationship Id="rId7" Type="http://schemas.openxmlformats.org/officeDocument/2006/relationships/tags" Target="../tags/tag34.xml"/><Relationship Id="rId12" Type="http://schemas.openxmlformats.org/officeDocument/2006/relationships/image" Target="../media/image1.jpeg"/><Relationship Id="rId17" Type="http://schemas.openxmlformats.org/officeDocument/2006/relationships/image" Target="../media/image7.png"/><Relationship Id="rId2" Type="http://schemas.openxmlformats.org/officeDocument/2006/relationships/tags" Target="../tags/tag29.xml"/><Relationship Id="rId16" Type="http://schemas.openxmlformats.org/officeDocument/2006/relationships/image" Target="../media/image6.png"/><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notesSlide" Target="../notesSlides/notesSlide21.xml"/><Relationship Id="rId5" Type="http://schemas.openxmlformats.org/officeDocument/2006/relationships/tags" Target="../tags/tag32.xml"/><Relationship Id="rId15" Type="http://schemas.openxmlformats.org/officeDocument/2006/relationships/image" Target="../media/image5.png"/><Relationship Id="rId10" Type="http://schemas.openxmlformats.org/officeDocument/2006/relationships/slideLayout" Target="../slideLayouts/slideLayout7.xml"/><Relationship Id="rId19" Type="http://schemas.openxmlformats.org/officeDocument/2006/relationships/image" Target="../media/image9.png"/><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jpeg"/><Relationship Id="rId7"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3.png"/><Relationship Id="rId18" Type="http://schemas.openxmlformats.org/officeDocument/2006/relationships/image" Target="../media/image8.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1.jpeg"/><Relationship Id="rId17" Type="http://schemas.openxmlformats.org/officeDocument/2006/relationships/image" Target="../media/image7.png"/><Relationship Id="rId2" Type="http://schemas.openxmlformats.org/officeDocument/2006/relationships/tags" Target="../tags/tag2.xml"/><Relationship Id="rId16" Type="http://schemas.openxmlformats.org/officeDocument/2006/relationships/image" Target="../media/image6.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notesSlide" Target="../notesSlides/notesSlide3.xml"/><Relationship Id="rId5" Type="http://schemas.openxmlformats.org/officeDocument/2006/relationships/tags" Target="../tags/tag5.xml"/><Relationship Id="rId15" Type="http://schemas.openxmlformats.org/officeDocument/2006/relationships/image" Target="../media/image5.png"/><Relationship Id="rId10" Type="http://schemas.openxmlformats.org/officeDocument/2006/relationships/slideLayout" Target="../slideLayouts/slideLayout7.xml"/><Relationship Id="rId19" Type="http://schemas.openxmlformats.org/officeDocument/2006/relationships/image" Target="../media/image9.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image" Target="../media/image3.png"/><Relationship Id="rId18" Type="http://schemas.openxmlformats.org/officeDocument/2006/relationships/image" Target="../media/image8.pn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image" Target="../media/image1.jpeg"/><Relationship Id="rId17" Type="http://schemas.openxmlformats.org/officeDocument/2006/relationships/image" Target="../media/image7.png"/><Relationship Id="rId2" Type="http://schemas.openxmlformats.org/officeDocument/2006/relationships/tags" Target="../tags/tag11.xml"/><Relationship Id="rId16" Type="http://schemas.openxmlformats.org/officeDocument/2006/relationships/image" Target="../media/image6.png"/><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notesSlide" Target="../notesSlides/notesSlide9.xml"/><Relationship Id="rId5" Type="http://schemas.openxmlformats.org/officeDocument/2006/relationships/tags" Target="../tags/tag14.xml"/><Relationship Id="rId15" Type="http://schemas.openxmlformats.org/officeDocument/2006/relationships/image" Target="../media/image5.png"/><Relationship Id="rId10" Type="http://schemas.openxmlformats.org/officeDocument/2006/relationships/slideLayout" Target="../slideLayouts/slideLayout7.xml"/><Relationship Id="rId19" Type="http://schemas.openxmlformats.org/officeDocument/2006/relationships/image" Target="../media/image9.png"/><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1291" cy="5143500"/>
          </a:xfrm>
          <a:prstGeom prst="rect">
            <a:avLst/>
          </a:prstGeom>
        </p:spPr>
      </p:pic>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38271" y="4107265"/>
            <a:ext cx="536404" cy="48154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70645" y="4231811"/>
            <a:ext cx="2946939" cy="911689"/>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517584" y="3071031"/>
            <a:ext cx="1590924" cy="2072469"/>
          </a:xfrm>
          <a:prstGeom prst="rect">
            <a:avLst/>
          </a:prstGeom>
        </p:spPr>
      </p:pic>
      <p:pic>
        <p:nvPicPr>
          <p:cNvPr id="10" name="图片 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38712" y="716438"/>
            <a:ext cx="3290288" cy="4427062"/>
          </a:xfrm>
          <a:prstGeom prst="rect">
            <a:avLst/>
          </a:prstGeom>
        </p:spPr>
      </p:pic>
      <p:pic>
        <p:nvPicPr>
          <p:cNvPr id="11" name="图片 1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386303" y="555733"/>
            <a:ext cx="1091094" cy="1036234"/>
          </a:xfrm>
          <a:prstGeom prst="rect">
            <a:avLst/>
          </a:prstGeom>
        </p:spPr>
      </p:pic>
      <p:pic>
        <p:nvPicPr>
          <p:cNvPr id="9" name="图片 8"/>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4601001"/>
            <a:ext cx="4504571" cy="542499"/>
          </a:xfrm>
          <a:prstGeom prst="rect">
            <a:avLst/>
          </a:prstGeom>
        </p:spPr>
      </p:pic>
      <p:pic>
        <p:nvPicPr>
          <p:cNvPr id="14" name="图片 13"/>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531542" y="3695673"/>
            <a:ext cx="2651544" cy="1447827"/>
          </a:xfrm>
          <a:prstGeom prst="rect">
            <a:avLst/>
          </a:prstGeom>
        </p:spPr>
      </p:pic>
      <p:grpSp>
        <p:nvGrpSpPr>
          <p:cNvPr id="19" name="组合 18"/>
          <p:cNvGrpSpPr/>
          <p:nvPr/>
        </p:nvGrpSpPr>
        <p:grpSpPr>
          <a:xfrm>
            <a:off x="2960574" y="1598984"/>
            <a:ext cx="5516823" cy="825343"/>
            <a:chOff x="2960574" y="1591967"/>
            <a:chExt cx="4557009" cy="889976"/>
          </a:xfrm>
        </p:grpSpPr>
        <p:sp>
          <p:nvSpPr>
            <p:cNvPr id="15" name="对角圆角矩形 14"/>
            <p:cNvSpPr/>
            <p:nvPr/>
          </p:nvSpPr>
          <p:spPr>
            <a:xfrm>
              <a:off x="2960574" y="1591967"/>
              <a:ext cx="4557009" cy="889976"/>
            </a:xfrm>
            <a:prstGeom prst="round2DiagRect">
              <a:avLst>
                <a:gd name="adj1" fmla="val 34607"/>
                <a:gd name="adj2" fmla="val 0"/>
              </a:avLst>
            </a:prstGeom>
            <a:solidFill>
              <a:srgbClr val="FF95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EFCC"/>
                </a:solidFill>
              </a:endParaRPr>
            </a:p>
          </p:txBody>
        </p:sp>
        <p:sp>
          <p:nvSpPr>
            <p:cNvPr id="16" name="文本框 15"/>
            <p:cNvSpPr txBox="1"/>
            <p:nvPr/>
          </p:nvSpPr>
          <p:spPr>
            <a:xfrm>
              <a:off x="3062516" y="1688343"/>
              <a:ext cx="4323495" cy="696945"/>
            </a:xfrm>
            <a:prstGeom prst="rect">
              <a:avLst/>
            </a:prstGeom>
            <a:noFill/>
          </p:spPr>
          <p:txBody>
            <a:bodyPr wrap="none" rtlCol="0">
              <a:spAutoFit/>
            </a:bodyPr>
            <a:lstStyle/>
            <a:p>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卡通小学家长会</a:t>
              </a:r>
              <a:r>
                <a:rPr lang="en-US" altLang="zh-CN"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模板</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3395538" y="1163564"/>
            <a:ext cx="4769254" cy="369332"/>
          </a:xfrm>
          <a:prstGeom prst="rect">
            <a:avLst/>
          </a:prstGeom>
          <a:noFill/>
        </p:spPr>
        <p:txBody>
          <a:bodyPr wrap="none" rtlCol="0">
            <a:spAutoFit/>
          </a:bodyPr>
          <a:lstStyle/>
          <a:p>
            <a:r>
              <a:rPr lang="zh-CN" altLang="en-US" sz="1800" spc="300" dirty="0">
                <a:solidFill>
                  <a:srgbClr val="EF6492"/>
                </a:solidFill>
                <a:latin typeface="微软雅黑" panose="020B0503020204020204" pitchFamily="34" charset="-122"/>
                <a:ea typeface="微软雅黑" panose="020B0503020204020204" pitchFamily="34" charset="-122"/>
              </a:rPr>
              <a:t>幼儿</a:t>
            </a:r>
            <a:r>
              <a:rPr lang="zh-CN" altLang="en-US" sz="1800" spc="300" dirty="0" smtClean="0">
                <a:solidFill>
                  <a:srgbClr val="EF6492"/>
                </a:solidFill>
                <a:latin typeface="微软雅黑" panose="020B0503020204020204" pitchFamily="34" charset="-122"/>
                <a:ea typeface="微软雅黑" panose="020B0503020204020204" pitchFamily="34" charset="-122"/>
              </a:rPr>
              <a:t>园家长会</a:t>
            </a:r>
            <a:r>
              <a:rPr lang="en-US" altLang="zh-CN" sz="1800" spc="300" dirty="0" smtClean="0">
                <a:solidFill>
                  <a:srgbClr val="EF6492"/>
                </a:solidFill>
                <a:latin typeface="微软雅黑" panose="020B0503020204020204" pitchFamily="34" charset="-122"/>
                <a:ea typeface="微软雅黑" panose="020B0503020204020204" pitchFamily="34" charset="-122"/>
              </a:rPr>
              <a:t>/</a:t>
            </a:r>
            <a:r>
              <a:rPr lang="zh-CN" altLang="en-US" sz="1800" spc="300" dirty="0" smtClean="0">
                <a:solidFill>
                  <a:srgbClr val="EF6492"/>
                </a:solidFill>
                <a:latin typeface="微软雅黑" panose="020B0503020204020204" pitchFamily="34" charset="-122"/>
                <a:ea typeface="微软雅黑" panose="020B0503020204020204" pitchFamily="34" charset="-122"/>
              </a:rPr>
              <a:t>小学家长会</a:t>
            </a:r>
            <a:r>
              <a:rPr lang="en-US" altLang="zh-CN" sz="1800" spc="300" dirty="0" smtClean="0">
                <a:solidFill>
                  <a:srgbClr val="EF6492"/>
                </a:solidFill>
                <a:latin typeface="微软雅黑" panose="020B0503020204020204" pitchFamily="34" charset="-122"/>
                <a:ea typeface="微软雅黑" panose="020B0503020204020204" pitchFamily="34" charset="-122"/>
              </a:rPr>
              <a:t>/</a:t>
            </a:r>
            <a:r>
              <a:rPr lang="zh-CN" altLang="en-US" sz="1800" spc="300" dirty="0" smtClean="0">
                <a:solidFill>
                  <a:srgbClr val="EF6492"/>
                </a:solidFill>
                <a:latin typeface="微软雅黑" panose="020B0503020204020204" pitchFamily="34" charset="-122"/>
                <a:ea typeface="微软雅黑" panose="020B0503020204020204" pitchFamily="34" charset="-122"/>
              </a:rPr>
              <a:t>教师公开课</a:t>
            </a:r>
            <a:endParaRPr lang="en-US" altLang="zh-CN" sz="1800" spc="300" dirty="0">
              <a:solidFill>
                <a:srgbClr val="EF6492"/>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3623822" y="2647626"/>
            <a:ext cx="3020379" cy="400110"/>
          </a:xfrm>
          <a:prstGeom prst="rect">
            <a:avLst/>
          </a:prstGeom>
          <a:noFill/>
        </p:spPr>
        <p:txBody>
          <a:bodyPr wrap="none" rtlCol="0">
            <a:spAutoFit/>
          </a:bodyPr>
          <a:lstStyle/>
          <a:p>
            <a:r>
              <a:rPr lang="zh-CN" altLang="en-US" sz="2000" dirty="0">
                <a:solidFill>
                  <a:srgbClr val="EF6492"/>
                </a:solidFill>
                <a:latin typeface="微软雅黑" panose="020B0503020204020204" pitchFamily="34" charset="-122"/>
                <a:ea typeface="微软雅黑" panose="020B0503020204020204" pitchFamily="34" charset="-122"/>
              </a:rPr>
              <a:t>班级</a:t>
            </a:r>
            <a:r>
              <a:rPr lang="zh-CN" altLang="en-US" sz="2000" dirty="0" smtClean="0">
                <a:solidFill>
                  <a:srgbClr val="EF6492"/>
                </a:solidFill>
                <a:latin typeface="微软雅黑" panose="020B0503020204020204" pitchFamily="34" charset="-122"/>
                <a:ea typeface="微软雅黑" panose="020B0503020204020204" pitchFamily="34" charset="-122"/>
              </a:rPr>
              <a:t>：三</a:t>
            </a:r>
            <a:r>
              <a:rPr lang="en-US" altLang="zh-CN" sz="2000" dirty="0" smtClean="0">
                <a:solidFill>
                  <a:srgbClr val="EF6492"/>
                </a:solidFill>
                <a:latin typeface="微软雅黑" panose="020B0503020204020204" pitchFamily="34" charset="-122"/>
                <a:ea typeface="微软雅黑" panose="020B0503020204020204" pitchFamily="34" charset="-122"/>
              </a:rPr>
              <a:t>2     </a:t>
            </a:r>
            <a:r>
              <a:rPr lang="zh-CN" altLang="en-US" sz="2000" dirty="0" smtClean="0">
                <a:solidFill>
                  <a:srgbClr val="EF6492"/>
                </a:solidFill>
                <a:latin typeface="微软雅黑" panose="020B0503020204020204" pitchFamily="34" charset="-122"/>
                <a:ea typeface="微软雅黑" panose="020B0503020204020204" pitchFamily="34" charset="-122"/>
              </a:rPr>
              <a:t>教师</a:t>
            </a:r>
            <a:r>
              <a:rPr lang="zh-CN" altLang="en-US" sz="2000" dirty="0" smtClean="0">
                <a:solidFill>
                  <a:srgbClr val="EF6492"/>
                </a:solidFill>
                <a:latin typeface="微软雅黑" panose="020B0503020204020204" pitchFamily="34" charset="-122"/>
                <a:ea typeface="微软雅黑" panose="020B0503020204020204" pitchFamily="34" charset="-122"/>
              </a:rPr>
              <a:t>：张三</a:t>
            </a:r>
            <a:endParaRPr lang="en-US" altLang="zh-CN" sz="2000" dirty="0">
              <a:solidFill>
                <a:srgbClr val="EF649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263866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1000"/>
                                        <p:tgtEl>
                                          <p:spTgt spid="10"/>
                                        </p:tgtEl>
                                      </p:cBhvr>
                                    </p:animEffect>
                                  </p:childTnLst>
                                </p:cTn>
                              </p:par>
                            </p:childTnLst>
                          </p:cTn>
                        </p:par>
                        <p:par>
                          <p:cTn id="14" fill="hold">
                            <p:stCondLst>
                              <p:cond delay="2000"/>
                            </p:stCondLst>
                            <p:childTnLst>
                              <p:par>
                                <p:cTn id="15" presetID="16" presetClass="entr" presetSubtype="21"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1000"/>
                                        <p:tgtEl>
                                          <p:spTgt spid="7"/>
                                        </p:tgtEl>
                                      </p:cBhvr>
                                    </p:animEffect>
                                  </p:childTnLst>
                                </p:cTn>
                              </p:par>
                            </p:childTnLst>
                          </p:cTn>
                        </p:par>
                        <p:par>
                          <p:cTn id="18" fill="hold">
                            <p:stCondLst>
                              <p:cond delay="3000"/>
                            </p:stCondLst>
                            <p:childTnLst>
                              <p:par>
                                <p:cTn id="19" presetID="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1000" fill="hold"/>
                                        <p:tgtEl>
                                          <p:spTgt spid="14"/>
                                        </p:tgtEl>
                                        <p:attrNameLst>
                                          <p:attrName>ppt_x</p:attrName>
                                        </p:attrNameLst>
                                      </p:cBhvr>
                                      <p:tavLst>
                                        <p:tav tm="0">
                                          <p:val>
                                            <p:strVal val="0-#ppt_w/2"/>
                                          </p:val>
                                        </p:tav>
                                        <p:tav tm="100000">
                                          <p:val>
                                            <p:strVal val="#ppt_x"/>
                                          </p:val>
                                        </p:tav>
                                      </p:tavLst>
                                    </p:anim>
                                    <p:anim calcmode="lin" valueType="num">
                                      <p:cBhvr additive="base">
                                        <p:cTn id="22" dur="1000" fill="hold"/>
                                        <p:tgtEl>
                                          <p:spTgt spid="14"/>
                                        </p:tgtEl>
                                        <p:attrNameLst>
                                          <p:attrName>ppt_y</p:attrName>
                                        </p:attrNameLst>
                                      </p:cBhvr>
                                      <p:tavLst>
                                        <p:tav tm="0">
                                          <p:val>
                                            <p:strVal val="#ppt_y"/>
                                          </p:val>
                                        </p:tav>
                                        <p:tav tm="100000">
                                          <p:val>
                                            <p:strVal val="#ppt_y"/>
                                          </p:val>
                                        </p:tav>
                                      </p:tavLst>
                                    </p:anim>
                                  </p:childTnLst>
                                </p:cTn>
                              </p:par>
                            </p:childTnLst>
                          </p:cTn>
                        </p:par>
                        <p:par>
                          <p:cTn id="23" fill="hold">
                            <p:stCondLst>
                              <p:cond delay="4000"/>
                            </p:stCondLst>
                            <p:childTnLst>
                              <p:par>
                                <p:cTn id="24" presetID="42"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5000"/>
                            </p:stCondLst>
                            <p:childTnLst>
                              <p:par>
                                <p:cTn id="30" presetID="42"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par>
                          <p:cTn id="35" fill="hold">
                            <p:stCondLst>
                              <p:cond delay="6000"/>
                            </p:stCondLst>
                            <p:childTnLst>
                              <p:par>
                                <p:cTn id="36" presetID="16" presetClass="entr" presetSubtype="21"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barn(inVertical)">
                                      <p:cBhvr>
                                        <p:cTn id="38" dur="1000"/>
                                        <p:tgtEl>
                                          <p:spTgt spid="19"/>
                                        </p:tgtEl>
                                      </p:cBhvr>
                                    </p:animEffect>
                                  </p:childTnLst>
                                </p:cTn>
                              </p:par>
                            </p:childTnLst>
                          </p:cTn>
                        </p:par>
                        <p:par>
                          <p:cTn id="39" fill="hold">
                            <p:stCondLst>
                              <p:cond delay="7000"/>
                            </p:stCondLst>
                            <p:childTnLst>
                              <p:par>
                                <p:cTn id="40" presetID="22" presetClass="entr" presetSubtype="8"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7500"/>
                            </p:stCondLst>
                            <p:childTnLst>
                              <p:par>
                                <p:cTn id="44" presetID="42"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childTnLst>
                          </p:cTn>
                        </p:par>
                        <p:par>
                          <p:cTn id="49" fill="hold">
                            <p:stCondLst>
                              <p:cond delay="8500"/>
                            </p:stCondLst>
                            <p:childTnLst>
                              <p:par>
                                <p:cTn id="50" presetID="2" presetClass="entr" presetSubtype="6"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1+#ppt_w/2"/>
                                          </p:val>
                                        </p:tav>
                                        <p:tav tm="100000">
                                          <p:val>
                                            <p:strVal val="#ppt_x"/>
                                          </p:val>
                                        </p:tav>
                                      </p:tavLst>
                                    </p:anim>
                                    <p:anim calcmode="lin" valueType="num">
                                      <p:cBhvr additive="base">
                                        <p:cTn id="5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95"/>
          <p:cNvGrpSpPr>
            <a:grpSpLocks/>
          </p:cNvGrpSpPr>
          <p:nvPr/>
        </p:nvGrpSpPr>
        <p:grpSpPr bwMode="auto">
          <a:xfrm flipV="1">
            <a:off x="1038938" y="4024887"/>
            <a:ext cx="1479159" cy="219642"/>
            <a:chOff x="1848067" y="2697524"/>
            <a:chExt cx="2311184" cy="316190"/>
          </a:xfrm>
        </p:grpSpPr>
        <p:cxnSp>
          <p:nvCxnSpPr>
            <p:cNvPr id="7" name="Straight Connector 96"/>
            <p:cNvCxnSpPr/>
            <p:nvPr/>
          </p:nvCxnSpPr>
          <p:spPr>
            <a:xfrm flipH="1" flipV="1">
              <a:off x="3661672" y="2697524"/>
              <a:ext cx="497579"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8" name="Straight Connector 97"/>
            <p:cNvCxnSpPr/>
            <p:nvPr/>
          </p:nvCxnSpPr>
          <p:spPr>
            <a:xfrm flipH="1">
              <a:off x="1848067" y="2697524"/>
              <a:ext cx="1813605"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9" name="Group 6"/>
          <p:cNvGrpSpPr>
            <a:grpSpLocks/>
          </p:cNvGrpSpPr>
          <p:nvPr/>
        </p:nvGrpSpPr>
        <p:grpSpPr bwMode="auto">
          <a:xfrm>
            <a:off x="2245480" y="2204064"/>
            <a:ext cx="4545215" cy="2939866"/>
            <a:chOff x="6046710" y="4198728"/>
            <a:chExt cx="12121931" cy="7840389"/>
          </a:xfrm>
        </p:grpSpPr>
        <p:sp>
          <p:nvSpPr>
            <p:cNvPr id="10" name="Freeform 34"/>
            <p:cNvSpPr>
              <a:spLocks/>
            </p:cNvSpPr>
            <p:nvPr/>
          </p:nvSpPr>
          <p:spPr bwMode="auto">
            <a:xfrm>
              <a:off x="9522186" y="8096764"/>
              <a:ext cx="5406706" cy="3942353"/>
            </a:xfrm>
            <a:custGeom>
              <a:avLst/>
              <a:gdLst>
                <a:gd name="T0" fmla="*/ 2346082 w 454"/>
                <a:gd name="T1" fmla="*/ 1759855 h 569"/>
                <a:gd name="T2" fmla="*/ 2381809 w 454"/>
                <a:gd name="T3" fmla="*/ 3110925 h 569"/>
                <a:gd name="T4" fmla="*/ 1762539 w 454"/>
                <a:gd name="T5" fmla="*/ 3873067 h 569"/>
                <a:gd name="T6" fmla="*/ 1452903 w 454"/>
                <a:gd name="T7" fmla="*/ 3942353 h 569"/>
                <a:gd name="T8" fmla="*/ 4037166 w 454"/>
                <a:gd name="T9" fmla="*/ 3942353 h 569"/>
                <a:gd name="T10" fmla="*/ 3620349 w 454"/>
                <a:gd name="T11" fmla="*/ 3859210 h 569"/>
                <a:gd name="T12" fmla="*/ 3298805 w 454"/>
                <a:gd name="T13" fmla="*/ 2452712 h 569"/>
                <a:gd name="T14" fmla="*/ 3358350 w 454"/>
                <a:gd name="T15" fmla="*/ 1808355 h 569"/>
                <a:gd name="T16" fmla="*/ 3751349 w 454"/>
                <a:gd name="T17" fmla="*/ 1711355 h 569"/>
                <a:gd name="T18" fmla="*/ 5406706 w 454"/>
                <a:gd name="T19" fmla="*/ 831428 h 569"/>
                <a:gd name="T20" fmla="*/ 5370979 w 454"/>
                <a:gd name="T21" fmla="*/ 810642 h 569"/>
                <a:gd name="T22" fmla="*/ 5370979 w 454"/>
                <a:gd name="T23" fmla="*/ 810642 h 569"/>
                <a:gd name="T24" fmla="*/ 4632618 w 454"/>
                <a:gd name="T25" fmla="*/ 1136285 h 569"/>
                <a:gd name="T26" fmla="*/ 4763618 w 454"/>
                <a:gd name="T27" fmla="*/ 568142 h 569"/>
                <a:gd name="T28" fmla="*/ 4751709 w 454"/>
                <a:gd name="T29" fmla="*/ 568142 h 569"/>
                <a:gd name="T30" fmla="*/ 4739800 w 454"/>
                <a:gd name="T31" fmla="*/ 568142 h 569"/>
                <a:gd name="T32" fmla="*/ 4311074 w 454"/>
                <a:gd name="T33" fmla="*/ 1260999 h 569"/>
                <a:gd name="T34" fmla="*/ 3060624 w 454"/>
                <a:gd name="T35" fmla="*/ 1621284 h 569"/>
                <a:gd name="T36" fmla="*/ 2870080 w 454"/>
                <a:gd name="T37" fmla="*/ 1011570 h 569"/>
                <a:gd name="T38" fmla="*/ 3525077 w 454"/>
                <a:gd name="T39" fmla="*/ 374142 h 569"/>
                <a:gd name="T40" fmla="*/ 3513168 w 454"/>
                <a:gd name="T41" fmla="*/ 374142 h 569"/>
                <a:gd name="T42" fmla="*/ 3501259 w 454"/>
                <a:gd name="T43" fmla="*/ 360285 h 569"/>
                <a:gd name="T44" fmla="*/ 2834352 w 454"/>
                <a:gd name="T45" fmla="*/ 782928 h 569"/>
                <a:gd name="T46" fmla="*/ 2798625 w 454"/>
                <a:gd name="T47" fmla="*/ 242500 h 569"/>
                <a:gd name="T48" fmla="*/ 2798625 w 454"/>
                <a:gd name="T49" fmla="*/ 242500 h 569"/>
                <a:gd name="T50" fmla="*/ 2739080 w 454"/>
                <a:gd name="T51" fmla="*/ 242500 h 569"/>
                <a:gd name="T52" fmla="*/ 2608081 w 454"/>
                <a:gd name="T53" fmla="*/ 1545070 h 569"/>
                <a:gd name="T54" fmla="*/ 1452903 w 454"/>
                <a:gd name="T55" fmla="*/ 914570 h 569"/>
                <a:gd name="T56" fmla="*/ 1631539 w 454"/>
                <a:gd name="T57" fmla="*/ 443428 h 569"/>
                <a:gd name="T58" fmla="*/ 1607721 w 454"/>
                <a:gd name="T59" fmla="*/ 436500 h 569"/>
                <a:gd name="T60" fmla="*/ 1607721 w 454"/>
                <a:gd name="T61" fmla="*/ 436500 h 569"/>
                <a:gd name="T62" fmla="*/ 1345722 w 454"/>
                <a:gd name="T63" fmla="*/ 817571 h 569"/>
                <a:gd name="T64" fmla="*/ 619270 w 454"/>
                <a:gd name="T65" fmla="*/ 6929 h 569"/>
                <a:gd name="T66" fmla="*/ 595452 w 454"/>
                <a:gd name="T67" fmla="*/ 0 h 569"/>
                <a:gd name="T68" fmla="*/ 547816 w 454"/>
                <a:gd name="T69" fmla="*/ 6929 h 569"/>
                <a:gd name="T70" fmla="*/ 881269 w 454"/>
                <a:gd name="T71" fmla="*/ 630499 h 569"/>
                <a:gd name="T72" fmla="*/ 881269 w 454"/>
                <a:gd name="T73" fmla="*/ 630499 h 569"/>
                <a:gd name="T74" fmla="*/ 1774448 w 454"/>
                <a:gd name="T75" fmla="*/ 1441141 h 569"/>
                <a:gd name="T76" fmla="*/ 35727 w 454"/>
                <a:gd name="T77" fmla="*/ 1351070 h 569"/>
                <a:gd name="T78" fmla="*/ 35727 w 454"/>
                <a:gd name="T79" fmla="*/ 1357999 h 569"/>
                <a:gd name="T80" fmla="*/ 0 w 454"/>
                <a:gd name="T81" fmla="*/ 1392641 h 569"/>
                <a:gd name="T82" fmla="*/ 2048356 w 454"/>
                <a:gd name="T83" fmla="*/ 1642070 h 569"/>
                <a:gd name="T84" fmla="*/ 2346082 w 454"/>
                <a:gd name="T85" fmla="*/ 1759855 h 5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80543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806"/>
            </a:p>
          </p:txBody>
        </p:sp>
        <p:sp>
          <p:nvSpPr>
            <p:cNvPr id="11" name="Freeform 35"/>
            <p:cNvSpPr>
              <a:spLocks/>
            </p:cNvSpPr>
            <p:nvPr/>
          </p:nvSpPr>
          <p:spPr bwMode="auto">
            <a:xfrm rot="4567797">
              <a:off x="6199162" y="6221449"/>
              <a:ext cx="3559092" cy="3863995"/>
            </a:xfrm>
            <a:custGeom>
              <a:avLst/>
              <a:gdLst>
                <a:gd name="T0" fmla="*/ 3555763 w 1069"/>
                <a:gd name="T1" fmla="*/ 409364 h 1161"/>
                <a:gd name="T2" fmla="*/ 3549104 w 1069"/>
                <a:gd name="T3" fmla="*/ 153095 h 1161"/>
                <a:gd name="T4" fmla="*/ 832341 w 1069"/>
                <a:gd name="T5" fmla="*/ 981808 h 1161"/>
                <a:gd name="T6" fmla="*/ 0 w 1069"/>
                <a:gd name="T7" fmla="*/ 3414693 h 1161"/>
                <a:gd name="T8" fmla="*/ 6659 w 1069"/>
                <a:gd name="T9" fmla="*/ 3707571 h 1161"/>
                <a:gd name="T10" fmla="*/ 2723421 w 1069"/>
                <a:gd name="T11" fmla="*/ 2882187 h 1161"/>
                <a:gd name="T12" fmla="*/ 3142921 w 1069"/>
                <a:gd name="T13" fmla="*/ 2303087 h 1161"/>
                <a:gd name="T14" fmla="*/ 3309390 w 1069"/>
                <a:gd name="T15" fmla="*/ 1927005 h 1161"/>
                <a:gd name="T16" fmla="*/ 3555763 w 1069"/>
                <a:gd name="T17" fmla="*/ 409364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FBC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806"/>
            </a:p>
          </p:txBody>
        </p:sp>
        <p:sp>
          <p:nvSpPr>
            <p:cNvPr id="12" name="Freeform 36"/>
            <p:cNvSpPr>
              <a:spLocks/>
            </p:cNvSpPr>
            <p:nvPr/>
          </p:nvSpPr>
          <p:spPr bwMode="auto">
            <a:xfrm rot="7742864">
              <a:off x="8768714" y="4118237"/>
              <a:ext cx="3559092" cy="3863995"/>
            </a:xfrm>
            <a:custGeom>
              <a:avLst/>
              <a:gdLst>
                <a:gd name="T0" fmla="*/ 3555763 w 1069"/>
                <a:gd name="T1" fmla="*/ 409364 h 1161"/>
                <a:gd name="T2" fmla="*/ 3549104 w 1069"/>
                <a:gd name="T3" fmla="*/ 153095 h 1161"/>
                <a:gd name="T4" fmla="*/ 832341 w 1069"/>
                <a:gd name="T5" fmla="*/ 981808 h 1161"/>
                <a:gd name="T6" fmla="*/ 0 w 1069"/>
                <a:gd name="T7" fmla="*/ 3414693 h 1161"/>
                <a:gd name="T8" fmla="*/ 6659 w 1069"/>
                <a:gd name="T9" fmla="*/ 3707571 h 1161"/>
                <a:gd name="T10" fmla="*/ 2723421 w 1069"/>
                <a:gd name="T11" fmla="*/ 2882187 h 1161"/>
                <a:gd name="T12" fmla="*/ 3142921 w 1069"/>
                <a:gd name="T13" fmla="*/ 2303087 h 1161"/>
                <a:gd name="T14" fmla="*/ 3309390 w 1069"/>
                <a:gd name="T15" fmla="*/ 1927005 h 1161"/>
                <a:gd name="T16" fmla="*/ 3555763 w 1069"/>
                <a:gd name="T17" fmla="*/ 409364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F247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806"/>
            </a:p>
          </p:txBody>
        </p:sp>
        <p:sp>
          <p:nvSpPr>
            <p:cNvPr id="13" name="Freeform 37"/>
            <p:cNvSpPr>
              <a:spLocks/>
            </p:cNvSpPr>
            <p:nvPr/>
          </p:nvSpPr>
          <p:spPr bwMode="auto">
            <a:xfrm rot="9355996">
              <a:off x="11672708" y="4198728"/>
              <a:ext cx="3559111" cy="3863840"/>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solidFill>
            <a:ln>
              <a:noFill/>
            </a:ln>
          </p:spPr>
          <p:txBody>
            <a:bodyPr/>
            <a:lstStyle/>
            <a:p>
              <a:pPr defTabSz="407710">
                <a:defRPr/>
              </a:pPr>
              <a:endParaRPr lang="id-ID" sz="806" dirty="0">
                <a:latin typeface="Open Sans Light"/>
              </a:endParaRPr>
            </a:p>
          </p:txBody>
        </p:sp>
        <p:sp>
          <p:nvSpPr>
            <p:cNvPr id="14" name="Freeform 38"/>
            <p:cNvSpPr>
              <a:spLocks/>
            </p:cNvSpPr>
            <p:nvPr/>
          </p:nvSpPr>
          <p:spPr bwMode="auto">
            <a:xfrm rot="10800000">
              <a:off x="14377759" y="5168656"/>
              <a:ext cx="3559111" cy="3863840"/>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72A81D"/>
            </a:solidFill>
            <a:ln>
              <a:noFill/>
            </a:ln>
          </p:spPr>
          <p:txBody>
            <a:bodyPr/>
            <a:lstStyle/>
            <a:p>
              <a:pPr defTabSz="407710">
                <a:defRPr/>
              </a:pPr>
              <a:endParaRPr lang="id-ID" sz="806" dirty="0">
                <a:latin typeface="Open Sans Light"/>
              </a:endParaRPr>
            </a:p>
          </p:txBody>
        </p:sp>
        <p:sp>
          <p:nvSpPr>
            <p:cNvPr id="15" name="Freeform 39"/>
            <p:cNvSpPr>
              <a:spLocks/>
            </p:cNvSpPr>
            <p:nvPr/>
          </p:nvSpPr>
          <p:spPr bwMode="auto">
            <a:xfrm rot="5696320">
              <a:off x="9243442" y="7157116"/>
              <a:ext cx="2126128" cy="2308271"/>
            </a:xfrm>
            <a:custGeom>
              <a:avLst/>
              <a:gdLst>
                <a:gd name="T0" fmla="*/ 2124139 w 1069"/>
                <a:gd name="T1" fmla="*/ 244546 h 1161"/>
                <a:gd name="T2" fmla="*/ 2120161 w 1069"/>
                <a:gd name="T3" fmla="*/ 91456 h 1161"/>
                <a:gd name="T4" fmla="*/ 497224 w 1069"/>
                <a:gd name="T5" fmla="*/ 586512 h 1161"/>
                <a:gd name="T6" fmla="*/ 0 w 1069"/>
                <a:gd name="T7" fmla="*/ 2039867 h 1161"/>
                <a:gd name="T8" fmla="*/ 3978 w 1069"/>
                <a:gd name="T9" fmla="*/ 2214827 h 1161"/>
                <a:gd name="T10" fmla="*/ 1626916 w 1069"/>
                <a:gd name="T11" fmla="*/ 1721759 h 1161"/>
                <a:gd name="T12" fmla="*/ 1877516 w 1069"/>
                <a:gd name="T13" fmla="*/ 1375817 h 1161"/>
                <a:gd name="T14" fmla="*/ 1976961 w 1069"/>
                <a:gd name="T15" fmla="*/ 1151153 h 1161"/>
                <a:gd name="T16" fmla="*/ 2124139 w 1069"/>
                <a:gd name="T17" fmla="*/ 244546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806"/>
            </a:p>
          </p:txBody>
        </p:sp>
        <p:sp>
          <p:nvSpPr>
            <p:cNvPr id="17" name="Freeform 41"/>
            <p:cNvSpPr>
              <a:spLocks/>
            </p:cNvSpPr>
            <p:nvPr/>
          </p:nvSpPr>
          <p:spPr bwMode="auto">
            <a:xfrm rot="10051992">
              <a:off x="14487295" y="4847992"/>
              <a:ext cx="1496986" cy="162554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alpha val="60000"/>
              </a:schemeClr>
            </a:solidFill>
            <a:ln>
              <a:noFill/>
            </a:ln>
          </p:spPr>
          <p:txBody>
            <a:bodyPr/>
            <a:lstStyle/>
            <a:p>
              <a:pPr defTabSz="407710">
                <a:defRPr/>
              </a:pPr>
              <a:endParaRPr lang="id-ID" sz="806" dirty="0">
                <a:latin typeface="Open Sans Light"/>
              </a:endParaRPr>
            </a:p>
          </p:txBody>
        </p:sp>
        <p:sp>
          <p:nvSpPr>
            <p:cNvPr id="18" name="Freeform 42"/>
            <p:cNvSpPr>
              <a:spLocks/>
            </p:cNvSpPr>
            <p:nvPr/>
          </p:nvSpPr>
          <p:spPr bwMode="auto">
            <a:xfrm rot="13144547">
              <a:off x="13974542" y="7927635"/>
              <a:ext cx="2125624" cy="2308145"/>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5">
                <a:alpha val="31000"/>
              </a:schemeClr>
            </a:solidFill>
            <a:ln>
              <a:noFill/>
            </a:ln>
          </p:spPr>
          <p:txBody>
            <a:bodyPr/>
            <a:lstStyle/>
            <a:p>
              <a:pPr defTabSz="407710">
                <a:defRPr/>
              </a:pPr>
              <a:endParaRPr lang="id-ID" sz="806" dirty="0">
                <a:latin typeface="Open Sans Light"/>
              </a:endParaRPr>
            </a:p>
          </p:txBody>
        </p:sp>
        <p:sp>
          <p:nvSpPr>
            <p:cNvPr id="19" name="Freeform 43"/>
            <p:cNvSpPr>
              <a:spLocks/>
            </p:cNvSpPr>
            <p:nvPr/>
          </p:nvSpPr>
          <p:spPr bwMode="auto">
            <a:xfrm rot="5080426">
              <a:off x="7236038" y="5325278"/>
              <a:ext cx="1619874" cy="1758646"/>
            </a:xfrm>
            <a:custGeom>
              <a:avLst/>
              <a:gdLst>
                <a:gd name="T0" fmla="*/ 1618359 w 1069"/>
                <a:gd name="T1" fmla="*/ 186317 h 1161"/>
                <a:gd name="T2" fmla="*/ 1615328 w 1069"/>
                <a:gd name="T3" fmla="*/ 69679 h 1161"/>
                <a:gd name="T4" fmla="*/ 378829 w 1069"/>
                <a:gd name="T5" fmla="*/ 446857 h 1161"/>
                <a:gd name="T6" fmla="*/ 0 w 1069"/>
                <a:gd name="T7" fmla="*/ 1554152 h 1161"/>
                <a:gd name="T8" fmla="*/ 3031 w 1069"/>
                <a:gd name="T9" fmla="*/ 1687452 h 1161"/>
                <a:gd name="T10" fmla="*/ 1239529 w 1069"/>
                <a:gd name="T11" fmla="*/ 1311789 h 1161"/>
                <a:gd name="T12" fmla="*/ 1430459 w 1069"/>
                <a:gd name="T13" fmla="*/ 1048220 h 1161"/>
                <a:gd name="T14" fmla="*/ 1506225 w 1069"/>
                <a:gd name="T15" fmla="*/ 877051 h 1161"/>
                <a:gd name="T16" fmla="*/ 1618359 w 1069"/>
                <a:gd name="T17" fmla="*/ 186317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806"/>
            </a:p>
          </p:txBody>
        </p:sp>
        <p:sp>
          <p:nvSpPr>
            <p:cNvPr id="22" name="Freeform 46"/>
            <p:cNvSpPr>
              <a:spLocks/>
            </p:cNvSpPr>
            <p:nvPr/>
          </p:nvSpPr>
          <p:spPr bwMode="auto">
            <a:xfrm rot="10051992">
              <a:off x="13103020" y="7670469"/>
              <a:ext cx="1496986" cy="1623956"/>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alpha val="60000"/>
              </a:schemeClr>
            </a:solidFill>
            <a:ln>
              <a:noFill/>
            </a:ln>
          </p:spPr>
          <p:txBody>
            <a:bodyPr/>
            <a:lstStyle/>
            <a:p>
              <a:pPr defTabSz="407710">
                <a:defRPr/>
              </a:pPr>
              <a:endParaRPr lang="id-ID" sz="806" dirty="0">
                <a:latin typeface="Open Sans Light"/>
              </a:endParaRPr>
            </a:p>
          </p:txBody>
        </p:sp>
        <p:sp>
          <p:nvSpPr>
            <p:cNvPr id="23" name="Freeform 47"/>
            <p:cNvSpPr>
              <a:spLocks/>
            </p:cNvSpPr>
            <p:nvPr/>
          </p:nvSpPr>
          <p:spPr bwMode="auto">
            <a:xfrm rot="11618841">
              <a:off x="16671655" y="6544971"/>
              <a:ext cx="1496986" cy="162554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5">
                <a:alpha val="60000"/>
              </a:schemeClr>
            </a:solidFill>
            <a:ln>
              <a:noFill/>
            </a:ln>
          </p:spPr>
          <p:txBody>
            <a:bodyPr/>
            <a:lstStyle/>
            <a:p>
              <a:pPr defTabSz="407710">
                <a:defRPr/>
              </a:pPr>
              <a:endParaRPr lang="id-ID" sz="806" dirty="0">
                <a:latin typeface="Open Sans Light"/>
              </a:endParaRPr>
            </a:p>
          </p:txBody>
        </p:sp>
      </p:grpSp>
      <p:sp>
        <p:nvSpPr>
          <p:cNvPr id="24" name="AutoShape 84"/>
          <p:cNvSpPr>
            <a:spLocks/>
          </p:cNvSpPr>
          <p:nvPr/>
        </p:nvSpPr>
        <p:spPr bwMode="auto">
          <a:xfrm>
            <a:off x="3753210" y="2697513"/>
            <a:ext cx="374998" cy="3666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a:extLst/>
        </p:spPr>
        <p:txBody>
          <a:bodyPr lIns="14286" tIns="14286" rIns="14286" bIns="14286" anchor="ctr"/>
          <a:lstStyle/>
          <a:p>
            <a:pPr defTabSz="128423">
              <a:defRPr/>
            </a:pPr>
            <a:endParaRPr lang="es-ES" sz="788">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5" name="AutoShape 15"/>
          <p:cNvSpPr>
            <a:spLocks/>
          </p:cNvSpPr>
          <p:nvPr/>
        </p:nvSpPr>
        <p:spPr bwMode="auto">
          <a:xfrm>
            <a:off x="5854984" y="3140368"/>
            <a:ext cx="329165" cy="320832"/>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bg1"/>
          </a:solidFill>
          <a:ln>
            <a:noFill/>
          </a:ln>
          <a:effectLst/>
          <a:extLst/>
        </p:spPr>
        <p:txBody>
          <a:bodyPr lIns="14286" tIns="14286" rIns="14286" bIns="14286" anchor="ctr"/>
          <a:lstStyle/>
          <a:p>
            <a:pPr defTabSz="128423">
              <a:defRPr/>
            </a:pPr>
            <a:endParaRPr lang="es-ES" sz="788"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6" name="AutoShape 44"/>
          <p:cNvSpPr>
            <a:spLocks/>
          </p:cNvSpPr>
          <p:nvPr/>
        </p:nvSpPr>
        <p:spPr bwMode="auto">
          <a:xfrm>
            <a:off x="4862133" y="2747513"/>
            <a:ext cx="288689" cy="3107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bg1"/>
          </a:solidFill>
          <a:ln>
            <a:noFill/>
          </a:ln>
          <a:effectLst/>
          <a:extLst/>
        </p:spPr>
        <p:txBody>
          <a:bodyPr lIns="14286" tIns="14286" rIns="14286" bIns="14286" anchor="ctr"/>
          <a:lstStyle/>
          <a:p>
            <a:pPr defTabSz="128423">
              <a:defRPr/>
            </a:pPr>
            <a:endParaRPr lang="es-ES" sz="788">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7" name="AutoShape 92"/>
          <p:cNvSpPr>
            <a:spLocks/>
          </p:cNvSpPr>
          <p:nvPr/>
        </p:nvSpPr>
        <p:spPr bwMode="auto">
          <a:xfrm>
            <a:off x="2723453" y="3460605"/>
            <a:ext cx="461307" cy="3863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solidFill>
            <a:schemeClr val="bg1"/>
          </a:solidFill>
          <a:ln>
            <a:noFill/>
          </a:ln>
          <a:effectLst/>
          <a:extLst/>
        </p:spPr>
        <p:txBody>
          <a:bodyPr lIns="14286" tIns="14286" rIns="14286" bIns="14286" anchor="ctr"/>
          <a:lstStyle/>
          <a:p>
            <a:pPr defTabSz="128423">
              <a:defRPr/>
            </a:pPr>
            <a:endParaRPr lang="es-ES" sz="788">
              <a:solidFill>
                <a:srgbClr val="44CEB9"/>
              </a:solidFill>
              <a:effectLst>
                <a:outerShdw blurRad="38100" dist="38100" dir="2700000" algn="tl">
                  <a:srgbClr val="000000"/>
                </a:outerShdw>
              </a:effectLst>
              <a:latin typeface="Gill Sans" charset="0"/>
              <a:cs typeface="Gill Sans" charset="0"/>
              <a:sym typeface="Gill Sans" charset="0"/>
            </a:endParaRPr>
          </a:p>
        </p:txBody>
      </p:sp>
      <p:grpSp>
        <p:nvGrpSpPr>
          <p:cNvPr id="28" name="Group 98"/>
          <p:cNvGrpSpPr>
            <a:grpSpLocks/>
          </p:cNvGrpSpPr>
          <p:nvPr/>
        </p:nvGrpSpPr>
        <p:grpSpPr bwMode="auto">
          <a:xfrm>
            <a:off x="1020486" y="3961197"/>
            <a:ext cx="1599992" cy="852377"/>
            <a:chOff x="838200" y="2992185"/>
            <a:chExt cx="1600200" cy="852868"/>
          </a:xfrm>
        </p:grpSpPr>
        <p:sp>
          <p:nvSpPr>
            <p:cNvPr id="29" name="TextBox 99"/>
            <p:cNvSpPr txBox="1">
              <a:spLocks noChangeArrowheads="1"/>
            </p:cNvSpPr>
            <p:nvPr/>
          </p:nvSpPr>
          <p:spPr bwMode="auto">
            <a:xfrm>
              <a:off x="838200" y="2992185"/>
              <a:ext cx="1600200" cy="27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658525">
                <a:defRPr/>
              </a:pPr>
              <a:r>
                <a:rPr lang="zh-CN" altLang="en-US" sz="1200" b="1" dirty="0">
                  <a:latin typeface="Impact" panose="020B0806030902050204" pitchFamily="34" charset="0"/>
                  <a:ea typeface="微软雅黑" panose="020B0503020204020204" pitchFamily="34" charset="-122"/>
                  <a:cs typeface="Arial" panose="020B0604020202020204" pitchFamily="34" charset="0"/>
                </a:rPr>
                <a:t>添加标题</a:t>
              </a:r>
              <a:endParaRPr lang="zh-CN" altLang="en-US" sz="1200" b="1" baseline="-3000" dirty="0">
                <a:latin typeface="Impact" panose="020B0806030902050204" pitchFamily="34" charset="0"/>
                <a:ea typeface="微软雅黑" panose="020B0503020204020204" pitchFamily="34" charset="-122"/>
                <a:cs typeface="Arial" panose="020B0604020202020204" pitchFamily="34" charset="0"/>
              </a:endParaRPr>
            </a:p>
          </p:txBody>
        </p:sp>
        <p:sp>
          <p:nvSpPr>
            <p:cNvPr id="30" name="TextBox 100"/>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658525">
                <a:lnSpc>
                  <a:spcPct val="120000"/>
                </a:lnSpc>
                <a:defRPr/>
              </a:pPr>
              <a:r>
                <a:rPr lang="zh-CN" altLang="en-US" sz="675" spc="225"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a:t>
              </a:r>
            </a:p>
          </p:txBody>
        </p:sp>
      </p:grpSp>
      <p:grpSp>
        <p:nvGrpSpPr>
          <p:cNvPr id="31" name="Group 101"/>
          <p:cNvGrpSpPr>
            <a:grpSpLocks/>
          </p:cNvGrpSpPr>
          <p:nvPr/>
        </p:nvGrpSpPr>
        <p:grpSpPr bwMode="auto">
          <a:xfrm>
            <a:off x="1557983" y="1998112"/>
            <a:ext cx="1968443" cy="244642"/>
            <a:chOff x="1848067" y="2697524"/>
            <a:chExt cx="2311184" cy="316190"/>
          </a:xfrm>
        </p:grpSpPr>
        <p:cxnSp>
          <p:nvCxnSpPr>
            <p:cNvPr id="32" name="Straight Connector 102"/>
            <p:cNvCxnSpPr/>
            <p:nvPr/>
          </p:nvCxnSpPr>
          <p:spPr>
            <a:xfrm flipH="1" flipV="1">
              <a:off x="3660952" y="2697524"/>
              <a:ext cx="498299"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33" name="Straight Connector 103"/>
            <p:cNvCxnSpPr/>
            <p:nvPr/>
          </p:nvCxnSpPr>
          <p:spPr>
            <a:xfrm flipH="1">
              <a:off x="1848067" y="2697524"/>
              <a:ext cx="1812885"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34" name="Group 104"/>
          <p:cNvGrpSpPr>
            <a:grpSpLocks/>
          </p:cNvGrpSpPr>
          <p:nvPr/>
        </p:nvGrpSpPr>
        <p:grpSpPr bwMode="auto">
          <a:xfrm>
            <a:off x="1614530" y="1715375"/>
            <a:ext cx="1600587" cy="852377"/>
            <a:chOff x="838200" y="2992185"/>
            <a:chExt cx="1600200" cy="852868"/>
          </a:xfrm>
        </p:grpSpPr>
        <p:sp>
          <p:nvSpPr>
            <p:cNvPr id="35" name="TextBox 105"/>
            <p:cNvSpPr txBox="1">
              <a:spLocks noChangeArrowheads="1"/>
            </p:cNvSpPr>
            <p:nvPr/>
          </p:nvSpPr>
          <p:spPr bwMode="auto">
            <a:xfrm>
              <a:off x="838200" y="2992185"/>
              <a:ext cx="1600200" cy="27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658525">
                <a:defRPr/>
              </a:pPr>
              <a:r>
                <a:rPr lang="zh-CN" altLang="en-US" sz="1200" b="1" dirty="0">
                  <a:latin typeface="Impact" panose="020B0806030902050204" pitchFamily="34" charset="0"/>
                  <a:ea typeface="微软雅黑" panose="020B0503020204020204" pitchFamily="34" charset="-122"/>
                  <a:cs typeface="Arial" panose="020B0604020202020204" pitchFamily="34" charset="0"/>
                </a:rPr>
                <a:t>添加标题</a:t>
              </a:r>
              <a:endParaRPr lang="zh-CN" altLang="en-US" sz="1200" b="1" baseline="-3000" dirty="0">
                <a:latin typeface="Impact" panose="020B0806030902050204" pitchFamily="34" charset="0"/>
                <a:ea typeface="微软雅黑" panose="020B0503020204020204" pitchFamily="34" charset="-122"/>
                <a:cs typeface="Arial" panose="020B0604020202020204" pitchFamily="34" charset="0"/>
              </a:endParaRPr>
            </a:p>
          </p:txBody>
        </p:sp>
        <p:sp>
          <p:nvSpPr>
            <p:cNvPr id="36" name="TextBox 106"/>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658525">
                <a:lnSpc>
                  <a:spcPct val="120000"/>
                </a:lnSpc>
                <a:defRPr/>
              </a:pPr>
              <a:r>
                <a:rPr lang="zh-CN" altLang="en-US" sz="675" spc="225"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a:t>
              </a:r>
            </a:p>
          </p:txBody>
        </p:sp>
      </p:grpSp>
      <p:grpSp>
        <p:nvGrpSpPr>
          <p:cNvPr id="37" name="Group 107"/>
          <p:cNvGrpSpPr>
            <a:grpSpLocks/>
          </p:cNvGrpSpPr>
          <p:nvPr/>
        </p:nvGrpSpPr>
        <p:grpSpPr bwMode="auto">
          <a:xfrm>
            <a:off x="5566891" y="2007041"/>
            <a:ext cx="2205941" cy="190475"/>
            <a:chOff x="7528087" y="2680840"/>
            <a:chExt cx="2061939" cy="316190"/>
          </a:xfrm>
        </p:grpSpPr>
        <p:cxnSp>
          <p:nvCxnSpPr>
            <p:cNvPr id="38" name="Straight Connector 108"/>
            <p:cNvCxnSpPr/>
            <p:nvPr/>
          </p:nvCxnSpPr>
          <p:spPr>
            <a:xfrm flipV="1">
              <a:off x="7528087" y="2680840"/>
              <a:ext cx="497959"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109"/>
            <p:cNvCxnSpPr/>
            <p:nvPr/>
          </p:nvCxnSpPr>
          <p:spPr>
            <a:xfrm>
              <a:off x="8026046" y="2680840"/>
              <a:ext cx="156398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43" name="Group 110"/>
          <p:cNvGrpSpPr>
            <a:grpSpLocks/>
          </p:cNvGrpSpPr>
          <p:nvPr/>
        </p:nvGrpSpPr>
        <p:grpSpPr bwMode="auto">
          <a:xfrm>
            <a:off x="6178792" y="1696924"/>
            <a:ext cx="1599992" cy="852971"/>
            <a:chOff x="838200" y="2992185"/>
            <a:chExt cx="1600200" cy="852868"/>
          </a:xfrm>
        </p:grpSpPr>
        <p:sp>
          <p:nvSpPr>
            <p:cNvPr id="45" name="TextBox 111"/>
            <p:cNvSpPr txBox="1">
              <a:spLocks noChangeArrowheads="1"/>
            </p:cNvSpPr>
            <p:nvPr/>
          </p:nvSpPr>
          <p:spPr bwMode="auto">
            <a:xfrm>
              <a:off x="838200" y="2992185"/>
              <a:ext cx="1600200" cy="276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658525">
                <a:defRPr/>
              </a:pPr>
              <a:r>
                <a:rPr lang="zh-CN" altLang="en-US" sz="1200" b="1" dirty="0">
                  <a:latin typeface="Impact" panose="020B0806030902050204" pitchFamily="34" charset="0"/>
                  <a:ea typeface="微软雅黑" panose="020B0503020204020204" pitchFamily="34" charset="-122"/>
                  <a:cs typeface="Arial" panose="020B0604020202020204" pitchFamily="34" charset="0"/>
                </a:rPr>
                <a:t>添加标题</a:t>
              </a:r>
              <a:endParaRPr lang="zh-CN" altLang="en-US" sz="1200" b="1" baseline="-3000" dirty="0">
                <a:latin typeface="Impact" panose="020B0806030902050204" pitchFamily="34" charset="0"/>
                <a:ea typeface="微软雅黑" panose="020B0503020204020204" pitchFamily="34" charset="-122"/>
                <a:cs typeface="Arial" panose="020B0604020202020204" pitchFamily="34" charset="0"/>
              </a:endParaRPr>
            </a:p>
          </p:txBody>
        </p:sp>
        <p:sp>
          <p:nvSpPr>
            <p:cNvPr id="46" name="TextBox 112"/>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658525">
                <a:lnSpc>
                  <a:spcPct val="120000"/>
                </a:lnSpc>
                <a:defRPr/>
              </a:pPr>
              <a:r>
                <a:rPr lang="zh-CN" altLang="en-US" sz="675" spc="225"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a:t>
              </a:r>
            </a:p>
          </p:txBody>
        </p:sp>
      </p:grpSp>
      <p:grpSp>
        <p:nvGrpSpPr>
          <p:cNvPr id="47" name="Group 113"/>
          <p:cNvGrpSpPr>
            <a:grpSpLocks/>
          </p:cNvGrpSpPr>
          <p:nvPr/>
        </p:nvGrpSpPr>
        <p:grpSpPr bwMode="auto">
          <a:xfrm flipV="1">
            <a:off x="6338316" y="3782031"/>
            <a:ext cx="2005346" cy="324404"/>
            <a:chOff x="7495444" y="2680840"/>
            <a:chExt cx="2061939" cy="316190"/>
          </a:xfrm>
        </p:grpSpPr>
        <p:cxnSp>
          <p:nvCxnSpPr>
            <p:cNvPr id="48" name="Straight Connector 114"/>
            <p:cNvCxnSpPr/>
            <p:nvPr/>
          </p:nvCxnSpPr>
          <p:spPr>
            <a:xfrm flipV="1">
              <a:off x="7495444" y="2680840"/>
              <a:ext cx="498195"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115"/>
            <p:cNvCxnSpPr/>
            <p:nvPr/>
          </p:nvCxnSpPr>
          <p:spPr>
            <a:xfrm>
              <a:off x="7993639" y="2680840"/>
              <a:ext cx="1563744"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50" name="Group 116"/>
          <p:cNvGrpSpPr>
            <a:grpSpLocks/>
          </p:cNvGrpSpPr>
          <p:nvPr/>
        </p:nvGrpSpPr>
        <p:grpSpPr bwMode="auto">
          <a:xfrm>
            <a:off x="6754385" y="3807031"/>
            <a:ext cx="1600587" cy="852972"/>
            <a:chOff x="838200" y="2992185"/>
            <a:chExt cx="1600200" cy="852868"/>
          </a:xfrm>
        </p:grpSpPr>
        <p:sp>
          <p:nvSpPr>
            <p:cNvPr id="51" name="TextBox 117"/>
            <p:cNvSpPr txBox="1">
              <a:spLocks noChangeArrowheads="1"/>
            </p:cNvSpPr>
            <p:nvPr/>
          </p:nvSpPr>
          <p:spPr bwMode="auto">
            <a:xfrm>
              <a:off x="838200" y="2992185"/>
              <a:ext cx="1600200" cy="27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658525">
                <a:defRPr/>
              </a:pPr>
              <a:r>
                <a:rPr lang="zh-CN" altLang="en-US" sz="1200" b="1" dirty="0">
                  <a:latin typeface="Impact" panose="020B0806030902050204" pitchFamily="34" charset="0"/>
                  <a:ea typeface="微软雅黑" panose="020B0503020204020204" pitchFamily="34" charset="-122"/>
                  <a:cs typeface="Arial" panose="020B0604020202020204" pitchFamily="34" charset="0"/>
                </a:rPr>
                <a:t>添加标题</a:t>
              </a:r>
              <a:endParaRPr lang="zh-CN" altLang="en-US" sz="1200" b="1" baseline="-3000" dirty="0">
                <a:latin typeface="Impact" panose="020B0806030902050204" pitchFamily="34" charset="0"/>
                <a:ea typeface="微软雅黑" panose="020B0503020204020204" pitchFamily="34" charset="-122"/>
                <a:cs typeface="Arial" panose="020B0604020202020204" pitchFamily="34" charset="0"/>
              </a:endParaRPr>
            </a:p>
          </p:txBody>
        </p:sp>
        <p:sp>
          <p:nvSpPr>
            <p:cNvPr id="52" name="TextBox 118"/>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658525">
                <a:lnSpc>
                  <a:spcPct val="120000"/>
                </a:lnSpc>
                <a:defRPr/>
              </a:pPr>
              <a:r>
                <a:rPr lang="zh-CN" altLang="en-US" sz="675" spc="225"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a:t>
              </a:r>
            </a:p>
          </p:txBody>
        </p:sp>
      </p:grpSp>
    </p:spTree>
    <p:extLst>
      <p:ext uri="{BB962C8B-B14F-4D97-AF65-F5344CB8AC3E}">
        <p14:creationId xmlns:p14="http://schemas.microsoft.com/office/powerpoint/2010/main" val="208925960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500"/>
                                        <p:tgtEl>
                                          <p:spTgt spid="37"/>
                                        </p:tgtEl>
                                      </p:cBhvr>
                                    </p:animEffect>
                                  </p:childTnLst>
                                </p:cTn>
                              </p:par>
                            </p:childTnLst>
                          </p:cTn>
                        </p:par>
                        <p:par>
                          <p:cTn id="48" fill="hold">
                            <p:stCondLst>
                              <p:cond delay="4500"/>
                            </p:stCondLst>
                            <p:childTnLst>
                              <p:par>
                                <p:cTn id="49" presetID="10" presetClass="entr" presetSubtype="0"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childTnLst>
                          </p:cTn>
                        </p:par>
                        <p:par>
                          <p:cTn id="52" fill="hold">
                            <p:stCondLst>
                              <p:cond delay="5000"/>
                            </p:stCondLst>
                            <p:childTnLst>
                              <p:par>
                                <p:cTn id="53" presetID="53" presetClass="entr" presetSubtype="16"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Effect transition="in" filter="fade">
                                      <p:cBhvr>
                                        <p:cTn id="57" dur="500"/>
                                        <p:tgtEl>
                                          <p:spTgt spid="25"/>
                                        </p:tgtEl>
                                      </p:cBhvr>
                                    </p:animEffect>
                                  </p:childTnLst>
                                </p:cTn>
                              </p:par>
                            </p:childTnLst>
                          </p:cTn>
                        </p:par>
                        <p:par>
                          <p:cTn id="58" fill="hold">
                            <p:stCondLst>
                              <p:cond delay="5500"/>
                            </p:stCondLst>
                            <p:childTnLst>
                              <p:par>
                                <p:cTn id="59" presetID="10" presetClass="entr" presetSubtype="0" fill="hold" nodeType="after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500"/>
                                        <p:tgtEl>
                                          <p:spTgt spid="47"/>
                                        </p:tgtEl>
                                      </p:cBhvr>
                                    </p:animEffect>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fade">
                                      <p:cBhvr>
                                        <p:cTn id="6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962409" y="2639478"/>
            <a:ext cx="1693199" cy="1459655"/>
            <a:chOff x="2469011" y="1147395"/>
            <a:chExt cx="1800200" cy="1551897"/>
          </a:xfrm>
        </p:grpSpPr>
        <p:sp>
          <p:nvSpPr>
            <p:cNvPr id="33" name="六边形 32"/>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70">
                <a:solidFill>
                  <a:prstClr val="white"/>
                </a:solidFill>
              </a:endParaRPr>
            </a:p>
          </p:txBody>
        </p:sp>
        <p:pic>
          <p:nvPicPr>
            <p:cNvPr id="34"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a:ext uri="{909E8E84-426E-40DD-AFC4-6F175D3DCCD1}">
                <a14:hiddenFill xmlns:a14="http://schemas.microsoft.com/office/drawing/2010/main">
                  <a:solidFill>
                    <a:srgbClr val="FFFFFF"/>
                  </a:solidFill>
                </a14:hiddenFill>
              </a:ext>
            </a:extLst>
          </p:spPr>
        </p:pic>
      </p:grpSp>
      <p:grpSp>
        <p:nvGrpSpPr>
          <p:cNvPr id="35" name="组合 34"/>
          <p:cNvGrpSpPr/>
          <p:nvPr/>
        </p:nvGrpSpPr>
        <p:grpSpPr>
          <a:xfrm>
            <a:off x="2177931" y="1111113"/>
            <a:ext cx="1693199" cy="1459655"/>
            <a:chOff x="2469011" y="1147395"/>
            <a:chExt cx="1800200" cy="1551897"/>
          </a:xfrm>
        </p:grpSpPr>
        <p:sp>
          <p:nvSpPr>
            <p:cNvPr id="36" name="六边形 35"/>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70">
                <a:solidFill>
                  <a:prstClr val="white"/>
                </a:solidFill>
              </a:endParaRPr>
            </a:p>
          </p:txBody>
        </p:sp>
        <p:pic>
          <p:nvPicPr>
            <p:cNvPr id="37" name="Picture 2"/>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a:ext uri="{909E8E84-426E-40DD-AFC4-6F175D3DCCD1}">
                <a14:hiddenFill xmlns:a14="http://schemas.microsoft.com/office/drawing/2010/main">
                  <a:solidFill>
                    <a:srgbClr val="FFFFFF"/>
                  </a:solidFill>
                </a14:hiddenFill>
              </a:ext>
            </a:extLst>
          </p:spPr>
        </p:pic>
      </p:grpSp>
      <p:grpSp>
        <p:nvGrpSpPr>
          <p:cNvPr id="38" name="组合 37"/>
          <p:cNvGrpSpPr/>
          <p:nvPr/>
        </p:nvGrpSpPr>
        <p:grpSpPr>
          <a:xfrm>
            <a:off x="779234" y="1849321"/>
            <a:ext cx="1693199" cy="1459655"/>
            <a:chOff x="828477" y="1932254"/>
            <a:chExt cx="1800200" cy="1551897"/>
          </a:xfrm>
        </p:grpSpPr>
        <p:grpSp>
          <p:nvGrpSpPr>
            <p:cNvPr id="39" name="组合 38"/>
            <p:cNvGrpSpPr/>
            <p:nvPr/>
          </p:nvGrpSpPr>
          <p:grpSpPr>
            <a:xfrm>
              <a:off x="828477" y="1932254"/>
              <a:ext cx="1800200" cy="1551897"/>
              <a:chOff x="985377" y="1960081"/>
              <a:chExt cx="1800200" cy="1551897"/>
            </a:xfrm>
          </p:grpSpPr>
          <p:sp>
            <p:nvSpPr>
              <p:cNvPr id="41" name="六边形 4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70">
                  <a:solidFill>
                    <a:prstClr val="white"/>
                  </a:solidFill>
                </a:endParaRPr>
              </a:p>
            </p:txBody>
          </p:sp>
          <p:sp>
            <p:nvSpPr>
              <p:cNvPr id="42" name="六边形 41"/>
              <p:cNvSpPr/>
              <p:nvPr/>
            </p:nvSpPr>
            <p:spPr>
              <a:xfrm>
                <a:off x="1081631" y="2043058"/>
                <a:ext cx="1607692" cy="1385942"/>
              </a:xfrm>
              <a:prstGeom prst="hexagon">
                <a:avLst/>
              </a:prstGeom>
              <a:solidFill>
                <a:schemeClr val="accent4"/>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70">
                  <a:solidFill>
                    <a:prstClr val="white"/>
                  </a:solidFill>
                </a:endParaRPr>
              </a:p>
            </p:txBody>
          </p:sp>
        </p:grpSp>
        <p:sp>
          <p:nvSpPr>
            <p:cNvPr id="40" name="TextBox 39"/>
            <p:cNvSpPr txBox="1"/>
            <p:nvPr/>
          </p:nvSpPr>
          <p:spPr>
            <a:xfrm flipH="1">
              <a:off x="1225322" y="2301388"/>
              <a:ext cx="1043315" cy="836745"/>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lnSpc>
                  <a:spcPct val="100000"/>
                </a:lnSpc>
                <a:defRPr/>
              </a:pPr>
              <a:r>
                <a:rPr lang="zh-CN" altLang="en-US" sz="2257" b="1" dirty="0">
                  <a:ln>
                    <a:noFill/>
                  </a:ln>
                  <a:solidFill>
                    <a:prstClr val="white"/>
                  </a:solidFill>
                  <a:effectLst/>
                </a:rPr>
                <a:t>添加</a:t>
              </a:r>
              <a:endParaRPr lang="en-US" altLang="zh-CN" sz="2257" b="1" dirty="0">
                <a:ln>
                  <a:noFill/>
                </a:ln>
                <a:solidFill>
                  <a:prstClr val="white"/>
                </a:solidFill>
                <a:effectLst/>
              </a:endParaRPr>
            </a:p>
            <a:p>
              <a:pPr>
                <a:lnSpc>
                  <a:spcPct val="100000"/>
                </a:lnSpc>
                <a:defRPr/>
              </a:pPr>
              <a:r>
                <a:rPr lang="zh-CN" altLang="en-US" sz="2257" b="1" dirty="0">
                  <a:ln>
                    <a:noFill/>
                  </a:ln>
                  <a:solidFill>
                    <a:prstClr val="white"/>
                  </a:solidFill>
                  <a:effectLst/>
                </a:rPr>
                <a:t>文本</a:t>
              </a:r>
            </a:p>
          </p:txBody>
        </p:sp>
      </p:grpSp>
      <p:grpSp>
        <p:nvGrpSpPr>
          <p:cNvPr id="73" name="组合 72"/>
          <p:cNvGrpSpPr/>
          <p:nvPr/>
        </p:nvGrpSpPr>
        <p:grpSpPr>
          <a:xfrm>
            <a:off x="3568574" y="1875494"/>
            <a:ext cx="1693199" cy="1459655"/>
            <a:chOff x="3794088" y="1960081"/>
            <a:chExt cx="1800200" cy="1551897"/>
          </a:xfrm>
        </p:grpSpPr>
        <p:grpSp>
          <p:nvGrpSpPr>
            <p:cNvPr id="74" name="组合 73"/>
            <p:cNvGrpSpPr/>
            <p:nvPr/>
          </p:nvGrpSpPr>
          <p:grpSpPr>
            <a:xfrm>
              <a:off x="3794088" y="1960081"/>
              <a:ext cx="1800200" cy="1551897"/>
              <a:chOff x="985377" y="1960081"/>
              <a:chExt cx="1800200" cy="1551897"/>
            </a:xfrm>
          </p:grpSpPr>
          <p:sp>
            <p:nvSpPr>
              <p:cNvPr id="76" name="六边形 7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70">
                  <a:solidFill>
                    <a:prstClr val="white"/>
                  </a:solidFill>
                </a:endParaRPr>
              </a:p>
            </p:txBody>
          </p:sp>
          <p:sp>
            <p:nvSpPr>
              <p:cNvPr id="77" name="六边形 76"/>
              <p:cNvSpPr/>
              <p:nvPr/>
            </p:nvSpPr>
            <p:spPr>
              <a:xfrm>
                <a:off x="1081631" y="2043058"/>
                <a:ext cx="1607692" cy="1385942"/>
              </a:xfrm>
              <a:prstGeom prst="hexagon">
                <a:avLst/>
              </a:prstGeom>
              <a:solidFill>
                <a:schemeClr val="bg2"/>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70">
                  <a:solidFill>
                    <a:prstClr val="white"/>
                  </a:solidFill>
                </a:endParaRPr>
              </a:p>
            </p:txBody>
          </p:sp>
        </p:grpSp>
        <p:sp>
          <p:nvSpPr>
            <p:cNvPr id="75" name="TextBox 74"/>
            <p:cNvSpPr txBox="1"/>
            <p:nvPr/>
          </p:nvSpPr>
          <p:spPr>
            <a:xfrm flipH="1">
              <a:off x="4172530" y="2301388"/>
              <a:ext cx="1043315" cy="836745"/>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lnSpc>
                  <a:spcPct val="100000"/>
                </a:lnSpc>
                <a:defRPr/>
              </a:pPr>
              <a:r>
                <a:rPr lang="zh-CN" altLang="en-US" sz="2257" b="1" dirty="0">
                  <a:ln>
                    <a:noFill/>
                  </a:ln>
                  <a:solidFill>
                    <a:prstClr val="white"/>
                  </a:solidFill>
                  <a:effectLst/>
                </a:rPr>
                <a:t>添加</a:t>
              </a:r>
              <a:endParaRPr lang="en-US" altLang="zh-CN" sz="2257" b="1" dirty="0">
                <a:ln>
                  <a:noFill/>
                </a:ln>
                <a:solidFill>
                  <a:prstClr val="white"/>
                </a:solidFill>
                <a:effectLst/>
              </a:endParaRPr>
            </a:p>
            <a:p>
              <a:pPr>
                <a:lnSpc>
                  <a:spcPct val="100000"/>
                </a:lnSpc>
                <a:defRPr/>
              </a:pPr>
              <a:r>
                <a:rPr lang="zh-CN" altLang="en-US" sz="2257" b="1" dirty="0">
                  <a:ln>
                    <a:noFill/>
                  </a:ln>
                  <a:solidFill>
                    <a:prstClr val="white"/>
                  </a:solidFill>
                  <a:effectLst/>
                </a:rPr>
                <a:t>文本</a:t>
              </a:r>
            </a:p>
          </p:txBody>
        </p:sp>
      </p:grpSp>
      <p:grpSp>
        <p:nvGrpSpPr>
          <p:cNvPr id="78" name="组合 77"/>
          <p:cNvGrpSpPr/>
          <p:nvPr/>
        </p:nvGrpSpPr>
        <p:grpSpPr>
          <a:xfrm>
            <a:off x="6365732" y="1875493"/>
            <a:ext cx="1693199" cy="1459655"/>
            <a:chOff x="6768011" y="1960080"/>
            <a:chExt cx="1800200" cy="1551897"/>
          </a:xfrm>
        </p:grpSpPr>
        <p:grpSp>
          <p:nvGrpSpPr>
            <p:cNvPr id="79" name="组合 78"/>
            <p:cNvGrpSpPr/>
            <p:nvPr/>
          </p:nvGrpSpPr>
          <p:grpSpPr>
            <a:xfrm>
              <a:off x="6768011" y="1960080"/>
              <a:ext cx="1800200" cy="1551897"/>
              <a:chOff x="985377" y="1960081"/>
              <a:chExt cx="1800200" cy="1551897"/>
            </a:xfrm>
          </p:grpSpPr>
          <p:sp>
            <p:nvSpPr>
              <p:cNvPr id="81" name="六边形 8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70">
                  <a:solidFill>
                    <a:prstClr val="white"/>
                  </a:solidFill>
                </a:endParaRPr>
              </a:p>
            </p:txBody>
          </p:sp>
          <p:sp>
            <p:nvSpPr>
              <p:cNvPr id="82" name="六边形 81"/>
              <p:cNvSpPr/>
              <p:nvPr/>
            </p:nvSpPr>
            <p:spPr>
              <a:xfrm>
                <a:off x="1081631" y="2043058"/>
                <a:ext cx="1607692" cy="1385942"/>
              </a:xfrm>
              <a:prstGeom prst="hexagon">
                <a:avLst/>
              </a:prstGeom>
              <a:solidFill>
                <a:srgbClr val="FF9201"/>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70">
                  <a:solidFill>
                    <a:prstClr val="white"/>
                  </a:solidFill>
                </a:endParaRPr>
              </a:p>
            </p:txBody>
          </p:sp>
        </p:grpSp>
        <p:sp>
          <p:nvSpPr>
            <p:cNvPr id="80" name="TextBox 79"/>
            <p:cNvSpPr txBox="1"/>
            <p:nvPr/>
          </p:nvSpPr>
          <p:spPr>
            <a:xfrm flipH="1">
              <a:off x="7146453" y="2301388"/>
              <a:ext cx="1043315" cy="836745"/>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lnSpc>
                  <a:spcPct val="100000"/>
                </a:lnSpc>
                <a:defRPr/>
              </a:pPr>
              <a:r>
                <a:rPr lang="zh-CN" altLang="en-US" sz="2257" b="1" dirty="0">
                  <a:ln>
                    <a:noFill/>
                  </a:ln>
                  <a:solidFill>
                    <a:prstClr val="white"/>
                  </a:solidFill>
                  <a:effectLst/>
                </a:rPr>
                <a:t>添加</a:t>
              </a:r>
              <a:endParaRPr lang="en-US" altLang="zh-CN" sz="2257" b="1" dirty="0">
                <a:ln>
                  <a:noFill/>
                </a:ln>
                <a:solidFill>
                  <a:prstClr val="white"/>
                </a:solidFill>
                <a:effectLst/>
              </a:endParaRPr>
            </a:p>
            <a:p>
              <a:pPr>
                <a:lnSpc>
                  <a:spcPct val="100000"/>
                </a:lnSpc>
                <a:defRPr/>
              </a:pPr>
              <a:r>
                <a:rPr lang="zh-CN" altLang="en-US" sz="2257" b="1" dirty="0">
                  <a:ln>
                    <a:noFill/>
                  </a:ln>
                  <a:solidFill>
                    <a:prstClr val="white"/>
                  </a:solidFill>
                  <a:effectLst/>
                </a:rPr>
                <a:t>文本</a:t>
              </a:r>
            </a:p>
          </p:txBody>
        </p:sp>
      </p:grpSp>
      <p:grpSp>
        <p:nvGrpSpPr>
          <p:cNvPr id="83" name="组合 82"/>
          <p:cNvGrpSpPr/>
          <p:nvPr/>
        </p:nvGrpSpPr>
        <p:grpSpPr>
          <a:xfrm>
            <a:off x="4962409" y="1111112"/>
            <a:ext cx="1693199" cy="1459655"/>
            <a:chOff x="5276006" y="1147394"/>
            <a:chExt cx="1800200" cy="1551897"/>
          </a:xfrm>
        </p:grpSpPr>
        <p:grpSp>
          <p:nvGrpSpPr>
            <p:cNvPr id="84" name="组合 83"/>
            <p:cNvGrpSpPr/>
            <p:nvPr/>
          </p:nvGrpSpPr>
          <p:grpSpPr>
            <a:xfrm>
              <a:off x="5276006" y="1147394"/>
              <a:ext cx="1800200" cy="1551897"/>
              <a:chOff x="985377" y="1960081"/>
              <a:chExt cx="1800200" cy="1551897"/>
            </a:xfrm>
          </p:grpSpPr>
          <p:sp>
            <p:nvSpPr>
              <p:cNvPr id="86" name="六边形 8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70">
                  <a:solidFill>
                    <a:prstClr val="white"/>
                  </a:solidFill>
                </a:endParaRPr>
              </a:p>
            </p:txBody>
          </p:sp>
          <p:sp>
            <p:nvSpPr>
              <p:cNvPr id="87" name="六边形 86"/>
              <p:cNvSpPr/>
              <p:nvPr/>
            </p:nvSpPr>
            <p:spPr>
              <a:xfrm>
                <a:off x="1081631" y="2043058"/>
                <a:ext cx="1607692" cy="1385942"/>
              </a:xfrm>
              <a:prstGeom prst="hexagon">
                <a:avLst/>
              </a:prstGeom>
              <a:solidFill>
                <a:schemeClr val="accent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70">
                  <a:solidFill>
                    <a:prstClr val="white"/>
                  </a:solidFill>
                </a:endParaRPr>
              </a:p>
            </p:txBody>
          </p:sp>
        </p:grpSp>
        <p:sp>
          <p:nvSpPr>
            <p:cNvPr id="85" name="TextBox 84"/>
            <p:cNvSpPr txBox="1"/>
            <p:nvPr/>
          </p:nvSpPr>
          <p:spPr>
            <a:xfrm flipH="1">
              <a:off x="5653013" y="1476201"/>
              <a:ext cx="1043315" cy="836745"/>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lnSpc>
                  <a:spcPct val="100000"/>
                </a:lnSpc>
                <a:defRPr/>
              </a:pPr>
              <a:r>
                <a:rPr lang="zh-CN" altLang="en-US" sz="2257" b="1" dirty="0">
                  <a:ln>
                    <a:noFill/>
                  </a:ln>
                  <a:solidFill>
                    <a:prstClr val="white"/>
                  </a:solidFill>
                  <a:effectLst/>
                </a:rPr>
                <a:t>添加</a:t>
              </a:r>
              <a:endParaRPr lang="en-US" altLang="zh-CN" sz="2257" b="1" dirty="0">
                <a:ln>
                  <a:noFill/>
                </a:ln>
                <a:solidFill>
                  <a:prstClr val="white"/>
                </a:solidFill>
                <a:effectLst/>
              </a:endParaRPr>
            </a:p>
            <a:p>
              <a:pPr>
                <a:lnSpc>
                  <a:spcPct val="100000"/>
                </a:lnSpc>
                <a:defRPr/>
              </a:pPr>
              <a:r>
                <a:rPr lang="zh-CN" altLang="en-US" sz="2257" b="1" dirty="0">
                  <a:ln>
                    <a:noFill/>
                  </a:ln>
                  <a:solidFill>
                    <a:prstClr val="white"/>
                  </a:solidFill>
                  <a:effectLst/>
                </a:rPr>
                <a:t>文本</a:t>
              </a:r>
            </a:p>
          </p:txBody>
        </p:sp>
      </p:grpSp>
      <p:sp>
        <p:nvSpPr>
          <p:cNvPr id="88" name="Title 3"/>
          <p:cNvSpPr txBox="1">
            <a:spLocks/>
          </p:cNvSpPr>
          <p:nvPr/>
        </p:nvSpPr>
        <p:spPr>
          <a:xfrm>
            <a:off x="1876516" y="3519942"/>
            <a:ext cx="2670987" cy="234481"/>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zh-CN" altLang="en-US" sz="1693" b="1" dirty="0">
                <a:solidFill>
                  <a:prstClr val="black"/>
                </a:solidFill>
                <a:latin typeface="微软雅黑" pitchFamily="34" charset="-122"/>
                <a:ea typeface="微软雅黑" pitchFamily="34" charset="-122"/>
              </a:rPr>
              <a:t>单击填加标题</a:t>
            </a:r>
            <a:endParaRPr lang="en-US" sz="1693" b="1" dirty="0">
              <a:solidFill>
                <a:prstClr val="black"/>
              </a:solidFill>
              <a:latin typeface="微软雅黑" pitchFamily="34" charset="-122"/>
              <a:ea typeface="微软雅黑" pitchFamily="34" charset="-122"/>
            </a:endParaRPr>
          </a:p>
        </p:txBody>
      </p:sp>
      <p:sp>
        <p:nvSpPr>
          <p:cNvPr id="89" name="Title 3"/>
          <p:cNvSpPr txBox="1">
            <a:spLocks/>
          </p:cNvSpPr>
          <p:nvPr/>
        </p:nvSpPr>
        <p:spPr>
          <a:xfrm>
            <a:off x="1968741" y="3889713"/>
            <a:ext cx="2670987" cy="781945"/>
          </a:xfrm>
          <a:prstGeom prst="rect">
            <a:avLst/>
          </a:prstGeom>
        </p:spPr>
        <p:txBody>
          <a:bodyPr vert="horz" wrap="square" lIns="0" tIns="0" rIns="0" bIns="0" rtlCol="0" anchor="t">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nSpc>
                <a:spcPct val="150000"/>
              </a:lnSpc>
              <a:defRPr/>
            </a:pPr>
            <a:r>
              <a:rPr lang="zh-CN" altLang="en-US" sz="1129" dirty="0">
                <a:solidFill>
                  <a:prstClr val="black"/>
                </a:solidFill>
                <a:latin typeface="微软雅黑" pitchFamily="34" charset="-122"/>
                <a:ea typeface="微软雅黑" pitchFamily="34" charset="-122"/>
              </a:rPr>
              <a:t>单击填加文字内容单击填加文字内容</a:t>
            </a:r>
            <a:endParaRPr altLang="zh-CN" sz="1129" dirty="0">
              <a:solidFill>
                <a:prstClr val="black"/>
              </a:solidFill>
              <a:latin typeface="微软雅黑" pitchFamily="34" charset="-122"/>
              <a:ea typeface="微软雅黑" pitchFamily="34" charset="-122"/>
            </a:endParaRPr>
          </a:p>
          <a:p>
            <a:pPr>
              <a:lnSpc>
                <a:spcPct val="150000"/>
              </a:lnSpc>
              <a:defRPr/>
            </a:pPr>
            <a:r>
              <a:rPr lang="zh-CN" altLang="en-US" sz="1129" dirty="0">
                <a:solidFill>
                  <a:prstClr val="black"/>
                </a:solidFill>
                <a:latin typeface="微软雅黑" pitchFamily="34" charset="-122"/>
                <a:ea typeface="微软雅黑" pitchFamily="34" charset="-122"/>
              </a:rPr>
              <a:t>单击填加文字内容单击填加文字内容</a:t>
            </a:r>
          </a:p>
          <a:p>
            <a:pPr>
              <a:lnSpc>
                <a:spcPct val="150000"/>
              </a:lnSpc>
              <a:defRPr/>
            </a:pPr>
            <a:endParaRPr lang="zh-CN" altLang="en-US" sz="1129"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228007543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350" fill="hold"/>
                                        <p:tgtEl>
                                          <p:spTgt spid="38"/>
                                        </p:tgtEl>
                                        <p:attrNameLst>
                                          <p:attrName>ppt_w</p:attrName>
                                        </p:attrNameLst>
                                      </p:cBhvr>
                                      <p:tavLst>
                                        <p:tav tm="0">
                                          <p:val>
                                            <p:fltVal val="0"/>
                                          </p:val>
                                        </p:tav>
                                        <p:tav tm="100000">
                                          <p:val>
                                            <p:strVal val="#ppt_w"/>
                                          </p:val>
                                        </p:tav>
                                      </p:tavLst>
                                    </p:anim>
                                    <p:anim calcmode="lin" valueType="num">
                                      <p:cBhvr>
                                        <p:cTn id="8" dur="350" fill="hold"/>
                                        <p:tgtEl>
                                          <p:spTgt spid="38"/>
                                        </p:tgtEl>
                                        <p:attrNameLst>
                                          <p:attrName>ppt_h</p:attrName>
                                        </p:attrNameLst>
                                      </p:cBhvr>
                                      <p:tavLst>
                                        <p:tav tm="0">
                                          <p:val>
                                            <p:fltVal val="0"/>
                                          </p:val>
                                        </p:tav>
                                        <p:tav tm="100000">
                                          <p:val>
                                            <p:strVal val="#ppt_h"/>
                                          </p:val>
                                        </p:tav>
                                      </p:tavLst>
                                    </p:anim>
                                    <p:animEffect transition="in" filter="fade">
                                      <p:cBhvr>
                                        <p:cTn id="9" dur="350"/>
                                        <p:tgtEl>
                                          <p:spTgt spid="38"/>
                                        </p:tgtEl>
                                      </p:cBhvr>
                                    </p:animEffect>
                                    <p:anim calcmode="lin" valueType="num">
                                      <p:cBhvr>
                                        <p:cTn id="10" dur="350" fill="hold"/>
                                        <p:tgtEl>
                                          <p:spTgt spid="38"/>
                                        </p:tgtEl>
                                        <p:attrNameLst>
                                          <p:attrName>ppt_x</p:attrName>
                                        </p:attrNameLst>
                                      </p:cBhvr>
                                      <p:tavLst>
                                        <p:tav tm="0">
                                          <p:val>
                                            <p:fltVal val="0.5"/>
                                          </p:val>
                                        </p:tav>
                                        <p:tav tm="100000">
                                          <p:val>
                                            <p:strVal val="#ppt_x"/>
                                          </p:val>
                                        </p:tav>
                                      </p:tavLst>
                                    </p:anim>
                                    <p:anim calcmode="lin" valueType="num">
                                      <p:cBhvr>
                                        <p:cTn id="11" dur="350" fill="hold"/>
                                        <p:tgtEl>
                                          <p:spTgt spid="38"/>
                                        </p:tgtEl>
                                        <p:attrNameLst>
                                          <p:attrName>ppt_y</p:attrName>
                                        </p:attrNameLst>
                                      </p:cBhvr>
                                      <p:tavLst>
                                        <p:tav tm="0">
                                          <p:val>
                                            <p:fltVal val="0.5"/>
                                          </p:val>
                                        </p:tav>
                                        <p:tav tm="100000">
                                          <p:val>
                                            <p:strVal val="#ppt_y"/>
                                          </p:val>
                                        </p:tav>
                                      </p:tavLst>
                                    </p:anim>
                                  </p:childTnLst>
                                </p:cTn>
                              </p:par>
                            </p:childTnLst>
                          </p:cTn>
                        </p:par>
                        <p:par>
                          <p:cTn id="12" fill="hold">
                            <p:stCondLst>
                              <p:cond delay="350"/>
                            </p:stCondLst>
                            <p:childTnLst>
                              <p:par>
                                <p:cTn id="13" presetID="53" presetClass="entr" presetSubtype="52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350" fill="hold"/>
                                        <p:tgtEl>
                                          <p:spTgt spid="35"/>
                                        </p:tgtEl>
                                        <p:attrNameLst>
                                          <p:attrName>ppt_w</p:attrName>
                                        </p:attrNameLst>
                                      </p:cBhvr>
                                      <p:tavLst>
                                        <p:tav tm="0">
                                          <p:val>
                                            <p:fltVal val="0"/>
                                          </p:val>
                                        </p:tav>
                                        <p:tav tm="100000">
                                          <p:val>
                                            <p:strVal val="#ppt_w"/>
                                          </p:val>
                                        </p:tav>
                                      </p:tavLst>
                                    </p:anim>
                                    <p:anim calcmode="lin" valueType="num">
                                      <p:cBhvr>
                                        <p:cTn id="16" dur="350" fill="hold"/>
                                        <p:tgtEl>
                                          <p:spTgt spid="35"/>
                                        </p:tgtEl>
                                        <p:attrNameLst>
                                          <p:attrName>ppt_h</p:attrName>
                                        </p:attrNameLst>
                                      </p:cBhvr>
                                      <p:tavLst>
                                        <p:tav tm="0">
                                          <p:val>
                                            <p:fltVal val="0"/>
                                          </p:val>
                                        </p:tav>
                                        <p:tav tm="100000">
                                          <p:val>
                                            <p:strVal val="#ppt_h"/>
                                          </p:val>
                                        </p:tav>
                                      </p:tavLst>
                                    </p:anim>
                                    <p:animEffect transition="in" filter="fade">
                                      <p:cBhvr>
                                        <p:cTn id="17" dur="350"/>
                                        <p:tgtEl>
                                          <p:spTgt spid="35"/>
                                        </p:tgtEl>
                                      </p:cBhvr>
                                    </p:animEffect>
                                    <p:anim calcmode="lin" valueType="num">
                                      <p:cBhvr>
                                        <p:cTn id="18" dur="350" fill="hold"/>
                                        <p:tgtEl>
                                          <p:spTgt spid="35"/>
                                        </p:tgtEl>
                                        <p:attrNameLst>
                                          <p:attrName>ppt_x</p:attrName>
                                        </p:attrNameLst>
                                      </p:cBhvr>
                                      <p:tavLst>
                                        <p:tav tm="0">
                                          <p:val>
                                            <p:fltVal val="0.5"/>
                                          </p:val>
                                        </p:tav>
                                        <p:tav tm="100000">
                                          <p:val>
                                            <p:strVal val="#ppt_x"/>
                                          </p:val>
                                        </p:tav>
                                      </p:tavLst>
                                    </p:anim>
                                    <p:anim calcmode="lin" valueType="num">
                                      <p:cBhvr>
                                        <p:cTn id="19" dur="350" fill="hold"/>
                                        <p:tgtEl>
                                          <p:spTgt spid="35"/>
                                        </p:tgtEl>
                                        <p:attrNameLst>
                                          <p:attrName>ppt_y</p:attrName>
                                        </p:attrNameLst>
                                      </p:cBhvr>
                                      <p:tavLst>
                                        <p:tav tm="0">
                                          <p:val>
                                            <p:fltVal val="0.5"/>
                                          </p:val>
                                        </p:tav>
                                        <p:tav tm="100000">
                                          <p:val>
                                            <p:strVal val="#ppt_y"/>
                                          </p:val>
                                        </p:tav>
                                      </p:tavLst>
                                    </p:anim>
                                  </p:childTnLst>
                                </p:cTn>
                              </p:par>
                            </p:childTnLst>
                          </p:cTn>
                        </p:par>
                        <p:par>
                          <p:cTn id="20" fill="hold">
                            <p:stCondLst>
                              <p:cond delay="700"/>
                            </p:stCondLst>
                            <p:childTnLst>
                              <p:par>
                                <p:cTn id="21" presetID="53" presetClass="entr" presetSubtype="528"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p:cTn id="23" dur="350" fill="hold"/>
                                        <p:tgtEl>
                                          <p:spTgt spid="73"/>
                                        </p:tgtEl>
                                        <p:attrNameLst>
                                          <p:attrName>ppt_w</p:attrName>
                                        </p:attrNameLst>
                                      </p:cBhvr>
                                      <p:tavLst>
                                        <p:tav tm="0">
                                          <p:val>
                                            <p:fltVal val="0"/>
                                          </p:val>
                                        </p:tav>
                                        <p:tav tm="100000">
                                          <p:val>
                                            <p:strVal val="#ppt_w"/>
                                          </p:val>
                                        </p:tav>
                                      </p:tavLst>
                                    </p:anim>
                                    <p:anim calcmode="lin" valueType="num">
                                      <p:cBhvr>
                                        <p:cTn id="24" dur="350" fill="hold"/>
                                        <p:tgtEl>
                                          <p:spTgt spid="73"/>
                                        </p:tgtEl>
                                        <p:attrNameLst>
                                          <p:attrName>ppt_h</p:attrName>
                                        </p:attrNameLst>
                                      </p:cBhvr>
                                      <p:tavLst>
                                        <p:tav tm="0">
                                          <p:val>
                                            <p:fltVal val="0"/>
                                          </p:val>
                                        </p:tav>
                                        <p:tav tm="100000">
                                          <p:val>
                                            <p:strVal val="#ppt_h"/>
                                          </p:val>
                                        </p:tav>
                                      </p:tavLst>
                                    </p:anim>
                                    <p:animEffect transition="in" filter="fade">
                                      <p:cBhvr>
                                        <p:cTn id="25" dur="350"/>
                                        <p:tgtEl>
                                          <p:spTgt spid="73"/>
                                        </p:tgtEl>
                                      </p:cBhvr>
                                    </p:animEffect>
                                    <p:anim calcmode="lin" valueType="num">
                                      <p:cBhvr>
                                        <p:cTn id="26" dur="350" fill="hold"/>
                                        <p:tgtEl>
                                          <p:spTgt spid="73"/>
                                        </p:tgtEl>
                                        <p:attrNameLst>
                                          <p:attrName>ppt_x</p:attrName>
                                        </p:attrNameLst>
                                      </p:cBhvr>
                                      <p:tavLst>
                                        <p:tav tm="0">
                                          <p:val>
                                            <p:fltVal val="0.5"/>
                                          </p:val>
                                        </p:tav>
                                        <p:tav tm="100000">
                                          <p:val>
                                            <p:strVal val="#ppt_x"/>
                                          </p:val>
                                        </p:tav>
                                      </p:tavLst>
                                    </p:anim>
                                    <p:anim calcmode="lin" valueType="num">
                                      <p:cBhvr>
                                        <p:cTn id="27" dur="350" fill="hold"/>
                                        <p:tgtEl>
                                          <p:spTgt spid="73"/>
                                        </p:tgtEl>
                                        <p:attrNameLst>
                                          <p:attrName>ppt_y</p:attrName>
                                        </p:attrNameLst>
                                      </p:cBhvr>
                                      <p:tavLst>
                                        <p:tav tm="0">
                                          <p:val>
                                            <p:fltVal val="0.5"/>
                                          </p:val>
                                        </p:tav>
                                        <p:tav tm="100000">
                                          <p:val>
                                            <p:strVal val="#ppt_y"/>
                                          </p:val>
                                        </p:tav>
                                      </p:tavLst>
                                    </p:anim>
                                  </p:childTnLst>
                                </p:cTn>
                              </p:par>
                            </p:childTnLst>
                          </p:cTn>
                        </p:par>
                        <p:par>
                          <p:cTn id="28" fill="hold">
                            <p:stCondLst>
                              <p:cond delay="1050"/>
                            </p:stCondLst>
                            <p:childTnLst>
                              <p:par>
                                <p:cTn id="29" presetID="53" presetClass="entr" presetSubtype="528" fill="hold" nodeType="afterEffect">
                                  <p:stCondLst>
                                    <p:cond delay="0"/>
                                  </p:stCondLst>
                                  <p:childTnLst>
                                    <p:set>
                                      <p:cBhvr>
                                        <p:cTn id="30" dur="1" fill="hold">
                                          <p:stCondLst>
                                            <p:cond delay="0"/>
                                          </p:stCondLst>
                                        </p:cTn>
                                        <p:tgtEl>
                                          <p:spTgt spid="83"/>
                                        </p:tgtEl>
                                        <p:attrNameLst>
                                          <p:attrName>style.visibility</p:attrName>
                                        </p:attrNameLst>
                                      </p:cBhvr>
                                      <p:to>
                                        <p:strVal val="visible"/>
                                      </p:to>
                                    </p:set>
                                    <p:anim calcmode="lin" valueType="num">
                                      <p:cBhvr>
                                        <p:cTn id="31" dur="350" fill="hold"/>
                                        <p:tgtEl>
                                          <p:spTgt spid="83"/>
                                        </p:tgtEl>
                                        <p:attrNameLst>
                                          <p:attrName>ppt_w</p:attrName>
                                        </p:attrNameLst>
                                      </p:cBhvr>
                                      <p:tavLst>
                                        <p:tav tm="0">
                                          <p:val>
                                            <p:fltVal val="0"/>
                                          </p:val>
                                        </p:tav>
                                        <p:tav tm="100000">
                                          <p:val>
                                            <p:strVal val="#ppt_w"/>
                                          </p:val>
                                        </p:tav>
                                      </p:tavLst>
                                    </p:anim>
                                    <p:anim calcmode="lin" valueType="num">
                                      <p:cBhvr>
                                        <p:cTn id="32" dur="350" fill="hold"/>
                                        <p:tgtEl>
                                          <p:spTgt spid="83"/>
                                        </p:tgtEl>
                                        <p:attrNameLst>
                                          <p:attrName>ppt_h</p:attrName>
                                        </p:attrNameLst>
                                      </p:cBhvr>
                                      <p:tavLst>
                                        <p:tav tm="0">
                                          <p:val>
                                            <p:fltVal val="0"/>
                                          </p:val>
                                        </p:tav>
                                        <p:tav tm="100000">
                                          <p:val>
                                            <p:strVal val="#ppt_h"/>
                                          </p:val>
                                        </p:tav>
                                      </p:tavLst>
                                    </p:anim>
                                    <p:animEffect transition="in" filter="fade">
                                      <p:cBhvr>
                                        <p:cTn id="33" dur="350"/>
                                        <p:tgtEl>
                                          <p:spTgt spid="83"/>
                                        </p:tgtEl>
                                      </p:cBhvr>
                                    </p:animEffect>
                                    <p:anim calcmode="lin" valueType="num">
                                      <p:cBhvr>
                                        <p:cTn id="34" dur="350" fill="hold"/>
                                        <p:tgtEl>
                                          <p:spTgt spid="83"/>
                                        </p:tgtEl>
                                        <p:attrNameLst>
                                          <p:attrName>ppt_x</p:attrName>
                                        </p:attrNameLst>
                                      </p:cBhvr>
                                      <p:tavLst>
                                        <p:tav tm="0">
                                          <p:val>
                                            <p:fltVal val="0.5"/>
                                          </p:val>
                                        </p:tav>
                                        <p:tav tm="100000">
                                          <p:val>
                                            <p:strVal val="#ppt_x"/>
                                          </p:val>
                                        </p:tav>
                                      </p:tavLst>
                                    </p:anim>
                                    <p:anim calcmode="lin" valueType="num">
                                      <p:cBhvr>
                                        <p:cTn id="35" dur="350" fill="hold"/>
                                        <p:tgtEl>
                                          <p:spTgt spid="83"/>
                                        </p:tgtEl>
                                        <p:attrNameLst>
                                          <p:attrName>ppt_y</p:attrName>
                                        </p:attrNameLst>
                                      </p:cBhvr>
                                      <p:tavLst>
                                        <p:tav tm="0">
                                          <p:val>
                                            <p:fltVal val="0.5"/>
                                          </p:val>
                                        </p:tav>
                                        <p:tav tm="100000">
                                          <p:val>
                                            <p:strVal val="#ppt_y"/>
                                          </p:val>
                                        </p:tav>
                                      </p:tavLst>
                                    </p:anim>
                                  </p:childTnLst>
                                </p:cTn>
                              </p:par>
                            </p:childTnLst>
                          </p:cTn>
                        </p:par>
                        <p:par>
                          <p:cTn id="36" fill="hold">
                            <p:stCondLst>
                              <p:cond delay="1400"/>
                            </p:stCondLst>
                            <p:childTnLst>
                              <p:par>
                                <p:cTn id="37" presetID="53" presetClass="entr" presetSubtype="528"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350" fill="hold"/>
                                        <p:tgtEl>
                                          <p:spTgt spid="32"/>
                                        </p:tgtEl>
                                        <p:attrNameLst>
                                          <p:attrName>ppt_w</p:attrName>
                                        </p:attrNameLst>
                                      </p:cBhvr>
                                      <p:tavLst>
                                        <p:tav tm="0">
                                          <p:val>
                                            <p:fltVal val="0"/>
                                          </p:val>
                                        </p:tav>
                                        <p:tav tm="100000">
                                          <p:val>
                                            <p:strVal val="#ppt_w"/>
                                          </p:val>
                                        </p:tav>
                                      </p:tavLst>
                                    </p:anim>
                                    <p:anim calcmode="lin" valueType="num">
                                      <p:cBhvr>
                                        <p:cTn id="40" dur="350" fill="hold"/>
                                        <p:tgtEl>
                                          <p:spTgt spid="32"/>
                                        </p:tgtEl>
                                        <p:attrNameLst>
                                          <p:attrName>ppt_h</p:attrName>
                                        </p:attrNameLst>
                                      </p:cBhvr>
                                      <p:tavLst>
                                        <p:tav tm="0">
                                          <p:val>
                                            <p:fltVal val="0"/>
                                          </p:val>
                                        </p:tav>
                                        <p:tav tm="100000">
                                          <p:val>
                                            <p:strVal val="#ppt_h"/>
                                          </p:val>
                                        </p:tav>
                                      </p:tavLst>
                                    </p:anim>
                                    <p:animEffect transition="in" filter="fade">
                                      <p:cBhvr>
                                        <p:cTn id="41" dur="350"/>
                                        <p:tgtEl>
                                          <p:spTgt spid="32"/>
                                        </p:tgtEl>
                                      </p:cBhvr>
                                    </p:animEffect>
                                    <p:anim calcmode="lin" valueType="num">
                                      <p:cBhvr>
                                        <p:cTn id="42" dur="350" fill="hold"/>
                                        <p:tgtEl>
                                          <p:spTgt spid="32"/>
                                        </p:tgtEl>
                                        <p:attrNameLst>
                                          <p:attrName>ppt_x</p:attrName>
                                        </p:attrNameLst>
                                      </p:cBhvr>
                                      <p:tavLst>
                                        <p:tav tm="0">
                                          <p:val>
                                            <p:fltVal val="0.5"/>
                                          </p:val>
                                        </p:tav>
                                        <p:tav tm="100000">
                                          <p:val>
                                            <p:strVal val="#ppt_x"/>
                                          </p:val>
                                        </p:tav>
                                      </p:tavLst>
                                    </p:anim>
                                    <p:anim calcmode="lin" valueType="num">
                                      <p:cBhvr>
                                        <p:cTn id="43" dur="350" fill="hold"/>
                                        <p:tgtEl>
                                          <p:spTgt spid="32"/>
                                        </p:tgtEl>
                                        <p:attrNameLst>
                                          <p:attrName>ppt_y</p:attrName>
                                        </p:attrNameLst>
                                      </p:cBhvr>
                                      <p:tavLst>
                                        <p:tav tm="0">
                                          <p:val>
                                            <p:fltVal val="0.5"/>
                                          </p:val>
                                        </p:tav>
                                        <p:tav tm="100000">
                                          <p:val>
                                            <p:strVal val="#ppt_y"/>
                                          </p:val>
                                        </p:tav>
                                      </p:tavLst>
                                    </p:anim>
                                  </p:childTnLst>
                                </p:cTn>
                              </p:par>
                            </p:childTnLst>
                          </p:cTn>
                        </p:par>
                        <p:par>
                          <p:cTn id="44" fill="hold">
                            <p:stCondLst>
                              <p:cond delay="1750"/>
                            </p:stCondLst>
                            <p:childTnLst>
                              <p:par>
                                <p:cTn id="45" presetID="53" presetClass="entr" presetSubtype="528" fill="hold" nodeType="afterEffect">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cBhvr>
                                        <p:cTn id="47" dur="350" fill="hold"/>
                                        <p:tgtEl>
                                          <p:spTgt spid="78"/>
                                        </p:tgtEl>
                                        <p:attrNameLst>
                                          <p:attrName>ppt_w</p:attrName>
                                        </p:attrNameLst>
                                      </p:cBhvr>
                                      <p:tavLst>
                                        <p:tav tm="0">
                                          <p:val>
                                            <p:fltVal val="0"/>
                                          </p:val>
                                        </p:tav>
                                        <p:tav tm="100000">
                                          <p:val>
                                            <p:strVal val="#ppt_w"/>
                                          </p:val>
                                        </p:tav>
                                      </p:tavLst>
                                    </p:anim>
                                    <p:anim calcmode="lin" valueType="num">
                                      <p:cBhvr>
                                        <p:cTn id="48" dur="350" fill="hold"/>
                                        <p:tgtEl>
                                          <p:spTgt spid="78"/>
                                        </p:tgtEl>
                                        <p:attrNameLst>
                                          <p:attrName>ppt_h</p:attrName>
                                        </p:attrNameLst>
                                      </p:cBhvr>
                                      <p:tavLst>
                                        <p:tav tm="0">
                                          <p:val>
                                            <p:fltVal val="0"/>
                                          </p:val>
                                        </p:tav>
                                        <p:tav tm="100000">
                                          <p:val>
                                            <p:strVal val="#ppt_h"/>
                                          </p:val>
                                        </p:tav>
                                      </p:tavLst>
                                    </p:anim>
                                    <p:animEffect transition="in" filter="fade">
                                      <p:cBhvr>
                                        <p:cTn id="49" dur="350"/>
                                        <p:tgtEl>
                                          <p:spTgt spid="78"/>
                                        </p:tgtEl>
                                      </p:cBhvr>
                                    </p:animEffect>
                                    <p:anim calcmode="lin" valueType="num">
                                      <p:cBhvr>
                                        <p:cTn id="50" dur="350" fill="hold"/>
                                        <p:tgtEl>
                                          <p:spTgt spid="78"/>
                                        </p:tgtEl>
                                        <p:attrNameLst>
                                          <p:attrName>ppt_x</p:attrName>
                                        </p:attrNameLst>
                                      </p:cBhvr>
                                      <p:tavLst>
                                        <p:tav tm="0">
                                          <p:val>
                                            <p:fltVal val="0.5"/>
                                          </p:val>
                                        </p:tav>
                                        <p:tav tm="100000">
                                          <p:val>
                                            <p:strVal val="#ppt_x"/>
                                          </p:val>
                                        </p:tav>
                                      </p:tavLst>
                                    </p:anim>
                                    <p:anim calcmode="lin" valueType="num">
                                      <p:cBhvr>
                                        <p:cTn id="51" dur="350" fill="hold"/>
                                        <p:tgtEl>
                                          <p:spTgt spid="78"/>
                                        </p:tgtEl>
                                        <p:attrNameLst>
                                          <p:attrName>ppt_y</p:attrName>
                                        </p:attrNameLst>
                                      </p:cBhvr>
                                      <p:tavLst>
                                        <p:tav tm="0">
                                          <p:val>
                                            <p:fltVal val="0.5"/>
                                          </p:val>
                                        </p:tav>
                                        <p:tav tm="100000">
                                          <p:val>
                                            <p:strVal val="#ppt_y"/>
                                          </p:val>
                                        </p:tav>
                                      </p:tavLst>
                                    </p:anim>
                                  </p:childTnLst>
                                </p:cTn>
                              </p:par>
                            </p:childTnLst>
                          </p:cTn>
                        </p:par>
                        <p:par>
                          <p:cTn id="52" fill="hold">
                            <p:stCondLst>
                              <p:cond delay="2100"/>
                            </p:stCondLst>
                            <p:childTnLst>
                              <p:par>
                                <p:cTn id="53" presetID="16" presetClass="entr" presetSubtype="21" fill="hold" grpId="0" nodeType="after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barn(inVertical)">
                                      <p:cBhvr>
                                        <p:cTn id="55" dur="1000"/>
                                        <p:tgtEl>
                                          <p:spTgt spid="88"/>
                                        </p:tgtEl>
                                      </p:cBhvr>
                                    </p:animEffect>
                                  </p:childTnLst>
                                </p:cTn>
                              </p:par>
                            </p:childTnLst>
                          </p:cTn>
                        </p:par>
                        <p:par>
                          <p:cTn id="56" fill="hold">
                            <p:stCondLst>
                              <p:cond delay="3100"/>
                            </p:stCondLst>
                            <p:childTnLst>
                              <p:par>
                                <p:cTn id="57" presetID="10" presetClass="entr" presetSubtype="0" fill="hold" grpId="0" nodeType="after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fade">
                                      <p:cBhvr>
                                        <p:cTn id="59" dur="1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Lst>
  </p:timing>
  <p:extLst mod="1">
    <p:ext uri="{E180D4A7-C9FB-4DFB-919C-405C955672EB}">
      <p14:showEvtLst xmlns:p14="http://schemas.microsoft.com/office/powerpoint/2010/main">
        <p14:playEvt time="0" objId="30"/>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9"/>
          <p:cNvSpPr>
            <a:spLocks noEditPoints="1"/>
          </p:cNvSpPr>
          <p:nvPr/>
        </p:nvSpPr>
        <p:spPr bwMode="auto">
          <a:xfrm>
            <a:off x="3867837" y="1452140"/>
            <a:ext cx="1480945" cy="3498791"/>
          </a:xfrm>
          <a:custGeom>
            <a:avLst/>
            <a:gdLst>
              <a:gd name="T0" fmla="*/ 3562183 w 693"/>
              <a:gd name="T1" fmla="*/ 8655381 h 1641"/>
              <a:gd name="T2" fmla="*/ 2963736 w 693"/>
              <a:gd name="T3" fmla="*/ 5601544 h 1641"/>
              <a:gd name="T4" fmla="*/ 2838347 w 693"/>
              <a:gd name="T5" fmla="*/ 4486922 h 1641"/>
              <a:gd name="T6" fmla="*/ 3032130 w 693"/>
              <a:gd name="T7" fmla="*/ 4322004 h 1641"/>
              <a:gd name="T8" fmla="*/ 3254410 w 693"/>
              <a:gd name="T9" fmla="*/ 2877545 h 1641"/>
              <a:gd name="T10" fmla="*/ 2878243 w 693"/>
              <a:gd name="T11" fmla="*/ 1603691 h 1641"/>
              <a:gd name="T12" fmla="*/ 2245600 w 693"/>
              <a:gd name="T13" fmla="*/ 1381904 h 1641"/>
              <a:gd name="T14" fmla="*/ 1960625 w 693"/>
              <a:gd name="T15" fmla="*/ 1216985 h 1641"/>
              <a:gd name="T16" fmla="*/ 1943527 w 693"/>
              <a:gd name="T17" fmla="*/ 1160117 h 1641"/>
              <a:gd name="T18" fmla="*/ 2017620 w 693"/>
              <a:gd name="T19" fmla="*/ 369645 h 1641"/>
              <a:gd name="T20" fmla="*/ 1783941 w 693"/>
              <a:gd name="T21" fmla="*/ 0 h 1641"/>
              <a:gd name="T22" fmla="*/ 1299484 w 693"/>
              <a:gd name="T23" fmla="*/ 136484 h 1641"/>
              <a:gd name="T24" fmla="*/ 1219691 w 693"/>
              <a:gd name="T25" fmla="*/ 688108 h 1641"/>
              <a:gd name="T26" fmla="*/ 1367878 w 693"/>
              <a:gd name="T27" fmla="*/ 1137369 h 1641"/>
              <a:gd name="T28" fmla="*/ 1367878 w 693"/>
              <a:gd name="T29" fmla="*/ 1222672 h 1641"/>
              <a:gd name="T30" fmla="*/ 837825 w 693"/>
              <a:gd name="T31" fmla="*/ 1546822 h 1641"/>
              <a:gd name="T32" fmla="*/ 125389 w 693"/>
              <a:gd name="T33" fmla="*/ 3019716 h 1641"/>
              <a:gd name="T34" fmla="*/ 644043 w 693"/>
              <a:gd name="T35" fmla="*/ 4418680 h 1641"/>
              <a:gd name="T36" fmla="*/ 815027 w 693"/>
              <a:gd name="T37" fmla="*/ 4560851 h 1641"/>
              <a:gd name="T38" fmla="*/ 1253888 w 693"/>
              <a:gd name="T39" fmla="*/ 6727540 h 1641"/>
              <a:gd name="T40" fmla="*/ 1521764 w 693"/>
              <a:gd name="T41" fmla="*/ 8359665 h 1641"/>
              <a:gd name="T42" fmla="*/ 1316583 w 693"/>
              <a:gd name="T43" fmla="*/ 9110329 h 1641"/>
              <a:gd name="T44" fmla="*/ 1954926 w 693"/>
              <a:gd name="T45" fmla="*/ 9070521 h 1641"/>
              <a:gd name="T46" fmla="*/ 2000522 w 693"/>
              <a:gd name="T47" fmla="*/ 8553018 h 1641"/>
              <a:gd name="T48" fmla="*/ 1949226 w 693"/>
              <a:gd name="T49" fmla="*/ 7546446 h 1641"/>
              <a:gd name="T50" fmla="*/ 1903630 w 693"/>
              <a:gd name="T51" fmla="*/ 6642237 h 1641"/>
              <a:gd name="T52" fmla="*/ 2120211 w 693"/>
              <a:gd name="T53" fmla="*/ 5635665 h 1641"/>
              <a:gd name="T54" fmla="*/ 2821249 w 693"/>
              <a:gd name="T55" fmla="*/ 8274362 h 1641"/>
              <a:gd name="T56" fmla="*/ 3151819 w 693"/>
              <a:gd name="T57" fmla="*/ 9070521 h 1641"/>
              <a:gd name="T58" fmla="*/ 3949748 w 693"/>
              <a:gd name="T59" fmla="*/ 9258187 h 1641"/>
              <a:gd name="T60" fmla="*/ 655442 w 693"/>
              <a:gd name="T61" fmla="*/ 3457603 h 1641"/>
              <a:gd name="T62" fmla="*/ 712437 w 693"/>
              <a:gd name="T63" fmla="*/ 2979908 h 1641"/>
              <a:gd name="T64" fmla="*/ 2251299 w 693"/>
              <a:gd name="T65" fmla="*/ 3923924 h 1641"/>
              <a:gd name="T66" fmla="*/ 1789641 w 693"/>
              <a:gd name="T67" fmla="*/ 1745862 h 1641"/>
              <a:gd name="T68" fmla="*/ 1595858 w 693"/>
              <a:gd name="T69" fmla="*/ 1654872 h 1641"/>
              <a:gd name="T70" fmla="*/ 1681350 w 693"/>
              <a:gd name="T71" fmla="*/ 2758121 h 1641"/>
              <a:gd name="T72" fmla="*/ 1561661 w 693"/>
              <a:gd name="T73" fmla="*/ 3906864 h 1641"/>
              <a:gd name="T74" fmla="*/ 1339381 w 693"/>
              <a:gd name="T75" fmla="*/ 3082271 h 1641"/>
              <a:gd name="T76" fmla="*/ 1413474 w 693"/>
              <a:gd name="T77" fmla="*/ 1279541 h 1641"/>
              <a:gd name="T78" fmla="*/ 1903630 w 693"/>
              <a:gd name="T79" fmla="*/ 1290914 h 1641"/>
              <a:gd name="T80" fmla="*/ 2171506 w 693"/>
              <a:gd name="T81" fmla="*/ 2348668 h 1641"/>
              <a:gd name="T82" fmla="*/ 2342491 w 693"/>
              <a:gd name="T83" fmla="*/ 3918238 h 1641"/>
              <a:gd name="T84" fmla="*/ 2695860 w 693"/>
              <a:gd name="T85" fmla="*/ 2758121 h 1641"/>
              <a:gd name="T86" fmla="*/ 2855446 w 693"/>
              <a:gd name="T87" fmla="*/ 3275624 h 16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rgbClr val="F24700"/>
          </a:solidFill>
          <a:ln>
            <a:noFill/>
          </a:ln>
          <a:effectLst>
            <a:outerShdw blurRad="76200" sy="23000" kx="1199993" algn="br" rotWithShape="0">
              <a:srgbClr val="000000">
                <a:alpha val="6000"/>
              </a:srgbClr>
            </a:outerShdw>
          </a:effectLst>
          <a:extLst/>
        </p:spPr>
        <p:txBody>
          <a:bodyPr lIns="45714" tIns="22857" rIns="45714" bIns="22857"/>
          <a:lstStyle/>
          <a:p>
            <a:endParaRPr lang="zh-CN" altLang="en-US" sz="806"/>
          </a:p>
        </p:txBody>
      </p:sp>
      <p:grpSp>
        <p:nvGrpSpPr>
          <p:cNvPr id="7" name="Group 2"/>
          <p:cNvGrpSpPr>
            <a:grpSpLocks/>
          </p:cNvGrpSpPr>
          <p:nvPr/>
        </p:nvGrpSpPr>
        <p:grpSpPr bwMode="auto">
          <a:xfrm>
            <a:off x="1428564" y="2191422"/>
            <a:ext cx="2164870" cy="244642"/>
            <a:chOff x="1848067" y="2697524"/>
            <a:chExt cx="2311184" cy="316190"/>
          </a:xfrm>
        </p:grpSpPr>
        <p:cxnSp>
          <p:nvCxnSpPr>
            <p:cNvPr id="8" name="Straight Connector 56"/>
            <p:cNvCxnSpPr/>
            <p:nvPr/>
          </p:nvCxnSpPr>
          <p:spPr>
            <a:xfrm flipH="1" flipV="1">
              <a:off x="3661047" y="2697524"/>
              <a:ext cx="498204"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9" name="Straight Connector 57"/>
            <p:cNvCxnSpPr/>
            <p:nvPr/>
          </p:nvCxnSpPr>
          <p:spPr>
            <a:xfrm flipH="1">
              <a:off x="1848067" y="2697524"/>
              <a:ext cx="181298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10" name="Group 58"/>
          <p:cNvGrpSpPr>
            <a:grpSpLocks/>
          </p:cNvGrpSpPr>
          <p:nvPr/>
        </p:nvGrpSpPr>
        <p:grpSpPr bwMode="auto">
          <a:xfrm>
            <a:off x="1435112" y="1908684"/>
            <a:ext cx="1600587" cy="852377"/>
            <a:chOff x="838200" y="2992185"/>
            <a:chExt cx="1600200" cy="852868"/>
          </a:xfrm>
        </p:grpSpPr>
        <p:sp>
          <p:nvSpPr>
            <p:cNvPr id="11" name="TextBox 59"/>
            <p:cNvSpPr txBox="1">
              <a:spLocks noChangeArrowheads="1"/>
            </p:cNvSpPr>
            <p:nvPr/>
          </p:nvSpPr>
          <p:spPr bwMode="auto">
            <a:xfrm>
              <a:off x="838200" y="2992185"/>
              <a:ext cx="1600200" cy="27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658525">
                <a:defRPr/>
              </a:pPr>
              <a:r>
                <a:rPr lang="zh-CN" altLang="en-US" sz="1200" b="1"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rPr>
                <a:t>添加标题</a:t>
              </a:r>
              <a:endParaRPr lang="zh-CN" altLang="en-US" sz="1200" b="1" baseline="-3000"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12" name="TextBox 60"/>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658525">
                <a:lnSpc>
                  <a:spcPct val="120000"/>
                </a:lnSpc>
                <a:defRPr/>
              </a:pPr>
              <a:r>
                <a:rPr lang="zh-CN" altLang="en-US" sz="675" spc="225"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a:t>
              </a:r>
            </a:p>
          </p:txBody>
        </p:sp>
      </p:grpSp>
      <p:grpSp>
        <p:nvGrpSpPr>
          <p:cNvPr id="13" name="Group 3"/>
          <p:cNvGrpSpPr>
            <a:grpSpLocks/>
          </p:cNvGrpSpPr>
          <p:nvPr/>
        </p:nvGrpSpPr>
        <p:grpSpPr bwMode="auto">
          <a:xfrm>
            <a:off x="5451757" y="2228921"/>
            <a:ext cx="2004752" cy="191071"/>
            <a:chOff x="7528087" y="2680840"/>
            <a:chExt cx="2061939" cy="316190"/>
          </a:xfrm>
        </p:grpSpPr>
        <p:cxnSp>
          <p:nvCxnSpPr>
            <p:cNvPr id="14" name="Straight Connector 61"/>
            <p:cNvCxnSpPr/>
            <p:nvPr/>
          </p:nvCxnSpPr>
          <p:spPr>
            <a:xfrm flipV="1">
              <a:off x="7528087" y="2680840"/>
              <a:ext cx="497730"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15" name="Straight Connector 62"/>
            <p:cNvCxnSpPr/>
            <p:nvPr/>
          </p:nvCxnSpPr>
          <p:spPr>
            <a:xfrm>
              <a:off x="8025817" y="2680840"/>
              <a:ext cx="1564209"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16" name="Group 66"/>
          <p:cNvGrpSpPr>
            <a:grpSpLocks/>
          </p:cNvGrpSpPr>
          <p:nvPr/>
        </p:nvGrpSpPr>
        <p:grpSpPr bwMode="auto">
          <a:xfrm>
            <a:off x="5846398" y="1929519"/>
            <a:ext cx="1599992" cy="852971"/>
            <a:chOff x="838200" y="2992185"/>
            <a:chExt cx="1600200" cy="852868"/>
          </a:xfrm>
        </p:grpSpPr>
        <p:sp>
          <p:nvSpPr>
            <p:cNvPr id="17" name="TextBox 67"/>
            <p:cNvSpPr txBox="1">
              <a:spLocks noChangeArrowheads="1"/>
            </p:cNvSpPr>
            <p:nvPr/>
          </p:nvSpPr>
          <p:spPr bwMode="auto">
            <a:xfrm>
              <a:off x="838200" y="2992185"/>
              <a:ext cx="1600200" cy="276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658525">
                <a:defRPr/>
              </a:pPr>
              <a:r>
                <a:rPr lang="zh-CN" altLang="en-US" sz="1200" b="1"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rPr>
                <a:t>添加标题</a:t>
              </a:r>
              <a:endParaRPr lang="zh-CN" altLang="en-US" sz="1200" b="1" baseline="-3000"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18" name="TextBox 68"/>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658525">
                <a:lnSpc>
                  <a:spcPct val="120000"/>
                </a:lnSpc>
                <a:defRPr/>
              </a:pPr>
              <a:r>
                <a:rPr lang="zh-CN" altLang="en-US" sz="675" spc="225"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a:t>
              </a:r>
            </a:p>
          </p:txBody>
        </p:sp>
      </p:grpSp>
      <p:grpSp>
        <p:nvGrpSpPr>
          <p:cNvPr id="19" name="Group 70"/>
          <p:cNvGrpSpPr>
            <a:grpSpLocks/>
          </p:cNvGrpSpPr>
          <p:nvPr/>
        </p:nvGrpSpPr>
        <p:grpSpPr bwMode="auto">
          <a:xfrm flipV="1">
            <a:off x="5451757" y="3175941"/>
            <a:ext cx="2004752" cy="324998"/>
            <a:chOff x="7528087" y="2680840"/>
            <a:chExt cx="2061939" cy="316190"/>
          </a:xfrm>
        </p:grpSpPr>
        <p:cxnSp>
          <p:nvCxnSpPr>
            <p:cNvPr id="20" name="Straight Connector 71"/>
            <p:cNvCxnSpPr/>
            <p:nvPr/>
          </p:nvCxnSpPr>
          <p:spPr>
            <a:xfrm flipV="1">
              <a:off x="7528087" y="2680840"/>
              <a:ext cx="497730"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1" name="Straight Connector 72"/>
            <p:cNvCxnSpPr/>
            <p:nvPr/>
          </p:nvCxnSpPr>
          <p:spPr>
            <a:xfrm>
              <a:off x="8025817" y="2680840"/>
              <a:ext cx="1564209"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22" name="Group 73"/>
          <p:cNvGrpSpPr>
            <a:grpSpLocks/>
          </p:cNvGrpSpPr>
          <p:nvPr/>
        </p:nvGrpSpPr>
        <p:grpSpPr bwMode="auto">
          <a:xfrm>
            <a:off x="5846398" y="3201535"/>
            <a:ext cx="1599992" cy="852972"/>
            <a:chOff x="838200" y="2992185"/>
            <a:chExt cx="1600200" cy="852868"/>
          </a:xfrm>
        </p:grpSpPr>
        <p:sp>
          <p:nvSpPr>
            <p:cNvPr id="23" name="TextBox 74"/>
            <p:cNvSpPr txBox="1">
              <a:spLocks noChangeArrowheads="1"/>
            </p:cNvSpPr>
            <p:nvPr/>
          </p:nvSpPr>
          <p:spPr bwMode="auto">
            <a:xfrm>
              <a:off x="838200" y="2992185"/>
              <a:ext cx="1600200" cy="27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r" defTabSz="658525">
                <a:defRPr/>
              </a:pPr>
              <a:r>
                <a:rPr lang="zh-CN" altLang="en-US" sz="1200" b="1"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rPr>
                <a:t>添加标题</a:t>
              </a:r>
              <a:endParaRPr lang="zh-CN" altLang="en-US" sz="1200" b="1" baseline="-3000"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24" name="TextBox 75"/>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658525">
                <a:lnSpc>
                  <a:spcPct val="120000"/>
                </a:lnSpc>
                <a:defRPr/>
              </a:pPr>
              <a:r>
                <a:rPr lang="zh-CN" altLang="en-US" sz="675" spc="225"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a:t>
              </a:r>
            </a:p>
          </p:txBody>
        </p:sp>
      </p:grpSp>
      <p:grpSp>
        <p:nvGrpSpPr>
          <p:cNvPr id="25" name="Group 76"/>
          <p:cNvGrpSpPr>
            <a:grpSpLocks/>
          </p:cNvGrpSpPr>
          <p:nvPr/>
        </p:nvGrpSpPr>
        <p:grpSpPr bwMode="auto">
          <a:xfrm flipV="1">
            <a:off x="1428564" y="3175940"/>
            <a:ext cx="2164870" cy="321427"/>
            <a:chOff x="1848067" y="2697524"/>
            <a:chExt cx="2311184" cy="316190"/>
          </a:xfrm>
        </p:grpSpPr>
        <p:cxnSp>
          <p:nvCxnSpPr>
            <p:cNvPr id="26" name="Straight Connector 77"/>
            <p:cNvCxnSpPr/>
            <p:nvPr/>
          </p:nvCxnSpPr>
          <p:spPr>
            <a:xfrm flipH="1" flipV="1">
              <a:off x="3661047" y="2697524"/>
              <a:ext cx="498204" cy="31619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7" name="Straight Connector 78"/>
            <p:cNvCxnSpPr/>
            <p:nvPr/>
          </p:nvCxnSpPr>
          <p:spPr>
            <a:xfrm flipH="1">
              <a:off x="1848067" y="2697524"/>
              <a:ext cx="181298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grpSp>
      <p:grpSp>
        <p:nvGrpSpPr>
          <p:cNvPr id="28" name="Group 79"/>
          <p:cNvGrpSpPr>
            <a:grpSpLocks/>
          </p:cNvGrpSpPr>
          <p:nvPr/>
        </p:nvGrpSpPr>
        <p:grpSpPr bwMode="auto">
          <a:xfrm>
            <a:off x="1435112" y="3205106"/>
            <a:ext cx="1600587" cy="852972"/>
            <a:chOff x="838200" y="2992185"/>
            <a:chExt cx="1600200" cy="852868"/>
          </a:xfrm>
        </p:grpSpPr>
        <p:sp>
          <p:nvSpPr>
            <p:cNvPr id="29" name="TextBox 80"/>
            <p:cNvSpPr txBox="1">
              <a:spLocks noChangeArrowheads="1"/>
            </p:cNvSpPr>
            <p:nvPr/>
          </p:nvSpPr>
          <p:spPr bwMode="auto">
            <a:xfrm>
              <a:off x="838200" y="2992185"/>
              <a:ext cx="1600200" cy="27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658525">
                <a:defRPr/>
              </a:pPr>
              <a:r>
                <a:rPr lang="zh-CN" altLang="en-US" sz="1200" b="1"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rPr>
                <a:t>添加标题</a:t>
              </a:r>
              <a:endParaRPr lang="zh-CN" altLang="en-US" sz="1200" b="1" baseline="-3000"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30" name="TextBox 81"/>
            <p:cNvSpPr txBox="1">
              <a:spLocks noChangeArrowheads="1"/>
            </p:cNvSpPr>
            <p:nvPr/>
          </p:nvSpPr>
          <p:spPr bwMode="auto">
            <a:xfrm>
              <a:off x="838200" y="3326260"/>
              <a:ext cx="1600200" cy="51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658525">
                <a:lnSpc>
                  <a:spcPct val="120000"/>
                </a:lnSpc>
                <a:defRPr/>
              </a:pPr>
              <a:r>
                <a:rPr lang="zh-CN" altLang="en-US" sz="675" spc="225"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a:t>
              </a:r>
            </a:p>
          </p:txBody>
        </p:sp>
      </p:grpSp>
      <p:sp>
        <p:nvSpPr>
          <p:cNvPr id="31" name="AutoShape 34"/>
          <p:cNvSpPr>
            <a:spLocks/>
          </p:cNvSpPr>
          <p:nvPr/>
        </p:nvSpPr>
        <p:spPr bwMode="auto">
          <a:xfrm>
            <a:off x="952972" y="1945589"/>
            <a:ext cx="294641" cy="2886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rgbClr val="72A81D"/>
          </a:solidFill>
          <a:ln>
            <a:noFill/>
          </a:ln>
          <a:effectLst/>
          <a:extLst/>
        </p:spPr>
        <p:txBody>
          <a:bodyPr lIns="14286" tIns="14286" rIns="14286" bIns="14286" anchor="ctr"/>
          <a:lstStyle/>
          <a:p>
            <a:pPr defTabSz="128423">
              <a:defRPr/>
            </a:pPr>
            <a:endParaRPr lang="es-ES" sz="788">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2" name="AutoShape 14"/>
          <p:cNvSpPr>
            <a:spLocks/>
          </p:cNvSpPr>
          <p:nvPr/>
        </p:nvSpPr>
        <p:spPr bwMode="auto">
          <a:xfrm>
            <a:off x="7612461" y="1965826"/>
            <a:ext cx="207737" cy="3577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solidFill>
            <a:srgbClr val="F24700"/>
          </a:solidFill>
          <a:ln>
            <a:noFill/>
          </a:ln>
          <a:effectLst/>
          <a:extLst/>
        </p:spPr>
        <p:txBody>
          <a:bodyPr lIns="14286" tIns="14286" rIns="14286" bIns="14286" anchor="ctr"/>
          <a:lstStyle/>
          <a:p>
            <a:pPr defTabSz="128423">
              <a:defRPr/>
            </a:pPr>
            <a:endParaRPr lang="es-ES" sz="788">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3" name="AutoShape 81"/>
          <p:cNvSpPr>
            <a:spLocks/>
          </p:cNvSpPr>
          <p:nvPr/>
        </p:nvSpPr>
        <p:spPr bwMode="auto">
          <a:xfrm>
            <a:off x="973805" y="3264629"/>
            <a:ext cx="272023" cy="2190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35AFFF"/>
          </a:solidFill>
          <a:ln>
            <a:noFill/>
          </a:ln>
          <a:effectLst/>
          <a:extLst/>
        </p:spPr>
        <p:txBody>
          <a:bodyPr lIns="14286" tIns="14286" rIns="14286" bIns="14286" anchor="ctr"/>
          <a:lstStyle/>
          <a:p>
            <a:pPr defTabSz="128423">
              <a:defRPr/>
            </a:pPr>
            <a:endParaRPr lang="es-ES" sz="788">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4" name="AutoShape 92"/>
          <p:cNvSpPr>
            <a:spLocks/>
          </p:cNvSpPr>
          <p:nvPr/>
        </p:nvSpPr>
        <p:spPr bwMode="auto">
          <a:xfrm>
            <a:off x="7613056" y="3215821"/>
            <a:ext cx="289284" cy="2422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solidFill>
            <a:srgbClr val="FBC600"/>
          </a:solidFill>
          <a:ln>
            <a:noFill/>
          </a:ln>
          <a:effectLst/>
          <a:extLst/>
        </p:spPr>
        <p:txBody>
          <a:bodyPr lIns="14286" tIns="14286" rIns="14286" bIns="14286" anchor="ctr"/>
          <a:lstStyle/>
          <a:p>
            <a:pPr defTabSz="128423">
              <a:defRPr/>
            </a:pPr>
            <a:endParaRPr lang="es-ES" sz="788"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Tree>
    <p:extLst>
      <p:ext uri="{BB962C8B-B14F-4D97-AF65-F5344CB8AC3E}">
        <p14:creationId xmlns:p14="http://schemas.microsoft.com/office/powerpoint/2010/main" val="73692308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animEffect transition="in" filter="fade">
                                      <p:cBhvr>
                                        <p:cTn id="27" dur="500"/>
                                        <p:tgtEl>
                                          <p:spTgt spid="32"/>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par>
                          <p:cTn id="60" fill="hold">
                            <p:stCondLst>
                              <p:cond delay="6000"/>
                            </p:stCondLst>
                            <p:childTnLst>
                              <p:par>
                                <p:cTn id="61" presetID="10" presetClass="entr" presetSubtype="0"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42"/>
          <p:cNvSpPr>
            <a:spLocks/>
          </p:cNvSpPr>
          <p:nvPr/>
        </p:nvSpPr>
        <p:spPr bwMode="auto">
          <a:xfrm>
            <a:off x="1823381" y="1496315"/>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sz="1815">
              <a:latin typeface="微软雅黑" panose="020B0503020204020204" pitchFamily="34" charset="-122"/>
              <a:ea typeface="微软雅黑" panose="020B0503020204020204" pitchFamily="34" charset="-122"/>
            </a:endParaRPr>
          </a:p>
        </p:txBody>
      </p:sp>
      <p:sp>
        <p:nvSpPr>
          <p:cNvPr id="38" name="Freeform 42"/>
          <p:cNvSpPr>
            <a:spLocks/>
          </p:cNvSpPr>
          <p:nvPr/>
        </p:nvSpPr>
        <p:spPr bwMode="auto">
          <a:xfrm flipH="1">
            <a:off x="5072372" y="1496315"/>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sz="1815">
              <a:latin typeface="微软雅黑" panose="020B0503020204020204" pitchFamily="34" charset="-122"/>
              <a:ea typeface="微软雅黑" panose="020B0503020204020204" pitchFamily="34" charset="-122"/>
            </a:endParaRPr>
          </a:p>
        </p:txBody>
      </p:sp>
      <p:sp>
        <p:nvSpPr>
          <p:cNvPr id="42" name="Freeform 42"/>
          <p:cNvSpPr>
            <a:spLocks/>
          </p:cNvSpPr>
          <p:nvPr/>
        </p:nvSpPr>
        <p:spPr bwMode="auto">
          <a:xfrm flipV="1">
            <a:off x="1823381" y="3761198"/>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sz="1815">
              <a:latin typeface="微软雅黑" panose="020B0503020204020204" pitchFamily="34" charset="-122"/>
              <a:ea typeface="微软雅黑" panose="020B0503020204020204" pitchFamily="34" charset="-122"/>
            </a:endParaRPr>
          </a:p>
        </p:txBody>
      </p:sp>
      <p:sp>
        <p:nvSpPr>
          <p:cNvPr id="43" name="Freeform 42"/>
          <p:cNvSpPr>
            <a:spLocks/>
          </p:cNvSpPr>
          <p:nvPr/>
        </p:nvSpPr>
        <p:spPr bwMode="auto">
          <a:xfrm flipH="1" flipV="1">
            <a:off x="5072372" y="3761198"/>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sz="1815">
              <a:latin typeface="微软雅黑" panose="020B0503020204020204" pitchFamily="34" charset="-122"/>
              <a:ea typeface="微软雅黑" panose="020B0503020204020204" pitchFamily="34" charset="-122"/>
            </a:endParaRPr>
          </a:p>
        </p:txBody>
      </p:sp>
      <p:sp>
        <p:nvSpPr>
          <p:cNvPr id="45" name="矩形 32"/>
          <p:cNvSpPr>
            <a:spLocks noChangeArrowheads="1"/>
          </p:cNvSpPr>
          <p:nvPr/>
        </p:nvSpPr>
        <p:spPr bwMode="auto">
          <a:xfrm>
            <a:off x="0" y="2537582"/>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6" name="TextBox 33"/>
          <p:cNvSpPr txBox="1">
            <a:spLocks noChangeArrowheads="1"/>
          </p:cNvSpPr>
          <p:nvPr/>
        </p:nvSpPr>
        <p:spPr bwMode="auto">
          <a:xfrm>
            <a:off x="2779311" y="2746819"/>
            <a:ext cx="3299326" cy="408939"/>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250" b="1" spc="225" dirty="0">
                <a:solidFill>
                  <a:schemeClr val="tx1">
                    <a:lumMod val="75000"/>
                    <a:lumOff val="25000"/>
                  </a:schemeClr>
                </a:solidFill>
                <a:latin typeface="微软雅黑" pitchFamily="34" charset="-122"/>
              </a:rPr>
              <a:t>点击添加表述内容标题</a:t>
            </a:r>
          </a:p>
        </p:txBody>
      </p:sp>
      <p:grpSp>
        <p:nvGrpSpPr>
          <p:cNvPr id="47" name="组合 34"/>
          <p:cNvGrpSpPr>
            <a:grpSpLocks/>
          </p:cNvGrpSpPr>
          <p:nvPr/>
        </p:nvGrpSpPr>
        <p:grpSpPr bwMode="auto">
          <a:xfrm>
            <a:off x="1442983" y="1950592"/>
            <a:ext cx="783427" cy="785533"/>
            <a:chOff x="0" y="0"/>
            <a:chExt cx="1154113" cy="1155699"/>
          </a:xfrm>
          <a:solidFill>
            <a:schemeClr val="bg1">
              <a:lumMod val="65000"/>
            </a:schemeClr>
          </a:solidFill>
        </p:grpSpPr>
        <p:sp>
          <p:nvSpPr>
            <p:cNvPr id="48" name="Oval 30"/>
            <p:cNvSpPr>
              <a:spLocks noChangeArrowheads="1"/>
            </p:cNvSpPr>
            <p:nvPr/>
          </p:nvSpPr>
          <p:spPr bwMode="auto">
            <a:xfrm>
              <a:off x="0" y="0"/>
              <a:ext cx="1154113" cy="1155699"/>
            </a:xfrm>
            <a:prstGeom prst="ellipse">
              <a:avLst/>
            </a:prstGeom>
            <a:solidFill>
              <a:srgbClr val="F24700"/>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9"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15">
                <a:latin typeface="微软雅黑" panose="020B0503020204020204" pitchFamily="34" charset="-122"/>
                <a:ea typeface="微软雅黑" panose="020B0503020204020204" pitchFamily="34" charset="-122"/>
              </a:endParaRPr>
            </a:p>
          </p:txBody>
        </p:sp>
      </p:grpSp>
      <p:grpSp>
        <p:nvGrpSpPr>
          <p:cNvPr id="50" name="组合 37"/>
          <p:cNvGrpSpPr>
            <a:grpSpLocks/>
          </p:cNvGrpSpPr>
          <p:nvPr/>
        </p:nvGrpSpPr>
        <p:grpSpPr bwMode="auto">
          <a:xfrm>
            <a:off x="1460225" y="3020989"/>
            <a:ext cx="783427" cy="785533"/>
            <a:chOff x="0" y="0"/>
            <a:chExt cx="1154113" cy="1155698"/>
          </a:xfrm>
          <a:solidFill>
            <a:schemeClr val="bg1">
              <a:lumMod val="65000"/>
            </a:schemeClr>
          </a:solidFill>
        </p:grpSpPr>
        <p:sp>
          <p:nvSpPr>
            <p:cNvPr id="51" name="Oval 31"/>
            <p:cNvSpPr>
              <a:spLocks noChangeArrowheads="1"/>
            </p:cNvSpPr>
            <p:nvPr/>
          </p:nvSpPr>
          <p:spPr bwMode="auto">
            <a:xfrm>
              <a:off x="0" y="0"/>
              <a:ext cx="1154113" cy="1155699"/>
            </a:xfrm>
            <a:prstGeom prst="ellipse">
              <a:avLst/>
            </a:prstGeom>
            <a:solidFill>
              <a:srgbClr val="72A81D"/>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52"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15">
                <a:latin typeface="微软雅黑" panose="020B0503020204020204" pitchFamily="34" charset="-122"/>
                <a:ea typeface="微软雅黑" panose="020B0503020204020204" pitchFamily="34" charset="-122"/>
              </a:endParaRPr>
            </a:p>
          </p:txBody>
        </p:sp>
      </p:grpSp>
      <p:grpSp>
        <p:nvGrpSpPr>
          <p:cNvPr id="53" name="组合 40"/>
          <p:cNvGrpSpPr>
            <a:grpSpLocks/>
          </p:cNvGrpSpPr>
          <p:nvPr/>
        </p:nvGrpSpPr>
        <p:grpSpPr bwMode="auto">
          <a:xfrm>
            <a:off x="6852594" y="1972171"/>
            <a:ext cx="784505" cy="785533"/>
            <a:chOff x="0" y="0"/>
            <a:chExt cx="1155700" cy="1155698"/>
          </a:xfrm>
          <a:solidFill>
            <a:schemeClr val="bg1">
              <a:lumMod val="65000"/>
            </a:schemeClr>
          </a:solidFill>
        </p:grpSpPr>
        <p:sp>
          <p:nvSpPr>
            <p:cNvPr id="54" name="Oval 33"/>
            <p:cNvSpPr>
              <a:spLocks noChangeArrowheads="1"/>
            </p:cNvSpPr>
            <p:nvPr/>
          </p:nvSpPr>
          <p:spPr bwMode="auto">
            <a:xfrm>
              <a:off x="0" y="0"/>
              <a:ext cx="1155700" cy="1155698"/>
            </a:xfrm>
            <a:prstGeom prst="ellipse">
              <a:avLst/>
            </a:prstGeom>
            <a:solidFill>
              <a:srgbClr val="FBC600"/>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55"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15">
                <a:latin typeface="微软雅黑" panose="020B0503020204020204" pitchFamily="34" charset="-122"/>
                <a:ea typeface="微软雅黑" panose="020B0503020204020204" pitchFamily="34" charset="-122"/>
              </a:endParaRPr>
            </a:p>
          </p:txBody>
        </p:sp>
      </p:grpSp>
      <p:grpSp>
        <p:nvGrpSpPr>
          <p:cNvPr id="56" name="组合 43"/>
          <p:cNvGrpSpPr>
            <a:grpSpLocks/>
          </p:cNvGrpSpPr>
          <p:nvPr/>
        </p:nvGrpSpPr>
        <p:grpSpPr bwMode="auto">
          <a:xfrm>
            <a:off x="6884923" y="3041491"/>
            <a:ext cx="783427" cy="785533"/>
            <a:chOff x="0" y="0"/>
            <a:chExt cx="1154113" cy="1155698"/>
          </a:xfrm>
          <a:solidFill>
            <a:schemeClr val="bg1">
              <a:lumMod val="65000"/>
            </a:schemeClr>
          </a:solidFill>
        </p:grpSpPr>
        <p:sp>
          <p:nvSpPr>
            <p:cNvPr id="57" name="Oval 32"/>
            <p:cNvSpPr>
              <a:spLocks noChangeArrowheads="1"/>
            </p:cNvSpPr>
            <p:nvPr/>
          </p:nvSpPr>
          <p:spPr bwMode="auto">
            <a:xfrm>
              <a:off x="0" y="0"/>
              <a:ext cx="1154113" cy="1155698"/>
            </a:xfrm>
            <a:prstGeom prst="ellipse">
              <a:avLst/>
            </a:prstGeom>
            <a:solidFill>
              <a:srgbClr val="35AFFF"/>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58"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815">
                <a:latin typeface="微软雅黑" panose="020B0503020204020204" pitchFamily="34" charset="-122"/>
                <a:ea typeface="微软雅黑" panose="020B0503020204020204" pitchFamily="34" charset="-122"/>
              </a:endParaRPr>
            </a:p>
          </p:txBody>
        </p:sp>
      </p:grpSp>
      <p:sp>
        <p:nvSpPr>
          <p:cNvPr id="59" name="TextBox 46"/>
          <p:cNvSpPr txBox="1">
            <a:spLocks noChangeArrowheads="1"/>
          </p:cNvSpPr>
          <p:nvPr/>
        </p:nvSpPr>
        <p:spPr bwMode="auto">
          <a:xfrm>
            <a:off x="2291066" y="1188790"/>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solidFill>
                  <a:schemeClr val="tx1"/>
                </a:solidFill>
                <a:latin typeface="微软雅黑" pitchFamily="34" charset="-122"/>
              </a:rPr>
              <a:t>添加标题内容</a:t>
            </a:r>
            <a:endParaRPr lang="en-US" altLang="zh-CN" sz="1400" b="1" dirty="0">
              <a:solidFill>
                <a:schemeClr val="tx1"/>
              </a:solidFill>
              <a:latin typeface="微软雅黑" pitchFamily="34" charset="-122"/>
            </a:endParaRPr>
          </a:p>
        </p:txBody>
      </p:sp>
      <p:sp>
        <p:nvSpPr>
          <p:cNvPr id="60" name="TextBox 47"/>
          <p:cNvSpPr txBox="1">
            <a:spLocks noChangeArrowheads="1"/>
          </p:cNvSpPr>
          <p:nvPr/>
        </p:nvSpPr>
        <p:spPr bwMode="auto">
          <a:xfrm>
            <a:off x="2239342" y="1594634"/>
            <a:ext cx="1759747" cy="524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just" eaLnBrk="1" hangingPunct="1">
              <a:spcBef>
                <a:spcPct val="0"/>
              </a:spcBef>
              <a:buFontTx/>
              <a:buNone/>
            </a:pPr>
            <a:r>
              <a:rPr lang="zh-CN" altLang="en-US" sz="750" spc="225" dirty="0">
                <a:solidFill>
                  <a:schemeClr val="bg1">
                    <a:lumMod val="50000"/>
                  </a:schemeClr>
                </a:solidFill>
                <a:latin typeface="微软雅黑" panose="020B0503020204020204" pitchFamily="34" charset="-122"/>
              </a:rPr>
              <a:t>点击输入本栏的具体文字，简明扼要的说明分项内容，此为概念图解，请根据您的具体内容酌情修改。</a:t>
            </a:r>
          </a:p>
        </p:txBody>
      </p:sp>
      <p:sp>
        <p:nvSpPr>
          <p:cNvPr id="61" name="TextBox 48"/>
          <p:cNvSpPr txBox="1">
            <a:spLocks noChangeArrowheads="1"/>
          </p:cNvSpPr>
          <p:nvPr/>
        </p:nvSpPr>
        <p:spPr bwMode="auto">
          <a:xfrm>
            <a:off x="5576692" y="1188790"/>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tx1"/>
                </a:solidFill>
                <a:latin typeface="微软雅黑" pitchFamily="34" charset="-122"/>
              </a:rPr>
              <a:t>添加标题内容</a:t>
            </a:r>
            <a:endParaRPr lang="en-US" altLang="zh-CN" sz="1400" b="1" dirty="0">
              <a:solidFill>
                <a:schemeClr val="tx1"/>
              </a:solidFill>
              <a:latin typeface="微软雅黑" pitchFamily="34" charset="-122"/>
            </a:endParaRPr>
          </a:p>
        </p:txBody>
      </p:sp>
      <p:sp>
        <p:nvSpPr>
          <p:cNvPr id="62" name="TextBox 49"/>
          <p:cNvSpPr txBox="1">
            <a:spLocks noChangeArrowheads="1"/>
          </p:cNvSpPr>
          <p:nvPr/>
        </p:nvSpPr>
        <p:spPr bwMode="auto">
          <a:xfrm>
            <a:off x="5076684" y="1594634"/>
            <a:ext cx="1759747" cy="524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just" eaLnBrk="1" hangingPunct="1">
              <a:spcBef>
                <a:spcPct val="0"/>
              </a:spcBef>
              <a:buFontTx/>
              <a:buNone/>
            </a:pPr>
            <a:r>
              <a:rPr lang="zh-CN" altLang="en-US" sz="750" spc="225" dirty="0">
                <a:solidFill>
                  <a:schemeClr val="bg1">
                    <a:lumMod val="50000"/>
                  </a:schemeClr>
                </a:solidFill>
                <a:latin typeface="微软雅黑" panose="020B0503020204020204" pitchFamily="34" charset="-122"/>
              </a:rPr>
              <a:t>点击输入本栏的具体文字，简明扼要的说明分项内容，此为概念图解，请根据您的具体内容酌情修改。</a:t>
            </a:r>
          </a:p>
        </p:txBody>
      </p:sp>
      <p:sp>
        <p:nvSpPr>
          <p:cNvPr id="63" name="TextBox 50"/>
          <p:cNvSpPr txBox="1">
            <a:spLocks noChangeArrowheads="1"/>
          </p:cNvSpPr>
          <p:nvPr/>
        </p:nvSpPr>
        <p:spPr bwMode="auto">
          <a:xfrm>
            <a:off x="2291066" y="4298554"/>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400" b="1" dirty="0">
                <a:solidFill>
                  <a:schemeClr val="tx1"/>
                </a:solidFill>
                <a:latin typeface="微软雅黑" pitchFamily="34" charset="-122"/>
              </a:rPr>
              <a:t>添加标题内容</a:t>
            </a:r>
            <a:endParaRPr lang="en-US" altLang="zh-CN" sz="1400" b="1" dirty="0">
              <a:solidFill>
                <a:schemeClr val="tx1"/>
              </a:solidFill>
              <a:latin typeface="微软雅黑" pitchFamily="34" charset="-122"/>
            </a:endParaRPr>
          </a:p>
        </p:txBody>
      </p:sp>
      <p:sp>
        <p:nvSpPr>
          <p:cNvPr id="64" name="TextBox 51"/>
          <p:cNvSpPr txBox="1">
            <a:spLocks noChangeArrowheads="1"/>
          </p:cNvSpPr>
          <p:nvPr/>
        </p:nvSpPr>
        <p:spPr bwMode="auto">
          <a:xfrm>
            <a:off x="2239342" y="3489411"/>
            <a:ext cx="1759747" cy="524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just" eaLnBrk="1" hangingPunct="1">
              <a:spcBef>
                <a:spcPct val="0"/>
              </a:spcBef>
              <a:buFontTx/>
              <a:buNone/>
            </a:pPr>
            <a:r>
              <a:rPr lang="zh-CN" altLang="en-US" sz="750" spc="225" dirty="0">
                <a:solidFill>
                  <a:schemeClr val="bg1">
                    <a:lumMod val="50000"/>
                  </a:schemeClr>
                </a:solidFill>
                <a:latin typeface="微软雅黑" panose="020B0503020204020204" pitchFamily="34" charset="-122"/>
              </a:rPr>
              <a:t>点击输入本栏的具体文字，简明扼要的说明分项内容，此为概念图解，请根据您的具体内容酌情修改。</a:t>
            </a:r>
          </a:p>
        </p:txBody>
      </p:sp>
      <p:sp>
        <p:nvSpPr>
          <p:cNvPr id="65" name="TextBox 52"/>
          <p:cNvSpPr txBox="1">
            <a:spLocks noChangeArrowheads="1"/>
          </p:cNvSpPr>
          <p:nvPr/>
        </p:nvSpPr>
        <p:spPr bwMode="auto">
          <a:xfrm>
            <a:off x="5576692" y="4298554"/>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tx1"/>
                </a:solidFill>
                <a:latin typeface="微软雅黑" pitchFamily="34" charset="-122"/>
              </a:rPr>
              <a:t>添加标题内容</a:t>
            </a:r>
            <a:endParaRPr lang="en-US" altLang="zh-CN" sz="1400" b="1" dirty="0">
              <a:solidFill>
                <a:schemeClr val="tx1"/>
              </a:solidFill>
              <a:latin typeface="微软雅黑" pitchFamily="34" charset="-122"/>
            </a:endParaRPr>
          </a:p>
        </p:txBody>
      </p:sp>
      <p:sp>
        <p:nvSpPr>
          <p:cNvPr id="66" name="TextBox 53"/>
          <p:cNvSpPr txBox="1">
            <a:spLocks noChangeArrowheads="1"/>
          </p:cNvSpPr>
          <p:nvPr/>
        </p:nvSpPr>
        <p:spPr bwMode="auto">
          <a:xfrm>
            <a:off x="5076684" y="3489411"/>
            <a:ext cx="1759747" cy="524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just" eaLnBrk="1" hangingPunct="1">
              <a:spcBef>
                <a:spcPct val="0"/>
              </a:spcBef>
              <a:buFontTx/>
              <a:buNone/>
            </a:pPr>
            <a:r>
              <a:rPr lang="zh-CN" altLang="en-US" sz="750" spc="225" dirty="0">
                <a:solidFill>
                  <a:schemeClr val="bg1">
                    <a:lumMod val="50000"/>
                  </a:schemeClr>
                </a:solidFill>
                <a:latin typeface="微软雅黑" panose="020B0503020204020204" pitchFamily="34" charset="-122"/>
              </a:rPr>
              <a:t>点击输入本栏的具体文字，简明扼要的说明分项内容，此为概念图解，请根据您的具体内容酌情修改。</a:t>
            </a:r>
          </a:p>
        </p:txBody>
      </p:sp>
    </p:spTree>
    <p:extLst>
      <p:ext uri="{BB962C8B-B14F-4D97-AF65-F5344CB8AC3E}">
        <p14:creationId xmlns:p14="http://schemas.microsoft.com/office/powerpoint/2010/main" val="308601898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5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56"/>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47"/>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50"/>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53"/>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right)">
                                      <p:cBhvr>
                                        <p:cTn id="39" dur="500"/>
                                        <p:tgtEl>
                                          <p:spTgt spid="38"/>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right)">
                                      <p:cBhvr>
                                        <p:cTn id="42" dur="500"/>
                                        <p:tgtEl>
                                          <p:spTgt spid="4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left)">
                                      <p:cBhvr>
                                        <p:cTn id="45" dur="500"/>
                                        <p:tgtEl>
                                          <p:spTgt spid="4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1000"/>
                                        <p:tgtEl>
                                          <p:spTgt spid="59"/>
                                        </p:tgtEl>
                                      </p:cBhvr>
                                    </p:animEffect>
                                    <p:anim calcmode="lin" valueType="num">
                                      <p:cBhvr>
                                        <p:cTn id="50" dur="1000" fill="hold"/>
                                        <p:tgtEl>
                                          <p:spTgt spid="59"/>
                                        </p:tgtEl>
                                        <p:attrNameLst>
                                          <p:attrName>ppt_x</p:attrName>
                                        </p:attrNameLst>
                                      </p:cBhvr>
                                      <p:tavLst>
                                        <p:tav tm="0">
                                          <p:val>
                                            <p:strVal val="#ppt_x"/>
                                          </p:val>
                                        </p:tav>
                                        <p:tav tm="100000">
                                          <p:val>
                                            <p:strVal val="#ppt_x"/>
                                          </p:val>
                                        </p:tav>
                                      </p:tavLst>
                                    </p:anim>
                                    <p:anim calcmode="lin" valueType="num">
                                      <p:cBhvr>
                                        <p:cTn id="51" dur="1000" fill="hold"/>
                                        <p:tgtEl>
                                          <p:spTgt spid="59"/>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1000"/>
                                        <p:tgtEl>
                                          <p:spTgt spid="61"/>
                                        </p:tgtEl>
                                      </p:cBhvr>
                                    </p:animEffect>
                                    <p:anim calcmode="lin" valueType="num">
                                      <p:cBhvr>
                                        <p:cTn id="55" dur="1000" fill="hold"/>
                                        <p:tgtEl>
                                          <p:spTgt spid="61"/>
                                        </p:tgtEl>
                                        <p:attrNameLst>
                                          <p:attrName>ppt_x</p:attrName>
                                        </p:attrNameLst>
                                      </p:cBhvr>
                                      <p:tavLst>
                                        <p:tav tm="0">
                                          <p:val>
                                            <p:strVal val="#ppt_x"/>
                                          </p:val>
                                        </p:tav>
                                        <p:tav tm="100000">
                                          <p:val>
                                            <p:strVal val="#ppt_x"/>
                                          </p:val>
                                        </p:tav>
                                      </p:tavLst>
                                    </p:anim>
                                    <p:anim calcmode="lin" valueType="num">
                                      <p:cBhvr>
                                        <p:cTn id="56" dur="1000" fill="hold"/>
                                        <p:tgtEl>
                                          <p:spTgt spid="6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fade">
                                      <p:cBhvr>
                                        <p:cTn id="59" dur="1000"/>
                                        <p:tgtEl>
                                          <p:spTgt spid="65"/>
                                        </p:tgtEl>
                                      </p:cBhvr>
                                    </p:animEffect>
                                    <p:anim calcmode="lin" valueType="num">
                                      <p:cBhvr>
                                        <p:cTn id="60" dur="1000" fill="hold"/>
                                        <p:tgtEl>
                                          <p:spTgt spid="65"/>
                                        </p:tgtEl>
                                        <p:attrNameLst>
                                          <p:attrName>ppt_x</p:attrName>
                                        </p:attrNameLst>
                                      </p:cBhvr>
                                      <p:tavLst>
                                        <p:tav tm="0">
                                          <p:val>
                                            <p:strVal val="#ppt_x"/>
                                          </p:val>
                                        </p:tav>
                                        <p:tav tm="100000">
                                          <p:val>
                                            <p:strVal val="#ppt_x"/>
                                          </p:val>
                                        </p:tav>
                                      </p:tavLst>
                                    </p:anim>
                                    <p:anim calcmode="lin" valueType="num">
                                      <p:cBhvr>
                                        <p:cTn id="61" dur="1000" fill="hold"/>
                                        <p:tgtEl>
                                          <p:spTgt spid="6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fade">
                                      <p:cBhvr>
                                        <p:cTn id="64" dur="1000"/>
                                        <p:tgtEl>
                                          <p:spTgt spid="63"/>
                                        </p:tgtEl>
                                      </p:cBhvr>
                                    </p:animEffect>
                                    <p:anim calcmode="lin" valueType="num">
                                      <p:cBhvr>
                                        <p:cTn id="65" dur="1000" fill="hold"/>
                                        <p:tgtEl>
                                          <p:spTgt spid="63"/>
                                        </p:tgtEl>
                                        <p:attrNameLst>
                                          <p:attrName>ppt_x</p:attrName>
                                        </p:attrNameLst>
                                      </p:cBhvr>
                                      <p:tavLst>
                                        <p:tav tm="0">
                                          <p:val>
                                            <p:strVal val="#ppt_x"/>
                                          </p:val>
                                        </p:tav>
                                        <p:tav tm="100000">
                                          <p:val>
                                            <p:strVal val="#ppt_x"/>
                                          </p:val>
                                        </p:tav>
                                      </p:tavLst>
                                    </p:anim>
                                    <p:anim calcmode="lin" valueType="num">
                                      <p:cBhvr>
                                        <p:cTn id="66" dur="1000" fill="hold"/>
                                        <p:tgtEl>
                                          <p:spTgt spid="63"/>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wipe(up)">
                                      <p:cBhvr>
                                        <p:cTn id="70" dur="500"/>
                                        <p:tgtEl>
                                          <p:spTgt spid="60"/>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62"/>
                                        </p:tgtEl>
                                        <p:attrNameLst>
                                          <p:attrName>style.visibility</p:attrName>
                                        </p:attrNameLst>
                                      </p:cBhvr>
                                      <p:to>
                                        <p:strVal val="visible"/>
                                      </p:to>
                                    </p:set>
                                    <p:animEffect transition="in" filter="wipe(up)">
                                      <p:cBhvr>
                                        <p:cTn id="73" dur="500"/>
                                        <p:tgtEl>
                                          <p:spTgt spid="62"/>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64"/>
                                        </p:tgtEl>
                                        <p:attrNameLst>
                                          <p:attrName>style.visibility</p:attrName>
                                        </p:attrNameLst>
                                      </p:cBhvr>
                                      <p:to>
                                        <p:strVal val="visible"/>
                                      </p:to>
                                    </p:set>
                                    <p:animEffect transition="in" filter="wipe(down)">
                                      <p:cBhvr>
                                        <p:cTn id="76" dur="500"/>
                                        <p:tgtEl>
                                          <p:spTgt spid="64"/>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66"/>
                                        </p:tgtEl>
                                        <p:attrNameLst>
                                          <p:attrName>style.visibility</p:attrName>
                                        </p:attrNameLst>
                                      </p:cBhvr>
                                      <p:to>
                                        <p:strVal val="visible"/>
                                      </p:to>
                                    </p:set>
                                    <p:animEffect transition="in" filter="wipe(down)">
                                      <p:cBhvr>
                                        <p:cTn id="7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animBg="1"/>
      <p:bldP spid="42" grpId="0" animBg="1"/>
      <p:bldP spid="43" grpId="0" animBg="1"/>
      <p:bldP spid="45" grpId="0" animBg="1" autoUpdateAnimBg="0"/>
      <p:bldP spid="46" grpId="0"/>
      <p:bldP spid="59" grpId="0" autoUpdateAnimBg="0"/>
      <p:bldP spid="60" grpId="0" autoUpdateAnimBg="0"/>
      <p:bldP spid="61" grpId="0" autoUpdateAnimBg="0"/>
      <p:bldP spid="62" grpId="0" autoUpdateAnimBg="0"/>
      <p:bldP spid="63" grpId="0" autoUpdateAnimBg="0"/>
      <p:bldP spid="64" grpId="0" autoUpdateAnimBg="0"/>
      <p:bldP spid="65" grpId="0" autoUpdateAnimBg="0"/>
      <p:bldP spid="66"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3"/>
          <p:cNvSpPr txBox="1">
            <a:spLocks noChangeArrowheads="1"/>
          </p:cNvSpPr>
          <p:nvPr/>
        </p:nvSpPr>
        <p:spPr bwMode="auto">
          <a:xfrm>
            <a:off x="1197614" y="1823579"/>
            <a:ext cx="1480349" cy="34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a:defRPr sz="4800">
                <a:solidFill>
                  <a:schemeClr val="tx1"/>
                </a:solidFill>
                <a:latin typeface="Calibri" panose="020F0502020204030204" pitchFamily="34" charset="0"/>
                <a:ea typeface="MS PGothic" panose="020B0600070205080204" pitchFamily="34" charset="-128"/>
              </a:defRPr>
            </a:lvl1pPr>
            <a:lvl2pPr marL="742950" indent="-285750">
              <a:defRPr sz="4800">
                <a:solidFill>
                  <a:schemeClr val="tx1"/>
                </a:solidFill>
                <a:latin typeface="Calibri" panose="020F0502020204030204" pitchFamily="34" charset="0"/>
                <a:ea typeface="MS PGothic" panose="020B0600070205080204" pitchFamily="34" charset="-128"/>
              </a:defRPr>
            </a:lvl2pPr>
            <a:lvl3pPr marL="1143000" indent="-228600">
              <a:defRPr sz="4800">
                <a:solidFill>
                  <a:schemeClr val="tx1"/>
                </a:solidFill>
                <a:latin typeface="Calibri" panose="020F0502020204030204" pitchFamily="34" charset="0"/>
                <a:ea typeface="MS PGothic" panose="020B0600070205080204" pitchFamily="34" charset="-128"/>
              </a:defRPr>
            </a:lvl3pPr>
            <a:lvl4pPr marL="1600200" indent="-228600">
              <a:defRPr sz="4800">
                <a:solidFill>
                  <a:schemeClr val="tx1"/>
                </a:solidFill>
                <a:latin typeface="Calibri" panose="020F0502020204030204" pitchFamily="34" charset="0"/>
                <a:ea typeface="MS PGothic" panose="020B0600070205080204" pitchFamily="34" charset="-128"/>
              </a:defRPr>
            </a:lvl4pPr>
            <a:lvl5pPr marL="2057400" indent="-228600">
              <a:defRPr sz="4800">
                <a:solidFill>
                  <a:schemeClr val="tx1"/>
                </a:solidFill>
                <a:latin typeface="Calibri" panose="020F0502020204030204" pitchFamily="34" charset="0"/>
                <a:ea typeface="MS PGothic" panose="020B0600070205080204" pitchFamily="3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nSpc>
                <a:spcPct val="120000"/>
              </a:lnSpc>
            </a:pPr>
            <a:r>
              <a:rPr lang="zh-CN" altLang="en-US" sz="1350" b="1" dirty="0">
                <a:solidFill>
                  <a:schemeClr val="tx1">
                    <a:lumMod val="95000"/>
                    <a:lumOff val="5000"/>
                  </a:schemeClr>
                </a:solidFill>
                <a:latin typeface="微软雅黑" panose="020B0503020204020204" pitchFamily="34" charset="-122"/>
                <a:ea typeface="微软雅黑" panose="020B0503020204020204" pitchFamily="34" charset="-122"/>
              </a:rPr>
              <a:t>插入标题</a:t>
            </a:r>
            <a:endParaRPr lang="en-US" altLang="zh-CN" sz="135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7" name="TextBox 34"/>
          <p:cNvSpPr txBox="1">
            <a:spLocks noChangeArrowheads="1"/>
          </p:cNvSpPr>
          <p:nvPr/>
        </p:nvSpPr>
        <p:spPr bwMode="auto">
          <a:xfrm>
            <a:off x="1186900" y="2080125"/>
            <a:ext cx="1480349" cy="4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a:defRPr sz="4800">
                <a:solidFill>
                  <a:schemeClr val="tx1"/>
                </a:solidFill>
                <a:latin typeface="Calibri" panose="020F0502020204030204" pitchFamily="34" charset="0"/>
                <a:ea typeface="MS PGothic" panose="020B0600070205080204" pitchFamily="34" charset="-128"/>
              </a:defRPr>
            </a:lvl1pPr>
            <a:lvl2pPr marL="742950" indent="-285750">
              <a:defRPr sz="4800">
                <a:solidFill>
                  <a:schemeClr val="tx1"/>
                </a:solidFill>
                <a:latin typeface="Calibri" panose="020F0502020204030204" pitchFamily="34" charset="0"/>
                <a:ea typeface="MS PGothic" panose="020B0600070205080204" pitchFamily="34" charset="-128"/>
              </a:defRPr>
            </a:lvl2pPr>
            <a:lvl3pPr marL="1143000" indent="-228600">
              <a:defRPr sz="4800">
                <a:solidFill>
                  <a:schemeClr val="tx1"/>
                </a:solidFill>
                <a:latin typeface="Calibri" panose="020F0502020204030204" pitchFamily="34" charset="0"/>
                <a:ea typeface="MS PGothic" panose="020B0600070205080204" pitchFamily="34" charset="-128"/>
              </a:defRPr>
            </a:lvl3pPr>
            <a:lvl4pPr marL="1600200" indent="-228600">
              <a:defRPr sz="4800">
                <a:solidFill>
                  <a:schemeClr val="tx1"/>
                </a:solidFill>
                <a:latin typeface="Calibri" panose="020F0502020204030204" pitchFamily="34" charset="0"/>
                <a:ea typeface="MS PGothic" panose="020B0600070205080204" pitchFamily="34" charset="-128"/>
              </a:defRPr>
            </a:lvl4pPr>
            <a:lvl5pPr marL="2057400" indent="-228600">
              <a:defRPr sz="4800">
                <a:solidFill>
                  <a:schemeClr val="tx1"/>
                </a:solidFill>
                <a:latin typeface="Calibri" panose="020F0502020204030204" pitchFamily="34" charset="0"/>
                <a:ea typeface="MS PGothic" panose="020B0600070205080204" pitchFamily="3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gn="just">
              <a:lnSpc>
                <a:spcPts val="1301"/>
              </a:lnSpc>
            </a:pPr>
            <a:r>
              <a:rPr lang="zh-CN" altLang="en-US" sz="675" dirty="0">
                <a:solidFill>
                  <a:schemeClr val="bg1">
                    <a:lumMod val="50000"/>
                  </a:schemeClr>
                </a:solidFill>
                <a:latin typeface="Impact" panose="020B0806030902050204" pitchFamily="34" charset="0"/>
                <a:ea typeface="微软雅黑" panose="020B0503020204020204" pitchFamily="34" charset="-122"/>
              </a:rPr>
              <a:t>在这里对今年的工作达标情况做简要说明，文字要精炼概括，</a:t>
            </a:r>
            <a:endParaRPr lang="en-US" altLang="zh-CN" sz="675" dirty="0">
              <a:solidFill>
                <a:schemeClr val="bg1">
                  <a:lumMod val="50000"/>
                </a:schemeClr>
              </a:solidFill>
              <a:latin typeface="Impact" panose="020B0806030902050204" pitchFamily="34" charset="0"/>
              <a:ea typeface="微软雅黑" panose="020B0503020204020204" pitchFamily="34" charset="-122"/>
            </a:endParaRPr>
          </a:p>
        </p:txBody>
      </p:sp>
      <p:sp>
        <p:nvSpPr>
          <p:cNvPr id="8" name="TextBox 35"/>
          <p:cNvSpPr txBox="1">
            <a:spLocks noChangeArrowheads="1"/>
          </p:cNvSpPr>
          <p:nvPr/>
        </p:nvSpPr>
        <p:spPr bwMode="auto">
          <a:xfrm>
            <a:off x="1197614" y="2710479"/>
            <a:ext cx="1480349" cy="34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a:defRPr sz="4800">
                <a:solidFill>
                  <a:schemeClr val="tx1"/>
                </a:solidFill>
                <a:latin typeface="Calibri" panose="020F0502020204030204" pitchFamily="34" charset="0"/>
                <a:ea typeface="MS PGothic" panose="020B0600070205080204" pitchFamily="34" charset="-128"/>
              </a:defRPr>
            </a:lvl1pPr>
            <a:lvl2pPr marL="742950" indent="-285750">
              <a:defRPr sz="4800">
                <a:solidFill>
                  <a:schemeClr val="tx1"/>
                </a:solidFill>
                <a:latin typeface="Calibri" panose="020F0502020204030204" pitchFamily="34" charset="0"/>
                <a:ea typeface="MS PGothic" panose="020B0600070205080204" pitchFamily="34" charset="-128"/>
              </a:defRPr>
            </a:lvl2pPr>
            <a:lvl3pPr marL="1143000" indent="-228600">
              <a:defRPr sz="4800">
                <a:solidFill>
                  <a:schemeClr val="tx1"/>
                </a:solidFill>
                <a:latin typeface="Calibri" panose="020F0502020204030204" pitchFamily="34" charset="0"/>
                <a:ea typeface="MS PGothic" panose="020B0600070205080204" pitchFamily="34" charset="-128"/>
              </a:defRPr>
            </a:lvl3pPr>
            <a:lvl4pPr marL="1600200" indent="-228600">
              <a:defRPr sz="4800">
                <a:solidFill>
                  <a:schemeClr val="tx1"/>
                </a:solidFill>
                <a:latin typeface="Calibri" panose="020F0502020204030204" pitchFamily="34" charset="0"/>
                <a:ea typeface="MS PGothic" panose="020B0600070205080204" pitchFamily="34" charset="-128"/>
              </a:defRPr>
            </a:lvl4pPr>
            <a:lvl5pPr marL="2057400" indent="-228600">
              <a:defRPr sz="4800">
                <a:solidFill>
                  <a:schemeClr val="tx1"/>
                </a:solidFill>
                <a:latin typeface="Calibri" panose="020F0502020204030204" pitchFamily="34" charset="0"/>
                <a:ea typeface="MS PGothic" panose="020B0600070205080204" pitchFamily="3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nSpc>
                <a:spcPct val="120000"/>
              </a:lnSpc>
            </a:pPr>
            <a:r>
              <a:rPr lang="zh-CN" altLang="en-US" sz="1350" b="1" dirty="0">
                <a:solidFill>
                  <a:schemeClr val="tx1">
                    <a:lumMod val="95000"/>
                    <a:lumOff val="5000"/>
                  </a:schemeClr>
                </a:solidFill>
                <a:latin typeface="微软雅黑" panose="020B0503020204020204" pitchFamily="34" charset="-122"/>
                <a:ea typeface="微软雅黑" panose="020B0503020204020204" pitchFamily="34" charset="-122"/>
              </a:rPr>
              <a:t>插入标题</a:t>
            </a:r>
            <a:endParaRPr lang="en-US" altLang="zh-CN" sz="135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9" name="TextBox 36"/>
          <p:cNvSpPr txBox="1">
            <a:spLocks noChangeArrowheads="1"/>
          </p:cNvSpPr>
          <p:nvPr/>
        </p:nvSpPr>
        <p:spPr bwMode="auto">
          <a:xfrm>
            <a:off x="1186900" y="2967621"/>
            <a:ext cx="1480349" cy="4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a:defRPr sz="4800">
                <a:solidFill>
                  <a:schemeClr val="tx1"/>
                </a:solidFill>
                <a:latin typeface="Calibri" panose="020F0502020204030204" pitchFamily="34" charset="0"/>
                <a:ea typeface="MS PGothic" panose="020B0600070205080204" pitchFamily="34" charset="-128"/>
              </a:defRPr>
            </a:lvl1pPr>
            <a:lvl2pPr marL="742950" indent="-285750">
              <a:defRPr sz="4800">
                <a:solidFill>
                  <a:schemeClr val="tx1"/>
                </a:solidFill>
                <a:latin typeface="Calibri" panose="020F0502020204030204" pitchFamily="34" charset="0"/>
                <a:ea typeface="MS PGothic" panose="020B0600070205080204" pitchFamily="34" charset="-128"/>
              </a:defRPr>
            </a:lvl2pPr>
            <a:lvl3pPr marL="1143000" indent="-228600">
              <a:defRPr sz="4800">
                <a:solidFill>
                  <a:schemeClr val="tx1"/>
                </a:solidFill>
                <a:latin typeface="Calibri" panose="020F0502020204030204" pitchFamily="34" charset="0"/>
                <a:ea typeface="MS PGothic" panose="020B0600070205080204" pitchFamily="34" charset="-128"/>
              </a:defRPr>
            </a:lvl3pPr>
            <a:lvl4pPr marL="1600200" indent="-228600">
              <a:defRPr sz="4800">
                <a:solidFill>
                  <a:schemeClr val="tx1"/>
                </a:solidFill>
                <a:latin typeface="Calibri" panose="020F0502020204030204" pitchFamily="34" charset="0"/>
                <a:ea typeface="MS PGothic" panose="020B0600070205080204" pitchFamily="34" charset="-128"/>
              </a:defRPr>
            </a:lvl4pPr>
            <a:lvl5pPr marL="2057400" indent="-228600">
              <a:defRPr sz="4800">
                <a:solidFill>
                  <a:schemeClr val="tx1"/>
                </a:solidFill>
                <a:latin typeface="Calibri" panose="020F0502020204030204" pitchFamily="34" charset="0"/>
                <a:ea typeface="MS PGothic" panose="020B0600070205080204" pitchFamily="3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gn="just">
              <a:lnSpc>
                <a:spcPts val="1301"/>
              </a:lnSpc>
            </a:pPr>
            <a:r>
              <a:rPr lang="zh-CN" altLang="en-US" sz="675" dirty="0">
                <a:solidFill>
                  <a:schemeClr val="bg1">
                    <a:lumMod val="50000"/>
                  </a:schemeClr>
                </a:solidFill>
                <a:latin typeface="Impact" panose="020B0806030902050204" pitchFamily="34" charset="0"/>
                <a:ea typeface="微软雅黑" panose="020B0503020204020204" pitchFamily="34" charset="-122"/>
              </a:rPr>
              <a:t>在这里对今年的工作达标情况做简要说明，文字要精炼概括，</a:t>
            </a:r>
            <a:endParaRPr lang="en-US" altLang="zh-CN" sz="675" dirty="0">
              <a:solidFill>
                <a:schemeClr val="bg1">
                  <a:lumMod val="50000"/>
                </a:schemeClr>
              </a:solidFill>
              <a:latin typeface="Impact" panose="020B0806030902050204" pitchFamily="34" charset="0"/>
              <a:ea typeface="微软雅黑" panose="020B0503020204020204" pitchFamily="34" charset="-122"/>
            </a:endParaRPr>
          </a:p>
        </p:txBody>
      </p:sp>
      <p:sp>
        <p:nvSpPr>
          <p:cNvPr id="10" name="TextBox 37"/>
          <p:cNvSpPr txBox="1">
            <a:spLocks noChangeArrowheads="1"/>
          </p:cNvSpPr>
          <p:nvPr/>
        </p:nvSpPr>
        <p:spPr bwMode="auto">
          <a:xfrm>
            <a:off x="1197614" y="3565237"/>
            <a:ext cx="1480349" cy="34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a:defRPr sz="4800">
                <a:solidFill>
                  <a:schemeClr val="tx1"/>
                </a:solidFill>
                <a:latin typeface="Calibri" panose="020F0502020204030204" pitchFamily="34" charset="0"/>
                <a:ea typeface="MS PGothic" panose="020B0600070205080204" pitchFamily="34" charset="-128"/>
              </a:defRPr>
            </a:lvl1pPr>
            <a:lvl2pPr marL="742950" indent="-285750">
              <a:defRPr sz="4800">
                <a:solidFill>
                  <a:schemeClr val="tx1"/>
                </a:solidFill>
                <a:latin typeface="Calibri" panose="020F0502020204030204" pitchFamily="34" charset="0"/>
                <a:ea typeface="MS PGothic" panose="020B0600070205080204" pitchFamily="34" charset="-128"/>
              </a:defRPr>
            </a:lvl2pPr>
            <a:lvl3pPr marL="1143000" indent="-228600">
              <a:defRPr sz="4800">
                <a:solidFill>
                  <a:schemeClr val="tx1"/>
                </a:solidFill>
                <a:latin typeface="Calibri" panose="020F0502020204030204" pitchFamily="34" charset="0"/>
                <a:ea typeface="MS PGothic" panose="020B0600070205080204" pitchFamily="34" charset="-128"/>
              </a:defRPr>
            </a:lvl3pPr>
            <a:lvl4pPr marL="1600200" indent="-228600">
              <a:defRPr sz="4800">
                <a:solidFill>
                  <a:schemeClr val="tx1"/>
                </a:solidFill>
                <a:latin typeface="Calibri" panose="020F0502020204030204" pitchFamily="34" charset="0"/>
                <a:ea typeface="MS PGothic" panose="020B0600070205080204" pitchFamily="34" charset="-128"/>
              </a:defRPr>
            </a:lvl4pPr>
            <a:lvl5pPr marL="2057400" indent="-228600">
              <a:defRPr sz="4800">
                <a:solidFill>
                  <a:schemeClr val="tx1"/>
                </a:solidFill>
                <a:latin typeface="Calibri" panose="020F0502020204030204" pitchFamily="34" charset="0"/>
                <a:ea typeface="MS PGothic" panose="020B0600070205080204" pitchFamily="3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nSpc>
                <a:spcPct val="120000"/>
              </a:lnSpc>
            </a:pPr>
            <a:r>
              <a:rPr lang="zh-CN" altLang="en-US" sz="1350" b="1" dirty="0">
                <a:solidFill>
                  <a:schemeClr val="tx1">
                    <a:lumMod val="95000"/>
                    <a:lumOff val="5000"/>
                  </a:schemeClr>
                </a:solidFill>
                <a:latin typeface="微软雅黑" panose="020B0503020204020204" pitchFamily="34" charset="-122"/>
                <a:ea typeface="微软雅黑" panose="020B0503020204020204" pitchFamily="34" charset="-122"/>
              </a:rPr>
              <a:t>插入标题</a:t>
            </a:r>
            <a:endParaRPr lang="en-US" altLang="zh-CN" sz="135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1" name="TextBox 38"/>
          <p:cNvSpPr txBox="1">
            <a:spLocks noChangeArrowheads="1"/>
          </p:cNvSpPr>
          <p:nvPr/>
        </p:nvSpPr>
        <p:spPr bwMode="auto">
          <a:xfrm>
            <a:off x="1186900" y="3821784"/>
            <a:ext cx="1480349" cy="4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a:defRPr sz="4800">
                <a:solidFill>
                  <a:schemeClr val="tx1"/>
                </a:solidFill>
                <a:latin typeface="Calibri" panose="020F0502020204030204" pitchFamily="34" charset="0"/>
                <a:ea typeface="MS PGothic" panose="020B0600070205080204" pitchFamily="34" charset="-128"/>
              </a:defRPr>
            </a:lvl1pPr>
            <a:lvl2pPr marL="742950" indent="-285750">
              <a:defRPr sz="4800">
                <a:solidFill>
                  <a:schemeClr val="tx1"/>
                </a:solidFill>
                <a:latin typeface="Calibri" panose="020F0502020204030204" pitchFamily="34" charset="0"/>
                <a:ea typeface="MS PGothic" panose="020B0600070205080204" pitchFamily="34" charset="-128"/>
              </a:defRPr>
            </a:lvl2pPr>
            <a:lvl3pPr marL="1143000" indent="-228600">
              <a:defRPr sz="4800">
                <a:solidFill>
                  <a:schemeClr val="tx1"/>
                </a:solidFill>
                <a:latin typeface="Calibri" panose="020F0502020204030204" pitchFamily="34" charset="0"/>
                <a:ea typeface="MS PGothic" panose="020B0600070205080204" pitchFamily="34" charset="-128"/>
              </a:defRPr>
            </a:lvl3pPr>
            <a:lvl4pPr marL="1600200" indent="-228600">
              <a:defRPr sz="4800">
                <a:solidFill>
                  <a:schemeClr val="tx1"/>
                </a:solidFill>
                <a:latin typeface="Calibri" panose="020F0502020204030204" pitchFamily="34" charset="0"/>
                <a:ea typeface="MS PGothic" panose="020B0600070205080204" pitchFamily="34" charset="-128"/>
              </a:defRPr>
            </a:lvl4pPr>
            <a:lvl5pPr marL="2057400" indent="-228600">
              <a:defRPr sz="4800">
                <a:solidFill>
                  <a:schemeClr val="tx1"/>
                </a:solidFill>
                <a:latin typeface="Calibri" panose="020F0502020204030204" pitchFamily="34" charset="0"/>
                <a:ea typeface="MS PGothic" panose="020B0600070205080204" pitchFamily="3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gn="just">
              <a:lnSpc>
                <a:spcPts val="1301"/>
              </a:lnSpc>
            </a:pPr>
            <a:r>
              <a:rPr lang="zh-CN" altLang="en-US" sz="675" dirty="0">
                <a:solidFill>
                  <a:schemeClr val="bg1">
                    <a:lumMod val="50000"/>
                  </a:schemeClr>
                </a:solidFill>
                <a:latin typeface="Impact" panose="020B0806030902050204" pitchFamily="34" charset="0"/>
                <a:ea typeface="微软雅黑" panose="020B0503020204020204" pitchFamily="34" charset="-122"/>
              </a:rPr>
              <a:t>在这里对今年的工作达标情况做简要说明，文字要精炼概括，</a:t>
            </a:r>
            <a:endParaRPr lang="en-US" altLang="zh-CN" sz="675" dirty="0">
              <a:solidFill>
                <a:schemeClr val="bg1">
                  <a:lumMod val="50000"/>
                </a:schemeClr>
              </a:solidFill>
              <a:latin typeface="Impact" panose="020B0806030902050204" pitchFamily="34" charset="0"/>
              <a:ea typeface="微软雅黑" panose="020B0503020204020204" pitchFamily="34" charset="-122"/>
            </a:endParaRPr>
          </a:p>
        </p:txBody>
      </p:sp>
      <p:sp>
        <p:nvSpPr>
          <p:cNvPr id="12" name="TextBox 18"/>
          <p:cNvSpPr txBox="1">
            <a:spLocks noChangeArrowheads="1"/>
          </p:cNvSpPr>
          <p:nvPr/>
        </p:nvSpPr>
        <p:spPr bwMode="auto">
          <a:xfrm>
            <a:off x="7139249" y="1874769"/>
            <a:ext cx="1491659" cy="34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a:defRPr sz="4800">
                <a:solidFill>
                  <a:schemeClr val="tx1"/>
                </a:solidFill>
                <a:latin typeface="Calibri" panose="020F0502020204030204" pitchFamily="34" charset="0"/>
                <a:ea typeface="MS PGothic" panose="020B0600070205080204" pitchFamily="34" charset="-128"/>
              </a:defRPr>
            </a:lvl1pPr>
            <a:lvl2pPr marL="742950" indent="-285750">
              <a:defRPr sz="4800">
                <a:solidFill>
                  <a:schemeClr val="tx1"/>
                </a:solidFill>
                <a:latin typeface="Calibri" panose="020F0502020204030204" pitchFamily="34" charset="0"/>
                <a:ea typeface="MS PGothic" panose="020B0600070205080204" pitchFamily="34" charset="-128"/>
              </a:defRPr>
            </a:lvl2pPr>
            <a:lvl3pPr marL="1143000" indent="-228600">
              <a:defRPr sz="4800">
                <a:solidFill>
                  <a:schemeClr val="tx1"/>
                </a:solidFill>
                <a:latin typeface="Calibri" panose="020F0502020204030204" pitchFamily="34" charset="0"/>
                <a:ea typeface="MS PGothic" panose="020B0600070205080204" pitchFamily="34" charset="-128"/>
              </a:defRPr>
            </a:lvl3pPr>
            <a:lvl4pPr marL="1600200" indent="-228600">
              <a:defRPr sz="4800">
                <a:solidFill>
                  <a:schemeClr val="tx1"/>
                </a:solidFill>
                <a:latin typeface="Calibri" panose="020F0502020204030204" pitchFamily="34" charset="0"/>
                <a:ea typeface="MS PGothic" panose="020B0600070205080204" pitchFamily="34" charset="-128"/>
              </a:defRPr>
            </a:lvl4pPr>
            <a:lvl5pPr marL="2057400" indent="-228600">
              <a:defRPr sz="4800">
                <a:solidFill>
                  <a:schemeClr val="tx1"/>
                </a:solidFill>
                <a:latin typeface="Calibri" panose="020F0502020204030204" pitchFamily="34" charset="0"/>
                <a:ea typeface="MS PGothic" panose="020B0600070205080204" pitchFamily="3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nSpc>
                <a:spcPct val="120000"/>
              </a:lnSpc>
            </a:pPr>
            <a:r>
              <a:rPr lang="zh-CN" altLang="en-US" sz="1350" b="1" dirty="0">
                <a:solidFill>
                  <a:schemeClr val="tx1">
                    <a:lumMod val="95000"/>
                    <a:lumOff val="5000"/>
                  </a:schemeClr>
                </a:solidFill>
                <a:latin typeface="微软雅黑" panose="020B0503020204020204" pitchFamily="34" charset="-122"/>
                <a:ea typeface="微软雅黑" panose="020B0503020204020204" pitchFamily="34" charset="-122"/>
              </a:rPr>
              <a:t>插入标题</a:t>
            </a:r>
            <a:endParaRPr lang="en-US" altLang="zh-CN" sz="135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TextBox 19"/>
          <p:cNvSpPr txBox="1">
            <a:spLocks noChangeArrowheads="1"/>
          </p:cNvSpPr>
          <p:nvPr/>
        </p:nvSpPr>
        <p:spPr bwMode="auto">
          <a:xfrm>
            <a:off x="7127940" y="2122388"/>
            <a:ext cx="1491659" cy="4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a:defRPr sz="4800">
                <a:solidFill>
                  <a:schemeClr val="tx1"/>
                </a:solidFill>
                <a:latin typeface="Calibri" panose="020F0502020204030204" pitchFamily="34" charset="0"/>
                <a:ea typeface="MS PGothic" panose="020B0600070205080204" pitchFamily="34" charset="-128"/>
              </a:defRPr>
            </a:lvl1pPr>
            <a:lvl2pPr marL="742950" indent="-285750">
              <a:defRPr sz="4800">
                <a:solidFill>
                  <a:schemeClr val="tx1"/>
                </a:solidFill>
                <a:latin typeface="Calibri" panose="020F0502020204030204" pitchFamily="34" charset="0"/>
                <a:ea typeface="MS PGothic" panose="020B0600070205080204" pitchFamily="34" charset="-128"/>
              </a:defRPr>
            </a:lvl2pPr>
            <a:lvl3pPr marL="1143000" indent="-228600">
              <a:defRPr sz="4800">
                <a:solidFill>
                  <a:schemeClr val="tx1"/>
                </a:solidFill>
                <a:latin typeface="Calibri" panose="020F0502020204030204" pitchFamily="34" charset="0"/>
                <a:ea typeface="MS PGothic" panose="020B0600070205080204" pitchFamily="34" charset="-128"/>
              </a:defRPr>
            </a:lvl3pPr>
            <a:lvl4pPr marL="1600200" indent="-228600">
              <a:defRPr sz="4800">
                <a:solidFill>
                  <a:schemeClr val="tx1"/>
                </a:solidFill>
                <a:latin typeface="Calibri" panose="020F0502020204030204" pitchFamily="34" charset="0"/>
                <a:ea typeface="MS PGothic" panose="020B0600070205080204" pitchFamily="34" charset="-128"/>
              </a:defRPr>
            </a:lvl4pPr>
            <a:lvl5pPr marL="2057400" indent="-228600">
              <a:defRPr sz="4800">
                <a:solidFill>
                  <a:schemeClr val="tx1"/>
                </a:solidFill>
                <a:latin typeface="Calibri" panose="020F0502020204030204" pitchFamily="34" charset="0"/>
                <a:ea typeface="MS PGothic" panose="020B0600070205080204" pitchFamily="3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gn="just">
              <a:lnSpc>
                <a:spcPts val="1301"/>
              </a:lnSpc>
            </a:pPr>
            <a:r>
              <a:rPr lang="zh-CN" altLang="en-US" sz="675" dirty="0">
                <a:solidFill>
                  <a:schemeClr val="bg1">
                    <a:lumMod val="50000"/>
                  </a:schemeClr>
                </a:solidFill>
                <a:latin typeface="Impact" panose="020B0806030902050204" pitchFamily="34" charset="0"/>
                <a:ea typeface="微软雅黑" panose="020B0503020204020204" pitchFamily="34" charset="-122"/>
              </a:rPr>
              <a:t>在这里对今年的工作达标情况做简要说明，文字要精炼概括，</a:t>
            </a:r>
            <a:endParaRPr lang="en-US" altLang="zh-CN" sz="675" dirty="0">
              <a:solidFill>
                <a:schemeClr val="bg1">
                  <a:lumMod val="50000"/>
                </a:schemeClr>
              </a:solidFill>
              <a:latin typeface="Impact" panose="020B0806030902050204" pitchFamily="34" charset="0"/>
              <a:ea typeface="微软雅黑" panose="020B0503020204020204" pitchFamily="34" charset="-122"/>
            </a:endParaRPr>
          </a:p>
        </p:txBody>
      </p:sp>
      <p:sp>
        <p:nvSpPr>
          <p:cNvPr id="14" name="TextBox 20"/>
          <p:cNvSpPr txBox="1">
            <a:spLocks noChangeArrowheads="1"/>
          </p:cNvSpPr>
          <p:nvPr/>
        </p:nvSpPr>
        <p:spPr bwMode="auto">
          <a:xfrm>
            <a:off x="7139249" y="2762264"/>
            <a:ext cx="1491659" cy="34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a:defRPr sz="4800">
                <a:solidFill>
                  <a:schemeClr val="tx1"/>
                </a:solidFill>
                <a:latin typeface="Calibri" panose="020F0502020204030204" pitchFamily="34" charset="0"/>
                <a:ea typeface="MS PGothic" panose="020B0600070205080204" pitchFamily="34" charset="-128"/>
              </a:defRPr>
            </a:lvl1pPr>
            <a:lvl2pPr marL="742950" indent="-285750">
              <a:defRPr sz="4800">
                <a:solidFill>
                  <a:schemeClr val="tx1"/>
                </a:solidFill>
                <a:latin typeface="Calibri" panose="020F0502020204030204" pitchFamily="34" charset="0"/>
                <a:ea typeface="MS PGothic" panose="020B0600070205080204" pitchFamily="34" charset="-128"/>
              </a:defRPr>
            </a:lvl2pPr>
            <a:lvl3pPr marL="1143000" indent="-228600">
              <a:defRPr sz="4800">
                <a:solidFill>
                  <a:schemeClr val="tx1"/>
                </a:solidFill>
                <a:latin typeface="Calibri" panose="020F0502020204030204" pitchFamily="34" charset="0"/>
                <a:ea typeface="MS PGothic" panose="020B0600070205080204" pitchFamily="34" charset="-128"/>
              </a:defRPr>
            </a:lvl3pPr>
            <a:lvl4pPr marL="1600200" indent="-228600">
              <a:defRPr sz="4800">
                <a:solidFill>
                  <a:schemeClr val="tx1"/>
                </a:solidFill>
                <a:latin typeface="Calibri" panose="020F0502020204030204" pitchFamily="34" charset="0"/>
                <a:ea typeface="MS PGothic" panose="020B0600070205080204" pitchFamily="34" charset="-128"/>
              </a:defRPr>
            </a:lvl4pPr>
            <a:lvl5pPr marL="2057400" indent="-228600">
              <a:defRPr sz="4800">
                <a:solidFill>
                  <a:schemeClr val="tx1"/>
                </a:solidFill>
                <a:latin typeface="Calibri" panose="020F0502020204030204" pitchFamily="34" charset="0"/>
                <a:ea typeface="MS PGothic" panose="020B0600070205080204" pitchFamily="3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nSpc>
                <a:spcPct val="120000"/>
              </a:lnSpc>
            </a:pPr>
            <a:r>
              <a:rPr lang="zh-CN" altLang="en-US" sz="1350" b="1" dirty="0">
                <a:solidFill>
                  <a:schemeClr val="tx1">
                    <a:lumMod val="95000"/>
                    <a:lumOff val="5000"/>
                  </a:schemeClr>
                </a:solidFill>
                <a:latin typeface="微软雅黑" panose="020B0503020204020204" pitchFamily="34" charset="-122"/>
                <a:ea typeface="微软雅黑" panose="020B0503020204020204" pitchFamily="34" charset="-122"/>
              </a:rPr>
              <a:t>插入标题</a:t>
            </a:r>
            <a:endParaRPr lang="en-US" altLang="zh-CN" sz="135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 name="TextBox 21"/>
          <p:cNvSpPr txBox="1">
            <a:spLocks noChangeArrowheads="1"/>
          </p:cNvSpPr>
          <p:nvPr/>
        </p:nvSpPr>
        <p:spPr bwMode="auto">
          <a:xfrm>
            <a:off x="7127940" y="3009288"/>
            <a:ext cx="1491659" cy="4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a:defRPr sz="4800">
                <a:solidFill>
                  <a:schemeClr val="tx1"/>
                </a:solidFill>
                <a:latin typeface="Calibri" panose="020F0502020204030204" pitchFamily="34" charset="0"/>
                <a:ea typeface="MS PGothic" panose="020B0600070205080204" pitchFamily="34" charset="-128"/>
              </a:defRPr>
            </a:lvl1pPr>
            <a:lvl2pPr marL="742950" indent="-285750">
              <a:defRPr sz="4800">
                <a:solidFill>
                  <a:schemeClr val="tx1"/>
                </a:solidFill>
                <a:latin typeface="Calibri" panose="020F0502020204030204" pitchFamily="34" charset="0"/>
                <a:ea typeface="MS PGothic" panose="020B0600070205080204" pitchFamily="34" charset="-128"/>
              </a:defRPr>
            </a:lvl2pPr>
            <a:lvl3pPr marL="1143000" indent="-228600">
              <a:defRPr sz="4800">
                <a:solidFill>
                  <a:schemeClr val="tx1"/>
                </a:solidFill>
                <a:latin typeface="Calibri" panose="020F0502020204030204" pitchFamily="34" charset="0"/>
                <a:ea typeface="MS PGothic" panose="020B0600070205080204" pitchFamily="34" charset="-128"/>
              </a:defRPr>
            </a:lvl3pPr>
            <a:lvl4pPr marL="1600200" indent="-228600">
              <a:defRPr sz="4800">
                <a:solidFill>
                  <a:schemeClr val="tx1"/>
                </a:solidFill>
                <a:latin typeface="Calibri" panose="020F0502020204030204" pitchFamily="34" charset="0"/>
                <a:ea typeface="MS PGothic" panose="020B0600070205080204" pitchFamily="34" charset="-128"/>
              </a:defRPr>
            </a:lvl4pPr>
            <a:lvl5pPr marL="2057400" indent="-228600">
              <a:defRPr sz="4800">
                <a:solidFill>
                  <a:schemeClr val="tx1"/>
                </a:solidFill>
                <a:latin typeface="Calibri" panose="020F0502020204030204" pitchFamily="34" charset="0"/>
                <a:ea typeface="MS PGothic" panose="020B0600070205080204" pitchFamily="3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gn="just">
              <a:lnSpc>
                <a:spcPts val="1301"/>
              </a:lnSpc>
            </a:pPr>
            <a:r>
              <a:rPr lang="zh-CN" altLang="en-US" sz="675" dirty="0">
                <a:solidFill>
                  <a:schemeClr val="bg1">
                    <a:lumMod val="50000"/>
                  </a:schemeClr>
                </a:solidFill>
                <a:latin typeface="Impact" panose="020B0806030902050204" pitchFamily="34" charset="0"/>
                <a:ea typeface="微软雅黑" panose="020B0503020204020204" pitchFamily="34" charset="-122"/>
              </a:rPr>
              <a:t>在这里对今年的工作达标情况做简要说明，文字要精炼概括，</a:t>
            </a:r>
            <a:endParaRPr lang="en-US" altLang="zh-CN" sz="675" dirty="0">
              <a:solidFill>
                <a:schemeClr val="bg1">
                  <a:lumMod val="50000"/>
                </a:schemeClr>
              </a:solidFill>
              <a:latin typeface="Impact" panose="020B0806030902050204" pitchFamily="34" charset="0"/>
              <a:ea typeface="微软雅黑" panose="020B0503020204020204" pitchFamily="34" charset="-122"/>
            </a:endParaRPr>
          </a:p>
        </p:txBody>
      </p:sp>
      <p:sp>
        <p:nvSpPr>
          <p:cNvPr id="16" name="TextBox 22"/>
          <p:cNvSpPr txBox="1">
            <a:spLocks noChangeArrowheads="1"/>
          </p:cNvSpPr>
          <p:nvPr/>
        </p:nvSpPr>
        <p:spPr bwMode="auto">
          <a:xfrm>
            <a:off x="7139249" y="3616427"/>
            <a:ext cx="1491659" cy="34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a:defRPr sz="4800">
                <a:solidFill>
                  <a:schemeClr val="tx1"/>
                </a:solidFill>
                <a:latin typeface="Calibri" panose="020F0502020204030204" pitchFamily="34" charset="0"/>
                <a:ea typeface="MS PGothic" panose="020B0600070205080204" pitchFamily="34" charset="-128"/>
              </a:defRPr>
            </a:lvl1pPr>
            <a:lvl2pPr marL="742950" indent="-285750">
              <a:defRPr sz="4800">
                <a:solidFill>
                  <a:schemeClr val="tx1"/>
                </a:solidFill>
                <a:latin typeface="Calibri" panose="020F0502020204030204" pitchFamily="34" charset="0"/>
                <a:ea typeface="MS PGothic" panose="020B0600070205080204" pitchFamily="34" charset="-128"/>
              </a:defRPr>
            </a:lvl2pPr>
            <a:lvl3pPr marL="1143000" indent="-228600">
              <a:defRPr sz="4800">
                <a:solidFill>
                  <a:schemeClr val="tx1"/>
                </a:solidFill>
                <a:latin typeface="Calibri" panose="020F0502020204030204" pitchFamily="34" charset="0"/>
                <a:ea typeface="MS PGothic" panose="020B0600070205080204" pitchFamily="34" charset="-128"/>
              </a:defRPr>
            </a:lvl3pPr>
            <a:lvl4pPr marL="1600200" indent="-228600">
              <a:defRPr sz="4800">
                <a:solidFill>
                  <a:schemeClr val="tx1"/>
                </a:solidFill>
                <a:latin typeface="Calibri" panose="020F0502020204030204" pitchFamily="34" charset="0"/>
                <a:ea typeface="MS PGothic" panose="020B0600070205080204" pitchFamily="34" charset="-128"/>
              </a:defRPr>
            </a:lvl4pPr>
            <a:lvl5pPr marL="2057400" indent="-228600">
              <a:defRPr sz="4800">
                <a:solidFill>
                  <a:schemeClr val="tx1"/>
                </a:solidFill>
                <a:latin typeface="Calibri" panose="020F0502020204030204" pitchFamily="34" charset="0"/>
                <a:ea typeface="MS PGothic" panose="020B0600070205080204" pitchFamily="3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nSpc>
                <a:spcPct val="120000"/>
              </a:lnSpc>
            </a:pPr>
            <a:r>
              <a:rPr lang="zh-CN" altLang="en-US" sz="1350" b="1" dirty="0">
                <a:solidFill>
                  <a:schemeClr val="tx1">
                    <a:lumMod val="95000"/>
                    <a:lumOff val="5000"/>
                  </a:schemeClr>
                </a:solidFill>
                <a:latin typeface="微软雅黑" panose="020B0503020204020204" pitchFamily="34" charset="-122"/>
                <a:ea typeface="微软雅黑" panose="020B0503020204020204" pitchFamily="34" charset="-122"/>
              </a:rPr>
              <a:t>插入标题</a:t>
            </a:r>
            <a:endParaRPr lang="en-US" altLang="zh-CN" sz="135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7" name="TextBox 23"/>
          <p:cNvSpPr txBox="1">
            <a:spLocks noChangeArrowheads="1"/>
          </p:cNvSpPr>
          <p:nvPr/>
        </p:nvSpPr>
        <p:spPr bwMode="auto">
          <a:xfrm>
            <a:off x="7127940" y="3864045"/>
            <a:ext cx="1491659" cy="4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a:defRPr sz="4800">
                <a:solidFill>
                  <a:schemeClr val="tx1"/>
                </a:solidFill>
                <a:latin typeface="Calibri" panose="020F0502020204030204" pitchFamily="34" charset="0"/>
                <a:ea typeface="MS PGothic" panose="020B0600070205080204" pitchFamily="34" charset="-128"/>
              </a:defRPr>
            </a:lvl1pPr>
            <a:lvl2pPr marL="742950" indent="-285750">
              <a:defRPr sz="4800">
                <a:solidFill>
                  <a:schemeClr val="tx1"/>
                </a:solidFill>
                <a:latin typeface="Calibri" panose="020F0502020204030204" pitchFamily="34" charset="0"/>
                <a:ea typeface="MS PGothic" panose="020B0600070205080204" pitchFamily="34" charset="-128"/>
              </a:defRPr>
            </a:lvl2pPr>
            <a:lvl3pPr marL="1143000" indent="-228600">
              <a:defRPr sz="4800">
                <a:solidFill>
                  <a:schemeClr val="tx1"/>
                </a:solidFill>
                <a:latin typeface="Calibri" panose="020F0502020204030204" pitchFamily="34" charset="0"/>
                <a:ea typeface="MS PGothic" panose="020B0600070205080204" pitchFamily="34" charset="-128"/>
              </a:defRPr>
            </a:lvl3pPr>
            <a:lvl4pPr marL="1600200" indent="-228600">
              <a:defRPr sz="4800">
                <a:solidFill>
                  <a:schemeClr val="tx1"/>
                </a:solidFill>
                <a:latin typeface="Calibri" panose="020F0502020204030204" pitchFamily="34" charset="0"/>
                <a:ea typeface="MS PGothic" panose="020B0600070205080204" pitchFamily="34" charset="-128"/>
              </a:defRPr>
            </a:lvl4pPr>
            <a:lvl5pPr marL="2057400" indent="-228600">
              <a:defRPr sz="4800">
                <a:solidFill>
                  <a:schemeClr val="tx1"/>
                </a:solidFill>
                <a:latin typeface="Calibri" panose="020F0502020204030204" pitchFamily="34" charset="0"/>
                <a:ea typeface="MS PGothic" panose="020B0600070205080204" pitchFamily="34" charset="-128"/>
              </a:defRPr>
            </a:lvl5pPr>
            <a:lvl6pPr marL="25146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6pPr>
            <a:lvl7pPr marL="29718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7pPr>
            <a:lvl8pPr marL="34290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8pPr>
            <a:lvl9pPr marL="3886200" indent="-228600" defTabSz="1219200" fontAlgn="base">
              <a:spcBef>
                <a:spcPct val="0"/>
              </a:spcBef>
              <a:spcAft>
                <a:spcPct val="0"/>
              </a:spcAft>
              <a:defRPr sz="4800">
                <a:solidFill>
                  <a:schemeClr val="tx1"/>
                </a:solidFill>
                <a:latin typeface="Calibri" panose="020F0502020204030204" pitchFamily="34" charset="0"/>
                <a:ea typeface="MS PGothic" panose="020B0600070205080204" pitchFamily="34" charset="-128"/>
              </a:defRPr>
            </a:lvl9pPr>
          </a:lstStyle>
          <a:p>
            <a:pPr algn="just">
              <a:lnSpc>
                <a:spcPts val="1301"/>
              </a:lnSpc>
            </a:pPr>
            <a:r>
              <a:rPr lang="zh-CN" altLang="en-US" sz="675" dirty="0">
                <a:solidFill>
                  <a:schemeClr val="bg1">
                    <a:lumMod val="50000"/>
                  </a:schemeClr>
                </a:solidFill>
                <a:latin typeface="Impact" panose="020B0806030902050204" pitchFamily="34" charset="0"/>
                <a:ea typeface="微软雅黑" panose="020B0503020204020204" pitchFamily="34" charset="-122"/>
              </a:rPr>
              <a:t>在这里对今年的工作达标情况做简要说明，文字要精炼概括，</a:t>
            </a:r>
            <a:endParaRPr lang="en-US" altLang="zh-CN" sz="675" dirty="0">
              <a:solidFill>
                <a:schemeClr val="bg1">
                  <a:lumMod val="50000"/>
                </a:schemeClr>
              </a:solidFill>
              <a:latin typeface="Impact" panose="020B0806030902050204" pitchFamily="34" charset="0"/>
              <a:ea typeface="微软雅黑" panose="020B0503020204020204" pitchFamily="34" charset="-122"/>
            </a:endParaRPr>
          </a:p>
        </p:txBody>
      </p:sp>
      <p:grpSp>
        <p:nvGrpSpPr>
          <p:cNvPr id="18" name="Group 54"/>
          <p:cNvGrpSpPr>
            <a:grpSpLocks/>
          </p:cNvGrpSpPr>
          <p:nvPr/>
        </p:nvGrpSpPr>
        <p:grpSpPr bwMode="auto">
          <a:xfrm>
            <a:off x="571426" y="1827746"/>
            <a:ext cx="570830" cy="597021"/>
            <a:chOff x="1523720" y="4073671"/>
            <a:chExt cx="1522197" cy="1591898"/>
          </a:xfrm>
        </p:grpSpPr>
        <p:sp>
          <p:nvSpPr>
            <p:cNvPr id="19" name="Oval 31"/>
            <p:cNvSpPr/>
            <p:nvPr/>
          </p:nvSpPr>
          <p:spPr>
            <a:xfrm>
              <a:off x="1523720" y="4073671"/>
              <a:ext cx="1522197" cy="1591898"/>
            </a:xfrm>
            <a:prstGeom prst="ellipse">
              <a:avLst/>
            </a:prstGeom>
            <a:solidFill>
              <a:srgbClr val="F247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132">
                <a:defRPr/>
              </a:pPr>
              <a:endParaRPr lang="en-US" sz="900" dirty="0"/>
            </a:p>
          </p:txBody>
        </p:sp>
        <p:sp>
          <p:nvSpPr>
            <p:cNvPr id="20" name="AutoShape 115"/>
            <p:cNvSpPr>
              <a:spLocks/>
            </p:cNvSpPr>
            <p:nvPr/>
          </p:nvSpPr>
          <p:spPr bwMode="auto">
            <a:xfrm>
              <a:off x="1911015" y="4451409"/>
              <a:ext cx="820622" cy="8268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a:extLst/>
          </p:spPr>
          <p:txBody>
            <a:bodyPr lIns="14286" tIns="14286" rIns="14286" bIns="14286" anchor="ctr"/>
            <a:lstStyle/>
            <a:p>
              <a:pPr defTabSz="128562">
                <a:defRPr/>
              </a:pPr>
              <a:endParaRPr lang="es-ES" sz="825">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21" name="Group 55"/>
          <p:cNvGrpSpPr>
            <a:grpSpLocks/>
          </p:cNvGrpSpPr>
          <p:nvPr/>
        </p:nvGrpSpPr>
        <p:grpSpPr bwMode="auto">
          <a:xfrm>
            <a:off x="580951" y="2706907"/>
            <a:ext cx="570830" cy="596426"/>
            <a:chOff x="1549628" y="6417533"/>
            <a:chExt cx="1522197" cy="1591898"/>
          </a:xfrm>
        </p:grpSpPr>
        <p:sp>
          <p:nvSpPr>
            <p:cNvPr id="22" name="Oval 29"/>
            <p:cNvSpPr/>
            <p:nvPr/>
          </p:nvSpPr>
          <p:spPr>
            <a:xfrm>
              <a:off x="1549628" y="6417533"/>
              <a:ext cx="1522197" cy="1591898"/>
            </a:xfrm>
            <a:prstGeom prst="ellipse">
              <a:avLst/>
            </a:prstGeom>
            <a:solidFill>
              <a:srgbClr val="72A81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132">
                <a:defRPr/>
              </a:pPr>
              <a:endParaRPr lang="en-US" sz="900" dirty="0"/>
            </a:p>
          </p:txBody>
        </p:sp>
        <p:sp>
          <p:nvSpPr>
            <p:cNvPr id="23" name="AutoShape 60"/>
            <p:cNvSpPr>
              <a:spLocks noChangeAspect="1"/>
            </p:cNvSpPr>
            <p:nvPr/>
          </p:nvSpPr>
          <p:spPr bwMode="auto">
            <a:xfrm>
              <a:off x="1940098" y="6857608"/>
              <a:ext cx="888874" cy="788005"/>
            </a:xfrm>
            <a:custGeom>
              <a:avLst/>
              <a:gdLst>
                <a:gd name="T0" fmla="*/ 10800 w 21600"/>
                <a:gd name="T1" fmla="*/ 10796 h 21592"/>
                <a:gd name="T2" fmla="*/ 10800 w 21600"/>
                <a:gd name="T3" fmla="*/ 10796 h 21592"/>
                <a:gd name="T4" fmla="*/ 10800 w 21600"/>
                <a:gd name="T5" fmla="*/ 10796 h 21592"/>
                <a:gd name="T6" fmla="*/ 10800 w 21600"/>
                <a:gd name="T7" fmla="*/ 10796 h 21592"/>
              </a:gdLst>
              <a:ahLst/>
              <a:cxnLst>
                <a:cxn ang="0">
                  <a:pos x="T0" y="T1"/>
                </a:cxn>
                <a:cxn ang="0">
                  <a:pos x="T2" y="T3"/>
                </a:cxn>
                <a:cxn ang="0">
                  <a:pos x="T4" y="T5"/>
                </a:cxn>
                <a:cxn ang="0">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solidFill>
              <a:schemeClr val="bg1"/>
            </a:solidFill>
            <a:ln>
              <a:noFill/>
            </a:ln>
            <a:effectLst/>
            <a:extLst/>
          </p:spPr>
          <p:txBody>
            <a:bodyPr lIns="14286" tIns="14286" rIns="14286" bIns="14286" anchor="ctr"/>
            <a:lstStyle/>
            <a:p>
              <a:pPr defTabSz="128562">
                <a:defRPr/>
              </a:pPr>
              <a:endParaRPr lang="es-ES" sz="825">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24" name="Group 56"/>
          <p:cNvGrpSpPr>
            <a:grpSpLocks/>
          </p:cNvGrpSpPr>
          <p:nvPr/>
        </p:nvGrpSpPr>
        <p:grpSpPr bwMode="auto">
          <a:xfrm>
            <a:off x="591664" y="3588451"/>
            <a:ext cx="570830" cy="597021"/>
            <a:chOff x="1577743" y="8769748"/>
            <a:chExt cx="1522197" cy="1591899"/>
          </a:xfrm>
        </p:grpSpPr>
        <p:sp>
          <p:nvSpPr>
            <p:cNvPr id="25" name="Oval 27"/>
            <p:cNvSpPr/>
            <p:nvPr/>
          </p:nvSpPr>
          <p:spPr>
            <a:xfrm>
              <a:off x="1577743" y="8769748"/>
              <a:ext cx="1522197" cy="159189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132">
                <a:defRPr/>
              </a:pPr>
              <a:endParaRPr lang="en-US" sz="900" dirty="0"/>
            </a:p>
          </p:txBody>
        </p:sp>
        <p:sp>
          <p:nvSpPr>
            <p:cNvPr id="26" name="AutoShape 71"/>
            <p:cNvSpPr>
              <a:spLocks noChangeAspect="1"/>
            </p:cNvSpPr>
            <p:nvPr/>
          </p:nvSpPr>
          <p:spPr bwMode="auto">
            <a:xfrm>
              <a:off x="1977736" y="9203037"/>
              <a:ext cx="766654" cy="744367"/>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chemeClr val="bg1"/>
            </a:solidFill>
            <a:ln>
              <a:noFill/>
            </a:ln>
            <a:effectLst/>
            <a:extLst/>
          </p:spPr>
          <p:txBody>
            <a:bodyPr lIns="14286" tIns="14286" rIns="14286" bIns="14286" anchor="ctr"/>
            <a:lstStyle/>
            <a:p>
              <a:pPr defTabSz="128562">
                <a:defRPr/>
              </a:pPr>
              <a:endParaRPr lang="es-ES" sz="825">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27" name="Group 57"/>
          <p:cNvGrpSpPr>
            <a:grpSpLocks/>
          </p:cNvGrpSpPr>
          <p:nvPr/>
        </p:nvGrpSpPr>
        <p:grpSpPr bwMode="auto">
          <a:xfrm>
            <a:off x="6513061" y="1870008"/>
            <a:ext cx="570236" cy="597020"/>
            <a:chOff x="17369805" y="4186092"/>
            <a:chExt cx="1522197" cy="1591899"/>
          </a:xfrm>
        </p:grpSpPr>
        <p:sp>
          <p:nvSpPr>
            <p:cNvPr id="28" name="Oval 16"/>
            <p:cNvSpPr/>
            <p:nvPr/>
          </p:nvSpPr>
          <p:spPr>
            <a:xfrm>
              <a:off x="17369805" y="4186092"/>
              <a:ext cx="1522197" cy="1591899"/>
            </a:xfrm>
            <a:prstGeom prst="ellipse">
              <a:avLst/>
            </a:prstGeom>
            <a:solidFill>
              <a:srgbClr val="35AF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132">
                <a:defRPr/>
              </a:pPr>
              <a:endParaRPr lang="en-US" sz="1650" dirty="0">
                <a:solidFill>
                  <a:schemeClr val="tx2"/>
                </a:solidFill>
                <a:latin typeface="Raleway Light"/>
                <a:cs typeface="Raleway Light"/>
              </a:endParaRPr>
            </a:p>
          </p:txBody>
        </p:sp>
        <p:sp>
          <p:nvSpPr>
            <p:cNvPr id="29" name="AutoShape 119"/>
            <p:cNvSpPr>
              <a:spLocks noChangeAspect="1"/>
            </p:cNvSpPr>
            <p:nvPr/>
          </p:nvSpPr>
          <p:spPr bwMode="auto">
            <a:xfrm>
              <a:off x="17755916" y="4571766"/>
              <a:ext cx="761098" cy="73960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bg1"/>
            </a:solidFill>
            <a:ln>
              <a:noFill/>
            </a:ln>
            <a:effectLst/>
            <a:extLst/>
          </p:spPr>
          <p:txBody>
            <a:bodyPr lIns="14286" tIns="14286" rIns="14286" bIns="14286" anchor="ctr"/>
            <a:lstStyle/>
            <a:p>
              <a:pPr defTabSz="128562">
                <a:defRPr/>
              </a:pPr>
              <a:endParaRPr lang="es-ES" sz="825">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30" name="Group 58"/>
          <p:cNvGrpSpPr>
            <a:grpSpLocks/>
          </p:cNvGrpSpPr>
          <p:nvPr/>
        </p:nvGrpSpPr>
        <p:grpSpPr bwMode="auto">
          <a:xfrm>
            <a:off x="6522586" y="2748575"/>
            <a:ext cx="570830" cy="597020"/>
            <a:chOff x="17395712" y="6529953"/>
            <a:chExt cx="1522197" cy="1591899"/>
          </a:xfrm>
        </p:grpSpPr>
        <p:sp>
          <p:nvSpPr>
            <p:cNvPr id="31" name="Oval 14"/>
            <p:cNvSpPr/>
            <p:nvPr/>
          </p:nvSpPr>
          <p:spPr>
            <a:xfrm>
              <a:off x="17395712" y="6529953"/>
              <a:ext cx="1522197" cy="1591899"/>
            </a:xfrm>
            <a:prstGeom prst="ellipse">
              <a:avLst/>
            </a:prstGeom>
            <a:solidFill>
              <a:srgbClr val="6334E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132">
                <a:defRPr/>
              </a:pPr>
              <a:endParaRPr lang="en-US" sz="1650" dirty="0">
                <a:solidFill>
                  <a:schemeClr val="tx2"/>
                </a:solidFill>
                <a:latin typeface="Raleway Light"/>
                <a:cs typeface="Raleway Light"/>
              </a:endParaRPr>
            </a:p>
          </p:txBody>
        </p:sp>
        <p:sp>
          <p:nvSpPr>
            <p:cNvPr id="32" name="AutoShape 94"/>
            <p:cNvSpPr>
              <a:spLocks noChangeAspect="1"/>
            </p:cNvSpPr>
            <p:nvPr/>
          </p:nvSpPr>
          <p:spPr bwMode="auto">
            <a:xfrm>
              <a:off x="17860784" y="6901343"/>
              <a:ext cx="625386" cy="7380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1" y="9829"/>
                  </a:moveTo>
                  <a:cubicBezTo>
                    <a:pt x="20671" y="9939"/>
                    <a:pt x="20995" y="10131"/>
                    <a:pt x="21232" y="10408"/>
                  </a:cubicBezTo>
                  <a:cubicBezTo>
                    <a:pt x="21481" y="10681"/>
                    <a:pt x="21599" y="11001"/>
                    <a:pt x="21599" y="11358"/>
                  </a:cubicBezTo>
                  <a:lnTo>
                    <a:pt x="21599" y="19987"/>
                  </a:lnTo>
                  <a:cubicBezTo>
                    <a:pt x="21599" y="20419"/>
                    <a:pt x="21398" y="20796"/>
                    <a:pt x="21002" y="21116"/>
                  </a:cubicBezTo>
                  <a:cubicBezTo>
                    <a:pt x="20606" y="21438"/>
                    <a:pt x="20138" y="21599"/>
                    <a:pt x="19598" y="21599"/>
                  </a:cubicBezTo>
                  <a:lnTo>
                    <a:pt x="2016" y="21599"/>
                  </a:lnTo>
                  <a:cubicBezTo>
                    <a:pt x="1476" y="21599"/>
                    <a:pt x="1004" y="21438"/>
                    <a:pt x="604" y="21116"/>
                  </a:cubicBezTo>
                  <a:cubicBezTo>
                    <a:pt x="198" y="20796"/>
                    <a:pt x="0" y="20419"/>
                    <a:pt x="0" y="19987"/>
                  </a:cubicBezTo>
                  <a:lnTo>
                    <a:pt x="0" y="11358"/>
                  </a:lnTo>
                  <a:cubicBezTo>
                    <a:pt x="0" y="11001"/>
                    <a:pt x="122" y="10681"/>
                    <a:pt x="367" y="10408"/>
                  </a:cubicBezTo>
                  <a:cubicBezTo>
                    <a:pt x="619" y="10131"/>
                    <a:pt x="939" y="9938"/>
                    <a:pt x="1346" y="9829"/>
                  </a:cubicBezTo>
                  <a:lnTo>
                    <a:pt x="1346" y="7566"/>
                  </a:lnTo>
                  <a:cubicBezTo>
                    <a:pt x="1346" y="6530"/>
                    <a:pt x="1591" y="5551"/>
                    <a:pt x="2084" y="4632"/>
                  </a:cubicBezTo>
                  <a:cubicBezTo>
                    <a:pt x="2581" y="3711"/>
                    <a:pt x="3254" y="2908"/>
                    <a:pt x="4108" y="2219"/>
                  </a:cubicBezTo>
                  <a:cubicBezTo>
                    <a:pt x="4968" y="1531"/>
                    <a:pt x="5973" y="990"/>
                    <a:pt x="7125" y="593"/>
                  </a:cubicBezTo>
                  <a:cubicBezTo>
                    <a:pt x="8281" y="198"/>
                    <a:pt x="9509" y="0"/>
                    <a:pt x="10809" y="0"/>
                  </a:cubicBezTo>
                  <a:cubicBezTo>
                    <a:pt x="12105" y="0"/>
                    <a:pt x="13329" y="198"/>
                    <a:pt x="14478" y="593"/>
                  </a:cubicBezTo>
                  <a:cubicBezTo>
                    <a:pt x="15630" y="990"/>
                    <a:pt x="16634" y="1531"/>
                    <a:pt x="17495" y="2219"/>
                  </a:cubicBezTo>
                  <a:cubicBezTo>
                    <a:pt x="18355" y="2908"/>
                    <a:pt x="19036" y="3714"/>
                    <a:pt x="19533" y="4641"/>
                  </a:cubicBezTo>
                  <a:cubicBezTo>
                    <a:pt x="20022" y="5562"/>
                    <a:pt x="20271" y="6538"/>
                    <a:pt x="20271" y="7566"/>
                  </a:cubicBezTo>
                  <a:lnTo>
                    <a:pt x="20271" y="9829"/>
                  </a:lnTo>
                  <a:close/>
                  <a:moveTo>
                    <a:pt x="16202" y="7566"/>
                  </a:moveTo>
                  <a:cubicBezTo>
                    <a:pt x="16202" y="6961"/>
                    <a:pt x="16062" y="6394"/>
                    <a:pt x="15781" y="5870"/>
                  </a:cubicBezTo>
                  <a:cubicBezTo>
                    <a:pt x="15496" y="5349"/>
                    <a:pt x="15108" y="4894"/>
                    <a:pt x="14614" y="4508"/>
                  </a:cubicBezTo>
                  <a:cubicBezTo>
                    <a:pt x="14125" y="4123"/>
                    <a:pt x="13545" y="3817"/>
                    <a:pt x="12886" y="3593"/>
                  </a:cubicBezTo>
                  <a:cubicBezTo>
                    <a:pt x="12224" y="3365"/>
                    <a:pt x="11532" y="3253"/>
                    <a:pt x="10809" y="3253"/>
                  </a:cubicBezTo>
                  <a:cubicBezTo>
                    <a:pt x="10049" y="3253"/>
                    <a:pt x="9347" y="3365"/>
                    <a:pt x="8706" y="3593"/>
                  </a:cubicBezTo>
                  <a:cubicBezTo>
                    <a:pt x="8061" y="3817"/>
                    <a:pt x="7489" y="4123"/>
                    <a:pt x="6988" y="4508"/>
                  </a:cubicBezTo>
                  <a:cubicBezTo>
                    <a:pt x="6488" y="4894"/>
                    <a:pt x="6099" y="5352"/>
                    <a:pt x="5818" y="5879"/>
                  </a:cubicBezTo>
                  <a:cubicBezTo>
                    <a:pt x="5537" y="6406"/>
                    <a:pt x="5397" y="6970"/>
                    <a:pt x="5397" y="7566"/>
                  </a:cubicBezTo>
                  <a:lnTo>
                    <a:pt x="5397" y="9717"/>
                  </a:lnTo>
                  <a:lnTo>
                    <a:pt x="16202" y="9717"/>
                  </a:lnTo>
                  <a:lnTo>
                    <a:pt x="16202" y="7566"/>
                  </a:lnTo>
                  <a:close/>
                  <a:moveTo>
                    <a:pt x="11964" y="15409"/>
                  </a:moveTo>
                  <a:cubicBezTo>
                    <a:pt x="12296" y="15245"/>
                    <a:pt x="12569" y="15020"/>
                    <a:pt x="12782" y="14744"/>
                  </a:cubicBezTo>
                  <a:cubicBezTo>
                    <a:pt x="12990" y="14462"/>
                    <a:pt x="13098" y="14159"/>
                    <a:pt x="13098" y="13840"/>
                  </a:cubicBezTo>
                  <a:cubicBezTo>
                    <a:pt x="13098" y="13333"/>
                    <a:pt x="12875" y="12898"/>
                    <a:pt x="12429" y="12530"/>
                  </a:cubicBezTo>
                  <a:cubicBezTo>
                    <a:pt x="11979" y="12161"/>
                    <a:pt x="11439" y="11980"/>
                    <a:pt x="10809" y="11980"/>
                  </a:cubicBezTo>
                  <a:cubicBezTo>
                    <a:pt x="10175" y="11980"/>
                    <a:pt x="9638" y="12161"/>
                    <a:pt x="9188" y="12530"/>
                  </a:cubicBezTo>
                  <a:cubicBezTo>
                    <a:pt x="8738" y="12898"/>
                    <a:pt x="8515" y="13333"/>
                    <a:pt x="8515" y="13840"/>
                  </a:cubicBezTo>
                  <a:cubicBezTo>
                    <a:pt x="8515" y="14159"/>
                    <a:pt x="8616" y="14462"/>
                    <a:pt x="8825" y="14744"/>
                  </a:cubicBezTo>
                  <a:cubicBezTo>
                    <a:pt x="9033" y="15020"/>
                    <a:pt x="9300" y="15233"/>
                    <a:pt x="9638" y="15383"/>
                  </a:cubicBezTo>
                  <a:lnTo>
                    <a:pt x="8515" y="19339"/>
                  </a:lnTo>
                  <a:lnTo>
                    <a:pt x="13098" y="19339"/>
                  </a:lnTo>
                  <a:lnTo>
                    <a:pt x="11964" y="15409"/>
                  </a:lnTo>
                  <a:close/>
                </a:path>
              </a:pathLst>
            </a:custGeom>
            <a:solidFill>
              <a:schemeClr val="bg1"/>
            </a:solidFill>
            <a:ln>
              <a:noFill/>
            </a:ln>
            <a:effectLst/>
            <a:extLst/>
          </p:spPr>
          <p:txBody>
            <a:bodyPr lIns="14286" tIns="14286" rIns="14286" bIns="14286" anchor="ctr"/>
            <a:lstStyle/>
            <a:p>
              <a:pPr defTabSz="128562">
                <a:defRPr/>
              </a:pPr>
              <a:endParaRPr lang="es-ES" sz="825">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33" name="Group 59"/>
          <p:cNvGrpSpPr>
            <a:grpSpLocks/>
          </p:cNvGrpSpPr>
          <p:nvPr/>
        </p:nvGrpSpPr>
        <p:grpSpPr bwMode="auto">
          <a:xfrm>
            <a:off x="6533299" y="3630713"/>
            <a:ext cx="570236" cy="597020"/>
            <a:chOff x="17423820" y="8882170"/>
            <a:chExt cx="1522197" cy="1591898"/>
          </a:xfrm>
        </p:grpSpPr>
        <p:sp>
          <p:nvSpPr>
            <p:cNvPr id="34" name="Oval 12"/>
            <p:cNvSpPr/>
            <p:nvPr/>
          </p:nvSpPr>
          <p:spPr>
            <a:xfrm>
              <a:off x="17423820" y="8882170"/>
              <a:ext cx="1522197" cy="1591898"/>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132">
                <a:defRPr/>
              </a:pPr>
              <a:endParaRPr lang="en-US" sz="1650" dirty="0">
                <a:solidFill>
                  <a:schemeClr val="tx2"/>
                </a:solidFill>
                <a:latin typeface="Raleway Light"/>
                <a:cs typeface="Raleway Light"/>
              </a:endParaRPr>
            </a:p>
          </p:txBody>
        </p:sp>
        <p:sp>
          <p:nvSpPr>
            <p:cNvPr id="35" name="AutoShape 17"/>
            <p:cNvSpPr>
              <a:spLocks noChangeAspect="1"/>
            </p:cNvSpPr>
            <p:nvPr/>
          </p:nvSpPr>
          <p:spPr bwMode="auto">
            <a:xfrm>
              <a:off x="17860777" y="9323394"/>
              <a:ext cx="710252" cy="6935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3" y="0"/>
                  </a:moveTo>
                  <a:cubicBezTo>
                    <a:pt x="20173" y="0"/>
                    <a:pt x="20638" y="158"/>
                    <a:pt x="21023" y="469"/>
                  </a:cubicBezTo>
                  <a:cubicBezTo>
                    <a:pt x="21405" y="780"/>
                    <a:pt x="21599" y="1154"/>
                    <a:pt x="21599" y="1586"/>
                  </a:cubicBezTo>
                  <a:lnTo>
                    <a:pt x="21599" y="20013"/>
                  </a:lnTo>
                  <a:cubicBezTo>
                    <a:pt x="21599" y="20445"/>
                    <a:pt x="21405" y="20816"/>
                    <a:pt x="21023" y="21130"/>
                  </a:cubicBezTo>
                  <a:cubicBezTo>
                    <a:pt x="20638" y="21438"/>
                    <a:pt x="20173" y="21599"/>
                    <a:pt x="19633" y="21599"/>
                  </a:cubicBezTo>
                  <a:cubicBezTo>
                    <a:pt x="19093" y="21599"/>
                    <a:pt x="18632" y="21447"/>
                    <a:pt x="18254" y="21145"/>
                  </a:cubicBezTo>
                  <a:lnTo>
                    <a:pt x="10807" y="15190"/>
                  </a:lnTo>
                  <a:lnTo>
                    <a:pt x="3359" y="21145"/>
                  </a:lnTo>
                  <a:cubicBezTo>
                    <a:pt x="2981" y="21447"/>
                    <a:pt x="2520" y="21599"/>
                    <a:pt x="1980" y="21599"/>
                  </a:cubicBezTo>
                  <a:cubicBezTo>
                    <a:pt x="1440" y="21599"/>
                    <a:pt x="975" y="21441"/>
                    <a:pt x="583" y="21130"/>
                  </a:cubicBezTo>
                  <a:cubicBezTo>
                    <a:pt x="194" y="20816"/>
                    <a:pt x="0" y="20445"/>
                    <a:pt x="0" y="20013"/>
                  </a:cubicBezTo>
                  <a:lnTo>
                    <a:pt x="0" y="1586"/>
                  </a:lnTo>
                  <a:cubicBezTo>
                    <a:pt x="0" y="1154"/>
                    <a:pt x="194" y="780"/>
                    <a:pt x="583" y="469"/>
                  </a:cubicBezTo>
                  <a:cubicBezTo>
                    <a:pt x="975" y="158"/>
                    <a:pt x="1440" y="0"/>
                    <a:pt x="1980" y="0"/>
                  </a:cubicBezTo>
                  <a:lnTo>
                    <a:pt x="19633" y="0"/>
                  </a:lnTo>
                  <a:close/>
                  <a:moveTo>
                    <a:pt x="2722" y="2150"/>
                  </a:moveTo>
                  <a:lnTo>
                    <a:pt x="2722" y="18608"/>
                  </a:lnTo>
                  <a:lnTo>
                    <a:pt x="10807" y="12115"/>
                  </a:lnTo>
                  <a:lnTo>
                    <a:pt x="18891" y="18608"/>
                  </a:lnTo>
                  <a:lnTo>
                    <a:pt x="18891" y="2150"/>
                  </a:lnTo>
                  <a:lnTo>
                    <a:pt x="2722" y="2150"/>
                  </a:lnTo>
                  <a:close/>
                </a:path>
              </a:pathLst>
            </a:custGeom>
            <a:solidFill>
              <a:schemeClr val="bg1"/>
            </a:solidFill>
            <a:ln>
              <a:noFill/>
            </a:ln>
            <a:effectLst/>
            <a:extLst/>
          </p:spPr>
          <p:txBody>
            <a:bodyPr lIns="14286" tIns="14286" rIns="14286" bIns="14286" anchor="ctr"/>
            <a:lstStyle/>
            <a:p>
              <a:pPr defTabSz="128562">
                <a:defRPr/>
              </a:pPr>
              <a:endParaRPr lang="es-ES" sz="825">
                <a:solidFill>
                  <a:srgbClr val="44CEB9"/>
                </a:solidFill>
                <a:effectLst>
                  <a:outerShdw blurRad="38100" dist="38100" dir="2700000" algn="tl">
                    <a:srgbClr val="000000"/>
                  </a:outerShdw>
                </a:effectLst>
                <a:latin typeface="Gill Sans" charset="0"/>
                <a:cs typeface="Gill Sans" charset="0"/>
                <a:sym typeface="Gill Sans" charset="0"/>
              </a:endParaRPr>
            </a:p>
          </p:txBody>
        </p:sp>
      </p:grpSp>
      <p:pic>
        <p:nvPicPr>
          <p:cNvPr id="36" name="Picture 6"/>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43427" y="1712715"/>
            <a:ext cx="1202970" cy="256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7"/>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29152" y="1712715"/>
            <a:ext cx="1202970" cy="256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8"/>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787183" y="1402310"/>
            <a:ext cx="1560111" cy="3320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890250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animEffect transition="in" filter="fade">
                                      <p:cBhvr>
                                        <p:cTn id="51" dur="500"/>
                                        <p:tgtEl>
                                          <p:spTgt spid="27"/>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500" fill="hold"/>
                                        <p:tgtEl>
                                          <p:spTgt spid="30"/>
                                        </p:tgtEl>
                                        <p:attrNameLst>
                                          <p:attrName>ppt_w</p:attrName>
                                        </p:attrNameLst>
                                      </p:cBhvr>
                                      <p:tavLst>
                                        <p:tav tm="0">
                                          <p:val>
                                            <p:fltVal val="0"/>
                                          </p:val>
                                        </p:tav>
                                        <p:tav tm="100000">
                                          <p:val>
                                            <p:strVal val="#ppt_w"/>
                                          </p:val>
                                        </p:tav>
                                      </p:tavLst>
                                    </p:anim>
                                    <p:anim calcmode="lin" valueType="num">
                                      <p:cBhvr>
                                        <p:cTn id="64" dur="500" fill="hold"/>
                                        <p:tgtEl>
                                          <p:spTgt spid="30"/>
                                        </p:tgtEl>
                                        <p:attrNameLst>
                                          <p:attrName>ppt_h</p:attrName>
                                        </p:attrNameLst>
                                      </p:cBhvr>
                                      <p:tavLst>
                                        <p:tav tm="0">
                                          <p:val>
                                            <p:fltVal val="0"/>
                                          </p:val>
                                        </p:tav>
                                        <p:tav tm="100000">
                                          <p:val>
                                            <p:strVal val="#ppt_h"/>
                                          </p:val>
                                        </p:tav>
                                      </p:tavLst>
                                    </p:anim>
                                    <p:animEffect transition="in" filter="fade">
                                      <p:cBhvr>
                                        <p:cTn id="65" dur="500"/>
                                        <p:tgtEl>
                                          <p:spTgt spid="30"/>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fade">
                                      <p:cBhvr>
                                        <p:cTn id="69" dur="500"/>
                                        <p:tgtEl>
                                          <p:spTgt spid="14"/>
                                        </p:tgtEl>
                                      </p:cBhvr>
                                    </p:animEffect>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500"/>
                                        <p:tgtEl>
                                          <p:spTgt spid="15"/>
                                        </p:tgtEl>
                                      </p:cBhvr>
                                    </p:animEffect>
                                  </p:childTnLst>
                                </p:cTn>
                              </p:par>
                            </p:childTnLst>
                          </p:cTn>
                        </p:par>
                        <p:par>
                          <p:cTn id="74" fill="hold">
                            <p:stCondLst>
                              <p:cond delay="7500"/>
                            </p:stCondLst>
                            <p:childTnLst>
                              <p:par>
                                <p:cTn id="75" presetID="53" presetClass="entr" presetSubtype="16" fill="hold" nodeType="afterEffect">
                                  <p:stCondLst>
                                    <p:cond delay="0"/>
                                  </p:stCondLst>
                                  <p:childTnLst>
                                    <p:set>
                                      <p:cBhvr>
                                        <p:cTn id="76" dur="1" fill="hold">
                                          <p:stCondLst>
                                            <p:cond delay="0"/>
                                          </p:stCondLst>
                                        </p:cTn>
                                        <p:tgtEl>
                                          <p:spTgt spid="33"/>
                                        </p:tgtEl>
                                        <p:attrNameLst>
                                          <p:attrName>style.visibility</p:attrName>
                                        </p:attrNameLst>
                                      </p:cBhvr>
                                      <p:to>
                                        <p:strVal val="visible"/>
                                      </p:to>
                                    </p:set>
                                    <p:anim calcmode="lin" valueType="num">
                                      <p:cBhvr>
                                        <p:cTn id="77" dur="500" fill="hold"/>
                                        <p:tgtEl>
                                          <p:spTgt spid="33"/>
                                        </p:tgtEl>
                                        <p:attrNameLst>
                                          <p:attrName>ppt_w</p:attrName>
                                        </p:attrNameLst>
                                      </p:cBhvr>
                                      <p:tavLst>
                                        <p:tav tm="0">
                                          <p:val>
                                            <p:fltVal val="0"/>
                                          </p:val>
                                        </p:tav>
                                        <p:tav tm="100000">
                                          <p:val>
                                            <p:strVal val="#ppt_w"/>
                                          </p:val>
                                        </p:tav>
                                      </p:tavLst>
                                    </p:anim>
                                    <p:anim calcmode="lin" valueType="num">
                                      <p:cBhvr>
                                        <p:cTn id="78" dur="500" fill="hold"/>
                                        <p:tgtEl>
                                          <p:spTgt spid="33"/>
                                        </p:tgtEl>
                                        <p:attrNameLst>
                                          <p:attrName>ppt_h</p:attrName>
                                        </p:attrNameLst>
                                      </p:cBhvr>
                                      <p:tavLst>
                                        <p:tav tm="0">
                                          <p:val>
                                            <p:fltVal val="0"/>
                                          </p:val>
                                        </p:tav>
                                        <p:tav tm="100000">
                                          <p:val>
                                            <p:strVal val="#ppt_h"/>
                                          </p:val>
                                        </p:tav>
                                      </p:tavLst>
                                    </p:anim>
                                    <p:animEffect transition="in" filter="fade">
                                      <p:cBhvr>
                                        <p:cTn id="79" dur="500"/>
                                        <p:tgtEl>
                                          <p:spTgt spid="33"/>
                                        </p:tgtEl>
                                      </p:cBhvr>
                                    </p:animEffect>
                                  </p:childTnLst>
                                </p:cTn>
                              </p:par>
                            </p:childTnLst>
                          </p:cTn>
                        </p:par>
                        <p:par>
                          <p:cTn id="80" fill="hold">
                            <p:stCondLst>
                              <p:cond delay="8000"/>
                            </p:stCondLst>
                            <p:childTnLst>
                              <p:par>
                                <p:cTn id="81" presetID="10" presetClass="entr" presetSubtype="0"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fade">
                                      <p:cBhvr>
                                        <p:cTn id="83" dur="500"/>
                                        <p:tgtEl>
                                          <p:spTgt spid="16"/>
                                        </p:tgtEl>
                                      </p:cBhvr>
                                    </p:animEffect>
                                  </p:childTnLst>
                                </p:cTn>
                              </p:par>
                            </p:childTnLst>
                          </p:cTn>
                        </p:par>
                        <p:par>
                          <p:cTn id="84" fill="hold">
                            <p:stCondLst>
                              <p:cond delay="8500"/>
                            </p:stCondLst>
                            <p:childTnLst>
                              <p:par>
                                <p:cTn id="85" presetID="10" presetClass="entr" presetSubtype="0"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fade">
                                      <p:cBhvr>
                                        <p:cTn id="87" dur="500"/>
                                        <p:tgtEl>
                                          <p:spTgt spid="17"/>
                                        </p:tgtEl>
                                      </p:cBhvr>
                                    </p:animEffect>
                                  </p:childTnLst>
                                </p:cTn>
                              </p:par>
                            </p:childTnLst>
                          </p:cTn>
                        </p:par>
                        <p:par>
                          <p:cTn id="88" fill="hold">
                            <p:stCondLst>
                              <p:cond delay="9000"/>
                            </p:stCondLst>
                            <p:childTnLst>
                              <p:par>
                                <p:cTn id="89" presetID="10" presetClass="entr" presetSubtype="0" fill="hold"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500"/>
                                        <p:tgtEl>
                                          <p:spTgt spid="38"/>
                                        </p:tgtEl>
                                      </p:cBhvr>
                                    </p:animEffect>
                                  </p:childTnLst>
                                </p:cTn>
                              </p:par>
                            </p:childTnLst>
                          </p:cTn>
                        </p:par>
                        <p:par>
                          <p:cTn id="92" fill="hold">
                            <p:stCondLst>
                              <p:cond delay="9500"/>
                            </p:stCondLst>
                            <p:childTnLst>
                              <p:par>
                                <p:cTn id="93" presetID="10" presetClass="entr" presetSubtype="0" fill="hold"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fade">
                                      <p:cBhvr>
                                        <p:cTn id="95" dur="500"/>
                                        <p:tgtEl>
                                          <p:spTgt spid="36"/>
                                        </p:tgtEl>
                                      </p:cBhvr>
                                    </p:animEffect>
                                  </p:childTnLst>
                                </p:cTn>
                              </p:par>
                            </p:childTnLst>
                          </p:cTn>
                        </p:par>
                        <p:par>
                          <p:cTn id="96" fill="hold">
                            <p:stCondLst>
                              <p:cond delay="10000"/>
                            </p:stCondLst>
                            <p:childTnLst>
                              <p:par>
                                <p:cTn id="97" presetID="10" presetClass="entr" presetSubtype="0" fill="hold" nodeType="after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fade">
                                      <p:cBhvr>
                                        <p:cTn id="9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0" y="0"/>
            <a:ext cx="9141291" cy="5143500"/>
          </a:xfrm>
          <a:prstGeom prst="rect">
            <a:avLst/>
          </a:prstGeom>
        </p:spPr>
      </p:pic>
      <p:pic>
        <p:nvPicPr>
          <p:cNvPr id="6" name="图片 5"/>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3238271" y="4107265"/>
            <a:ext cx="536404" cy="481544"/>
          </a:xfrm>
          <a:prstGeom prst="rect">
            <a:avLst/>
          </a:prstGeom>
        </p:spPr>
      </p:pic>
      <p:pic>
        <p:nvPicPr>
          <p:cNvPr id="7" name="图片 6"/>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4570645" y="4231811"/>
            <a:ext cx="2946939" cy="911689"/>
          </a:xfrm>
          <a:prstGeom prst="rect">
            <a:avLst/>
          </a:prstGeom>
        </p:spPr>
      </p:pic>
      <p:pic>
        <p:nvPicPr>
          <p:cNvPr id="8" name="图片 7"/>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7517584" y="3071031"/>
            <a:ext cx="1590924" cy="2072469"/>
          </a:xfrm>
          <a:prstGeom prst="rect">
            <a:avLst/>
          </a:prstGeom>
        </p:spPr>
      </p:pic>
      <p:pic>
        <p:nvPicPr>
          <p:cNvPr id="10" name="图片 9"/>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138712" y="716438"/>
            <a:ext cx="3290288" cy="4427062"/>
          </a:xfrm>
          <a:prstGeom prst="rect">
            <a:avLst/>
          </a:prstGeom>
        </p:spPr>
      </p:pic>
      <p:pic>
        <p:nvPicPr>
          <p:cNvPr id="11" name="图片 10"/>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7386303" y="555733"/>
            <a:ext cx="1091094" cy="1036234"/>
          </a:xfrm>
          <a:prstGeom prst="rect">
            <a:avLst/>
          </a:prstGeom>
        </p:spPr>
      </p:pic>
      <p:pic>
        <p:nvPicPr>
          <p:cNvPr id="9" name="图片 8"/>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0" y="4601001"/>
            <a:ext cx="4504571" cy="542499"/>
          </a:xfrm>
          <a:prstGeom prst="rect">
            <a:avLst/>
          </a:prstGeom>
        </p:spPr>
      </p:pic>
      <p:pic>
        <p:nvPicPr>
          <p:cNvPr id="14" name="图片 13"/>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3531542" y="3695673"/>
            <a:ext cx="2651544" cy="1447827"/>
          </a:xfrm>
          <a:prstGeom prst="rect">
            <a:avLst/>
          </a:prstGeom>
        </p:spPr>
      </p:pic>
      <p:grpSp>
        <p:nvGrpSpPr>
          <p:cNvPr id="15" name="组合 14"/>
          <p:cNvGrpSpPr/>
          <p:nvPr/>
        </p:nvGrpSpPr>
        <p:grpSpPr>
          <a:xfrm>
            <a:off x="3853429" y="1547299"/>
            <a:ext cx="638175" cy="622697"/>
            <a:chOff x="3853429" y="1547299"/>
            <a:chExt cx="638175" cy="622697"/>
          </a:xfrm>
        </p:grpSpPr>
        <p:grpSp>
          <p:nvGrpSpPr>
            <p:cNvPr id="32" name="组合 53"/>
            <p:cNvGrpSpPr>
              <a:grpSpLocks/>
            </p:cNvGrpSpPr>
            <p:nvPr>
              <p:custDataLst>
                <p:tags r:id="rId8"/>
              </p:custDataLst>
            </p:nvPr>
          </p:nvGrpSpPr>
          <p:grpSpPr bwMode="auto">
            <a:xfrm>
              <a:off x="3860573" y="1567540"/>
              <a:ext cx="583406" cy="582215"/>
              <a:chOff x="1188720" y="1335024"/>
              <a:chExt cx="900000" cy="900000"/>
            </a:xfrm>
          </p:grpSpPr>
          <p:sp>
            <p:nvSpPr>
              <p:cNvPr id="33" name="矩形 32"/>
              <p:cNvSpPr/>
              <p:nvPr/>
            </p:nvSpPr>
            <p:spPr>
              <a:xfrm>
                <a:off x="1188720" y="1335024"/>
                <a:ext cx="900000" cy="900000"/>
              </a:xfrm>
              <a:prstGeom prst="rect">
                <a:avLst/>
              </a:prstGeom>
              <a:noFill/>
              <a:ln w="19050" cap="flat" cmpd="sng" algn="ctr">
                <a:solidFill>
                  <a:srgbClr val="ED7D31">
                    <a:lumMod val="40000"/>
                    <a:lumOff val="60000"/>
                  </a:srgbClr>
                </a:solidFill>
                <a:prstDash val="solid"/>
                <a:miter lim="800000"/>
              </a:ln>
              <a:effectLst/>
            </p:spPr>
            <p:txBody>
              <a:bodyPr anchor="ctr"/>
              <a:lstStyle/>
              <a:p>
                <a:pPr algn="ctr">
                  <a:defRPr/>
                </a:pPr>
                <a:endParaRPr lang="zh-CN" altLang="en-US" sz="1013" kern="0">
                  <a:solidFill>
                    <a:prstClr val="white"/>
                  </a:solidFill>
                </a:endParaRPr>
              </a:p>
            </p:txBody>
          </p:sp>
          <p:cxnSp>
            <p:nvCxnSpPr>
              <p:cNvPr id="34" name="直接连接符 55"/>
              <p:cNvCxnSpPr>
                <a:cxnSpLocks noChangeShapeType="1"/>
              </p:cNvCxnSpPr>
              <p:nvPr/>
            </p:nvCxnSpPr>
            <p:spPr bwMode="auto">
              <a:xfrm>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cxnSp>
            <p:nvCxnSpPr>
              <p:cNvPr id="35" name="直接连接符 56"/>
              <p:cNvCxnSpPr>
                <a:cxnSpLocks noChangeShapeType="1"/>
              </p:cNvCxnSpPr>
              <p:nvPr/>
            </p:nvCxnSpPr>
            <p:spPr bwMode="auto">
              <a:xfrm rot="5400000">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grpSp>
        <p:sp>
          <p:nvSpPr>
            <p:cNvPr id="48" name="文本框 47"/>
            <p:cNvSpPr txBox="1"/>
            <p:nvPr>
              <p:custDataLst>
                <p:tags r:id="rId9"/>
              </p:custDataLst>
            </p:nvPr>
          </p:nvSpPr>
          <p:spPr>
            <a:xfrm>
              <a:off x="3853429" y="1547299"/>
              <a:ext cx="638175" cy="622697"/>
            </a:xfrm>
            <a:prstGeom prst="rect">
              <a:avLst/>
            </a:prstGeom>
            <a:noFill/>
          </p:spPr>
          <p:txBody>
            <a:bodyPr wrap="none"/>
            <a:lstStyle/>
            <a:p>
              <a:pPr>
                <a:defRPr/>
              </a:pPr>
              <a:r>
                <a:rPr lang="zh-CN" altLang="en-US" sz="3600" spc="300" dirty="0">
                  <a:solidFill>
                    <a:srgbClr val="ED7D31"/>
                  </a:solidFill>
                  <a:latin typeface="华文新魏" panose="02010800040101010101" pitchFamily="2" charset="-122"/>
                  <a:ea typeface="华文新魏" panose="02010800040101010101" pitchFamily="2" charset="-122"/>
                </a:rPr>
                <a:t>第</a:t>
              </a:r>
            </a:p>
          </p:txBody>
        </p:sp>
      </p:grpSp>
      <p:grpSp>
        <p:nvGrpSpPr>
          <p:cNvPr id="16" name="组合 15"/>
          <p:cNvGrpSpPr/>
          <p:nvPr/>
        </p:nvGrpSpPr>
        <p:grpSpPr>
          <a:xfrm>
            <a:off x="4545182" y="1547299"/>
            <a:ext cx="639366" cy="622697"/>
            <a:chOff x="4545182" y="1547299"/>
            <a:chExt cx="639366" cy="622697"/>
          </a:xfrm>
        </p:grpSpPr>
        <p:grpSp>
          <p:nvGrpSpPr>
            <p:cNvPr id="36" name="组合 57"/>
            <p:cNvGrpSpPr>
              <a:grpSpLocks/>
            </p:cNvGrpSpPr>
            <p:nvPr>
              <p:custDataLst>
                <p:tags r:id="rId6"/>
              </p:custDataLst>
            </p:nvPr>
          </p:nvGrpSpPr>
          <p:grpSpPr bwMode="auto">
            <a:xfrm>
              <a:off x="4553517" y="1567540"/>
              <a:ext cx="582215" cy="582215"/>
              <a:chOff x="1188720" y="1335024"/>
              <a:chExt cx="900000" cy="900000"/>
            </a:xfrm>
          </p:grpSpPr>
          <p:sp>
            <p:nvSpPr>
              <p:cNvPr id="37" name="矩形 36"/>
              <p:cNvSpPr/>
              <p:nvPr/>
            </p:nvSpPr>
            <p:spPr>
              <a:xfrm>
                <a:off x="1188720" y="1335024"/>
                <a:ext cx="900000" cy="900000"/>
              </a:xfrm>
              <a:prstGeom prst="rect">
                <a:avLst/>
              </a:prstGeom>
              <a:noFill/>
              <a:ln w="19050" cap="flat" cmpd="sng" algn="ctr">
                <a:solidFill>
                  <a:srgbClr val="ED7D31">
                    <a:lumMod val="40000"/>
                    <a:lumOff val="60000"/>
                  </a:srgbClr>
                </a:solidFill>
                <a:prstDash val="solid"/>
                <a:miter lim="800000"/>
              </a:ln>
              <a:effectLst/>
            </p:spPr>
            <p:txBody>
              <a:bodyPr anchor="ctr"/>
              <a:lstStyle/>
              <a:p>
                <a:pPr algn="ctr">
                  <a:defRPr/>
                </a:pPr>
                <a:endParaRPr lang="zh-CN" altLang="en-US" sz="1013" kern="0">
                  <a:solidFill>
                    <a:prstClr val="white"/>
                  </a:solidFill>
                </a:endParaRPr>
              </a:p>
            </p:txBody>
          </p:sp>
          <p:cxnSp>
            <p:nvCxnSpPr>
              <p:cNvPr id="38" name="直接连接符 59"/>
              <p:cNvCxnSpPr>
                <a:cxnSpLocks noChangeShapeType="1"/>
              </p:cNvCxnSpPr>
              <p:nvPr/>
            </p:nvCxnSpPr>
            <p:spPr bwMode="auto">
              <a:xfrm>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cxnSp>
            <p:nvCxnSpPr>
              <p:cNvPr id="39" name="直接连接符 60"/>
              <p:cNvCxnSpPr>
                <a:cxnSpLocks noChangeShapeType="1"/>
              </p:cNvCxnSpPr>
              <p:nvPr/>
            </p:nvCxnSpPr>
            <p:spPr bwMode="auto">
              <a:xfrm rot="5400000">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grpSp>
        <p:sp>
          <p:nvSpPr>
            <p:cNvPr id="49" name="文本框 48"/>
            <p:cNvSpPr txBox="1"/>
            <p:nvPr>
              <p:custDataLst>
                <p:tags r:id="rId7"/>
              </p:custDataLst>
            </p:nvPr>
          </p:nvSpPr>
          <p:spPr>
            <a:xfrm>
              <a:off x="4545182" y="1547299"/>
              <a:ext cx="639366" cy="622697"/>
            </a:xfrm>
            <a:prstGeom prst="rect">
              <a:avLst/>
            </a:prstGeom>
            <a:noFill/>
          </p:spPr>
          <p:txBody>
            <a:bodyPr wrap="none"/>
            <a:lstStyle/>
            <a:p>
              <a:pPr>
                <a:defRPr/>
              </a:pPr>
              <a:r>
                <a:rPr lang="zh-CN" altLang="en-US" sz="3600" spc="300" dirty="0" smtClean="0">
                  <a:solidFill>
                    <a:srgbClr val="ED7D31"/>
                  </a:solidFill>
                  <a:latin typeface="华文新魏" panose="02010800040101010101" pitchFamily="2" charset="-122"/>
                  <a:ea typeface="华文新魏" panose="02010800040101010101" pitchFamily="2" charset="-122"/>
                </a:rPr>
                <a:t>三</a:t>
              </a:r>
              <a:endParaRPr lang="zh-CN" altLang="en-US" sz="3600" spc="300" dirty="0">
                <a:solidFill>
                  <a:srgbClr val="ED7D31"/>
                </a:solidFill>
                <a:latin typeface="华文新魏" panose="02010800040101010101" pitchFamily="2" charset="-122"/>
                <a:ea typeface="华文新魏" panose="02010800040101010101" pitchFamily="2" charset="-122"/>
              </a:endParaRPr>
            </a:p>
          </p:txBody>
        </p:sp>
      </p:grpSp>
      <p:grpSp>
        <p:nvGrpSpPr>
          <p:cNvPr id="17" name="组合 16"/>
          <p:cNvGrpSpPr/>
          <p:nvPr/>
        </p:nvGrpSpPr>
        <p:grpSpPr>
          <a:xfrm>
            <a:off x="5238125" y="1547299"/>
            <a:ext cx="639366" cy="622697"/>
            <a:chOff x="5238125" y="1547299"/>
            <a:chExt cx="639366" cy="622697"/>
          </a:xfrm>
        </p:grpSpPr>
        <p:grpSp>
          <p:nvGrpSpPr>
            <p:cNvPr id="40" name="组合 61"/>
            <p:cNvGrpSpPr>
              <a:grpSpLocks/>
            </p:cNvGrpSpPr>
            <p:nvPr>
              <p:custDataLst>
                <p:tags r:id="rId4"/>
              </p:custDataLst>
            </p:nvPr>
          </p:nvGrpSpPr>
          <p:grpSpPr bwMode="auto">
            <a:xfrm>
              <a:off x="5246461" y="1567540"/>
              <a:ext cx="582215" cy="582215"/>
              <a:chOff x="1188720" y="1335024"/>
              <a:chExt cx="900000" cy="900000"/>
            </a:xfrm>
          </p:grpSpPr>
          <p:sp>
            <p:nvSpPr>
              <p:cNvPr id="41" name="矩形 40"/>
              <p:cNvSpPr/>
              <p:nvPr/>
            </p:nvSpPr>
            <p:spPr>
              <a:xfrm>
                <a:off x="1188720" y="1335024"/>
                <a:ext cx="900000" cy="900000"/>
              </a:xfrm>
              <a:prstGeom prst="rect">
                <a:avLst/>
              </a:prstGeom>
              <a:noFill/>
              <a:ln w="19050" cap="flat" cmpd="sng" algn="ctr">
                <a:solidFill>
                  <a:srgbClr val="ED7D31">
                    <a:lumMod val="40000"/>
                    <a:lumOff val="60000"/>
                  </a:srgbClr>
                </a:solidFill>
                <a:prstDash val="solid"/>
                <a:miter lim="800000"/>
              </a:ln>
              <a:effectLst/>
            </p:spPr>
            <p:txBody>
              <a:bodyPr anchor="ctr"/>
              <a:lstStyle/>
              <a:p>
                <a:pPr algn="ctr">
                  <a:defRPr/>
                </a:pPr>
                <a:endParaRPr lang="zh-CN" altLang="en-US" sz="1013" kern="0">
                  <a:solidFill>
                    <a:prstClr val="white"/>
                  </a:solidFill>
                </a:endParaRPr>
              </a:p>
            </p:txBody>
          </p:sp>
          <p:cxnSp>
            <p:nvCxnSpPr>
              <p:cNvPr id="42" name="直接连接符 63"/>
              <p:cNvCxnSpPr>
                <a:cxnSpLocks noChangeShapeType="1"/>
              </p:cNvCxnSpPr>
              <p:nvPr/>
            </p:nvCxnSpPr>
            <p:spPr bwMode="auto">
              <a:xfrm>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cxnSp>
            <p:nvCxnSpPr>
              <p:cNvPr id="43" name="直接连接符 64"/>
              <p:cNvCxnSpPr>
                <a:cxnSpLocks noChangeShapeType="1"/>
              </p:cNvCxnSpPr>
              <p:nvPr/>
            </p:nvCxnSpPr>
            <p:spPr bwMode="auto">
              <a:xfrm rot="5400000">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grpSp>
        <p:sp>
          <p:nvSpPr>
            <p:cNvPr id="50" name="文本框 49"/>
            <p:cNvSpPr txBox="1"/>
            <p:nvPr>
              <p:custDataLst>
                <p:tags r:id="rId5"/>
              </p:custDataLst>
            </p:nvPr>
          </p:nvSpPr>
          <p:spPr>
            <a:xfrm>
              <a:off x="5238125" y="1547299"/>
              <a:ext cx="639366" cy="622697"/>
            </a:xfrm>
            <a:prstGeom prst="rect">
              <a:avLst/>
            </a:prstGeom>
            <a:noFill/>
          </p:spPr>
          <p:txBody>
            <a:bodyPr wrap="none"/>
            <a:lstStyle/>
            <a:p>
              <a:pPr>
                <a:defRPr/>
              </a:pPr>
              <a:r>
                <a:rPr lang="zh-CN" altLang="en-US" sz="3600" spc="300" dirty="0">
                  <a:solidFill>
                    <a:srgbClr val="ED7D31"/>
                  </a:solidFill>
                  <a:latin typeface="华文新魏" panose="02010800040101010101" pitchFamily="2" charset="-122"/>
                  <a:ea typeface="华文新魏" panose="02010800040101010101" pitchFamily="2" charset="-122"/>
                </a:rPr>
                <a:t>章</a:t>
              </a:r>
            </a:p>
          </p:txBody>
        </p:sp>
      </p:grpSp>
      <p:grpSp>
        <p:nvGrpSpPr>
          <p:cNvPr id="18" name="组合 17"/>
          <p:cNvGrpSpPr/>
          <p:nvPr/>
        </p:nvGrpSpPr>
        <p:grpSpPr>
          <a:xfrm>
            <a:off x="5931069" y="1547299"/>
            <a:ext cx="638175" cy="622697"/>
            <a:chOff x="5931069" y="1547299"/>
            <a:chExt cx="638175" cy="622697"/>
          </a:xfrm>
        </p:grpSpPr>
        <p:grpSp>
          <p:nvGrpSpPr>
            <p:cNvPr id="44" name="组合 65"/>
            <p:cNvGrpSpPr>
              <a:grpSpLocks/>
            </p:cNvGrpSpPr>
            <p:nvPr>
              <p:custDataLst>
                <p:tags r:id="rId2"/>
              </p:custDataLst>
            </p:nvPr>
          </p:nvGrpSpPr>
          <p:grpSpPr bwMode="auto">
            <a:xfrm>
              <a:off x="5938213" y="1567540"/>
              <a:ext cx="583406" cy="582215"/>
              <a:chOff x="1188720" y="1335024"/>
              <a:chExt cx="900000" cy="900000"/>
            </a:xfrm>
          </p:grpSpPr>
          <p:sp>
            <p:nvSpPr>
              <p:cNvPr id="45" name="矩形 44"/>
              <p:cNvSpPr/>
              <p:nvPr/>
            </p:nvSpPr>
            <p:spPr>
              <a:xfrm>
                <a:off x="1188720" y="1335024"/>
                <a:ext cx="900000" cy="900000"/>
              </a:xfrm>
              <a:prstGeom prst="rect">
                <a:avLst/>
              </a:prstGeom>
              <a:noFill/>
              <a:ln w="19050" cap="flat" cmpd="sng" algn="ctr">
                <a:solidFill>
                  <a:srgbClr val="ED7D31">
                    <a:lumMod val="40000"/>
                    <a:lumOff val="60000"/>
                  </a:srgbClr>
                </a:solidFill>
                <a:prstDash val="solid"/>
                <a:miter lim="800000"/>
              </a:ln>
              <a:effectLst/>
            </p:spPr>
            <p:txBody>
              <a:bodyPr anchor="ctr"/>
              <a:lstStyle/>
              <a:p>
                <a:pPr algn="ctr">
                  <a:defRPr/>
                </a:pPr>
                <a:endParaRPr lang="zh-CN" altLang="en-US" sz="1013" kern="0">
                  <a:solidFill>
                    <a:prstClr val="white"/>
                  </a:solidFill>
                </a:endParaRPr>
              </a:p>
            </p:txBody>
          </p:sp>
          <p:cxnSp>
            <p:nvCxnSpPr>
              <p:cNvPr id="46" name="直接连接符 67"/>
              <p:cNvCxnSpPr>
                <a:cxnSpLocks noChangeShapeType="1"/>
              </p:cNvCxnSpPr>
              <p:nvPr/>
            </p:nvCxnSpPr>
            <p:spPr bwMode="auto">
              <a:xfrm>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cxnSp>
            <p:nvCxnSpPr>
              <p:cNvPr id="47" name="直接连接符 68"/>
              <p:cNvCxnSpPr>
                <a:cxnSpLocks noChangeShapeType="1"/>
              </p:cNvCxnSpPr>
              <p:nvPr/>
            </p:nvCxnSpPr>
            <p:spPr bwMode="auto">
              <a:xfrm rot="5400000">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grpSp>
        <p:sp>
          <p:nvSpPr>
            <p:cNvPr id="51" name="文本框 50"/>
            <p:cNvSpPr txBox="1"/>
            <p:nvPr>
              <p:custDataLst>
                <p:tags r:id="rId3"/>
              </p:custDataLst>
            </p:nvPr>
          </p:nvSpPr>
          <p:spPr>
            <a:xfrm>
              <a:off x="5931069" y="1547299"/>
              <a:ext cx="638175" cy="622697"/>
            </a:xfrm>
            <a:prstGeom prst="rect">
              <a:avLst/>
            </a:prstGeom>
            <a:noFill/>
          </p:spPr>
          <p:txBody>
            <a:bodyPr wrap="none"/>
            <a:lstStyle/>
            <a:p>
              <a:pPr>
                <a:defRPr/>
              </a:pPr>
              <a:r>
                <a:rPr lang="zh-CN" altLang="en-US" sz="3600" spc="300" dirty="0">
                  <a:solidFill>
                    <a:srgbClr val="ED7D31"/>
                  </a:solidFill>
                  <a:latin typeface="华文新魏" panose="02010800040101010101" pitchFamily="2" charset="-122"/>
                  <a:ea typeface="华文新魏" panose="02010800040101010101" pitchFamily="2" charset="-122"/>
                </a:rPr>
                <a:t>节</a:t>
              </a:r>
            </a:p>
          </p:txBody>
        </p:sp>
      </p:grpSp>
      <p:sp>
        <p:nvSpPr>
          <p:cNvPr id="56" name="文本框 77"/>
          <p:cNvSpPr txBox="1">
            <a:spLocks noChangeArrowheads="1"/>
          </p:cNvSpPr>
          <p:nvPr>
            <p:custDataLst>
              <p:tags r:id="rId1"/>
            </p:custDataLst>
          </p:nvPr>
        </p:nvSpPr>
        <p:spPr bwMode="auto">
          <a:xfrm>
            <a:off x="3348178" y="2267091"/>
            <a:ext cx="3374231" cy="55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pPr>
            <a:r>
              <a:rPr lang="zh-CN" altLang="en-US" sz="1050" dirty="0">
                <a:solidFill>
                  <a:srgbClr val="7F7F7F"/>
                </a:solidFill>
                <a:latin typeface="幼圆" panose="02010509060101010101" pitchFamily="49" charset="-122"/>
                <a:ea typeface="幼圆" panose="02010509060101010101" pitchFamily="49" charset="-122"/>
              </a:rPr>
              <a:t>您的内容请写在这里您的内容请写在这里您的内容请写在这里您的内容您的内容请写在这里</a:t>
            </a:r>
            <a:endParaRPr lang="en-US" altLang="zh-CN" sz="1050" dirty="0">
              <a:solidFill>
                <a:srgbClr val="7F7F7F"/>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59116149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10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30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4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strVal val="#ppt_h"/>
                                          </p:val>
                                        </p:tav>
                                        <p:tav tm="100000">
                                          <p:val>
                                            <p:strVal val="#ppt_h"/>
                                          </p:val>
                                        </p:tav>
                                      </p:tavLst>
                                    </p:anim>
                                  </p:childTnLst>
                                </p:cTn>
                              </p:par>
                            </p:childTnLst>
                          </p:cTn>
                        </p:par>
                        <p:par>
                          <p:cTn id="21" fill="hold">
                            <p:stCondLst>
                              <p:cond delay="900"/>
                            </p:stCondLst>
                            <p:childTnLst>
                              <p:par>
                                <p:cTn id="22" presetID="22" presetClass="entr" presetSubtype="2" fill="hold" grpId="0" nodeType="after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wipe(right)">
                                      <p:cBhvr>
                                        <p:cTn id="24"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7"/>
          <p:cNvSpPr txBox="1"/>
          <p:nvPr/>
        </p:nvSpPr>
        <p:spPr>
          <a:xfrm>
            <a:off x="5810617" y="3752263"/>
            <a:ext cx="1446324" cy="288220"/>
          </a:xfrm>
          <a:prstGeom prst="rect">
            <a:avLst/>
          </a:prstGeom>
          <a:noFill/>
        </p:spPr>
        <p:txBody>
          <a:bodyPr lIns="65852" tIns="32925" rIns="65852" bIns="32925">
            <a:spAutoFit/>
          </a:bodyPr>
          <a:lstStyle/>
          <a:p>
            <a:pPr defTabSz="658525">
              <a:defRPr/>
            </a:pPr>
            <a:r>
              <a:rPr lang="zh-CN" altLang="en-US" sz="1441" b="1" dirty="0">
                <a:latin typeface="Arial" panose="020B0604020202020204" pitchFamily="34" charset="0"/>
                <a:ea typeface="微软雅黑" panose="020B0503020204020204" pitchFamily="34" charset="-122"/>
                <a:cs typeface="Arial" panose="020B0604020202020204" pitchFamily="34" charset="0"/>
              </a:rPr>
              <a:t>添加标题</a:t>
            </a:r>
            <a:endParaRPr lang="zh-CN" altLang="en-US" sz="1441" b="1" baseline="-3000" dirty="0">
              <a:latin typeface="Arial" panose="020B0604020202020204" pitchFamily="34" charset="0"/>
              <a:ea typeface="微软雅黑" panose="020B0503020204020204" pitchFamily="34" charset="-122"/>
              <a:cs typeface="Arial" panose="020B0604020202020204" pitchFamily="34" charset="0"/>
            </a:endParaRPr>
          </a:p>
        </p:txBody>
      </p:sp>
      <p:sp>
        <p:nvSpPr>
          <p:cNvPr id="7" name="文本框 8"/>
          <p:cNvSpPr txBox="1"/>
          <p:nvPr/>
        </p:nvSpPr>
        <p:spPr>
          <a:xfrm>
            <a:off x="5408163" y="4022092"/>
            <a:ext cx="2610242" cy="565091"/>
          </a:xfrm>
          <a:prstGeom prst="rect">
            <a:avLst/>
          </a:prstGeom>
          <a:noFill/>
        </p:spPr>
        <p:txBody>
          <a:bodyPr lIns="65852" tIns="32925" rIns="65852" bIns="32925">
            <a:spAutoFit/>
          </a:bodyPr>
          <a:lstStyle/>
          <a:p>
            <a:pPr defTabSz="658525">
              <a:lnSpc>
                <a:spcPct val="120000"/>
              </a:lnSpc>
              <a:defRPr/>
            </a:pPr>
            <a:r>
              <a:rPr lang="zh-CN" altLang="en-US" sz="900" spc="225"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8" name="文本框 12"/>
          <p:cNvSpPr txBox="1"/>
          <p:nvPr/>
        </p:nvSpPr>
        <p:spPr>
          <a:xfrm>
            <a:off x="5848347" y="1372975"/>
            <a:ext cx="1544651" cy="288220"/>
          </a:xfrm>
          <a:prstGeom prst="rect">
            <a:avLst/>
          </a:prstGeom>
          <a:noFill/>
        </p:spPr>
        <p:txBody>
          <a:bodyPr lIns="65852" tIns="32925" rIns="65852" bIns="32925">
            <a:spAutoFit/>
          </a:bodyPr>
          <a:lstStyle/>
          <a:p>
            <a:pPr defTabSz="658525">
              <a:defRPr/>
            </a:pPr>
            <a:r>
              <a:rPr lang="zh-CN" altLang="en-US" sz="1441" b="1" dirty="0">
                <a:latin typeface="Arial" panose="020B0604020202020204" pitchFamily="34" charset="0"/>
                <a:ea typeface="微软雅黑" panose="020B0503020204020204" pitchFamily="34" charset="-122"/>
                <a:cs typeface="Arial" panose="020B0604020202020204" pitchFamily="34" charset="0"/>
              </a:rPr>
              <a:t>添加标题</a:t>
            </a:r>
            <a:endParaRPr lang="zh-CN" altLang="en-US" sz="1441" b="1" baseline="-3000" dirty="0">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13"/>
          <p:cNvSpPr txBox="1"/>
          <p:nvPr/>
        </p:nvSpPr>
        <p:spPr>
          <a:xfrm>
            <a:off x="5408163" y="1642803"/>
            <a:ext cx="2610242" cy="565091"/>
          </a:xfrm>
          <a:prstGeom prst="rect">
            <a:avLst/>
          </a:prstGeom>
          <a:noFill/>
        </p:spPr>
        <p:txBody>
          <a:bodyPr lIns="65852" tIns="32925" rIns="65852" bIns="32925">
            <a:spAutoFit/>
          </a:bodyPr>
          <a:lstStyle/>
          <a:p>
            <a:pPr defTabSz="658525">
              <a:lnSpc>
                <a:spcPct val="120000"/>
              </a:lnSpc>
              <a:defRPr/>
            </a:pPr>
            <a:r>
              <a:rPr lang="zh-CN" altLang="en-US" sz="900" spc="225"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10" name="文本框 16"/>
          <p:cNvSpPr txBox="1"/>
          <p:nvPr/>
        </p:nvSpPr>
        <p:spPr>
          <a:xfrm>
            <a:off x="1545963" y="3752263"/>
            <a:ext cx="1572092" cy="288220"/>
          </a:xfrm>
          <a:prstGeom prst="rect">
            <a:avLst/>
          </a:prstGeom>
          <a:noFill/>
        </p:spPr>
        <p:txBody>
          <a:bodyPr lIns="65852" tIns="32925" rIns="65852" bIns="32925">
            <a:spAutoFit/>
          </a:bodyPr>
          <a:lstStyle/>
          <a:p>
            <a:pPr algn="r" defTabSz="658525">
              <a:defRPr/>
            </a:pPr>
            <a:r>
              <a:rPr lang="zh-CN" altLang="en-US" sz="1441" b="1" dirty="0">
                <a:latin typeface="Arial" panose="020B0604020202020204" pitchFamily="34" charset="0"/>
                <a:ea typeface="微软雅黑" panose="020B0503020204020204" pitchFamily="34" charset="-122"/>
                <a:cs typeface="Arial" panose="020B0604020202020204" pitchFamily="34" charset="0"/>
              </a:rPr>
              <a:t>添加标题</a:t>
            </a:r>
            <a:endParaRPr lang="zh-CN" altLang="en-US" sz="1441" b="1" baseline="-3000" dirty="0">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17"/>
          <p:cNvSpPr txBox="1"/>
          <p:nvPr/>
        </p:nvSpPr>
        <p:spPr>
          <a:xfrm>
            <a:off x="933134" y="4018661"/>
            <a:ext cx="2604526" cy="565091"/>
          </a:xfrm>
          <a:prstGeom prst="rect">
            <a:avLst/>
          </a:prstGeom>
          <a:noFill/>
        </p:spPr>
        <p:txBody>
          <a:bodyPr lIns="65852" tIns="32925" rIns="65852" bIns="32925">
            <a:spAutoFit/>
          </a:bodyPr>
          <a:lstStyle/>
          <a:p>
            <a:pPr algn="r" defTabSz="658525">
              <a:lnSpc>
                <a:spcPct val="120000"/>
              </a:lnSpc>
              <a:defRPr/>
            </a:pPr>
            <a:r>
              <a:rPr lang="zh-CN" altLang="en-US" sz="900" spc="225"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13" name="文本框 20"/>
          <p:cNvSpPr txBox="1"/>
          <p:nvPr/>
        </p:nvSpPr>
        <p:spPr>
          <a:xfrm>
            <a:off x="1795212" y="1372975"/>
            <a:ext cx="1318270" cy="288220"/>
          </a:xfrm>
          <a:prstGeom prst="rect">
            <a:avLst/>
          </a:prstGeom>
          <a:noFill/>
        </p:spPr>
        <p:txBody>
          <a:bodyPr lIns="65852" tIns="32925" rIns="65852" bIns="32925">
            <a:spAutoFit/>
          </a:bodyPr>
          <a:lstStyle/>
          <a:p>
            <a:pPr algn="r" defTabSz="658525">
              <a:defRPr/>
            </a:pPr>
            <a:r>
              <a:rPr lang="zh-CN" altLang="en-US" sz="1441" b="1" dirty="0">
                <a:latin typeface="Arial" panose="020B0604020202020204" pitchFamily="34" charset="0"/>
                <a:ea typeface="微软雅黑" panose="020B0503020204020204" pitchFamily="34" charset="-122"/>
                <a:cs typeface="Arial" panose="020B0604020202020204" pitchFamily="34" charset="0"/>
              </a:rPr>
              <a:t>添加标题</a:t>
            </a:r>
            <a:endParaRPr lang="zh-CN" altLang="en-US" sz="1441" b="1" baseline="-3000" dirty="0">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21"/>
          <p:cNvSpPr txBox="1"/>
          <p:nvPr/>
        </p:nvSpPr>
        <p:spPr>
          <a:xfrm>
            <a:off x="933134" y="1639373"/>
            <a:ext cx="2604526" cy="565091"/>
          </a:xfrm>
          <a:prstGeom prst="rect">
            <a:avLst/>
          </a:prstGeom>
          <a:noFill/>
        </p:spPr>
        <p:txBody>
          <a:bodyPr lIns="65852" tIns="32925" rIns="65852" bIns="32925">
            <a:spAutoFit/>
          </a:bodyPr>
          <a:lstStyle/>
          <a:p>
            <a:pPr algn="r" defTabSz="658525">
              <a:lnSpc>
                <a:spcPct val="120000"/>
              </a:lnSpc>
              <a:defRPr/>
            </a:pPr>
            <a:r>
              <a:rPr lang="zh-CN" altLang="en-US" sz="900" spc="225"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grpSp>
        <p:nvGrpSpPr>
          <p:cNvPr id="16" name="组合 15"/>
          <p:cNvGrpSpPr/>
          <p:nvPr/>
        </p:nvGrpSpPr>
        <p:grpSpPr>
          <a:xfrm>
            <a:off x="2651573" y="2177888"/>
            <a:ext cx="1384677" cy="1366290"/>
            <a:chOff x="3535429" y="2846700"/>
            <a:chExt cx="1846235" cy="1821720"/>
          </a:xfrm>
          <a:solidFill>
            <a:srgbClr val="72A81D"/>
          </a:solidFill>
        </p:grpSpPr>
        <p:sp>
          <p:nvSpPr>
            <p:cNvPr id="17" name="泪滴形 16"/>
            <p:cNvSpPr/>
            <p:nvPr/>
          </p:nvSpPr>
          <p:spPr bwMode="auto">
            <a:xfrm rot="13500000" flipH="1" flipV="1">
              <a:off x="3536192" y="2845937"/>
              <a:ext cx="1821720" cy="1823245"/>
            </a:xfrm>
            <a:prstGeom prst="teardrop">
              <a:avLst/>
            </a:prstGeom>
            <a:solidFill>
              <a:srgbClr val="35A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8525">
                <a:defRPr/>
              </a:pPr>
              <a:endParaRPr lang="zh-CN" altLang="en-US" sz="1500" b="1" spc="22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矩形 17"/>
            <p:cNvSpPr/>
            <p:nvPr/>
          </p:nvSpPr>
          <p:spPr>
            <a:xfrm>
              <a:off x="4024542" y="3487877"/>
              <a:ext cx="1357122" cy="396433"/>
            </a:xfrm>
            <a:prstGeom prst="rect">
              <a:avLst/>
            </a:prstGeom>
            <a:noFill/>
          </p:spPr>
          <p:txBody>
            <a:bodyPr wrap="none" lIns="65849" tIns="32925" rIns="65849" bIns="32925">
              <a:spAutoFit/>
            </a:bodyPr>
            <a:lstStyle/>
            <a:p>
              <a:pPr defTabSz="658525">
                <a:defRPr/>
              </a:pPr>
              <a:r>
                <a:rPr lang="zh-CN" altLang="en-US" sz="1500" b="1" spc="225" dirty="0">
                  <a:solidFill>
                    <a:schemeClr val="bg1"/>
                  </a:solidFill>
                  <a:latin typeface="微软雅黑" pitchFamily="34" charset="-122"/>
                  <a:ea typeface="微软雅黑" pitchFamily="34" charset="-122"/>
                </a:rPr>
                <a:t>添加标题</a:t>
              </a:r>
              <a:endParaRPr lang="en-US" altLang="zh-CN" sz="1500" b="1" spc="225" dirty="0">
                <a:solidFill>
                  <a:schemeClr val="bg1"/>
                </a:solidFill>
                <a:latin typeface="微软雅黑" pitchFamily="34" charset="-122"/>
                <a:ea typeface="微软雅黑" pitchFamily="34" charset="-122"/>
              </a:endParaRPr>
            </a:p>
          </p:txBody>
        </p:sp>
      </p:grpSp>
      <p:grpSp>
        <p:nvGrpSpPr>
          <p:cNvPr id="20" name="组合 19"/>
          <p:cNvGrpSpPr/>
          <p:nvPr/>
        </p:nvGrpSpPr>
        <p:grpSpPr>
          <a:xfrm>
            <a:off x="4932533" y="2177886"/>
            <a:ext cx="1366290" cy="1366290"/>
            <a:chOff x="6576711" y="2846698"/>
            <a:chExt cx="1821720" cy="1821720"/>
          </a:xfrm>
          <a:solidFill>
            <a:srgbClr val="F24700"/>
          </a:solidFill>
        </p:grpSpPr>
        <p:grpSp>
          <p:nvGrpSpPr>
            <p:cNvPr id="21" name="组合 20"/>
            <p:cNvGrpSpPr>
              <a:grpSpLocks/>
            </p:cNvGrpSpPr>
            <p:nvPr/>
          </p:nvGrpSpPr>
          <p:grpSpPr bwMode="auto">
            <a:xfrm>
              <a:off x="6576711" y="2846698"/>
              <a:ext cx="1821720" cy="1821720"/>
              <a:chOff x="6438262" y="3038866"/>
              <a:chExt cx="1897870" cy="1897870"/>
            </a:xfrm>
            <a:grpFill/>
          </p:grpSpPr>
          <p:sp>
            <p:nvSpPr>
              <p:cNvPr id="24" name="泪滴形 23"/>
              <p:cNvSpPr/>
              <p:nvPr/>
            </p:nvSpPr>
            <p:spPr>
              <a:xfrm rot="8100000" flipV="1">
                <a:off x="6438262" y="3038866"/>
                <a:ext cx="1897870" cy="189787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8525">
                  <a:defRPr/>
                </a:pPr>
                <a:endParaRPr lang="zh-CN" altLang="en-US" sz="1500" b="1" spc="22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5" name="组合 24"/>
              <p:cNvGrpSpPr>
                <a:grpSpLocks noChangeAspect="1"/>
              </p:cNvGrpSpPr>
              <p:nvPr/>
            </p:nvGrpSpPr>
            <p:grpSpPr>
              <a:xfrm>
                <a:off x="7839999" y="3717801"/>
                <a:ext cx="318025" cy="540000"/>
                <a:chOff x="11322051" y="6770687"/>
                <a:chExt cx="236538" cy="401638"/>
              </a:xfrm>
              <a:grpFill/>
            </p:grpSpPr>
            <p:sp>
              <p:nvSpPr>
                <p:cNvPr id="26"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a:noFill/>
                </a:ln>
                <a:extLst/>
              </p:spPr>
              <p:txBody>
                <a:bodyPr lIns="117078" tIns="58539" rIns="117078" bIns="58539"/>
                <a:lstStyle/>
                <a:p>
                  <a:pPr defTabSz="658525">
                    <a:defRPr/>
                  </a:pPr>
                  <a:endParaRPr lang="zh-CN" altLang="en-US" sz="1500" b="1" spc="22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Rectangle 493"/>
                <p:cNvSpPr>
                  <a:spLocks noChangeArrowheads="1"/>
                </p:cNvSpPr>
                <p:nvPr/>
              </p:nvSpPr>
              <p:spPr bwMode="auto">
                <a:xfrm>
                  <a:off x="11391901" y="7105649"/>
                  <a:ext cx="98425" cy="26988"/>
                </a:xfrm>
                <a:prstGeom prst="rect">
                  <a:avLst/>
                </a:prstGeom>
                <a:grpFill/>
                <a:ln>
                  <a:noFill/>
                </a:ln>
                <a:extLst/>
              </p:spPr>
              <p:txBody>
                <a:bodyPr lIns="117078" tIns="58539" rIns="117078" bIns="58539"/>
                <a:lstStyle/>
                <a:p>
                  <a:pPr defTabSz="658525">
                    <a:defRPr/>
                  </a:pPr>
                  <a:endParaRPr lang="zh-CN" altLang="en-US" sz="1500" b="1" spc="22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Rectangle 494"/>
                <p:cNvSpPr>
                  <a:spLocks noChangeArrowheads="1"/>
                </p:cNvSpPr>
                <p:nvPr/>
              </p:nvSpPr>
              <p:spPr bwMode="auto">
                <a:xfrm>
                  <a:off x="11417301" y="7145337"/>
                  <a:ext cx="49213" cy="26988"/>
                </a:xfrm>
                <a:prstGeom prst="rect">
                  <a:avLst/>
                </a:prstGeom>
                <a:grpFill/>
                <a:ln>
                  <a:noFill/>
                </a:ln>
                <a:extLst/>
              </p:spPr>
              <p:txBody>
                <a:bodyPr lIns="117078" tIns="58539" rIns="117078" bIns="58539"/>
                <a:lstStyle/>
                <a:p>
                  <a:pPr defTabSz="658525">
                    <a:defRPr/>
                  </a:pPr>
                  <a:endParaRPr lang="zh-CN" altLang="en-US" sz="1500" b="1" spc="22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22" name="矩形 21"/>
            <p:cNvSpPr/>
            <p:nvPr/>
          </p:nvSpPr>
          <p:spPr>
            <a:xfrm>
              <a:off x="6591758" y="3503419"/>
              <a:ext cx="1357123" cy="396433"/>
            </a:xfrm>
            <a:prstGeom prst="rect">
              <a:avLst/>
            </a:prstGeom>
            <a:grpFill/>
          </p:spPr>
          <p:txBody>
            <a:bodyPr wrap="none" lIns="65849" tIns="32925" rIns="65849" bIns="32925">
              <a:spAutoFit/>
            </a:bodyPr>
            <a:lstStyle/>
            <a:p>
              <a:pPr algn="r" defTabSz="658525">
                <a:defRPr/>
              </a:pPr>
              <a:r>
                <a:rPr lang="zh-CN" altLang="en-US" sz="1500" b="1" spc="225" dirty="0">
                  <a:solidFill>
                    <a:schemeClr val="bg1"/>
                  </a:solidFill>
                  <a:latin typeface="微软雅黑" pitchFamily="34" charset="-122"/>
                  <a:ea typeface="微软雅黑" pitchFamily="34" charset="-122"/>
                </a:rPr>
                <a:t>添加标题</a:t>
              </a:r>
              <a:endParaRPr lang="en-US" altLang="zh-CN" sz="1500" b="1" spc="225" dirty="0">
                <a:solidFill>
                  <a:schemeClr val="bg1"/>
                </a:solidFill>
                <a:latin typeface="微软雅黑" pitchFamily="34" charset="-122"/>
                <a:ea typeface="微软雅黑" pitchFamily="34" charset="-122"/>
              </a:endParaRPr>
            </a:p>
          </p:txBody>
        </p:sp>
      </p:grpSp>
      <p:grpSp>
        <p:nvGrpSpPr>
          <p:cNvPr id="29" name="组合 28"/>
          <p:cNvGrpSpPr/>
          <p:nvPr/>
        </p:nvGrpSpPr>
        <p:grpSpPr>
          <a:xfrm>
            <a:off x="3792624" y="1132874"/>
            <a:ext cx="1366290" cy="1366290"/>
            <a:chOff x="5056832" y="1453348"/>
            <a:chExt cx="1821720" cy="1821720"/>
          </a:xfrm>
          <a:solidFill>
            <a:srgbClr val="72A81D"/>
          </a:solidFill>
        </p:grpSpPr>
        <p:sp>
          <p:nvSpPr>
            <p:cNvPr id="30" name="泪滴形 29"/>
            <p:cNvSpPr/>
            <p:nvPr/>
          </p:nvSpPr>
          <p:spPr bwMode="auto">
            <a:xfrm rot="8100000">
              <a:off x="5056832" y="1453348"/>
              <a:ext cx="1821720" cy="182172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8525">
                <a:defRPr/>
              </a:pPr>
              <a:endParaRPr lang="zh-CN" altLang="en-US" sz="1500" b="1" spc="22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1" name="矩形 30"/>
            <p:cNvSpPr/>
            <p:nvPr/>
          </p:nvSpPr>
          <p:spPr>
            <a:xfrm>
              <a:off x="5289131" y="2146973"/>
              <a:ext cx="1357124" cy="396433"/>
            </a:xfrm>
            <a:prstGeom prst="rect">
              <a:avLst/>
            </a:prstGeom>
            <a:noFill/>
          </p:spPr>
          <p:txBody>
            <a:bodyPr wrap="none" lIns="65849" tIns="32925" rIns="65849" bIns="32925">
              <a:spAutoFit/>
            </a:bodyPr>
            <a:lstStyle/>
            <a:p>
              <a:pPr algn="ctr" defTabSz="658525">
                <a:defRPr/>
              </a:pPr>
              <a:r>
                <a:rPr lang="zh-CN" altLang="en-US" sz="1500" b="1" spc="225" dirty="0">
                  <a:solidFill>
                    <a:schemeClr val="bg1"/>
                  </a:solidFill>
                  <a:latin typeface="微软雅黑" pitchFamily="34" charset="-122"/>
                  <a:ea typeface="微软雅黑" pitchFamily="34" charset="-122"/>
                </a:rPr>
                <a:t>添加标题</a:t>
              </a:r>
              <a:endParaRPr lang="en-US" altLang="zh-CN" sz="1500" b="1" spc="225" dirty="0">
                <a:solidFill>
                  <a:schemeClr val="bg1"/>
                </a:solidFill>
                <a:latin typeface="微软雅黑" pitchFamily="34" charset="-122"/>
                <a:ea typeface="微软雅黑" pitchFamily="34" charset="-122"/>
              </a:endParaRPr>
            </a:p>
          </p:txBody>
        </p:sp>
      </p:grpSp>
      <p:grpSp>
        <p:nvGrpSpPr>
          <p:cNvPr id="33" name="组合 32"/>
          <p:cNvGrpSpPr/>
          <p:nvPr/>
        </p:nvGrpSpPr>
        <p:grpSpPr>
          <a:xfrm>
            <a:off x="3792053" y="3228041"/>
            <a:ext cx="1367433" cy="1366290"/>
            <a:chOff x="5056070" y="4246905"/>
            <a:chExt cx="1823244" cy="1821720"/>
          </a:xfrm>
          <a:solidFill>
            <a:srgbClr val="72A81D"/>
          </a:solidFill>
        </p:grpSpPr>
        <p:sp>
          <p:nvSpPr>
            <p:cNvPr id="34" name="泪滴形 33"/>
            <p:cNvSpPr/>
            <p:nvPr/>
          </p:nvSpPr>
          <p:spPr bwMode="auto">
            <a:xfrm rot="13500000" flipV="1">
              <a:off x="5056832" y="4246143"/>
              <a:ext cx="1821720" cy="1823244"/>
            </a:xfrm>
            <a:prstGeom prst="teardrop">
              <a:avLst/>
            </a:prstGeom>
            <a:solidFill>
              <a:srgbClr val="6334E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8525">
                <a:defRPr/>
              </a:pPr>
              <a:endParaRPr lang="zh-CN" altLang="en-US" sz="1500" b="1" spc="22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矩形 34"/>
            <p:cNvSpPr/>
            <p:nvPr/>
          </p:nvSpPr>
          <p:spPr>
            <a:xfrm>
              <a:off x="5296754" y="4862344"/>
              <a:ext cx="1357124" cy="396433"/>
            </a:xfrm>
            <a:prstGeom prst="rect">
              <a:avLst/>
            </a:prstGeom>
            <a:noFill/>
          </p:spPr>
          <p:txBody>
            <a:bodyPr wrap="none" lIns="65849" tIns="32925" rIns="65849" bIns="32925">
              <a:spAutoFit/>
            </a:bodyPr>
            <a:lstStyle/>
            <a:p>
              <a:pPr algn="ctr" defTabSz="658525">
                <a:defRPr/>
              </a:pPr>
              <a:r>
                <a:rPr lang="zh-CN" altLang="en-US" sz="1500" b="1" spc="225" dirty="0">
                  <a:solidFill>
                    <a:schemeClr val="bg1"/>
                  </a:solidFill>
                  <a:latin typeface="微软雅黑" pitchFamily="34" charset="-122"/>
                  <a:ea typeface="微软雅黑" pitchFamily="34" charset="-122"/>
                </a:rPr>
                <a:t>添加标题</a:t>
              </a:r>
              <a:endParaRPr lang="en-US" altLang="zh-CN" sz="1500" b="1" spc="225"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6275727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750"/>
                                        <p:tgtEl>
                                          <p:spTgt spid="14"/>
                                        </p:tgtEl>
                                      </p:cBhvr>
                                    </p:animEffect>
                                  </p:childTnLst>
                                </p:cTn>
                              </p:par>
                            </p:childTnLst>
                          </p:cTn>
                        </p:par>
                        <p:par>
                          <p:cTn id="8" fill="hold">
                            <p:stCondLst>
                              <p:cond delay="750"/>
                            </p:stCondLst>
                            <p:childTnLst>
                              <p:par>
                                <p:cTn id="9" presetID="22" presetClass="entr" presetSubtype="2"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right)">
                                      <p:cBhvr>
                                        <p:cTn id="11" dur="350"/>
                                        <p:tgtEl>
                                          <p:spTgt spid="13"/>
                                        </p:tgtEl>
                                      </p:cBhvr>
                                    </p:animEffect>
                                  </p:childTnLst>
                                </p:cTn>
                              </p:par>
                            </p:childTnLst>
                          </p:cTn>
                        </p:par>
                        <p:par>
                          <p:cTn id="12" fill="hold">
                            <p:stCondLst>
                              <p:cond delay="11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750"/>
                                        <p:tgtEl>
                                          <p:spTgt spid="9"/>
                                        </p:tgtEl>
                                      </p:cBhvr>
                                    </p:animEffect>
                                  </p:childTnLst>
                                </p:cTn>
                              </p:par>
                            </p:childTnLst>
                          </p:cTn>
                        </p:par>
                        <p:par>
                          <p:cTn id="16" fill="hold">
                            <p:stCondLst>
                              <p:cond delay="18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350"/>
                                        <p:tgtEl>
                                          <p:spTgt spid="8"/>
                                        </p:tgtEl>
                                      </p:cBhvr>
                                    </p:animEffect>
                                  </p:childTnLst>
                                </p:cTn>
                              </p:par>
                            </p:childTnLst>
                          </p:cTn>
                        </p:par>
                        <p:par>
                          <p:cTn id="20" fill="hold">
                            <p:stCondLst>
                              <p:cond delay="22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750"/>
                                        <p:tgtEl>
                                          <p:spTgt spid="7"/>
                                        </p:tgtEl>
                                      </p:cBhvr>
                                    </p:animEffect>
                                  </p:childTnLst>
                                </p:cTn>
                              </p:par>
                            </p:childTnLst>
                          </p:cTn>
                        </p:par>
                        <p:par>
                          <p:cTn id="24" fill="hold">
                            <p:stCondLst>
                              <p:cond delay="295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350"/>
                                        <p:tgtEl>
                                          <p:spTgt spid="6"/>
                                        </p:tgtEl>
                                      </p:cBhvr>
                                    </p:animEffect>
                                  </p:childTnLst>
                                </p:cTn>
                              </p:par>
                            </p:childTnLst>
                          </p:cTn>
                        </p:par>
                        <p:par>
                          <p:cTn id="28" fill="hold">
                            <p:stCondLst>
                              <p:cond delay="3300"/>
                            </p:stCondLst>
                            <p:childTnLst>
                              <p:par>
                                <p:cTn id="29" presetID="22" presetClass="entr" presetSubtype="2"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right)">
                                      <p:cBhvr>
                                        <p:cTn id="31" dur="750"/>
                                        <p:tgtEl>
                                          <p:spTgt spid="11"/>
                                        </p:tgtEl>
                                      </p:cBhvr>
                                    </p:animEffect>
                                  </p:childTnLst>
                                </p:cTn>
                              </p:par>
                            </p:childTnLst>
                          </p:cTn>
                        </p:par>
                        <p:par>
                          <p:cTn id="32" fill="hold">
                            <p:stCondLst>
                              <p:cond delay="4050"/>
                            </p:stCondLst>
                            <p:childTnLst>
                              <p:par>
                                <p:cTn id="33" presetID="22" presetClass="entr" presetSubtype="2"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right)">
                                      <p:cBhvr>
                                        <p:cTn id="35" dur="350"/>
                                        <p:tgtEl>
                                          <p:spTgt spid="10"/>
                                        </p:tgtEl>
                                      </p:cBhvr>
                                    </p:animEffect>
                                  </p:childTnLst>
                                </p:cTn>
                              </p:par>
                            </p:childTnLst>
                          </p:cTn>
                        </p:par>
                        <p:par>
                          <p:cTn id="36" fill="hold">
                            <p:stCondLst>
                              <p:cond delay="4400"/>
                            </p:stCondLst>
                            <p:childTnLst>
                              <p:par>
                                <p:cTn id="37" presetID="42" presetClass="entr" presetSubtype="0"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1000"/>
                                        <p:tgtEl>
                                          <p:spTgt spid="33"/>
                                        </p:tgtEl>
                                      </p:cBhvr>
                                    </p:animEffect>
                                    <p:anim calcmode="lin" valueType="num">
                                      <p:cBhvr>
                                        <p:cTn id="40" dur="1000" fill="hold"/>
                                        <p:tgtEl>
                                          <p:spTgt spid="33"/>
                                        </p:tgtEl>
                                        <p:attrNameLst>
                                          <p:attrName>ppt_x</p:attrName>
                                        </p:attrNameLst>
                                      </p:cBhvr>
                                      <p:tavLst>
                                        <p:tav tm="0">
                                          <p:val>
                                            <p:strVal val="#ppt_x"/>
                                          </p:val>
                                        </p:tav>
                                        <p:tav tm="100000">
                                          <p:val>
                                            <p:strVal val="#ppt_x"/>
                                          </p:val>
                                        </p:tav>
                                      </p:tavLst>
                                    </p:anim>
                                    <p:anim calcmode="lin" valueType="num">
                                      <p:cBhvr>
                                        <p:cTn id="41" dur="1000" fill="hold"/>
                                        <p:tgtEl>
                                          <p:spTgt spid="33"/>
                                        </p:tgtEl>
                                        <p:attrNameLst>
                                          <p:attrName>ppt_y</p:attrName>
                                        </p:attrNameLst>
                                      </p:cBhvr>
                                      <p:tavLst>
                                        <p:tav tm="0">
                                          <p:val>
                                            <p:strVal val="#ppt_y+.1"/>
                                          </p:val>
                                        </p:tav>
                                        <p:tav tm="100000">
                                          <p:val>
                                            <p:strVal val="#ppt_y"/>
                                          </p:val>
                                        </p:tav>
                                      </p:tavLst>
                                    </p:anim>
                                  </p:childTnLst>
                                </p:cTn>
                              </p:par>
                            </p:childTnLst>
                          </p:cTn>
                        </p:par>
                        <p:par>
                          <p:cTn id="42" fill="hold">
                            <p:stCondLst>
                              <p:cond delay="540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p:stCondLst>
                              <p:cond delay="5900"/>
                            </p:stCondLst>
                            <p:childTnLst>
                              <p:par>
                                <p:cTn id="47" presetID="22" presetClass="entr" presetSubtype="2"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right)">
                                      <p:cBhvr>
                                        <p:cTn id="49" dur="500"/>
                                        <p:tgtEl>
                                          <p:spTgt spid="20"/>
                                        </p:tgtEl>
                                      </p:cBhvr>
                                    </p:animEffect>
                                  </p:childTnLst>
                                </p:cTn>
                              </p:par>
                            </p:childTnLst>
                          </p:cTn>
                        </p:par>
                        <p:par>
                          <p:cTn id="50" fill="hold">
                            <p:stCondLst>
                              <p:cond delay="6400"/>
                            </p:stCondLst>
                            <p:childTnLst>
                              <p:par>
                                <p:cTn id="51" presetID="47" presetClass="entr" presetSubtype="0"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1000"/>
                                        <p:tgtEl>
                                          <p:spTgt spid="29"/>
                                        </p:tgtEl>
                                      </p:cBhvr>
                                    </p:animEffect>
                                    <p:anim calcmode="lin" valueType="num">
                                      <p:cBhvr>
                                        <p:cTn id="54" dur="1000" fill="hold"/>
                                        <p:tgtEl>
                                          <p:spTgt spid="29"/>
                                        </p:tgtEl>
                                        <p:attrNameLst>
                                          <p:attrName>ppt_x</p:attrName>
                                        </p:attrNameLst>
                                      </p:cBhvr>
                                      <p:tavLst>
                                        <p:tav tm="0">
                                          <p:val>
                                            <p:strVal val="#ppt_x"/>
                                          </p:val>
                                        </p:tav>
                                        <p:tav tm="100000">
                                          <p:val>
                                            <p:strVal val="#ppt_x"/>
                                          </p:val>
                                        </p:tav>
                                      </p:tavLst>
                                    </p:anim>
                                    <p:anim calcmode="lin" valueType="num">
                                      <p:cBhvr>
                                        <p:cTn id="5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5223692" y="810823"/>
            <a:ext cx="2734707" cy="1813262"/>
            <a:chOff x="5553800" y="924344"/>
            <a:chExt cx="2907525" cy="1927850"/>
          </a:xfrm>
        </p:grpSpPr>
        <p:sp>
          <p:nvSpPr>
            <p:cNvPr id="53" name="圆角矩形标注 52"/>
            <p:cNvSpPr/>
            <p:nvPr/>
          </p:nvSpPr>
          <p:spPr>
            <a:xfrm flipH="1">
              <a:off x="5553800" y="924344"/>
              <a:ext cx="2907525" cy="1927850"/>
            </a:xfrm>
            <a:prstGeom prst="wedgeRoundRectCallout">
              <a:avLst>
                <a:gd name="adj1" fmla="val -1475"/>
                <a:gd name="adj2" fmla="val 68169"/>
                <a:gd name="adj3" fmla="val 16667"/>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a:ln w="12700" cap="flat" cmpd="sng" algn="ctr">
              <a:noFill/>
              <a:prstDash val="solid"/>
            </a:ln>
            <a:effectLst>
              <a:outerShdw blurRad="393700" dist="38100" dir="5400000" algn="t" rotWithShape="0">
                <a:schemeClr val="tx1">
                  <a:alpha val="37000"/>
                </a:schemeClr>
              </a:outerShdw>
            </a:effectLst>
          </p:spPr>
          <p:txBody>
            <a:bodyPr rtlCol="0" anchor="ctr"/>
            <a:lstStyle/>
            <a:p>
              <a:pPr algn="ctr">
                <a:defRPr/>
              </a:pPr>
              <a:endParaRPr lang="zh-CN" altLang="en-US" sz="1270" kern="0">
                <a:solidFill>
                  <a:srgbClr val="4472C4">
                    <a:lumMod val="50000"/>
                  </a:srgbClr>
                </a:solidFill>
              </a:endParaRPr>
            </a:p>
          </p:txBody>
        </p:sp>
        <p:sp>
          <p:nvSpPr>
            <p:cNvPr id="54" name="圆角矩形标注 53"/>
            <p:cNvSpPr/>
            <p:nvPr/>
          </p:nvSpPr>
          <p:spPr>
            <a:xfrm flipH="1">
              <a:off x="5725021" y="972145"/>
              <a:ext cx="2736304" cy="1814321"/>
            </a:xfrm>
            <a:prstGeom prst="wedgeRoundRectCallout">
              <a:avLst>
                <a:gd name="adj1" fmla="val -1475"/>
                <a:gd name="adj2" fmla="val 681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rtlCol="0" anchor="ctr"/>
            <a:lstStyle/>
            <a:p>
              <a:pPr algn="ctr">
                <a:defRPr/>
              </a:pPr>
              <a:endParaRPr lang="zh-CN" altLang="en-US" sz="1270" kern="0">
                <a:solidFill>
                  <a:srgbClr val="4472C4">
                    <a:lumMod val="50000"/>
                  </a:srgbClr>
                </a:solidFill>
              </a:endParaRPr>
            </a:p>
          </p:txBody>
        </p:sp>
      </p:grpSp>
      <p:grpSp>
        <p:nvGrpSpPr>
          <p:cNvPr id="55" name="组合 54"/>
          <p:cNvGrpSpPr/>
          <p:nvPr/>
        </p:nvGrpSpPr>
        <p:grpSpPr>
          <a:xfrm>
            <a:off x="1486171" y="1157654"/>
            <a:ext cx="2450686" cy="1674157"/>
            <a:chOff x="1580089" y="1293093"/>
            <a:chExt cx="2605556" cy="1779954"/>
          </a:xfrm>
        </p:grpSpPr>
        <p:sp>
          <p:nvSpPr>
            <p:cNvPr id="56" name="圆角矩形标注 55"/>
            <p:cNvSpPr/>
            <p:nvPr/>
          </p:nvSpPr>
          <p:spPr>
            <a:xfrm>
              <a:off x="1592774" y="1293093"/>
              <a:ext cx="2592871" cy="1779954"/>
            </a:xfrm>
            <a:prstGeom prst="wedgeRoundRectCallout">
              <a:avLst>
                <a:gd name="adj1" fmla="val -15494"/>
                <a:gd name="adj2" fmla="val 64875"/>
                <a:gd name="adj3" fmla="val 16667"/>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a:ln w="12700" cap="flat" cmpd="sng" algn="ctr">
              <a:noFill/>
              <a:prstDash val="solid"/>
            </a:ln>
            <a:effectLst>
              <a:outerShdw blurRad="393700" dist="38100" dir="5400000" algn="t" rotWithShape="0">
                <a:schemeClr val="tx1">
                  <a:alpha val="37000"/>
                </a:schemeClr>
              </a:outerShdw>
            </a:effectLst>
          </p:spPr>
          <p:txBody>
            <a:bodyPr rtlCol="0" anchor="ctr"/>
            <a:lstStyle/>
            <a:p>
              <a:pPr algn="ctr">
                <a:defRPr/>
              </a:pPr>
              <a:endParaRPr lang="zh-CN" altLang="en-US" sz="1270" kern="0">
                <a:solidFill>
                  <a:srgbClr val="4472C4">
                    <a:lumMod val="50000"/>
                  </a:srgbClr>
                </a:solidFill>
              </a:endParaRPr>
            </a:p>
          </p:txBody>
        </p:sp>
        <p:sp>
          <p:nvSpPr>
            <p:cNvPr id="57" name="圆角矩形标注 56"/>
            <p:cNvSpPr/>
            <p:nvPr/>
          </p:nvSpPr>
          <p:spPr>
            <a:xfrm>
              <a:off x="1580089" y="1332185"/>
              <a:ext cx="2440179" cy="1675134"/>
            </a:xfrm>
            <a:prstGeom prst="wedgeRoundRectCallout">
              <a:avLst>
                <a:gd name="adj1" fmla="val -14449"/>
                <a:gd name="adj2" fmla="val 646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rtlCol="0" anchor="ctr"/>
            <a:lstStyle/>
            <a:p>
              <a:pPr algn="ctr">
                <a:defRPr/>
              </a:pPr>
              <a:endParaRPr lang="zh-CN" altLang="en-US" sz="1270" kern="0">
                <a:solidFill>
                  <a:srgbClr val="4472C4">
                    <a:lumMod val="50000"/>
                  </a:srgbClr>
                </a:solidFill>
              </a:endParaRPr>
            </a:p>
          </p:txBody>
        </p:sp>
      </p:grpSp>
      <p:grpSp>
        <p:nvGrpSpPr>
          <p:cNvPr id="58" name="组合 57"/>
          <p:cNvGrpSpPr/>
          <p:nvPr/>
        </p:nvGrpSpPr>
        <p:grpSpPr>
          <a:xfrm>
            <a:off x="3395036" y="2955350"/>
            <a:ext cx="2463796" cy="1670431"/>
            <a:chOff x="3609583" y="3228600"/>
            <a:chExt cx="2272417" cy="1559969"/>
          </a:xfrm>
        </p:grpSpPr>
        <p:sp>
          <p:nvSpPr>
            <p:cNvPr id="59" name="圆角矩形标注 58"/>
            <p:cNvSpPr/>
            <p:nvPr/>
          </p:nvSpPr>
          <p:spPr>
            <a:xfrm>
              <a:off x="3609583" y="3228600"/>
              <a:ext cx="2272417" cy="1559969"/>
            </a:xfrm>
            <a:prstGeom prst="wedgeRoundRectCallout">
              <a:avLst>
                <a:gd name="adj1" fmla="val -15494"/>
                <a:gd name="adj2" fmla="val 64875"/>
                <a:gd name="adj3" fmla="val 16667"/>
              </a:avLst>
            </a:prstGeom>
            <a:solidFill>
              <a:schemeClr val="accent4"/>
            </a:solidFill>
            <a:ln w="12700" cap="flat" cmpd="sng" algn="ctr">
              <a:noFill/>
              <a:prstDash val="solid"/>
            </a:ln>
            <a:effectLst>
              <a:outerShdw blurRad="393700" dist="38100" dir="5400000" algn="t" rotWithShape="0">
                <a:schemeClr val="tx1">
                  <a:alpha val="37000"/>
                </a:schemeClr>
              </a:outerShdw>
            </a:effectLst>
          </p:spPr>
          <p:txBody>
            <a:bodyPr rtlCol="0" anchor="ctr"/>
            <a:lstStyle/>
            <a:p>
              <a:pPr algn="ctr">
                <a:defRPr/>
              </a:pPr>
              <a:endParaRPr lang="zh-CN" altLang="en-US" sz="1270" kern="0">
                <a:solidFill>
                  <a:srgbClr val="A5A5A5"/>
                </a:solidFill>
              </a:endParaRPr>
            </a:p>
          </p:txBody>
        </p:sp>
        <p:sp>
          <p:nvSpPr>
            <p:cNvPr id="60" name="圆角矩形标注 59"/>
            <p:cNvSpPr/>
            <p:nvPr/>
          </p:nvSpPr>
          <p:spPr>
            <a:xfrm>
              <a:off x="3609584" y="3276402"/>
              <a:ext cx="2138597" cy="1468104"/>
            </a:xfrm>
            <a:prstGeom prst="wedgeRoundRectCallout">
              <a:avLst>
                <a:gd name="adj1" fmla="val -14449"/>
                <a:gd name="adj2" fmla="val 646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rtlCol="0" anchor="ctr"/>
            <a:lstStyle/>
            <a:p>
              <a:pPr algn="ctr">
                <a:defRPr/>
              </a:pPr>
              <a:endParaRPr lang="zh-CN" altLang="en-US" sz="1270" kern="0">
                <a:solidFill>
                  <a:srgbClr val="4472C4">
                    <a:lumMod val="50000"/>
                  </a:srgbClr>
                </a:solidFill>
              </a:endParaRPr>
            </a:p>
          </p:txBody>
        </p:sp>
      </p:grpSp>
      <p:grpSp>
        <p:nvGrpSpPr>
          <p:cNvPr id="61" name="组合 60"/>
          <p:cNvGrpSpPr/>
          <p:nvPr/>
        </p:nvGrpSpPr>
        <p:grpSpPr>
          <a:xfrm>
            <a:off x="6008264" y="3023079"/>
            <a:ext cx="1053517" cy="857574"/>
            <a:chOff x="6387953" y="3276402"/>
            <a:chExt cx="1120093" cy="911768"/>
          </a:xfrm>
          <a:effectLst>
            <a:outerShdw blurRad="50800" dist="38100" dir="2700000" algn="tl" rotWithShape="0">
              <a:prstClr val="black">
                <a:alpha val="40000"/>
              </a:prstClr>
            </a:outerShdw>
          </a:effectLst>
        </p:grpSpPr>
        <p:sp>
          <p:nvSpPr>
            <p:cNvPr id="62" name="圆角矩形标注 61"/>
            <p:cNvSpPr/>
            <p:nvPr/>
          </p:nvSpPr>
          <p:spPr>
            <a:xfrm flipH="1">
              <a:off x="6387953" y="3276402"/>
              <a:ext cx="1120093" cy="911768"/>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rtlCol="0" anchor="ctr"/>
            <a:lstStyle/>
            <a:p>
              <a:pPr algn="ctr">
                <a:defRPr/>
              </a:pPr>
              <a:endParaRPr lang="zh-CN" altLang="en-US" sz="1270" kern="0">
                <a:solidFill>
                  <a:srgbClr val="4472C4">
                    <a:lumMod val="50000"/>
                  </a:srgbClr>
                </a:solidFill>
              </a:endParaRPr>
            </a:p>
          </p:txBody>
        </p:sp>
        <p:sp>
          <p:nvSpPr>
            <p:cNvPr id="63" name="Freeform 8"/>
            <p:cNvSpPr>
              <a:spLocks noEditPoints="1"/>
            </p:cNvSpPr>
            <p:nvPr/>
          </p:nvSpPr>
          <p:spPr bwMode="auto">
            <a:xfrm>
              <a:off x="6685649" y="3482271"/>
              <a:ext cx="524699" cy="500029"/>
            </a:xfrm>
            <a:custGeom>
              <a:avLst/>
              <a:gdLst>
                <a:gd name="T0" fmla="*/ 170977 w 1145"/>
                <a:gd name="T1" fmla="*/ 701008 h 1092"/>
                <a:gd name="T2" fmla="*/ 268350 w 1145"/>
                <a:gd name="T3" fmla="*/ 701008 h 1092"/>
                <a:gd name="T4" fmla="*/ 287518 w 1145"/>
                <a:gd name="T5" fmla="*/ 682621 h 1092"/>
                <a:gd name="T6" fmla="*/ 287518 w 1145"/>
                <a:gd name="T7" fmla="*/ 517137 h 1092"/>
                <a:gd name="T8" fmla="*/ 268350 w 1145"/>
                <a:gd name="T9" fmla="*/ 498750 h 1092"/>
                <a:gd name="T10" fmla="*/ 170977 w 1145"/>
                <a:gd name="T11" fmla="*/ 498750 h 1092"/>
                <a:gd name="T12" fmla="*/ 151809 w 1145"/>
                <a:gd name="T13" fmla="*/ 517137 h 1092"/>
                <a:gd name="T14" fmla="*/ 151809 w 1145"/>
                <a:gd name="T15" fmla="*/ 682621 h 1092"/>
                <a:gd name="T16" fmla="*/ 170977 w 1145"/>
                <a:gd name="T17" fmla="*/ 701008 h 1092"/>
                <a:gd name="T18" fmla="*/ 834951 w 1145"/>
                <a:gd name="T19" fmla="*/ 751573 h 1092"/>
                <a:gd name="T20" fmla="*/ 85105 w 1145"/>
                <a:gd name="T21" fmla="*/ 751573 h 1092"/>
                <a:gd name="T22" fmla="*/ 85105 w 1145"/>
                <a:gd name="T23" fmla="*/ 42137 h 1092"/>
                <a:gd name="T24" fmla="*/ 42169 w 1145"/>
                <a:gd name="T25" fmla="*/ 0 h 1092"/>
                <a:gd name="T26" fmla="*/ 0 w 1145"/>
                <a:gd name="T27" fmla="*/ 42137 h 1092"/>
                <a:gd name="T28" fmla="*/ 0 w 1145"/>
                <a:gd name="T29" fmla="*/ 794476 h 1092"/>
                <a:gd name="T30" fmla="*/ 42169 w 1145"/>
                <a:gd name="T31" fmla="*/ 836613 h 1092"/>
                <a:gd name="T32" fmla="*/ 834951 w 1145"/>
                <a:gd name="T33" fmla="*/ 836613 h 1092"/>
                <a:gd name="T34" fmla="*/ 877887 w 1145"/>
                <a:gd name="T35" fmla="*/ 794476 h 1092"/>
                <a:gd name="T36" fmla="*/ 834951 w 1145"/>
                <a:gd name="T37" fmla="*/ 751573 h 1092"/>
                <a:gd name="T38" fmla="*/ 403291 w 1145"/>
                <a:gd name="T39" fmla="*/ 701008 h 1092"/>
                <a:gd name="T40" fmla="*/ 501431 w 1145"/>
                <a:gd name="T41" fmla="*/ 701008 h 1092"/>
                <a:gd name="T42" fmla="*/ 519832 w 1145"/>
                <a:gd name="T43" fmla="*/ 682621 h 1092"/>
                <a:gd name="T44" fmla="*/ 519832 w 1145"/>
                <a:gd name="T45" fmla="*/ 298024 h 1092"/>
                <a:gd name="T46" fmla="*/ 501431 w 1145"/>
                <a:gd name="T47" fmla="*/ 278871 h 1092"/>
                <a:gd name="T48" fmla="*/ 403291 w 1145"/>
                <a:gd name="T49" fmla="*/ 278871 h 1092"/>
                <a:gd name="T50" fmla="*/ 384890 w 1145"/>
                <a:gd name="T51" fmla="*/ 298024 h 1092"/>
                <a:gd name="T52" fmla="*/ 384890 w 1145"/>
                <a:gd name="T53" fmla="*/ 682621 h 1092"/>
                <a:gd name="T54" fmla="*/ 403291 w 1145"/>
                <a:gd name="T55" fmla="*/ 701008 h 1092"/>
                <a:gd name="T56" fmla="*/ 636372 w 1145"/>
                <a:gd name="T57" fmla="*/ 701008 h 1092"/>
                <a:gd name="T58" fmla="*/ 733745 w 1145"/>
                <a:gd name="T59" fmla="*/ 701008 h 1092"/>
                <a:gd name="T60" fmla="*/ 752146 w 1145"/>
                <a:gd name="T61" fmla="*/ 682621 h 1092"/>
                <a:gd name="T62" fmla="*/ 752146 w 1145"/>
                <a:gd name="T63" fmla="*/ 95000 h 1092"/>
                <a:gd name="T64" fmla="*/ 733745 w 1145"/>
                <a:gd name="T65" fmla="*/ 75847 h 1092"/>
                <a:gd name="T66" fmla="*/ 636372 w 1145"/>
                <a:gd name="T67" fmla="*/ 75847 h 1092"/>
                <a:gd name="T68" fmla="*/ 617204 w 1145"/>
                <a:gd name="T69" fmla="*/ 95000 h 1092"/>
                <a:gd name="T70" fmla="*/ 617204 w 1145"/>
                <a:gd name="T71" fmla="*/ 682621 h 1092"/>
                <a:gd name="T72" fmla="*/ 636372 w 1145"/>
                <a:gd name="T73" fmla="*/ 701008 h 10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45" h="1092">
                  <a:moveTo>
                    <a:pt x="223" y="915"/>
                  </a:moveTo>
                  <a:lnTo>
                    <a:pt x="350" y="915"/>
                  </a:lnTo>
                  <a:cubicBezTo>
                    <a:pt x="364" y="915"/>
                    <a:pt x="375" y="904"/>
                    <a:pt x="375" y="891"/>
                  </a:cubicBezTo>
                  <a:lnTo>
                    <a:pt x="375" y="675"/>
                  </a:lnTo>
                  <a:cubicBezTo>
                    <a:pt x="375" y="662"/>
                    <a:pt x="364" y="651"/>
                    <a:pt x="350" y="651"/>
                  </a:cubicBezTo>
                  <a:lnTo>
                    <a:pt x="223" y="651"/>
                  </a:lnTo>
                  <a:cubicBezTo>
                    <a:pt x="209" y="651"/>
                    <a:pt x="198" y="662"/>
                    <a:pt x="198" y="675"/>
                  </a:cubicBezTo>
                  <a:lnTo>
                    <a:pt x="198" y="891"/>
                  </a:lnTo>
                  <a:cubicBezTo>
                    <a:pt x="198" y="904"/>
                    <a:pt x="209" y="915"/>
                    <a:pt x="223" y="915"/>
                  </a:cubicBezTo>
                  <a:close/>
                  <a:moveTo>
                    <a:pt x="1089" y="981"/>
                  </a:moveTo>
                  <a:lnTo>
                    <a:pt x="111" y="981"/>
                  </a:lnTo>
                  <a:lnTo>
                    <a:pt x="111" y="55"/>
                  </a:lnTo>
                  <a:cubicBezTo>
                    <a:pt x="111" y="25"/>
                    <a:pt x="86" y="0"/>
                    <a:pt x="55" y="0"/>
                  </a:cubicBezTo>
                  <a:cubicBezTo>
                    <a:pt x="25" y="0"/>
                    <a:pt x="0" y="25"/>
                    <a:pt x="0" y="55"/>
                  </a:cubicBezTo>
                  <a:lnTo>
                    <a:pt x="0" y="1037"/>
                  </a:lnTo>
                  <a:cubicBezTo>
                    <a:pt x="0" y="1067"/>
                    <a:pt x="25" y="1092"/>
                    <a:pt x="55" y="1092"/>
                  </a:cubicBezTo>
                  <a:lnTo>
                    <a:pt x="1089" y="1092"/>
                  </a:lnTo>
                  <a:cubicBezTo>
                    <a:pt x="1120" y="1092"/>
                    <a:pt x="1145" y="1067"/>
                    <a:pt x="1145" y="1037"/>
                  </a:cubicBezTo>
                  <a:cubicBezTo>
                    <a:pt x="1145" y="1006"/>
                    <a:pt x="1120" y="981"/>
                    <a:pt x="1089" y="981"/>
                  </a:cubicBezTo>
                  <a:close/>
                  <a:moveTo>
                    <a:pt x="526" y="915"/>
                  </a:moveTo>
                  <a:lnTo>
                    <a:pt x="654" y="915"/>
                  </a:lnTo>
                  <a:cubicBezTo>
                    <a:pt x="667" y="915"/>
                    <a:pt x="678" y="904"/>
                    <a:pt x="678" y="891"/>
                  </a:cubicBezTo>
                  <a:lnTo>
                    <a:pt x="678" y="389"/>
                  </a:lnTo>
                  <a:cubicBezTo>
                    <a:pt x="678" y="375"/>
                    <a:pt x="667" y="364"/>
                    <a:pt x="654" y="364"/>
                  </a:cubicBezTo>
                  <a:lnTo>
                    <a:pt x="526" y="364"/>
                  </a:lnTo>
                  <a:cubicBezTo>
                    <a:pt x="513" y="364"/>
                    <a:pt x="502" y="375"/>
                    <a:pt x="502" y="389"/>
                  </a:cubicBezTo>
                  <a:lnTo>
                    <a:pt x="502" y="891"/>
                  </a:lnTo>
                  <a:cubicBezTo>
                    <a:pt x="502" y="904"/>
                    <a:pt x="513" y="915"/>
                    <a:pt x="526" y="915"/>
                  </a:cubicBezTo>
                  <a:close/>
                  <a:moveTo>
                    <a:pt x="830" y="915"/>
                  </a:moveTo>
                  <a:lnTo>
                    <a:pt x="957" y="915"/>
                  </a:lnTo>
                  <a:cubicBezTo>
                    <a:pt x="970" y="915"/>
                    <a:pt x="981" y="904"/>
                    <a:pt x="981" y="891"/>
                  </a:cubicBezTo>
                  <a:lnTo>
                    <a:pt x="981" y="124"/>
                  </a:lnTo>
                  <a:cubicBezTo>
                    <a:pt x="981" y="110"/>
                    <a:pt x="970" y="99"/>
                    <a:pt x="957" y="99"/>
                  </a:cubicBezTo>
                  <a:lnTo>
                    <a:pt x="830" y="99"/>
                  </a:lnTo>
                  <a:cubicBezTo>
                    <a:pt x="816" y="99"/>
                    <a:pt x="805" y="110"/>
                    <a:pt x="805" y="124"/>
                  </a:cubicBezTo>
                  <a:lnTo>
                    <a:pt x="805" y="891"/>
                  </a:lnTo>
                  <a:cubicBezTo>
                    <a:pt x="805" y="904"/>
                    <a:pt x="816" y="915"/>
                    <a:pt x="830" y="915"/>
                  </a:cubicBezTo>
                  <a:close/>
                </a:path>
              </a:pathLst>
            </a:custGeom>
            <a:solidFill>
              <a:schemeClr val="bg2"/>
            </a:solidFill>
            <a:ln>
              <a:noFill/>
            </a:ln>
          </p:spPr>
          <p:txBody>
            <a:bodyPr/>
            <a:lstStyle/>
            <a:p>
              <a:pPr>
                <a:defRPr/>
              </a:pPr>
              <a:endParaRPr lang="zh-CN" altLang="en-US" sz="1270">
                <a:solidFill>
                  <a:srgbClr val="BD15A5"/>
                </a:solidFill>
              </a:endParaRPr>
            </a:p>
          </p:txBody>
        </p:sp>
      </p:grpSp>
      <p:grpSp>
        <p:nvGrpSpPr>
          <p:cNvPr id="64" name="组合 63"/>
          <p:cNvGrpSpPr/>
          <p:nvPr/>
        </p:nvGrpSpPr>
        <p:grpSpPr>
          <a:xfrm>
            <a:off x="4170174" y="1606655"/>
            <a:ext cx="918061" cy="747311"/>
            <a:chOff x="4433706" y="1770468"/>
            <a:chExt cx="976077" cy="794537"/>
          </a:xfrm>
          <a:effectLst>
            <a:outerShdw blurRad="50800" dist="38100" dir="2700000" algn="tl" rotWithShape="0">
              <a:prstClr val="black">
                <a:alpha val="40000"/>
              </a:prstClr>
            </a:outerShdw>
          </a:effectLst>
        </p:grpSpPr>
        <p:sp>
          <p:nvSpPr>
            <p:cNvPr id="65" name="圆角矩形标注 64"/>
            <p:cNvSpPr/>
            <p:nvPr/>
          </p:nvSpPr>
          <p:spPr>
            <a:xfrm flipH="1">
              <a:off x="4433706" y="1770468"/>
              <a:ext cx="976077" cy="794537"/>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rtlCol="0" anchor="ctr"/>
            <a:lstStyle/>
            <a:p>
              <a:pPr algn="ctr">
                <a:defRPr/>
              </a:pPr>
              <a:endParaRPr lang="zh-CN" altLang="en-US" sz="1270" kern="0">
                <a:solidFill>
                  <a:srgbClr val="4472C4">
                    <a:lumMod val="50000"/>
                  </a:srgbClr>
                </a:solidFill>
              </a:endParaRPr>
            </a:p>
          </p:txBody>
        </p:sp>
        <p:grpSp>
          <p:nvGrpSpPr>
            <p:cNvPr id="66" name="组合 65"/>
            <p:cNvGrpSpPr/>
            <p:nvPr/>
          </p:nvGrpSpPr>
          <p:grpSpPr>
            <a:xfrm>
              <a:off x="4572893" y="1866135"/>
              <a:ext cx="612285" cy="618178"/>
              <a:chOff x="10560864" y="2750058"/>
              <a:chExt cx="612285" cy="618178"/>
            </a:xfrm>
            <a:solidFill>
              <a:schemeClr val="accent1"/>
            </a:solidFill>
          </p:grpSpPr>
          <p:grpSp>
            <p:nvGrpSpPr>
              <p:cNvPr id="67" name="组合 66"/>
              <p:cNvGrpSpPr/>
              <p:nvPr/>
            </p:nvGrpSpPr>
            <p:grpSpPr>
              <a:xfrm>
                <a:off x="10560884" y="2750058"/>
                <a:ext cx="612265" cy="618178"/>
                <a:chOff x="4367213" y="536575"/>
                <a:chExt cx="657225" cy="663575"/>
              </a:xfrm>
              <a:grpFill/>
            </p:grpSpPr>
            <p:sp>
              <p:nvSpPr>
                <p:cNvPr id="72" name="Freeform 81"/>
                <p:cNvSpPr>
                  <a:spLocks/>
                </p:cNvSpPr>
                <p:nvPr/>
              </p:nvSpPr>
              <p:spPr bwMode="auto">
                <a:xfrm>
                  <a:off x="4827588" y="536575"/>
                  <a:ext cx="196850" cy="663575"/>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pPr>
                    <a:defRPr/>
                  </a:pPr>
                  <a:endParaRPr lang="zh-CN" altLang="en-US" sz="1270">
                    <a:solidFill>
                      <a:prstClr val="black"/>
                    </a:solidFill>
                  </a:endParaRPr>
                </a:p>
              </p:txBody>
            </p:sp>
            <p:sp>
              <p:nvSpPr>
                <p:cNvPr id="73" name="Freeform 82"/>
                <p:cNvSpPr>
                  <a:spLocks/>
                </p:cNvSpPr>
                <p:nvPr/>
              </p:nvSpPr>
              <p:spPr bwMode="auto">
                <a:xfrm>
                  <a:off x="4872038" y="682625"/>
                  <a:ext cx="111125" cy="374650"/>
                </a:xfrm>
                <a:custGeom>
                  <a:avLst/>
                  <a:gdLst>
                    <a:gd name="T0" fmla="*/ 12 w 70"/>
                    <a:gd name="T1" fmla="*/ 160 h 236"/>
                    <a:gd name="T2" fmla="*/ 0 w 70"/>
                    <a:gd name="T3" fmla="*/ 174 h 236"/>
                    <a:gd name="T4" fmla="*/ 14 w 70"/>
                    <a:gd name="T5" fmla="*/ 220 h 236"/>
                    <a:gd name="T6" fmla="*/ 22 w 70"/>
                    <a:gd name="T7" fmla="*/ 232 h 236"/>
                    <a:gd name="T8" fmla="*/ 32 w 70"/>
                    <a:gd name="T9" fmla="*/ 236 h 236"/>
                    <a:gd name="T10" fmla="*/ 40 w 70"/>
                    <a:gd name="T11" fmla="*/ 234 h 236"/>
                    <a:gd name="T12" fmla="*/ 52 w 70"/>
                    <a:gd name="T13" fmla="*/ 216 h 236"/>
                    <a:gd name="T14" fmla="*/ 62 w 70"/>
                    <a:gd name="T15" fmla="*/ 184 h 236"/>
                    <a:gd name="T16" fmla="*/ 68 w 70"/>
                    <a:gd name="T17" fmla="*/ 142 h 236"/>
                    <a:gd name="T18" fmla="*/ 70 w 70"/>
                    <a:gd name="T19" fmla="*/ 118 h 236"/>
                    <a:gd name="T20" fmla="*/ 66 w 70"/>
                    <a:gd name="T21" fmla="*/ 72 h 236"/>
                    <a:gd name="T22" fmla="*/ 58 w 70"/>
                    <a:gd name="T23" fmla="*/ 34 h 236"/>
                    <a:gd name="T24" fmla="*/ 46 w 70"/>
                    <a:gd name="T25" fmla="*/ 8 h 236"/>
                    <a:gd name="T26" fmla="*/ 32 w 70"/>
                    <a:gd name="T27" fmla="*/ 0 h 236"/>
                    <a:gd name="T28" fmla="*/ 28 w 70"/>
                    <a:gd name="T29" fmla="*/ 0 h 236"/>
                    <a:gd name="T30" fmla="*/ 18 w 70"/>
                    <a:gd name="T31" fmla="*/ 10 h 236"/>
                    <a:gd name="T32" fmla="*/ 6 w 70"/>
                    <a:gd name="T33" fmla="*/ 36 h 236"/>
                    <a:gd name="T34" fmla="*/ 0 w 70"/>
                    <a:gd name="T35" fmla="*/ 62 h 236"/>
                    <a:gd name="T36" fmla="*/ 12 w 70"/>
                    <a:gd name="T37" fmla="*/ 76 h 236"/>
                    <a:gd name="T38" fmla="*/ 20 w 70"/>
                    <a:gd name="T39" fmla="*/ 48 h 236"/>
                    <a:gd name="T40" fmla="*/ 30 w 70"/>
                    <a:gd name="T41" fmla="*/ 38 h 236"/>
                    <a:gd name="T42" fmla="*/ 32 w 70"/>
                    <a:gd name="T43" fmla="*/ 38 h 236"/>
                    <a:gd name="T44" fmla="*/ 42 w 70"/>
                    <a:gd name="T45" fmla="*/ 44 h 236"/>
                    <a:gd name="T46" fmla="*/ 50 w 70"/>
                    <a:gd name="T47" fmla="*/ 62 h 236"/>
                    <a:gd name="T48" fmla="*/ 58 w 70"/>
                    <a:gd name="T49" fmla="*/ 118 h 236"/>
                    <a:gd name="T50" fmla="*/ 56 w 70"/>
                    <a:gd name="T51" fmla="*/ 148 h 236"/>
                    <a:gd name="T52" fmla="*/ 46 w 70"/>
                    <a:gd name="T53" fmla="*/ 184 h 236"/>
                    <a:gd name="T54" fmla="*/ 38 w 70"/>
                    <a:gd name="T55" fmla="*/ 196 h 236"/>
                    <a:gd name="T56" fmla="*/ 32 w 70"/>
                    <a:gd name="T57" fmla="*/ 198 h 236"/>
                    <a:gd name="T58" fmla="*/ 26 w 70"/>
                    <a:gd name="T59" fmla="*/ 196 h 236"/>
                    <a:gd name="T60" fmla="*/ 16 w 70"/>
                    <a:gd name="T61" fmla="*/ 176 h 236"/>
                    <a:gd name="T62" fmla="*/ 12 w 70"/>
                    <a:gd name="T63" fmla="*/ 16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236">
                      <a:moveTo>
                        <a:pt x="12" y="160"/>
                      </a:moveTo>
                      <a:lnTo>
                        <a:pt x="12" y="160"/>
                      </a:lnTo>
                      <a:lnTo>
                        <a:pt x="0" y="174"/>
                      </a:lnTo>
                      <a:lnTo>
                        <a:pt x="0" y="174"/>
                      </a:lnTo>
                      <a:lnTo>
                        <a:pt x="6" y="200"/>
                      </a:lnTo>
                      <a:lnTo>
                        <a:pt x="14" y="220"/>
                      </a:lnTo>
                      <a:lnTo>
                        <a:pt x="18" y="226"/>
                      </a:lnTo>
                      <a:lnTo>
                        <a:pt x="22" y="232"/>
                      </a:lnTo>
                      <a:lnTo>
                        <a:pt x="28" y="236"/>
                      </a:lnTo>
                      <a:lnTo>
                        <a:pt x="32" y="236"/>
                      </a:lnTo>
                      <a:lnTo>
                        <a:pt x="32" y="236"/>
                      </a:lnTo>
                      <a:lnTo>
                        <a:pt x="40" y="234"/>
                      </a:lnTo>
                      <a:lnTo>
                        <a:pt x="46" y="228"/>
                      </a:lnTo>
                      <a:lnTo>
                        <a:pt x="52" y="216"/>
                      </a:lnTo>
                      <a:lnTo>
                        <a:pt x="58" y="202"/>
                      </a:lnTo>
                      <a:lnTo>
                        <a:pt x="62" y="184"/>
                      </a:lnTo>
                      <a:lnTo>
                        <a:pt x="66" y="164"/>
                      </a:lnTo>
                      <a:lnTo>
                        <a:pt x="68" y="142"/>
                      </a:lnTo>
                      <a:lnTo>
                        <a:pt x="70" y="118"/>
                      </a:lnTo>
                      <a:lnTo>
                        <a:pt x="70" y="118"/>
                      </a:lnTo>
                      <a:lnTo>
                        <a:pt x="68" y="94"/>
                      </a:lnTo>
                      <a:lnTo>
                        <a:pt x="66" y="72"/>
                      </a:lnTo>
                      <a:lnTo>
                        <a:pt x="62" y="52"/>
                      </a:lnTo>
                      <a:lnTo>
                        <a:pt x="58" y="34"/>
                      </a:lnTo>
                      <a:lnTo>
                        <a:pt x="52" y="20"/>
                      </a:lnTo>
                      <a:lnTo>
                        <a:pt x="46" y="8"/>
                      </a:lnTo>
                      <a:lnTo>
                        <a:pt x="40" y="2"/>
                      </a:lnTo>
                      <a:lnTo>
                        <a:pt x="32" y="0"/>
                      </a:lnTo>
                      <a:lnTo>
                        <a:pt x="32" y="0"/>
                      </a:lnTo>
                      <a:lnTo>
                        <a:pt x="28" y="0"/>
                      </a:lnTo>
                      <a:lnTo>
                        <a:pt x="22" y="4"/>
                      </a:lnTo>
                      <a:lnTo>
                        <a:pt x="18" y="10"/>
                      </a:lnTo>
                      <a:lnTo>
                        <a:pt x="14" y="16"/>
                      </a:lnTo>
                      <a:lnTo>
                        <a:pt x="6" y="36"/>
                      </a:lnTo>
                      <a:lnTo>
                        <a:pt x="0" y="62"/>
                      </a:lnTo>
                      <a:lnTo>
                        <a:pt x="0" y="62"/>
                      </a:lnTo>
                      <a:lnTo>
                        <a:pt x="12" y="76"/>
                      </a:lnTo>
                      <a:lnTo>
                        <a:pt x="12" y="76"/>
                      </a:lnTo>
                      <a:lnTo>
                        <a:pt x="16" y="60"/>
                      </a:lnTo>
                      <a:lnTo>
                        <a:pt x="20" y="48"/>
                      </a:lnTo>
                      <a:lnTo>
                        <a:pt x="26" y="40"/>
                      </a:lnTo>
                      <a:lnTo>
                        <a:pt x="30" y="38"/>
                      </a:lnTo>
                      <a:lnTo>
                        <a:pt x="32" y="38"/>
                      </a:lnTo>
                      <a:lnTo>
                        <a:pt x="32" y="38"/>
                      </a:lnTo>
                      <a:lnTo>
                        <a:pt x="38" y="40"/>
                      </a:lnTo>
                      <a:lnTo>
                        <a:pt x="42" y="44"/>
                      </a:lnTo>
                      <a:lnTo>
                        <a:pt x="46" y="52"/>
                      </a:lnTo>
                      <a:lnTo>
                        <a:pt x="50" y="62"/>
                      </a:lnTo>
                      <a:lnTo>
                        <a:pt x="56" y="86"/>
                      </a:lnTo>
                      <a:lnTo>
                        <a:pt x="58" y="118"/>
                      </a:lnTo>
                      <a:lnTo>
                        <a:pt x="58" y="118"/>
                      </a:lnTo>
                      <a:lnTo>
                        <a:pt x="56" y="148"/>
                      </a:lnTo>
                      <a:lnTo>
                        <a:pt x="50" y="174"/>
                      </a:lnTo>
                      <a:lnTo>
                        <a:pt x="46" y="184"/>
                      </a:lnTo>
                      <a:lnTo>
                        <a:pt x="42" y="192"/>
                      </a:lnTo>
                      <a:lnTo>
                        <a:pt x="38" y="196"/>
                      </a:lnTo>
                      <a:lnTo>
                        <a:pt x="32" y="198"/>
                      </a:lnTo>
                      <a:lnTo>
                        <a:pt x="32" y="198"/>
                      </a:lnTo>
                      <a:lnTo>
                        <a:pt x="30" y="198"/>
                      </a:lnTo>
                      <a:lnTo>
                        <a:pt x="26" y="196"/>
                      </a:lnTo>
                      <a:lnTo>
                        <a:pt x="20" y="188"/>
                      </a:lnTo>
                      <a:lnTo>
                        <a:pt x="16" y="176"/>
                      </a:lnTo>
                      <a:lnTo>
                        <a:pt x="12" y="160"/>
                      </a:lnTo>
                      <a:lnTo>
                        <a:pt x="12"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pPr>
                    <a:defRPr/>
                  </a:pPr>
                  <a:endParaRPr lang="zh-CN" altLang="en-US" sz="1270">
                    <a:solidFill>
                      <a:prstClr val="black"/>
                    </a:solidFill>
                  </a:endParaRPr>
                </a:p>
              </p:txBody>
            </p:sp>
            <p:sp>
              <p:nvSpPr>
                <p:cNvPr id="74" name="Freeform 83"/>
                <p:cNvSpPr>
                  <a:spLocks/>
                </p:cNvSpPr>
                <p:nvPr/>
              </p:nvSpPr>
              <p:spPr bwMode="auto">
                <a:xfrm>
                  <a:off x="4906963" y="803275"/>
                  <a:ext cx="38100" cy="133350"/>
                </a:xfrm>
                <a:custGeom>
                  <a:avLst/>
                  <a:gdLst>
                    <a:gd name="T0" fmla="*/ 10 w 24"/>
                    <a:gd name="T1" fmla="*/ 0 h 84"/>
                    <a:gd name="T2" fmla="*/ 10 w 24"/>
                    <a:gd name="T3" fmla="*/ 0 h 84"/>
                    <a:gd name="T4" fmla="*/ 8 w 24"/>
                    <a:gd name="T5" fmla="*/ 2 h 84"/>
                    <a:gd name="T6" fmla="*/ 4 w 24"/>
                    <a:gd name="T7" fmla="*/ 6 h 84"/>
                    <a:gd name="T8" fmla="*/ 0 w 24"/>
                    <a:gd name="T9" fmla="*/ 18 h 84"/>
                    <a:gd name="T10" fmla="*/ 0 w 24"/>
                    <a:gd name="T11" fmla="*/ 18 h 84"/>
                    <a:gd name="T12" fmla="*/ 4 w 24"/>
                    <a:gd name="T13" fmla="*/ 30 h 84"/>
                    <a:gd name="T14" fmla="*/ 6 w 24"/>
                    <a:gd name="T15" fmla="*/ 42 h 84"/>
                    <a:gd name="T16" fmla="*/ 6 w 24"/>
                    <a:gd name="T17" fmla="*/ 42 h 84"/>
                    <a:gd name="T18" fmla="*/ 4 w 24"/>
                    <a:gd name="T19" fmla="*/ 54 h 84"/>
                    <a:gd name="T20" fmla="*/ 0 w 24"/>
                    <a:gd name="T21" fmla="*/ 66 h 84"/>
                    <a:gd name="T22" fmla="*/ 0 w 24"/>
                    <a:gd name="T23" fmla="*/ 66 h 84"/>
                    <a:gd name="T24" fmla="*/ 4 w 24"/>
                    <a:gd name="T25" fmla="*/ 78 h 84"/>
                    <a:gd name="T26" fmla="*/ 8 w 24"/>
                    <a:gd name="T27" fmla="*/ 82 h 84"/>
                    <a:gd name="T28" fmla="*/ 10 w 24"/>
                    <a:gd name="T29" fmla="*/ 84 h 84"/>
                    <a:gd name="T30" fmla="*/ 10 w 24"/>
                    <a:gd name="T31" fmla="*/ 84 h 84"/>
                    <a:gd name="T32" fmla="*/ 12 w 24"/>
                    <a:gd name="T33" fmla="*/ 82 h 84"/>
                    <a:gd name="T34" fmla="*/ 16 w 24"/>
                    <a:gd name="T35" fmla="*/ 80 h 84"/>
                    <a:gd name="T36" fmla="*/ 20 w 24"/>
                    <a:gd name="T37" fmla="*/ 72 h 84"/>
                    <a:gd name="T38" fmla="*/ 22 w 24"/>
                    <a:gd name="T39" fmla="*/ 58 h 84"/>
                    <a:gd name="T40" fmla="*/ 24 w 24"/>
                    <a:gd name="T41" fmla="*/ 42 h 84"/>
                    <a:gd name="T42" fmla="*/ 24 w 24"/>
                    <a:gd name="T43" fmla="*/ 42 h 84"/>
                    <a:gd name="T44" fmla="*/ 22 w 24"/>
                    <a:gd name="T45" fmla="*/ 26 h 84"/>
                    <a:gd name="T46" fmla="*/ 20 w 24"/>
                    <a:gd name="T47" fmla="*/ 12 h 84"/>
                    <a:gd name="T48" fmla="*/ 16 w 24"/>
                    <a:gd name="T49" fmla="*/ 4 h 84"/>
                    <a:gd name="T50" fmla="*/ 12 w 24"/>
                    <a:gd name="T51" fmla="*/ 2 h 84"/>
                    <a:gd name="T52" fmla="*/ 10 w 24"/>
                    <a:gd name="T53" fmla="*/ 0 h 84"/>
                    <a:gd name="T54" fmla="*/ 10 w 24"/>
                    <a:gd name="T5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 h="84">
                      <a:moveTo>
                        <a:pt x="10" y="0"/>
                      </a:moveTo>
                      <a:lnTo>
                        <a:pt x="10" y="0"/>
                      </a:lnTo>
                      <a:lnTo>
                        <a:pt x="8" y="2"/>
                      </a:lnTo>
                      <a:lnTo>
                        <a:pt x="4" y="6"/>
                      </a:lnTo>
                      <a:lnTo>
                        <a:pt x="0" y="18"/>
                      </a:lnTo>
                      <a:lnTo>
                        <a:pt x="0" y="18"/>
                      </a:lnTo>
                      <a:lnTo>
                        <a:pt x="4" y="30"/>
                      </a:lnTo>
                      <a:lnTo>
                        <a:pt x="6" y="42"/>
                      </a:lnTo>
                      <a:lnTo>
                        <a:pt x="6" y="42"/>
                      </a:lnTo>
                      <a:lnTo>
                        <a:pt x="4" y="54"/>
                      </a:lnTo>
                      <a:lnTo>
                        <a:pt x="0" y="66"/>
                      </a:lnTo>
                      <a:lnTo>
                        <a:pt x="0" y="66"/>
                      </a:lnTo>
                      <a:lnTo>
                        <a:pt x="4" y="78"/>
                      </a:lnTo>
                      <a:lnTo>
                        <a:pt x="8" y="82"/>
                      </a:lnTo>
                      <a:lnTo>
                        <a:pt x="10" y="84"/>
                      </a:lnTo>
                      <a:lnTo>
                        <a:pt x="10" y="84"/>
                      </a:lnTo>
                      <a:lnTo>
                        <a:pt x="12" y="82"/>
                      </a:lnTo>
                      <a:lnTo>
                        <a:pt x="16" y="80"/>
                      </a:lnTo>
                      <a:lnTo>
                        <a:pt x="20" y="72"/>
                      </a:lnTo>
                      <a:lnTo>
                        <a:pt x="22" y="58"/>
                      </a:lnTo>
                      <a:lnTo>
                        <a:pt x="24" y="42"/>
                      </a:lnTo>
                      <a:lnTo>
                        <a:pt x="24" y="42"/>
                      </a:lnTo>
                      <a:lnTo>
                        <a:pt x="22" y="26"/>
                      </a:lnTo>
                      <a:lnTo>
                        <a:pt x="20" y="12"/>
                      </a:lnTo>
                      <a:lnTo>
                        <a:pt x="16" y="4"/>
                      </a:lnTo>
                      <a:lnTo>
                        <a:pt x="12" y="2"/>
                      </a:lnTo>
                      <a:lnTo>
                        <a:pt x="1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pPr>
                    <a:defRPr/>
                  </a:pPr>
                  <a:endParaRPr lang="zh-CN" altLang="en-US" sz="1270">
                    <a:solidFill>
                      <a:prstClr val="black"/>
                    </a:solidFill>
                  </a:endParaRPr>
                </a:p>
              </p:txBody>
            </p:sp>
            <p:sp>
              <p:nvSpPr>
                <p:cNvPr id="75" name="Freeform 84"/>
                <p:cNvSpPr>
                  <a:spLocks/>
                </p:cNvSpPr>
                <p:nvPr/>
              </p:nvSpPr>
              <p:spPr bwMode="auto">
                <a:xfrm>
                  <a:off x="4367213" y="777875"/>
                  <a:ext cx="533400" cy="187325"/>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pPr>
                    <a:defRPr/>
                  </a:pPr>
                  <a:endParaRPr lang="zh-CN" altLang="en-US" sz="1270">
                    <a:solidFill>
                      <a:prstClr val="black"/>
                    </a:solidFill>
                  </a:endParaRPr>
                </a:p>
              </p:txBody>
            </p:sp>
            <p:sp>
              <p:nvSpPr>
                <p:cNvPr id="76" name="Freeform 85"/>
                <p:cNvSpPr>
                  <a:spLocks/>
                </p:cNvSpPr>
                <p:nvPr/>
              </p:nvSpPr>
              <p:spPr bwMode="auto">
                <a:xfrm>
                  <a:off x="4595813" y="920750"/>
                  <a:ext cx="285750" cy="184150"/>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pPr>
                    <a:defRPr/>
                  </a:pPr>
                  <a:endParaRPr lang="zh-CN" altLang="en-US" sz="1270">
                    <a:solidFill>
                      <a:prstClr val="black"/>
                    </a:solidFill>
                  </a:endParaRPr>
                </a:p>
              </p:txBody>
            </p:sp>
            <p:sp>
              <p:nvSpPr>
                <p:cNvPr id="77" name="Freeform 86"/>
                <p:cNvSpPr>
                  <a:spLocks/>
                </p:cNvSpPr>
                <p:nvPr/>
              </p:nvSpPr>
              <p:spPr bwMode="auto">
                <a:xfrm>
                  <a:off x="4592638" y="641350"/>
                  <a:ext cx="285750" cy="184150"/>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pPr>
                    <a:defRPr/>
                  </a:pPr>
                  <a:endParaRPr lang="zh-CN" altLang="en-US" sz="1270">
                    <a:solidFill>
                      <a:prstClr val="black"/>
                    </a:solidFill>
                  </a:endParaRPr>
                </a:p>
              </p:txBody>
            </p:sp>
          </p:grpSp>
          <p:sp>
            <p:nvSpPr>
              <p:cNvPr id="68" name="Freeform 81"/>
              <p:cNvSpPr>
                <a:spLocks/>
              </p:cNvSpPr>
              <p:nvPr/>
            </p:nvSpPr>
            <p:spPr bwMode="auto">
              <a:xfrm>
                <a:off x="10989743" y="2750058"/>
                <a:ext cx="183383" cy="618177"/>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pPr>
                  <a:defRPr/>
                </a:pPr>
                <a:endParaRPr lang="zh-CN" altLang="en-US" sz="1270">
                  <a:solidFill>
                    <a:prstClr val="black"/>
                  </a:solidFill>
                </a:endParaRPr>
              </a:p>
            </p:txBody>
          </p:sp>
          <p:sp>
            <p:nvSpPr>
              <p:cNvPr id="69" name="Freeform 84"/>
              <p:cNvSpPr>
                <a:spLocks/>
              </p:cNvSpPr>
              <p:nvPr/>
            </p:nvSpPr>
            <p:spPr bwMode="auto">
              <a:xfrm>
                <a:off x="10560864" y="2974850"/>
                <a:ext cx="496908" cy="174509"/>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pPr>
                  <a:defRPr/>
                </a:pPr>
                <a:endParaRPr lang="zh-CN" altLang="en-US" sz="1270">
                  <a:solidFill>
                    <a:prstClr val="black"/>
                  </a:solidFill>
                </a:endParaRPr>
              </a:p>
            </p:txBody>
          </p:sp>
          <p:sp>
            <p:nvSpPr>
              <p:cNvPr id="70" name="Freeform 85"/>
              <p:cNvSpPr>
                <a:spLocks/>
              </p:cNvSpPr>
              <p:nvPr/>
            </p:nvSpPr>
            <p:spPr bwMode="auto">
              <a:xfrm>
                <a:off x="10773825" y="3107950"/>
                <a:ext cx="266201" cy="171552"/>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pPr>
                  <a:defRPr/>
                </a:pPr>
                <a:endParaRPr lang="zh-CN" altLang="en-US" sz="1270">
                  <a:solidFill>
                    <a:prstClr val="black"/>
                  </a:solidFill>
                </a:endParaRPr>
              </a:p>
            </p:txBody>
          </p:sp>
          <p:sp>
            <p:nvSpPr>
              <p:cNvPr id="71" name="Freeform 86"/>
              <p:cNvSpPr>
                <a:spLocks/>
              </p:cNvSpPr>
              <p:nvPr/>
            </p:nvSpPr>
            <p:spPr bwMode="auto">
              <a:xfrm>
                <a:off x="10770867" y="2847665"/>
                <a:ext cx="266201" cy="171552"/>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005" tIns="43002" rIns="86005" bIns="43002" numCol="1" anchor="t" anchorCtr="0" compatLnSpc="1">
                <a:prstTxWarp prst="textNoShape">
                  <a:avLst/>
                </a:prstTxWarp>
              </a:bodyPr>
              <a:lstStyle/>
              <a:p>
                <a:pPr>
                  <a:defRPr/>
                </a:pPr>
                <a:endParaRPr lang="zh-CN" altLang="en-US" sz="1270">
                  <a:solidFill>
                    <a:prstClr val="black"/>
                  </a:solidFill>
                </a:endParaRPr>
              </a:p>
            </p:txBody>
          </p:sp>
        </p:grpSp>
      </p:grpSp>
      <p:grpSp>
        <p:nvGrpSpPr>
          <p:cNvPr id="78" name="组合 77"/>
          <p:cNvGrpSpPr/>
          <p:nvPr/>
        </p:nvGrpSpPr>
        <p:grpSpPr>
          <a:xfrm>
            <a:off x="1701835" y="3339844"/>
            <a:ext cx="1083649" cy="747311"/>
            <a:chOff x="1809381" y="3613185"/>
            <a:chExt cx="1152130" cy="794537"/>
          </a:xfrm>
          <a:effectLst>
            <a:outerShdw blurRad="50800" dist="38100" dir="2700000" algn="tl" rotWithShape="0">
              <a:prstClr val="black">
                <a:alpha val="40000"/>
              </a:prstClr>
            </a:outerShdw>
          </a:effectLst>
        </p:grpSpPr>
        <p:sp>
          <p:nvSpPr>
            <p:cNvPr id="79" name="圆角矩形标注 78"/>
            <p:cNvSpPr/>
            <p:nvPr/>
          </p:nvSpPr>
          <p:spPr>
            <a:xfrm flipH="1">
              <a:off x="1809381" y="3613185"/>
              <a:ext cx="1152130" cy="794537"/>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rtlCol="0" anchor="ctr"/>
            <a:lstStyle/>
            <a:p>
              <a:pPr algn="ctr">
                <a:defRPr/>
              </a:pPr>
              <a:endParaRPr lang="zh-CN" altLang="en-US" sz="1270" kern="0">
                <a:solidFill>
                  <a:srgbClr val="4472C4">
                    <a:lumMod val="50000"/>
                  </a:srgbClr>
                </a:solidFill>
              </a:endParaRPr>
            </a:p>
          </p:txBody>
        </p:sp>
        <p:grpSp>
          <p:nvGrpSpPr>
            <p:cNvPr id="80" name="组合 79"/>
            <p:cNvGrpSpPr/>
            <p:nvPr/>
          </p:nvGrpSpPr>
          <p:grpSpPr>
            <a:xfrm>
              <a:off x="2089159" y="3793756"/>
              <a:ext cx="592574" cy="490757"/>
              <a:chOff x="981075" y="3348038"/>
              <a:chExt cx="461963" cy="382587"/>
            </a:xfrm>
            <a:solidFill>
              <a:schemeClr val="accent2"/>
            </a:solidFill>
          </p:grpSpPr>
          <p:sp>
            <p:nvSpPr>
              <p:cNvPr id="81" name="Freeform 9"/>
              <p:cNvSpPr>
                <a:spLocks/>
              </p:cNvSpPr>
              <p:nvPr/>
            </p:nvSpPr>
            <p:spPr bwMode="auto">
              <a:xfrm>
                <a:off x="1141413" y="3348038"/>
                <a:ext cx="301625" cy="323850"/>
              </a:xfrm>
              <a:custGeom>
                <a:avLst/>
                <a:gdLst>
                  <a:gd name="T0" fmla="*/ 678 w 698"/>
                  <a:gd name="T1" fmla="*/ 363 h 748"/>
                  <a:gd name="T2" fmla="*/ 329 w 698"/>
                  <a:gd name="T3" fmla="*/ 15 h 748"/>
                  <a:gd name="T4" fmla="*/ 0 w 698"/>
                  <a:gd name="T5" fmla="*/ 109 h 748"/>
                  <a:gd name="T6" fmla="*/ 53 w 698"/>
                  <a:gd name="T7" fmla="*/ 107 h 748"/>
                  <a:gd name="T8" fmla="*/ 338 w 698"/>
                  <a:gd name="T9" fmla="*/ 194 h 748"/>
                  <a:gd name="T10" fmla="*/ 483 w 698"/>
                  <a:gd name="T11" fmla="*/ 429 h 748"/>
                  <a:gd name="T12" fmla="*/ 416 w 698"/>
                  <a:gd name="T13" fmla="*/ 666 h 748"/>
                  <a:gd name="T14" fmla="*/ 601 w 698"/>
                  <a:gd name="T15" fmla="*/ 708 h 748"/>
                  <a:gd name="T16" fmla="*/ 527 w 698"/>
                  <a:gd name="T17" fmla="*/ 574 h 748"/>
                  <a:gd name="T18" fmla="*/ 678 w 698"/>
                  <a:gd name="T19" fmla="*/ 36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 h="748">
                    <a:moveTo>
                      <a:pt x="678" y="363"/>
                    </a:moveTo>
                    <a:cubicBezTo>
                      <a:pt x="698" y="194"/>
                      <a:pt x="542" y="38"/>
                      <a:pt x="329" y="15"/>
                    </a:cubicBezTo>
                    <a:cubicBezTo>
                      <a:pt x="200" y="0"/>
                      <a:pt x="79" y="39"/>
                      <a:pt x="0" y="109"/>
                    </a:cubicBezTo>
                    <a:cubicBezTo>
                      <a:pt x="18" y="108"/>
                      <a:pt x="35" y="107"/>
                      <a:pt x="53" y="107"/>
                    </a:cubicBezTo>
                    <a:cubicBezTo>
                      <a:pt x="158" y="107"/>
                      <a:pt x="259" y="138"/>
                      <a:pt x="338" y="194"/>
                    </a:cubicBezTo>
                    <a:cubicBezTo>
                      <a:pt x="420" y="253"/>
                      <a:pt x="472" y="337"/>
                      <a:pt x="483" y="429"/>
                    </a:cubicBezTo>
                    <a:cubicBezTo>
                      <a:pt x="492" y="511"/>
                      <a:pt x="468" y="595"/>
                      <a:pt x="416" y="666"/>
                    </a:cubicBezTo>
                    <a:cubicBezTo>
                      <a:pt x="524" y="748"/>
                      <a:pt x="624" y="726"/>
                      <a:pt x="601" y="708"/>
                    </a:cubicBezTo>
                    <a:cubicBezTo>
                      <a:pt x="536" y="659"/>
                      <a:pt x="523" y="612"/>
                      <a:pt x="527" y="574"/>
                    </a:cubicBezTo>
                    <a:cubicBezTo>
                      <a:pt x="610" y="527"/>
                      <a:pt x="667" y="452"/>
                      <a:pt x="678" y="3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270">
                  <a:solidFill>
                    <a:srgbClr val="A5A5A5"/>
                  </a:solidFill>
                </a:endParaRPr>
              </a:p>
            </p:txBody>
          </p:sp>
          <p:sp>
            <p:nvSpPr>
              <p:cNvPr id="82" name="Freeform 10"/>
              <p:cNvSpPr>
                <a:spLocks/>
              </p:cNvSpPr>
              <p:nvPr/>
            </p:nvSpPr>
            <p:spPr bwMode="auto">
              <a:xfrm>
                <a:off x="981075" y="3422650"/>
                <a:ext cx="349250" cy="307975"/>
              </a:xfrm>
              <a:custGeom>
                <a:avLst/>
                <a:gdLst>
                  <a:gd name="T0" fmla="*/ 788 w 807"/>
                  <a:gd name="T1" fmla="*/ 266 h 713"/>
                  <a:gd name="T2" fmla="*/ 422 w 807"/>
                  <a:gd name="T3" fmla="*/ 0 h 713"/>
                  <a:gd name="T4" fmla="*/ 368 w 807"/>
                  <a:gd name="T5" fmla="*/ 3 h 713"/>
                  <a:gd name="T6" fmla="*/ 19 w 807"/>
                  <a:gd name="T7" fmla="*/ 351 h 713"/>
                  <a:gd name="T8" fmla="*/ 171 w 807"/>
                  <a:gd name="T9" fmla="*/ 563 h 713"/>
                  <a:gd name="T10" fmla="*/ 96 w 807"/>
                  <a:gd name="T11" fmla="*/ 697 h 713"/>
                  <a:gd name="T12" fmla="*/ 128 w 807"/>
                  <a:gd name="T13" fmla="*/ 713 h 713"/>
                  <a:gd name="T14" fmla="*/ 328 w 807"/>
                  <a:gd name="T15" fmla="*/ 614 h 713"/>
                  <a:gd name="T16" fmla="*/ 385 w 807"/>
                  <a:gd name="T17" fmla="*/ 617 h 713"/>
                  <a:gd name="T18" fmla="*/ 439 w 807"/>
                  <a:gd name="T19" fmla="*/ 614 h 713"/>
                  <a:gd name="T20" fmla="*/ 788 w 807"/>
                  <a:gd name="T21" fmla="*/ 26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7" h="713">
                    <a:moveTo>
                      <a:pt x="788" y="266"/>
                    </a:moveTo>
                    <a:cubicBezTo>
                      <a:pt x="770" y="111"/>
                      <a:pt x="611" y="0"/>
                      <a:pt x="422" y="0"/>
                    </a:cubicBezTo>
                    <a:cubicBezTo>
                      <a:pt x="404" y="0"/>
                      <a:pt x="386" y="1"/>
                      <a:pt x="368" y="3"/>
                    </a:cubicBezTo>
                    <a:cubicBezTo>
                      <a:pt x="156" y="27"/>
                      <a:pt x="0" y="183"/>
                      <a:pt x="19" y="351"/>
                    </a:cubicBezTo>
                    <a:cubicBezTo>
                      <a:pt x="30" y="441"/>
                      <a:pt x="87" y="516"/>
                      <a:pt x="171" y="563"/>
                    </a:cubicBezTo>
                    <a:cubicBezTo>
                      <a:pt x="175" y="600"/>
                      <a:pt x="161" y="648"/>
                      <a:pt x="96" y="697"/>
                    </a:cubicBezTo>
                    <a:cubicBezTo>
                      <a:pt x="86" y="704"/>
                      <a:pt x="100" y="713"/>
                      <a:pt x="128" y="713"/>
                    </a:cubicBezTo>
                    <a:cubicBezTo>
                      <a:pt x="173" y="713"/>
                      <a:pt x="252" y="692"/>
                      <a:pt x="328" y="614"/>
                    </a:cubicBezTo>
                    <a:cubicBezTo>
                      <a:pt x="347" y="616"/>
                      <a:pt x="366" y="617"/>
                      <a:pt x="385" y="617"/>
                    </a:cubicBezTo>
                    <a:cubicBezTo>
                      <a:pt x="403" y="617"/>
                      <a:pt x="421" y="616"/>
                      <a:pt x="439" y="614"/>
                    </a:cubicBezTo>
                    <a:cubicBezTo>
                      <a:pt x="651" y="590"/>
                      <a:pt x="807" y="434"/>
                      <a:pt x="788" y="2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270">
                  <a:solidFill>
                    <a:srgbClr val="A5A5A5"/>
                  </a:solidFill>
                </a:endParaRPr>
              </a:p>
            </p:txBody>
          </p:sp>
        </p:grpSp>
      </p:grpSp>
      <p:sp>
        <p:nvSpPr>
          <p:cNvPr id="83" name="Title 3"/>
          <p:cNvSpPr txBox="1">
            <a:spLocks/>
          </p:cNvSpPr>
          <p:nvPr/>
        </p:nvSpPr>
        <p:spPr>
          <a:xfrm>
            <a:off x="1587633" y="1233422"/>
            <a:ext cx="749345" cy="299641"/>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3386" b="1" dirty="0">
                <a:solidFill>
                  <a:srgbClr val="E7E6E6"/>
                </a:solidFill>
                <a:effectLst>
                  <a:innerShdw blurRad="63500" dist="50800" dir="13500000">
                    <a:prstClr val="black">
                      <a:alpha val="50000"/>
                    </a:prstClr>
                  </a:innerShdw>
                </a:effectLst>
                <a:latin typeface="微软雅黑" pitchFamily="34" charset="-122"/>
                <a:ea typeface="微软雅黑" pitchFamily="34" charset="-122"/>
              </a:rPr>
              <a:t>01</a:t>
            </a:r>
            <a:endParaRPr lang="en-US" sz="3386" b="1" dirty="0">
              <a:solidFill>
                <a:srgbClr val="E7E6E6"/>
              </a:solidFill>
              <a:effectLst>
                <a:innerShdw blurRad="63500" dist="50800" dir="13500000">
                  <a:prstClr val="black">
                    <a:alpha val="50000"/>
                  </a:prstClr>
                </a:innerShdw>
              </a:effectLst>
              <a:latin typeface="微软雅黑" pitchFamily="34" charset="-122"/>
              <a:ea typeface="微软雅黑" pitchFamily="34" charset="-122"/>
            </a:endParaRPr>
          </a:p>
        </p:txBody>
      </p:sp>
      <p:sp>
        <p:nvSpPr>
          <p:cNvPr id="84" name="TextBox 83"/>
          <p:cNvSpPr txBox="1"/>
          <p:nvPr/>
        </p:nvSpPr>
        <p:spPr>
          <a:xfrm>
            <a:off x="1591969" y="1795147"/>
            <a:ext cx="2505935" cy="821807"/>
          </a:xfrm>
          <a:prstGeom prst="rect">
            <a:avLst/>
          </a:prstGeom>
          <a:noFill/>
        </p:spPr>
        <p:txBody>
          <a:bodyPr wrap="square" lIns="68243" tIns="34121" rIns="68243" bIns="34121" rtlCol="0">
            <a:spAutoFit/>
          </a:bodyPr>
          <a:lstStyle/>
          <a:p>
            <a:pPr>
              <a:lnSpc>
                <a:spcPct val="130000"/>
              </a:lnSpc>
              <a:defRPr/>
            </a:pPr>
            <a:r>
              <a:rPr lang="zh-CN" altLang="en-US" sz="1505" b="1" dirty="0">
                <a:solidFill>
                  <a:srgbClr val="E7E6E6"/>
                </a:solidFill>
                <a:latin typeface="微软雅黑" pitchFamily="34" charset="-122"/>
              </a:rPr>
              <a:t>单击此处填加标题</a:t>
            </a:r>
            <a:endParaRPr lang="en-US" altLang="zh-CN" sz="1505" b="1" dirty="0">
              <a:solidFill>
                <a:srgbClr val="E7E6E6"/>
              </a:solidFill>
              <a:latin typeface="微软雅黑" pitchFamily="34" charset="-122"/>
            </a:endParaRPr>
          </a:p>
          <a:p>
            <a:pPr>
              <a:lnSpc>
                <a:spcPct val="130000"/>
              </a:lnSpc>
              <a:defRPr/>
            </a:pPr>
            <a:r>
              <a:rPr lang="zh-CN" altLang="en-US" sz="1129" dirty="0">
                <a:solidFill>
                  <a:srgbClr val="70AD47"/>
                </a:solidFill>
                <a:latin typeface="等线" panose="02010600030101010101" pitchFamily="2" charset="-122"/>
              </a:rPr>
              <a:t>请输入您的文字请输入您的文字</a:t>
            </a:r>
            <a:endParaRPr lang="en-US" altLang="zh-CN" sz="1129" dirty="0">
              <a:solidFill>
                <a:srgbClr val="70AD47"/>
              </a:solidFill>
              <a:latin typeface="等线" panose="02010600030101010101" pitchFamily="2" charset="-122"/>
            </a:endParaRPr>
          </a:p>
          <a:p>
            <a:pPr>
              <a:lnSpc>
                <a:spcPct val="130000"/>
              </a:lnSpc>
              <a:defRPr/>
            </a:pPr>
            <a:r>
              <a:rPr lang="zh-CN" altLang="en-US" sz="1129" dirty="0">
                <a:solidFill>
                  <a:srgbClr val="70AD47"/>
                </a:solidFill>
                <a:latin typeface="等线" panose="02010600030101010101" pitchFamily="2" charset="-122"/>
              </a:rPr>
              <a:t>请输入您的文字请输入您的文字</a:t>
            </a:r>
          </a:p>
        </p:txBody>
      </p:sp>
      <p:sp>
        <p:nvSpPr>
          <p:cNvPr id="85" name="Title 3"/>
          <p:cNvSpPr txBox="1">
            <a:spLocks/>
          </p:cNvSpPr>
          <p:nvPr/>
        </p:nvSpPr>
        <p:spPr>
          <a:xfrm>
            <a:off x="5583583" y="923511"/>
            <a:ext cx="749345" cy="299641"/>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3386" b="1" dirty="0">
                <a:solidFill>
                  <a:srgbClr val="A5A5A5"/>
                </a:solidFill>
                <a:effectLst>
                  <a:innerShdw blurRad="63500" dist="50800" dir="13500000">
                    <a:prstClr val="black">
                      <a:alpha val="50000"/>
                    </a:prstClr>
                  </a:innerShdw>
                </a:effectLst>
                <a:latin typeface="微软雅黑" pitchFamily="34" charset="-122"/>
                <a:ea typeface="微软雅黑" pitchFamily="34" charset="-122"/>
              </a:rPr>
              <a:t>02</a:t>
            </a:r>
            <a:endParaRPr lang="en-US" sz="3386" b="1" dirty="0">
              <a:solidFill>
                <a:srgbClr val="A5A5A5"/>
              </a:solidFill>
              <a:effectLst>
                <a:innerShdw blurRad="63500" dist="50800" dir="13500000">
                  <a:prstClr val="black">
                    <a:alpha val="50000"/>
                  </a:prstClr>
                </a:innerShdw>
              </a:effectLst>
              <a:latin typeface="微软雅黑" pitchFamily="34" charset="-122"/>
              <a:ea typeface="微软雅黑" pitchFamily="34" charset="-122"/>
            </a:endParaRPr>
          </a:p>
        </p:txBody>
      </p:sp>
      <p:sp>
        <p:nvSpPr>
          <p:cNvPr id="86" name="TextBox 85"/>
          <p:cNvSpPr txBox="1"/>
          <p:nvPr/>
        </p:nvSpPr>
        <p:spPr>
          <a:xfrm>
            <a:off x="5587919" y="1485236"/>
            <a:ext cx="2505935" cy="821807"/>
          </a:xfrm>
          <a:prstGeom prst="rect">
            <a:avLst/>
          </a:prstGeom>
          <a:noFill/>
        </p:spPr>
        <p:txBody>
          <a:bodyPr wrap="square" lIns="68243" tIns="34121" rIns="68243" bIns="34121" rtlCol="0">
            <a:spAutoFit/>
          </a:bodyPr>
          <a:lstStyle/>
          <a:p>
            <a:pPr>
              <a:lnSpc>
                <a:spcPct val="130000"/>
              </a:lnSpc>
              <a:defRPr/>
            </a:pPr>
            <a:r>
              <a:rPr lang="zh-CN" altLang="en-US" sz="1505" b="1" dirty="0">
                <a:solidFill>
                  <a:srgbClr val="A5A5A5"/>
                </a:solidFill>
                <a:latin typeface="微软雅黑" pitchFamily="34" charset="-122"/>
              </a:rPr>
              <a:t>单击此处填加标题</a:t>
            </a:r>
            <a:endParaRPr lang="en-US" altLang="zh-CN" sz="1505" b="1" dirty="0">
              <a:solidFill>
                <a:srgbClr val="A5A5A5"/>
              </a:solidFill>
              <a:latin typeface="微软雅黑" pitchFamily="34" charset="-122"/>
            </a:endParaRPr>
          </a:p>
          <a:p>
            <a:pPr>
              <a:lnSpc>
                <a:spcPct val="130000"/>
              </a:lnSpc>
              <a:defRPr/>
            </a:pPr>
            <a:r>
              <a:rPr lang="zh-CN" altLang="en-US" sz="1129" dirty="0">
                <a:solidFill>
                  <a:srgbClr val="70AD47"/>
                </a:solidFill>
                <a:latin typeface="等线" panose="02010600030101010101" pitchFamily="2" charset="-122"/>
              </a:rPr>
              <a:t>请输入您的文字请输入您的文字</a:t>
            </a:r>
            <a:endParaRPr lang="en-US" altLang="zh-CN" sz="1129" dirty="0">
              <a:solidFill>
                <a:srgbClr val="70AD47"/>
              </a:solidFill>
              <a:latin typeface="等线" panose="02010600030101010101" pitchFamily="2" charset="-122"/>
            </a:endParaRPr>
          </a:p>
          <a:p>
            <a:pPr>
              <a:lnSpc>
                <a:spcPct val="130000"/>
              </a:lnSpc>
              <a:defRPr/>
            </a:pPr>
            <a:r>
              <a:rPr lang="zh-CN" altLang="en-US" sz="1129" dirty="0">
                <a:solidFill>
                  <a:srgbClr val="70AD47"/>
                </a:solidFill>
                <a:latin typeface="等线" panose="02010600030101010101" pitchFamily="2" charset="-122"/>
              </a:rPr>
              <a:t>请输入您的文字请输入您的文字</a:t>
            </a:r>
          </a:p>
        </p:txBody>
      </p:sp>
      <p:sp>
        <p:nvSpPr>
          <p:cNvPr id="87" name="Title 3"/>
          <p:cNvSpPr txBox="1">
            <a:spLocks/>
          </p:cNvSpPr>
          <p:nvPr/>
        </p:nvSpPr>
        <p:spPr>
          <a:xfrm>
            <a:off x="3488353" y="3062077"/>
            <a:ext cx="749345" cy="299641"/>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3386" b="1" dirty="0">
                <a:solidFill>
                  <a:srgbClr val="BD15A5"/>
                </a:solidFill>
                <a:effectLst>
                  <a:innerShdw blurRad="63500" dist="50800" dir="13500000">
                    <a:prstClr val="black">
                      <a:alpha val="50000"/>
                    </a:prstClr>
                  </a:innerShdw>
                </a:effectLst>
                <a:latin typeface="微软雅黑" pitchFamily="34" charset="-122"/>
                <a:ea typeface="微软雅黑" pitchFamily="34" charset="-122"/>
              </a:rPr>
              <a:t>03</a:t>
            </a:r>
            <a:endParaRPr lang="en-US" sz="3386" b="1" dirty="0">
              <a:solidFill>
                <a:srgbClr val="BD15A5"/>
              </a:solidFill>
              <a:effectLst>
                <a:innerShdw blurRad="63500" dist="50800" dir="13500000">
                  <a:prstClr val="black">
                    <a:alpha val="50000"/>
                  </a:prstClr>
                </a:innerShdw>
              </a:effectLst>
              <a:latin typeface="微软雅黑" pitchFamily="34" charset="-122"/>
              <a:ea typeface="微软雅黑" pitchFamily="34" charset="-122"/>
            </a:endParaRPr>
          </a:p>
        </p:txBody>
      </p:sp>
      <p:sp>
        <p:nvSpPr>
          <p:cNvPr id="88" name="TextBox 87"/>
          <p:cNvSpPr txBox="1"/>
          <p:nvPr/>
        </p:nvSpPr>
        <p:spPr>
          <a:xfrm>
            <a:off x="3488352" y="3623802"/>
            <a:ext cx="2505935" cy="821807"/>
          </a:xfrm>
          <a:prstGeom prst="rect">
            <a:avLst/>
          </a:prstGeom>
          <a:noFill/>
        </p:spPr>
        <p:txBody>
          <a:bodyPr wrap="square" lIns="68243" tIns="34121" rIns="68243" bIns="34121" rtlCol="0">
            <a:spAutoFit/>
          </a:bodyPr>
          <a:lstStyle/>
          <a:p>
            <a:pPr>
              <a:lnSpc>
                <a:spcPct val="130000"/>
              </a:lnSpc>
              <a:defRPr/>
            </a:pPr>
            <a:r>
              <a:rPr lang="zh-CN" altLang="en-US" sz="1505" b="1" dirty="0">
                <a:solidFill>
                  <a:srgbClr val="BD15A5"/>
                </a:solidFill>
                <a:latin typeface="微软雅黑" pitchFamily="34" charset="-122"/>
              </a:rPr>
              <a:t>单击此处填加标题</a:t>
            </a:r>
            <a:endParaRPr lang="en-US" altLang="zh-CN" sz="1505" b="1" dirty="0">
              <a:solidFill>
                <a:srgbClr val="BD15A5"/>
              </a:solidFill>
              <a:latin typeface="微软雅黑" pitchFamily="34" charset="-122"/>
            </a:endParaRPr>
          </a:p>
          <a:p>
            <a:pPr>
              <a:lnSpc>
                <a:spcPct val="130000"/>
              </a:lnSpc>
              <a:defRPr/>
            </a:pPr>
            <a:r>
              <a:rPr lang="zh-CN" altLang="en-US" sz="1129" dirty="0">
                <a:solidFill>
                  <a:srgbClr val="70AD47"/>
                </a:solidFill>
                <a:latin typeface="等线" panose="02010600030101010101" pitchFamily="2" charset="-122"/>
              </a:rPr>
              <a:t>请输入您的文字请输入您的文字</a:t>
            </a:r>
            <a:endParaRPr lang="en-US" altLang="zh-CN" sz="1129" dirty="0">
              <a:solidFill>
                <a:srgbClr val="70AD47"/>
              </a:solidFill>
              <a:latin typeface="等线" panose="02010600030101010101" pitchFamily="2" charset="-122"/>
            </a:endParaRPr>
          </a:p>
          <a:p>
            <a:pPr>
              <a:lnSpc>
                <a:spcPct val="130000"/>
              </a:lnSpc>
              <a:defRPr/>
            </a:pPr>
            <a:r>
              <a:rPr lang="zh-CN" altLang="en-US" sz="1129" dirty="0">
                <a:solidFill>
                  <a:srgbClr val="70AD47"/>
                </a:solidFill>
                <a:latin typeface="等线" panose="02010600030101010101" pitchFamily="2" charset="-122"/>
              </a:rPr>
              <a:t>请输入您的文字请输入您的文字</a:t>
            </a:r>
          </a:p>
        </p:txBody>
      </p:sp>
    </p:spTree>
    <p:extLst>
      <p:ext uri="{BB962C8B-B14F-4D97-AF65-F5344CB8AC3E}">
        <p14:creationId xmlns:p14="http://schemas.microsoft.com/office/powerpoint/2010/main" val="290360841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 fill="hold"/>
                                        <p:tgtEl>
                                          <p:spTgt spid="55"/>
                                        </p:tgtEl>
                                        <p:attrNameLst>
                                          <p:attrName>ppt_w</p:attrName>
                                        </p:attrNameLst>
                                      </p:cBhvr>
                                      <p:tavLst>
                                        <p:tav tm="0">
                                          <p:val>
                                            <p:fltVal val="0"/>
                                          </p:val>
                                        </p:tav>
                                        <p:tav tm="100000">
                                          <p:val>
                                            <p:strVal val="#ppt_w"/>
                                          </p:val>
                                        </p:tav>
                                      </p:tavLst>
                                    </p:anim>
                                    <p:anim calcmode="lin" valueType="num">
                                      <p:cBhvr>
                                        <p:cTn id="8" dur="100" fill="hold"/>
                                        <p:tgtEl>
                                          <p:spTgt spid="55"/>
                                        </p:tgtEl>
                                        <p:attrNameLst>
                                          <p:attrName>ppt_h</p:attrName>
                                        </p:attrNameLst>
                                      </p:cBhvr>
                                      <p:tavLst>
                                        <p:tav tm="0">
                                          <p:val>
                                            <p:fltVal val="0"/>
                                          </p:val>
                                        </p:tav>
                                        <p:tav tm="100000">
                                          <p:val>
                                            <p:strVal val="#ppt_h"/>
                                          </p:val>
                                        </p:tav>
                                      </p:tavLst>
                                    </p:anim>
                                    <p:animEffect transition="in" filter="fade">
                                      <p:cBhvr>
                                        <p:cTn id="9" dur="100"/>
                                        <p:tgtEl>
                                          <p:spTgt spid="55"/>
                                        </p:tgtEl>
                                      </p:cBhvr>
                                    </p:animEffect>
                                  </p:childTnLst>
                                </p:cTn>
                              </p:par>
                              <p:par>
                                <p:cTn id="10" presetID="6" presetClass="emph" presetSubtype="0" fill="hold" nodeType="withEffect">
                                  <p:stCondLst>
                                    <p:cond delay="100"/>
                                  </p:stCondLst>
                                  <p:childTnLst>
                                    <p:animScale>
                                      <p:cBhvr>
                                        <p:cTn id="11" dur="100" fill="hold"/>
                                        <p:tgtEl>
                                          <p:spTgt spid="55"/>
                                        </p:tgtEl>
                                      </p:cBhvr>
                                      <p:by x="110000" y="110000"/>
                                    </p:animScale>
                                  </p:childTnLst>
                                </p:cTn>
                              </p:par>
                              <p:par>
                                <p:cTn id="12" presetID="6" presetClass="emph" presetSubtype="0" fill="hold" nodeType="withEffect">
                                  <p:stCondLst>
                                    <p:cond delay="200"/>
                                  </p:stCondLst>
                                  <p:childTnLst>
                                    <p:animScale>
                                      <p:cBhvr>
                                        <p:cTn id="13" dur="200" fill="hold"/>
                                        <p:tgtEl>
                                          <p:spTgt spid="55"/>
                                        </p:tgtEl>
                                      </p:cBhvr>
                                      <p:by x="90000" y="90000"/>
                                    </p:animScale>
                                  </p:childTnLst>
                                </p:cTn>
                              </p:par>
                              <p:par>
                                <p:cTn id="14" presetID="6" presetClass="emph" presetSubtype="0" fill="hold" nodeType="withEffect">
                                  <p:stCondLst>
                                    <p:cond delay="400"/>
                                  </p:stCondLst>
                                  <p:childTnLst>
                                    <p:animScale>
                                      <p:cBhvr>
                                        <p:cTn id="15" dur="100" fill="hold"/>
                                        <p:tgtEl>
                                          <p:spTgt spid="55"/>
                                        </p:tgtEl>
                                      </p:cBhvr>
                                      <p:by x="105000" y="105000"/>
                                    </p:animScale>
                                  </p:childTnLst>
                                </p:cTn>
                              </p:par>
                              <p:par>
                                <p:cTn id="16" presetID="6" presetClass="emph" presetSubtype="0" fill="hold" nodeType="withEffect">
                                  <p:stCondLst>
                                    <p:cond delay="500"/>
                                  </p:stCondLst>
                                  <p:childTnLst>
                                    <p:animScale>
                                      <p:cBhvr>
                                        <p:cTn id="17" dur="200" fill="hold"/>
                                        <p:tgtEl>
                                          <p:spTgt spid="55"/>
                                        </p:tgtEl>
                                      </p:cBhvr>
                                      <p:by x="95000" y="95000"/>
                                    </p:animScale>
                                  </p:childTnLst>
                                </p:cTn>
                              </p:par>
                            </p:childTnLst>
                          </p:cTn>
                        </p:par>
                        <p:par>
                          <p:cTn id="18" fill="hold">
                            <p:stCondLst>
                              <p:cond delay="700"/>
                            </p:stCondLst>
                            <p:childTnLst>
                              <p:par>
                                <p:cTn id="19" presetID="53" presetClass="entr" presetSubtype="16" fill="hold" nodeType="after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p:cTn id="21" dur="100" fill="hold"/>
                                        <p:tgtEl>
                                          <p:spTgt spid="52"/>
                                        </p:tgtEl>
                                        <p:attrNameLst>
                                          <p:attrName>ppt_w</p:attrName>
                                        </p:attrNameLst>
                                      </p:cBhvr>
                                      <p:tavLst>
                                        <p:tav tm="0">
                                          <p:val>
                                            <p:fltVal val="0"/>
                                          </p:val>
                                        </p:tav>
                                        <p:tav tm="100000">
                                          <p:val>
                                            <p:strVal val="#ppt_w"/>
                                          </p:val>
                                        </p:tav>
                                      </p:tavLst>
                                    </p:anim>
                                    <p:anim calcmode="lin" valueType="num">
                                      <p:cBhvr>
                                        <p:cTn id="22" dur="100" fill="hold"/>
                                        <p:tgtEl>
                                          <p:spTgt spid="52"/>
                                        </p:tgtEl>
                                        <p:attrNameLst>
                                          <p:attrName>ppt_h</p:attrName>
                                        </p:attrNameLst>
                                      </p:cBhvr>
                                      <p:tavLst>
                                        <p:tav tm="0">
                                          <p:val>
                                            <p:fltVal val="0"/>
                                          </p:val>
                                        </p:tav>
                                        <p:tav tm="100000">
                                          <p:val>
                                            <p:strVal val="#ppt_h"/>
                                          </p:val>
                                        </p:tav>
                                      </p:tavLst>
                                    </p:anim>
                                    <p:animEffect transition="in" filter="fade">
                                      <p:cBhvr>
                                        <p:cTn id="23" dur="100"/>
                                        <p:tgtEl>
                                          <p:spTgt spid="52"/>
                                        </p:tgtEl>
                                      </p:cBhvr>
                                    </p:animEffect>
                                  </p:childTnLst>
                                </p:cTn>
                              </p:par>
                              <p:par>
                                <p:cTn id="24" presetID="6" presetClass="emph" presetSubtype="0" fill="hold" nodeType="withEffect">
                                  <p:stCondLst>
                                    <p:cond delay="100"/>
                                  </p:stCondLst>
                                  <p:childTnLst>
                                    <p:animScale>
                                      <p:cBhvr>
                                        <p:cTn id="25" dur="100" fill="hold"/>
                                        <p:tgtEl>
                                          <p:spTgt spid="52"/>
                                        </p:tgtEl>
                                      </p:cBhvr>
                                      <p:by x="110000" y="110000"/>
                                    </p:animScale>
                                  </p:childTnLst>
                                </p:cTn>
                              </p:par>
                              <p:par>
                                <p:cTn id="26" presetID="6" presetClass="emph" presetSubtype="0" fill="hold" nodeType="withEffect">
                                  <p:stCondLst>
                                    <p:cond delay="200"/>
                                  </p:stCondLst>
                                  <p:childTnLst>
                                    <p:animScale>
                                      <p:cBhvr>
                                        <p:cTn id="27" dur="200" fill="hold"/>
                                        <p:tgtEl>
                                          <p:spTgt spid="52"/>
                                        </p:tgtEl>
                                      </p:cBhvr>
                                      <p:by x="90000" y="90000"/>
                                    </p:animScale>
                                  </p:childTnLst>
                                </p:cTn>
                              </p:par>
                              <p:par>
                                <p:cTn id="28" presetID="6" presetClass="emph" presetSubtype="0" fill="hold" nodeType="withEffect">
                                  <p:stCondLst>
                                    <p:cond delay="400"/>
                                  </p:stCondLst>
                                  <p:childTnLst>
                                    <p:animScale>
                                      <p:cBhvr>
                                        <p:cTn id="29" dur="100" fill="hold"/>
                                        <p:tgtEl>
                                          <p:spTgt spid="52"/>
                                        </p:tgtEl>
                                      </p:cBhvr>
                                      <p:by x="105000" y="105000"/>
                                    </p:animScale>
                                  </p:childTnLst>
                                </p:cTn>
                              </p:par>
                              <p:par>
                                <p:cTn id="30" presetID="6" presetClass="emph" presetSubtype="0" fill="hold" nodeType="withEffect">
                                  <p:stCondLst>
                                    <p:cond delay="500"/>
                                  </p:stCondLst>
                                  <p:childTnLst>
                                    <p:animScale>
                                      <p:cBhvr>
                                        <p:cTn id="31" dur="200" fill="hold"/>
                                        <p:tgtEl>
                                          <p:spTgt spid="52"/>
                                        </p:tgtEl>
                                      </p:cBhvr>
                                      <p:by x="95000" y="95000"/>
                                    </p:animScale>
                                  </p:childTnLst>
                                </p:cTn>
                              </p:par>
                            </p:childTnLst>
                          </p:cTn>
                        </p:par>
                        <p:par>
                          <p:cTn id="32" fill="hold">
                            <p:stCondLst>
                              <p:cond delay="1400"/>
                            </p:stCondLst>
                            <p:childTnLst>
                              <p:par>
                                <p:cTn id="33" presetID="53" presetClass="entr" presetSubtype="16"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p:cTn id="35" dur="100" fill="hold"/>
                                        <p:tgtEl>
                                          <p:spTgt spid="58"/>
                                        </p:tgtEl>
                                        <p:attrNameLst>
                                          <p:attrName>ppt_w</p:attrName>
                                        </p:attrNameLst>
                                      </p:cBhvr>
                                      <p:tavLst>
                                        <p:tav tm="0">
                                          <p:val>
                                            <p:fltVal val="0"/>
                                          </p:val>
                                        </p:tav>
                                        <p:tav tm="100000">
                                          <p:val>
                                            <p:strVal val="#ppt_w"/>
                                          </p:val>
                                        </p:tav>
                                      </p:tavLst>
                                    </p:anim>
                                    <p:anim calcmode="lin" valueType="num">
                                      <p:cBhvr>
                                        <p:cTn id="36" dur="100" fill="hold"/>
                                        <p:tgtEl>
                                          <p:spTgt spid="58"/>
                                        </p:tgtEl>
                                        <p:attrNameLst>
                                          <p:attrName>ppt_h</p:attrName>
                                        </p:attrNameLst>
                                      </p:cBhvr>
                                      <p:tavLst>
                                        <p:tav tm="0">
                                          <p:val>
                                            <p:fltVal val="0"/>
                                          </p:val>
                                        </p:tav>
                                        <p:tav tm="100000">
                                          <p:val>
                                            <p:strVal val="#ppt_h"/>
                                          </p:val>
                                        </p:tav>
                                      </p:tavLst>
                                    </p:anim>
                                    <p:animEffect transition="in" filter="fade">
                                      <p:cBhvr>
                                        <p:cTn id="37" dur="100"/>
                                        <p:tgtEl>
                                          <p:spTgt spid="58"/>
                                        </p:tgtEl>
                                      </p:cBhvr>
                                    </p:animEffect>
                                  </p:childTnLst>
                                </p:cTn>
                              </p:par>
                              <p:par>
                                <p:cTn id="38" presetID="6" presetClass="emph" presetSubtype="0" fill="hold" nodeType="withEffect">
                                  <p:stCondLst>
                                    <p:cond delay="100"/>
                                  </p:stCondLst>
                                  <p:childTnLst>
                                    <p:animScale>
                                      <p:cBhvr>
                                        <p:cTn id="39" dur="100" fill="hold"/>
                                        <p:tgtEl>
                                          <p:spTgt spid="58"/>
                                        </p:tgtEl>
                                      </p:cBhvr>
                                      <p:by x="110000" y="110000"/>
                                    </p:animScale>
                                  </p:childTnLst>
                                </p:cTn>
                              </p:par>
                              <p:par>
                                <p:cTn id="40" presetID="6" presetClass="emph" presetSubtype="0" fill="hold" nodeType="withEffect">
                                  <p:stCondLst>
                                    <p:cond delay="200"/>
                                  </p:stCondLst>
                                  <p:childTnLst>
                                    <p:animScale>
                                      <p:cBhvr>
                                        <p:cTn id="41" dur="200" fill="hold"/>
                                        <p:tgtEl>
                                          <p:spTgt spid="58"/>
                                        </p:tgtEl>
                                      </p:cBhvr>
                                      <p:by x="90000" y="90000"/>
                                    </p:animScale>
                                  </p:childTnLst>
                                </p:cTn>
                              </p:par>
                              <p:par>
                                <p:cTn id="42" presetID="6" presetClass="emph" presetSubtype="0" fill="hold" nodeType="withEffect">
                                  <p:stCondLst>
                                    <p:cond delay="400"/>
                                  </p:stCondLst>
                                  <p:childTnLst>
                                    <p:animScale>
                                      <p:cBhvr>
                                        <p:cTn id="43" dur="100" fill="hold"/>
                                        <p:tgtEl>
                                          <p:spTgt spid="58"/>
                                        </p:tgtEl>
                                      </p:cBhvr>
                                      <p:by x="105000" y="105000"/>
                                    </p:animScale>
                                  </p:childTnLst>
                                </p:cTn>
                              </p:par>
                              <p:par>
                                <p:cTn id="44" presetID="6" presetClass="emph" presetSubtype="0" fill="hold" nodeType="withEffect">
                                  <p:stCondLst>
                                    <p:cond delay="500"/>
                                  </p:stCondLst>
                                  <p:childTnLst>
                                    <p:animScale>
                                      <p:cBhvr>
                                        <p:cTn id="45" dur="200" fill="hold"/>
                                        <p:tgtEl>
                                          <p:spTgt spid="58"/>
                                        </p:tgtEl>
                                      </p:cBhvr>
                                      <p:by x="95000" y="95000"/>
                                    </p:animScale>
                                  </p:childTnLst>
                                </p:cTn>
                              </p:par>
                            </p:childTnLst>
                          </p:cTn>
                        </p:par>
                        <p:par>
                          <p:cTn id="46" fill="hold">
                            <p:stCondLst>
                              <p:cond delay="2100"/>
                            </p:stCondLst>
                            <p:childTnLst>
                              <p:par>
                                <p:cTn id="47" presetID="53" presetClass="entr" presetSubtype="16" fill="hold" nodeType="afterEffect">
                                  <p:stCondLst>
                                    <p:cond delay="0"/>
                                  </p:stCondLst>
                                  <p:childTnLst>
                                    <p:set>
                                      <p:cBhvr>
                                        <p:cTn id="48" dur="1" fill="hold">
                                          <p:stCondLst>
                                            <p:cond delay="0"/>
                                          </p:stCondLst>
                                        </p:cTn>
                                        <p:tgtEl>
                                          <p:spTgt spid="64"/>
                                        </p:tgtEl>
                                        <p:attrNameLst>
                                          <p:attrName>style.visibility</p:attrName>
                                        </p:attrNameLst>
                                      </p:cBhvr>
                                      <p:to>
                                        <p:strVal val="visible"/>
                                      </p:to>
                                    </p:set>
                                    <p:anim calcmode="lin" valueType="num">
                                      <p:cBhvr>
                                        <p:cTn id="49" dur="100" fill="hold"/>
                                        <p:tgtEl>
                                          <p:spTgt spid="64"/>
                                        </p:tgtEl>
                                        <p:attrNameLst>
                                          <p:attrName>ppt_w</p:attrName>
                                        </p:attrNameLst>
                                      </p:cBhvr>
                                      <p:tavLst>
                                        <p:tav tm="0">
                                          <p:val>
                                            <p:fltVal val="0"/>
                                          </p:val>
                                        </p:tav>
                                        <p:tav tm="100000">
                                          <p:val>
                                            <p:strVal val="#ppt_w"/>
                                          </p:val>
                                        </p:tav>
                                      </p:tavLst>
                                    </p:anim>
                                    <p:anim calcmode="lin" valueType="num">
                                      <p:cBhvr>
                                        <p:cTn id="50" dur="100" fill="hold"/>
                                        <p:tgtEl>
                                          <p:spTgt spid="64"/>
                                        </p:tgtEl>
                                        <p:attrNameLst>
                                          <p:attrName>ppt_h</p:attrName>
                                        </p:attrNameLst>
                                      </p:cBhvr>
                                      <p:tavLst>
                                        <p:tav tm="0">
                                          <p:val>
                                            <p:fltVal val="0"/>
                                          </p:val>
                                        </p:tav>
                                        <p:tav tm="100000">
                                          <p:val>
                                            <p:strVal val="#ppt_h"/>
                                          </p:val>
                                        </p:tav>
                                      </p:tavLst>
                                    </p:anim>
                                    <p:animEffect transition="in" filter="fade">
                                      <p:cBhvr>
                                        <p:cTn id="51" dur="100"/>
                                        <p:tgtEl>
                                          <p:spTgt spid="64"/>
                                        </p:tgtEl>
                                      </p:cBhvr>
                                    </p:animEffect>
                                  </p:childTnLst>
                                </p:cTn>
                              </p:par>
                              <p:par>
                                <p:cTn id="52" presetID="6" presetClass="emph" presetSubtype="0" fill="hold" nodeType="withEffect">
                                  <p:stCondLst>
                                    <p:cond delay="100"/>
                                  </p:stCondLst>
                                  <p:childTnLst>
                                    <p:animScale>
                                      <p:cBhvr>
                                        <p:cTn id="53" dur="100" fill="hold"/>
                                        <p:tgtEl>
                                          <p:spTgt spid="64"/>
                                        </p:tgtEl>
                                      </p:cBhvr>
                                      <p:by x="110000" y="110000"/>
                                    </p:animScale>
                                  </p:childTnLst>
                                </p:cTn>
                              </p:par>
                              <p:par>
                                <p:cTn id="54" presetID="6" presetClass="emph" presetSubtype="0" fill="hold" nodeType="withEffect">
                                  <p:stCondLst>
                                    <p:cond delay="200"/>
                                  </p:stCondLst>
                                  <p:childTnLst>
                                    <p:animScale>
                                      <p:cBhvr>
                                        <p:cTn id="55" dur="200" fill="hold"/>
                                        <p:tgtEl>
                                          <p:spTgt spid="64"/>
                                        </p:tgtEl>
                                      </p:cBhvr>
                                      <p:by x="90000" y="90000"/>
                                    </p:animScale>
                                  </p:childTnLst>
                                </p:cTn>
                              </p:par>
                              <p:par>
                                <p:cTn id="56" presetID="6" presetClass="emph" presetSubtype="0" fill="hold" nodeType="withEffect">
                                  <p:stCondLst>
                                    <p:cond delay="400"/>
                                  </p:stCondLst>
                                  <p:childTnLst>
                                    <p:animScale>
                                      <p:cBhvr>
                                        <p:cTn id="57" dur="100" fill="hold"/>
                                        <p:tgtEl>
                                          <p:spTgt spid="64"/>
                                        </p:tgtEl>
                                      </p:cBhvr>
                                      <p:by x="105000" y="105000"/>
                                    </p:animScale>
                                  </p:childTnLst>
                                </p:cTn>
                              </p:par>
                              <p:par>
                                <p:cTn id="58" presetID="6" presetClass="emph" presetSubtype="0" fill="hold" nodeType="withEffect">
                                  <p:stCondLst>
                                    <p:cond delay="500"/>
                                  </p:stCondLst>
                                  <p:childTnLst>
                                    <p:animScale>
                                      <p:cBhvr>
                                        <p:cTn id="59" dur="200" fill="hold"/>
                                        <p:tgtEl>
                                          <p:spTgt spid="64"/>
                                        </p:tgtEl>
                                      </p:cBhvr>
                                      <p:by x="95000" y="95000"/>
                                    </p:animScale>
                                  </p:childTnLst>
                                </p:cTn>
                              </p:par>
                            </p:childTnLst>
                          </p:cTn>
                        </p:par>
                        <p:par>
                          <p:cTn id="60" fill="hold">
                            <p:stCondLst>
                              <p:cond delay="2800"/>
                            </p:stCondLst>
                            <p:childTnLst>
                              <p:par>
                                <p:cTn id="61" presetID="53" presetClass="entr" presetSubtype="16" fill="hold" nodeType="afterEffect">
                                  <p:stCondLst>
                                    <p:cond delay="0"/>
                                  </p:stCondLst>
                                  <p:childTnLst>
                                    <p:set>
                                      <p:cBhvr>
                                        <p:cTn id="62" dur="1" fill="hold">
                                          <p:stCondLst>
                                            <p:cond delay="0"/>
                                          </p:stCondLst>
                                        </p:cTn>
                                        <p:tgtEl>
                                          <p:spTgt spid="78"/>
                                        </p:tgtEl>
                                        <p:attrNameLst>
                                          <p:attrName>style.visibility</p:attrName>
                                        </p:attrNameLst>
                                      </p:cBhvr>
                                      <p:to>
                                        <p:strVal val="visible"/>
                                      </p:to>
                                    </p:set>
                                    <p:anim calcmode="lin" valueType="num">
                                      <p:cBhvr>
                                        <p:cTn id="63" dur="100" fill="hold"/>
                                        <p:tgtEl>
                                          <p:spTgt spid="78"/>
                                        </p:tgtEl>
                                        <p:attrNameLst>
                                          <p:attrName>ppt_w</p:attrName>
                                        </p:attrNameLst>
                                      </p:cBhvr>
                                      <p:tavLst>
                                        <p:tav tm="0">
                                          <p:val>
                                            <p:fltVal val="0"/>
                                          </p:val>
                                        </p:tav>
                                        <p:tav tm="100000">
                                          <p:val>
                                            <p:strVal val="#ppt_w"/>
                                          </p:val>
                                        </p:tav>
                                      </p:tavLst>
                                    </p:anim>
                                    <p:anim calcmode="lin" valueType="num">
                                      <p:cBhvr>
                                        <p:cTn id="64" dur="100" fill="hold"/>
                                        <p:tgtEl>
                                          <p:spTgt spid="78"/>
                                        </p:tgtEl>
                                        <p:attrNameLst>
                                          <p:attrName>ppt_h</p:attrName>
                                        </p:attrNameLst>
                                      </p:cBhvr>
                                      <p:tavLst>
                                        <p:tav tm="0">
                                          <p:val>
                                            <p:fltVal val="0"/>
                                          </p:val>
                                        </p:tav>
                                        <p:tav tm="100000">
                                          <p:val>
                                            <p:strVal val="#ppt_h"/>
                                          </p:val>
                                        </p:tav>
                                      </p:tavLst>
                                    </p:anim>
                                    <p:animEffect transition="in" filter="fade">
                                      <p:cBhvr>
                                        <p:cTn id="65" dur="100"/>
                                        <p:tgtEl>
                                          <p:spTgt spid="78"/>
                                        </p:tgtEl>
                                      </p:cBhvr>
                                    </p:animEffect>
                                  </p:childTnLst>
                                </p:cTn>
                              </p:par>
                              <p:par>
                                <p:cTn id="66" presetID="6" presetClass="emph" presetSubtype="0" fill="hold" nodeType="withEffect">
                                  <p:stCondLst>
                                    <p:cond delay="100"/>
                                  </p:stCondLst>
                                  <p:childTnLst>
                                    <p:animScale>
                                      <p:cBhvr>
                                        <p:cTn id="67" dur="100" fill="hold"/>
                                        <p:tgtEl>
                                          <p:spTgt spid="78"/>
                                        </p:tgtEl>
                                      </p:cBhvr>
                                      <p:by x="110000" y="110000"/>
                                    </p:animScale>
                                  </p:childTnLst>
                                </p:cTn>
                              </p:par>
                              <p:par>
                                <p:cTn id="68" presetID="6" presetClass="emph" presetSubtype="0" fill="hold" nodeType="withEffect">
                                  <p:stCondLst>
                                    <p:cond delay="200"/>
                                  </p:stCondLst>
                                  <p:childTnLst>
                                    <p:animScale>
                                      <p:cBhvr>
                                        <p:cTn id="69" dur="200" fill="hold"/>
                                        <p:tgtEl>
                                          <p:spTgt spid="78"/>
                                        </p:tgtEl>
                                      </p:cBhvr>
                                      <p:by x="90000" y="90000"/>
                                    </p:animScale>
                                  </p:childTnLst>
                                </p:cTn>
                              </p:par>
                              <p:par>
                                <p:cTn id="70" presetID="6" presetClass="emph" presetSubtype="0" fill="hold" nodeType="withEffect">
                                  <p:stCondLst>
                                    <p:cond delay="400"/>
                                  </p:stCondLst>
                                  <p:childTnLst>
                                    <p:animScale>
                                      <p:cBhvr>
                                        <p:cTn id="71" dur="100" fill="hold"/>
                                        <p:tgtEl>
                                          <p:spTgt spid="78"/>
                                        </p:tgtEl>
                                      </p:cBhvr>
                                      <p:by x="105000" y="105000"/>
                                    </p:animScale>
                                  </p:childTnLst>
                                </p:cTn>
                              </p:par>
                              <p:par>
                                <p:cTn id="72" presetID="6" presetClass="emph" presetSubtype="0" fill="hold" nodeType="withEffect">
                                  <p:stCondLst>
                                    <p:cond delay="500"/>
                                  </p:stCondLst>
                                  <p:childTnLst>
                                    <p:animScale>
                                      <p:cBhvr>
                                        <p:cTn id="73" dur="200" fill="hold"/>
                                        <p:tgtEl>
                                          <p:spTgt spid="78"/>
                                        </p:tgtEl>
                                      </p:cBhvr>
                                      <p:by x="95000" y="95000"/>
                                    </p:animScale>
                                  </p:childTnLst>
                                </p:cTn>
                              </p:par>
                            </p:childTnLst>
                          </p:cTn>
                        </p:par>
                        <p:par>
                          <p:cTn id="74" fill="hold">
                            <p:stCondLst>
                              <p:cond delay="3500"/>
                            </p:stCondLst>
                            <p:childTnLst>
                              <p:par>
                                <p:cTn id="75" presetID="53" presetClass="entr" presetSubtype="16" fill="hold" nodeType="afterEffect">
                                  <p:stCondLst>
                                    <p:cond delay="0"/>
                                  </p:stCondLst>
                                  <p:childTnLst>
                                    <p:set>
                                      <p:cBhvr>
                                        <p:cTn id="76" dur="1" fill="hold">
                                          <p:stCondLst>
                                            <p:cond delay="0"/>
                                          </p:stCondLst>
                                        </p:cTn>
                                        <p:tgtEl>
                                          <p:spTgt spid="61"/>
                                        </p:tgtEl>
                                        <p:attrNameLst>
                                          <p:attrName>style.visibility</p:attrName>
                                        </p:attrNameLst>
                                      </p:cBhvr>
                                      <p:to>
                                        <p:strVal val="visible"/>
                                      </p:to>
                                    </p:set>
                                    <p:anim calcmode="lin" valueType="num">
                                      <p:cBhvr>
                                        <p:cTn id="77" dur="100" fill="hold"/>
                                        <p:tgtEl>
                                          <p:spTgt spid="61"/>
                                        </p:tgtEl>
                                        <p:attrNameLst>
                                          <p:attrName>ppt_w</p:attrName>
                                        </p:attrNameLst>
                                      </p:cBhvr>
                                      <p:tavLst>
                                        <p:tav tm="0">
                                          <p:val>
                                            <p:fltVal val="0"/>
                                          </p:val>
                                        </p:tav>
                                        <p:tav tm="100000">
                                          <p:val>
                                            <p:strVal val="#ppt_w"/>
                                          </p:val>
                                        </p:tav>
                                      </p:tavLst>
                                    </p:anim>
                                    <p:anim calcmode="lin" valueType="num">
                                      <p:cBhvr>
                                        <p:cTn id="78" dur="100" fill="hold"/>
                                        <p:tgtEl>
                                          <p:spTgt spid="61"/>
                                        </p:tgtEl>
                                        <p:attrNameLst>
                                          <p:attrName>ppt_h</p:attrName>
                                        </p:attrNameLst>
                                      </p:cBhvr>
                                      <p:tavLst>
                                        <p:tav tm="0">
                                          <p:val>
                                            <p:fltVal val="0"/>
                                          </p:val>
                                        </p:tav>
                                        <p:tav tm="100000">
                                          <p:val>
                                            <p:strVal val="#ppt_h"/>
                                          </p:val>
                                        </p:tav>
                                      </p:tavLst>
                                    </p:anim>
                                    <p:animEffect transition="in" filter="fade">
                                      <p:cBhvr>
                                        <p:cTn id="79" dur="100"/>
                                        <p:tgtEl>
                                          <p:spTgt spid="61"/>
                                        </p:tgtEl>
                                      </p:cBhvr>
                                    </p:animEffect>
                                  </p:childTnLst>
                                </p:cTn>
                              </p:par>
                              <p:par>
                                <p:cTn id="80" presetID="6" presetClass="emph" presetSubtype="0" fill="hold" nodeType="withEffect">
                                  <p:stCondLst>
                                    <p:cond delay="100"/>
                                  </p:stCondLst>
                                  <p:childTnLst>
                                    <p:animScale>
                                      <p:cBhvr>
                                        <p:cTn id="81" dur="100" fill="hold"/>
                                        <p:tgtEl>
                                          <p:spTgt spid="61"/>
                                        </p:tgtEl>
                                      </p:cBhvr>
                                      <p:by x="110000" y="110000"/>
                                    </p:animScale>
                                  </p:childTnLst>
                                </p:cTn>
                              </p:par>
                              <p:par>
                                <p:cTn id="82" presetID="6" presetClass="emph" presetSubtype="0" fill="hold" nodeType="withEffect">
                                  <p:stCondLst>
                                    <p:cond delay="200"/>
                                  </p:stCondLst>
                                  <p:childTnLst>
                                    <p:animScale>
                                      <p:cBhvr>
                                        <p:cTn id="83" dur="200" fill="hold"/>
                                        <p:tgtEl>
                                          <p:spTgt spid="61"/>
                                        </p:tgtEl>
                                      </p:cBhvr>
                                      <p:by x="90000" y="90000"/>
                                    </p:animScale>
                                  </p:childTnLst>
                                </p:cTn>
                              </p:par>
                              <p:par>
                                <p:cTn id="84" presetID="6" presetClass="emph" presetSubtype="0" fill="hold" nodeType="withEffect">
                                  <p:stCondLst>
                                    <p:cond delay="400"/>
                                  </p:stCondLst>
                                  <p:childTnLst>
                                    <p:animScale>
                                      <p:cBhvr>
                                        <p:cTn id="85" dur="100" fill="hold"/>
                                        <p:tgtEl>
                                          <p:spTgt spid="61"/>
                                        </p:tgtEl>
                                      </p:cBhvr>
                                      <p:by x="105000" y="105000"/>
                                    </p:animScale>
                                  </p:childTnLst>
                                </p:cTn>
                              </p:par>
                              <p:par>
                                <p:cTn id="86" presetID="6" presetClass="emph" presetSubtype="0" fill="hold" nodeType="withEffect">
                                  <p:stCondLst>
                                    <p:cond delay="500"/>
                                  </p:stCondLst>
                                  <p:childTnLst>
                                    <p:animScale>
                                      <p:cBhvr>
                                        <p:cTn id="87" dur="200" fill="hold"/>
                                        <p:tgtEl>
                                          <p:spTgt spid="61"/>
                                        </p:tgtEl>
                                      </p:cBhvr>
                                      <p:by x="95000" y="95000"/>
                                    </p:animScale>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83"/>
                                        </p:tgtEl>
                                        <p:attrNameLst>
                                          <p:attrName>style.visibility</p:attrName>
                                        </p:attrNameLst>
                                      </p:cBhvr>
                                      <p:to>
                                        <p:strVal val="visible"/>
                                      </p:to>
                                    </p:set>
                                    <p:animEffect transition="in" filter="wipe(left)">
                                      <p:cBhvr>
                                        <p:cTn id="92" dur="500"/>
                                        <p:tgtEl>
                                          <p:spTgt spid="8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84"/>
                                        </p:tgtEl>
                                        <p:attrNameLst>
                                          <p:attrName>style.visibility</p:attrName>
                                        </p:attrNameLst>
                                      </p:cBhvr>
                                      <p:to>
                                        <p:strVal val="visible"/>
                                      </p:to>
                                    </p:set>
                                    <p:animEffect transition="in" filter="wipe(left)">
                                      <p:cBhvr>
                                        <p:cTn id="97" dur="500"/>
                                        <p:tgtEl>
                                          <p:spTgt spid="84"/>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85"/>
                                        </p:tgtEl>
                                        <p:attrNameLst>
                                          <p:attrName>style.visibility</p:attrName>
                                        </p:attrNameLst>
                                      </p:cBhvr>
                                      <p:to>
                                        <p:strVal val="visible"/>
                                      </p:to>
                                    </p:set>
                                    <p:animEffect transition="in" filter="wipe(left)">
                                      <p:cBhvr>
                                        <p:cTn id="102" dur="500"/>
                                        <p:tgtEl>
                                          <p:spTgt spid="85"/>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86"/>
                                        </p:tgtEl>
                                        <p:attrNameLst>
                                          <p:attrName>style.visibility</p:attrName>
                                        </p:attrNameLst>
                                      </p:cBhvr>
                                      <p:to>
                                        <p:strVal val="visible"/>
                                      </p:to>
                                    </p:set>
                                    <p:animEffect transition="in" filter="wipe(left)">
                                      <p:cBhvr>
                                        <p:cTn id="107" dur="500"/>
                                        <p:tgtEl>
                                          <p:spTgt spid="86"/>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87"/>
                                        </p:tgtEl>
                                        <p:attrNameLst>
                                          <p:attrName>style.visibility</p:attrName>
                                        </p:attrNameLst>
                                      </p:cBhvr>
                                      <p:to>
                                        <p:strVal val="visible"/>
                                      </p:to>
                                    </p:set>
                                    <p:animEffect transition="in" filter="wipe(left)">
                                      <p:cBhvr>
                                        <p:cTn id="112" dur="500"/>
                                        <p:tgtEl>
                                          <p:spTgt spid="87"/>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88"/>
                                        </p:tgtEl>
                                        <p:attrNameLst>
                                          <p:attrName>style.visibility</p:attrName>
                                        </p:attrNameLst>
                                      </p:cBhvr>
                                      <p:to>
                                        <p:strVal val="visible"/>
                                      </p:to>
                                    </p:set>
                                    <p:animEffect transition="in" filter="wipe(left)">
                                      <p:cBhvr>
                                        <p:cTn id="11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6" grpId="0"/>
      <p:bldP spid="87" grpId="0"/>
      <p:bldP spid="88" grpId="0"/>
    </p:bldLst>
  </p:timing>
  <p:extLst mod="1">
    <p:ext uri="{E180D4A7-C9FB-4DFB-919C-405C955672EB}">
      <p14:showEvtLst xmlns:p14="http://schemas.microsoft.com/office/powerpoint/2010/main">
        <p14:playEvt time="0" objId="30"/>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
          <p:cNvGrpSpPr/>
          <p:nvPr/>
        </p:nvGrpSpPr>
        <p:grpSpPr>
          <a:xfrm>
            <a:off x="2320907" y="1996831"/>
            <a:ext cx="4160925" cy="1891716"/>
            <a:chOff x="3345973" y="2694618"/>
            <a:chExt cx="5547900" cy="2522288"/>
          </a:xfrm>
        </p:grpSpPr>
        <p:sp>
          <p:nvSpPr>
            <p:cNvPr id="7" name="Shape 1918"/>
            <p:cNvSpPr/>
            <p:nvPr/>
          </p:nvSpPr>
          <p:spPr>
            <a:xfrm>
              <a:off x="3345973" y="3538210"/>
              <a:ext cx="1033993" cy="1034033"/>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28575" tIns="28575" rIns="28575" bIns="28575" numCol="1" anchor="ctr">
              <a:noAutofit/>
            </a:bodyPr>
            <a:lstStyle/>
            <a:p>
              <a:pPr>
                <a:defRPr sz="3200">
                  <a:solidFill>
                    <a:srgbClr val="FFFFFF"/>
                  </a:solidFill>
                  <a:latin typeface="Helvetica Light"/>
                  <a:ea typeface="Helvetica Light"/>
                  <a:cs typeface="Helvetica Light"/>
                  <a:sym typeface="Helvetica Light"/>
                </a:defRPr>
              </a:pPr>
              <a:endParaRPr sz="2400">
                <a:latin typeface="微软雅黑"/>
                <a:ea typeface="Helvetica Light"/>
                <a:cs typeface="Helvetica Light"/>
                <a:sym typeface="Helvetica Light"/>
              </a:endParaRPr>
            </a:p>
          </p:txBody>
        </p:sp>
        <p:sp>
          <p:nvSpPr>
            <p:cNvPr id="8" name="Shape 1919"/>
            <p:cNvSpPr/>
            <p:nvPr/>
          </p:nvSpPr>
          <p:spPr>
            <a:xfrm>
              <a:off x="4405914" y="3108409"/>
              <a:ext cx="1498259" cy="149831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28575" tIns="28575" rIns="28575" bIns="28575" numCol="1" anchor="ctr">
              <a:noAutofit/>
            </a:bodyPr>
            <a:lstStyle/>
            <a:p>
              <a:pPr>
                <a:defRPr sz="3200">
                  <a:solidFill>
                    <a:srgbClr val="FFFFFF"/>
                  </a:solidFill>
                  <a:latin typeface="Helvetica Light"/>
                  <a:ea typeface="Helvetica Light"/>
                  <a:cs typeface="Helvetica Light"/>
                  <a:sym typeface="Helvetica Light"/>
                </a:defRPr>
              </a:pPr>
              <a:endParaRPr sz="2400">
                <a:latin typeface="微软雅黑"/>
                <a:ea typeface="Helvetica Light"/>
                <a:cs typeface="Helvetica Light"/>
                <a:sym typeface="Helvetica Light"/>
              </a:endParaRPr>
            </a:p>
          </p:txBody>
        </p:sp>
        <p:sp>
          <p:nvSpPr>
            <p:cNvPr id="9" name="Shape 1920"/>
            <p:cNvSpPr/>
            <p:nvPr/>
          </p:nvSpPr>
          <p:spPr>
            <a:xfrm>
              <a:off x="5996192" y="3446848"/>
              <a:ext cx="1216710" cy="121675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28575" tIns="28575" rIns="28575" bIns="28575" numCol="1" anchor="ctr">
              <a:noAutofit/>
            </a:bodyPr>
            <a:lstStyle/>
            <a:p>
              <a:pPr>
                <a:defRPr sz="3200">
                  <a:solidFill>
                    <a:srgbClr val="FFFFFF"/>
                  </a:solidFill>
                  <a:latin typeface="Helvetica Light"/>
                  <a:ea typeface="Helvetica Light"/>
                  <a:cs typeface="Helvetica Light"/>
                  <a:sym typeface="Helvetica Light"/>
                </a:defRPr>
              </a:pPr>
              <a:endParaRPr sz="2400">
                <a:latin typeface="微软雅黑"/>
                <a:ea typeface="Helvetica Light"/>
                <a:cs typeface="Helvetica Light"/>
                <a:sym typeface="Helvetica Light"/>
              </a:endParaRPr>
            </a:p>
          </p:txBody>
        </p:sp>
        <p:sp>
          <p:nvSpPr>
            <p:cNvPr id="10" name="Shape 1921"/>
            <p:cNvSpPr/>
            <p:nvPr/>
          </p:nvSpPr>
          <p:spPr>
            <a:xfrm>
              <a:off x="5797470" y="2694618"/>
              <a:ext cx="747531" cy="74755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28575" tIns="28575" rIns="28575" bIns="28575" numCol="1" anchor="ctr">
              <a:noAutofit/>
            </a:bodyPr>
            <a:lstStyle/>
            <a:p>
              <a:pPr>
                <a:defRPr sz="3200">
                  <a:solidFill>
                    <a:srgbClr val="FFFFFF"/>
                  </a:solidFill>
                  <a:latin typeface="Helvetica Light"/>
                  <a:ea typeface="Helvetica Light"/>
                  <a:cs typeface="Helvetica Light"/>
                  <a:sym typeface="Helvetica Light"/>
                </a:defRPr>
              </a:pPr>
              <a:endParaRPr sz="2400">
                <a:latin typeface="微软雅黑"/>
                <a:ea typeface="Helvetica Light"/>
                <a:cs typeface="Helvetica Light"/>
                <a:sym typeface="Helvetica Light"/>
              </a:endParaRPr>
            </a:p>
          </p:txBody>
        </p:sp>
        <p:sp>
          <p:nvSpPr>
            <p:cNvPr id="11" name="Shape 1922"/>
            <p:cNvSpPr/>
            <p:nvPr/>
          </p:nvSpPr>
          <p:spPr>
            <a:xfrm>
              <a:off x="6936848" y="4530710"/>
              <a:ext cx="686169" cy="68619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28575" tIns="28575" rIns="28575" bIns="28575" numCol="1" anchor="ctr">
              <a:noAutofit/>
            </a:bodyPr>
            <a:lstStyle/>
            <a:p>
              <a:pPr>
                <a:defRPr sz="3200">
                  <a:solidFill>
                    <a:srgbClr val="FFFFFF"/>
                  </a:solidFill>
                  <a:latin typeface="Helvetica Light"/>
                  <a:ea typeface="Helvetica Light"/>
                  <a:cs typeface="Helvetica Light"/>
                  <a:sym typeface="Helvetica Light"/>
                </a:defRPr>
              </a:pPr>
              <a:endParaRPr sz="2400">
                <a:latin typeface="微软雅黑"/>
                <a:ea typeface="Helvetica Light"/>
                <a:cs typeface="Helvetica Light"/>
                <a:sym typeface="Helvetica Light"/>
              </a:endParaRPr>
            </a:p>
          </p:txBody>
        </p:sp>
        <p:sp>
          <p:nvSpPr>
            <p:cNvPr id="12" name="Shape 1923"/>
            <p:cNvSpPr/>
            <p:nvPr/>
          </p:nvSpPr>
          <p:spPr>
            <a:xfrm>
              <a:off x="7317794" y="3125623"/>
              <a:ext cx="1576079" cy="157614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28575" tIns="28575" rIns="28575" bIns="28575" numCol="1" anchor="ctr">
              <a:noAutofit/>
            </a:bodyPr>
            <a:lstStyle/>
            <a:p>
              <a:pPr>
                <a:defRPr sz="3200">
                  <a:solidFill>
                    <a:srgbClr val="FFFFFF"/>
                  </a:solidFill>
                  <a:latin typeface="Helvetica Light"/>
                  <a:ea typeface="Helvetica Light"/>
                  <a:cs typeface="Helvetica Light"/>
                  <a:sym typeface="Helvetica Light"/>
                </a:defRPr>
              </a:pPr>
              <a:endParaRPr sz="2400">
                <a:latin typeface="微软雅黑"/>
                <a:ea typeface="Helvetica Light"/>
                <a:cs typeface="Helvetica Light"/>
                <a:sym typeface="Helvetica Light"/>
              </a:endParaRPr>
            </a:p>
          </p:txBody>
        </p:sp>
      </p:grpSp>
      <p:sp>
        <p:nvSpPr>
          <p:cNvPr id="13" name="Shape 1931"/>
          <p:cNvSpPr/>
          <p:nvPr/>
        </p:nvSpPr>
        <p:spPr>
          <a:xfrm>
            <a:off x="1459240" y="2976454"/>
            <a:ext cx="1265319" cy="404237"/>
          </a:xfrm>
          <a:custGeom>
            <a:avLst/>
            <a:gdLst/>
            <a:ahLst/>
            <a:cxnLst>
              <a:cxn ang="0">
                <a:pos x="wd2" y="hd2"/>
              </a:cxn>
              <a:cxn ang="5400000">
                <a:pos x="wd2" y="hd2"/>
              </a:cxn>
              <a:cxn ang="10800000">
                <a:pos x="wd2" y="hd2"/>
              </a:cxn>
              <a:cxn ang="16200000">
                <a:pos x="wd2" y="hd2"/>
              </a:cxn>
            </a:cxnLst>
            <a:rect l="0" t="0" r="r" b="b"/>
            <a:pathLst>
              <a:path w="21600" h="18203" extrusionOk="0">
                <a:moveTo>
                  <a:pt x="0" y="18203"/>
                </a:moveTo>
                <a:cubicBezTo>
                  <a:pt x="6036" y="1983"/>
                  <a:pt x="13236" y="-3397"/>
                  <a:pt x="21600" y="2063"/>
                </a:cubicBezTo>
              </a:path>
            </a:pathLst>
          </a:custGeom>
          <a:ln w="25400">
            <a:solidFill>
              <a:schemeClr val="accent3"/>
            </a:solidFill>
            <a:miter lim="400000"/>
            <a:headEnd type="triangle"/>
            <a:tailEnd type="oval"/>
          </a:ln>
        </p:spPr>
        <p:txBody>
          <a:bodyPr/>
          <a:lstStyle/>
          <a:p>
            <a:pPr>
              <a:defRPr/>
            </a:pPr>
            <a:endParaRPr sz="1013" kern="0">
              <a:latin typeface="微软雅黑"/>
              <a:ea typeface="微软雅黑"/>
            </a:endParaRPr>
          </a:p>
        </p:txBody>
      </p:sp>
      <p:sp>
        <p:nvSpPr>
          <p:cNvPr id="14" name="Shape 1932"/>
          <p:cNvSpPr/>
          <p:nvPr/>
        </p:nvSpPr>
        <p:spPr>
          <a:xfrm>
            <a:off x="3580884" y="1708228"/>
            <a:ext cx="189228" cy="1181490"/>
          </a:xfrm>
          <a:custGeom>
            <a:avLst/>
            <a:gdLst/>
            <a:ahLst/>
            <a:cxnLst>
              <a:cxn ang="0">
                <a:pos x="wd2" y="hd2"/>
              </a:cxn>
              <a:cxn ang="5400000">
                <a:pos x="wd2" y="hd2"/>
              </a:cxn>
              <a:cxn ang="10800000">
                <a:pos x="wd2" y="hd2"/>
              </a:cxn>
              <a:cxn ang="16200000">
                <a:pos x="wd2" y="hd2"/>
              </a:cxn>
            </a:cxnLst>
            <a:rect l="0" t="0" r="r" b="b"/>
            <a:pathLst>
              <a:path w="16477" h="21600" extrusionOk="0">
                <a:moveTo>
                  <a:pt x="0" y="0"/>
                </a:moveTo>
                <a:cubicBezTo>
                  <a:pt x="19121" y="3557"/>
                  <a:pt x="21600" y="10757"/>
                  <a:pt x="7438" y="21600"/>
                </a:cubicBezTo>
              </a:path>
            </a:pathLst>
          </a:custGeom>
          <a:ln w="25400">
            <a:solidFill>
              <a:schemeClr val="bg1">
                <a:lumMod val="50000"/>
              </a:schemeClr>
            </a:solidFill>
            <a:miter lim="400000"/>
            <a:headEnd type="triangle"/>
            <a:tailEnd type="oval"/>
          </a:ln>
        </p:spPr>
        <p:txBody>
          <a:bodyPr/>
          <a:lstStyle/>
          <a:p>
            <a:pPr>
              <a:defRPr/>
            </a:pPr>
            <a:endParaRPr sz="1013" kern="0">
              <a:latin typeface="微软雅黑"/>
              <a:ea typeface="微软雅黑"/>
            </a:endParaRPr>
          </a:p>
        </p:txBody>
      </p:sp>
      <p:sp>
        <p:nvSpPr>
          <p:cNvPr id="15" name="Shape 1933"/>
          <p:cNvSpPr/>
          <p:nvPr/>
        </p:nvSpPr>
        <p:spPr>
          <a:xfrm>
            <a:off x="5269856" y="3617252"/>
            <a:ext cx="322899" cy="35910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013" y="17716"/>
                  <a:pt x="1813" y="10516"/>
                  <a:pt x="0" y="0"/>
                </a:cubicBezTo>
              </a:path>
            </a:pathLst>
          </a:custGeom>
          <a:ln w="25400">
            <a:solidFill>
              <a:schemeClr val="tx1"/>
            </a:solidFill>
            <a:miter lim="400000"/>
            <a:headEnd type="triangle"/>
            <a:tailEnd type="oval"/>
          </a:ln>
        </p:spPr>
        <p:txBody>
          <a:bodyPr/>
          <a:lstStyle/>
          <a:p>
            <a:pPr>
              <a:defRPr/>
            </a:pPr>
            <a:endParaRPr sz="1013" kern="0">
              <a:latin typeface="微软雅黑"/>
              <a:ea typeface="微软雅黑"/>
            </a:endParaRPr>
          </a:p>
        </p:txBody>
      </p:sp>
      <p:sp>
        <p:nvSpPr>
          <p:cNvPr id="16" name="Shape 1934"/>
          <p:cNvSpPr/>
          <p:nvPr/>
        </p:nvSpPr>
        <p:spPr>
          <a:xfrm>
            <a:off x="4215040" y="2990085"/>
            <a:ext cx="549158" cy="7184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9667" y="19821"/>
                  <a:pt x="16867" y="12621"/>
                  <a:pt x="21600" y="0"/>
                </a:cubicBezTo>
              </a:path>
            </a:pathLst>
          </a:custGeom>
          <a:ln w="25400">
            <a:solidFill>
              <a:schemeClr val="tx1"/>
            </a:solidFill>
            <a:miter lim="400000"/>
            <a:headEnd type="triangle"/>
            <a:tailEnd type="oval"/>
          </a:ln>
        </p:spPr>
        <p:txBody>
          <a:bodyPr/>
          <a:lstStyle/>
          <a:p>
            <a:pPr>
              <a:defRPr/>
            </a:pPr>
            <a:endParaRPr sz="1013" kern="0">
              <a:latin typeface="微软雅黑"/>
              <a:ea typeface="微软雅黑"/>
            </a:endParaRPr>
          </a:p>
        </p:txBody>
      </p:sp>
      <p:sp>
        <p:nvSpPr>
          <p:cNvPr id="17" name="Shape 1925"/>
          <p:cNvSpPr/>
          <p:nvPr/>
        </p:nvSpPr>
        <p:spPr>
          <a:xfrm>
            <a:off x="2320908" y="2629527"/>
            <a:ext cx="775495" cy="775525"/>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6334E5"/>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a:latin typeface="微软雅黑"/>
              <a:ea typeface="Helvetica Light"/>
              <a:cs typeface="Helvetica Light"/>
              <a:sym typeface="Helvetica Light"/>
            </a:endParaRPr>
          </a:p>
        </p:txBody>
      </p:sp>
      <p:sp>
        <p:nvSpPr>
          <p:cNvPr id="18" name="Shape 1926"/>
          <p:cNvSpPr/>
          <p:nvPr/>
        </p:nvSpPr>
        <p:spPr>
          <a:xfrm>
            <a:off x="3115863" y="2307176"/>
            <a:ext cx="1123694" cy="1123738"/>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24700"/>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a:latin typeface="微软雅黑"/>
              <a:ea typeface="Helvetica Light"/>
              <a:cs typeface="Helvetica Light"/>
              <a:sym typeface="Helvetica Light"/>
            </a:endParaRPr>
          </a:p>
        </p:txBody>
      </p:sp>
      <p:sp>
        <p:nvSpPr>
          <p:cNvPr id="19" name="Shape 1927"/>
          <p:cNvSpPr/>
          <p:nvPr/>
        </p:nvSpPr>
        <p:spPr>
          <a:xfrm>
            <a:off x="4308571" y="2561005"/>
            <a:ext cx="912533" cy="912567"/>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bg1">
              <a:lumMod val="75000"/>
            </a:schemeClr>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a:latin typeface="微软雅黑"/>
              <a:ea typeface="Helvetica Light"/>
              <a:cs typeface="Helvetica Light"/>
              <a:sym typeface="Helvetica Light"/>
            </a:endParaRPr>
          </a:p>
        </p:txBody>
      </p:sp>
      <p:sp>
        <p:nvSpPr>
          <p:cNvPr id="20" name="Shape 1928"/>
          <p:cNvSpPr/>
          <p:nvPr/>
        </p:nvSpPr>
        <p:spPr>
          <a:xfrm>
            <a:off x="4159530" y="1996833"/>
            <a:ext cx="560648" cy="56066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a:latin typeface="微软雅黑"/>
              <a:ea typeface="Helvetica Light"/>
              <a:cs typeface="Helvetica Light"/>
              <a:sym typeface="Helvetica Light"/>
            </a:endParaRPr>
          </a:p>
        </p:txBody>
      </p:sp>
      <p:sp>
        <p:nvSpPr>
          <p:cNvPr id="21" name="Shape 1929"/>
          <p:cNvSpPr/>
          <p:nvPr/>
        </p:nvSpPr>
        <p:spPr>
          <a:xfrm>
            <a:off x="5014063" y="3373902"/>
            <a:ext cx="514627" cy="51464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35AFFF"/>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a:latin typeface="微软雅黑"/>
              <a:ea typeface="Helvetica Light"/>
              <a:cs typeface="Helvetica Light"/>
              <a:sym typeface="Helvetica Light"/>
            </a:endParaRPr>
          </a:p>
        </p:txBody>
      </p:sp>
      <p:sp>
        <p:nvSpPr>
          <p:cNvPr id="22" name="Shape 1930"/>
          <p:cNvSpPr/>
          <p:nvPr/>
        </p:nvSpPr>
        <p:spPr>
          <a:xfrm>
            <a:off x="5299773" y="2320085"/>
            <a:ext cx="1182059" cy="1182105"/>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72A81D"/>
          </a:solidFill>
          <a:ln w="12700">
            <a:miter lim="400000"/>
          </a:ln>
        </p:spPr>
        <p:txBody>
          <a:bodyPr lIns="28575" tIns="28575" rIns="28575" bIns="28575" anchor="ctr"/>
          <a:lstStyle/>
          <a:p>
            <a:pPr>
              <a:defRPr sz="3200">
                <a:solidFill>
                  <a:srgbClr val="FFFFFF"/>
                </a:solidFill>
                <a:latin typeface="Helvetica Light"/>
                <a:ea typeface="Helvetica Light"/>
                <a:cs typeface="Helvetica Light"/>
                <a:sym typeface="Helvetica Light"/>
              </a:defRPr>
            </a:pPr>
            <a:endParaRPr sz="2400" kern="0">
              <a:latin typeface="微软雅黑"/>
              <a:ea typeface="Helvetica Light"/>
              <a:cs typeface="Helvetica Light"/>
              <a:sym typeface="Helvetica Light"/>
            </a:endParaRPr>
          </a:p>
        </p:txBody>
      </p:sp>
      <p:sp>
        <p:nvSpPr>
          <p:cNvPr id="23" name="Shape 1935"/>
          <p:cNvSpPr/>
          <p:nvPr/>
        </p:nvSpPr>
        <p:spPr>
          <a:xfrm>
            <a:off x="5881232" y="2851845"/>
            <a:ext cx="912023" cy="78607"/>
          </a:xfrm>
          <a:custGeom>
            <a:avLst/>
            <a:gdLst/>
            <a:ahLst/>
            <a:cxnLst>
              <a:cxn ang="0">
                <a:pos x="wd2" y="hd2"/>
              </a:cxn>
              <a:cxn ang="5400000">
                <a:pos x="wd2" y="hd2"/>
              </a:cxn>
              <a:cxn ang="10800000">
                <a:pos x="wd2" y="hd2"/>
              </a:cxn>
              <a:cxn ang="16200000">
                <a:pos x="wd2" y="hd2"/>
              </a:cxn>
            </a:cxnLst>
            <a:rect l="0" t="0" r="r" b="b"/>
            <a:pathLst>
              <a:path w="21600" h="16274" extrusionOk="0">
                <a:moveTo>
                  <a:pt x="21600" y="16274"/>
                </a:moveTo>
                <a:cubicBezTo>
                  <a:pt x="15105" y="-3958"/>
                  <a:pt x="7905" y="-5326"/>
                  <a:pt x="0" y="12169"/>
                </a:cubicBezTo>
              </a:path>
            </a:pathLst>
          </a:custGeom>
          <a:ln w="25400">
            <a:solidFill>
              <a:schemeClr val="tx1"/>
            </a:solidFill>
            <a:miter lim="400000"/>
            <a:headEnd type="triangle"/>
            <a:tailEnd type="oval"/>
          </a:ln>
        </p:spPr>
        <p:txBody>
          <a:bodyPr/>
          <a:lstStyle/>
          <a:p>
            <a:pPr>
              <a:defRPr/>
            </a:pPr>
            <a:endParaRPr sz="1013" kern="0">
              <a:latin typeface="微软雅黑"/>
              <a:ea typeface="微软雅黑"/>
            </a:endParaRPr>
          </a:p>
        </p:txBody>
      </p:sp>
      <p:sp>
        <p:nvSpPr>
          <p:cNvPr id="24" name="Shape 1936"/>
          <p:cNvSpPr/>
          <p:nvPr/>
        </p:nvSpPr>
        <p:spPr>
          <a:xfrm>
            <a:off x="4444915" y="1728445"/>
            <a:ext cx="382550" cy="55388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63" y="2893"/>
                  <a:pt x="363" y="10093"/>
                  <a:pt x="0" y="21600"/>
                </a:cubicBezTo>
              </a:path>
            </a:pathLst>
          </a:custGeom>
          <a:ln w="25400">
            <a:solidFill>
              <a:schemeClr val="accent3"/>
            </a:solidFill>
            <a:miter lim="400000"/>
            <a:headEnd type="triangle"/>
            <a:tailEnd type="oval"/>
          </a:ln>
        </p:spPr>
        <p:txBody>
          <a:bodyPr/>
          <a:lstStyle/>
          <a:p>
            <a:pPr>
              <a:defRPr/>
            </a:pPr>
            <a:endParaRPr sz="1013" kern="0">
              <a:latin typeface="微软雅黑"/>
              <a:ea typeface="微软雅黑"/>
            </a:endParaRPr>
          </a:p>
        </p:txBody>
      </p:sp>
      <p:sp>
        <p:nvSpPr>
          <p:cNvPr id="25" name="TextBox 26"/>
          <p:cNvSpPr txBox="1"/>
          <p:nvPr/>
        </p:nvSpPr>
        <p:spPr>
          <a:xfrm>
            <a:off x="5014062" y="1791559"/>
            <a:ext cx="1810990" cy="311624"/>
          </a:xfrm>
          <a:prstGeom prst="rect">
            <a:avLst/>
          </a:prstGeom>
          <a:noFill/>
        </p:spPr>
        <p:txBody>
          <a:bodyPr wrap="square" lIns="0" tIns="0" rIns="0" bIns="0" rtlCol="0">
            <a:spAutoFit/>
          </a:bodyPr>
          <a:lstStyle/>
          <a:p>
            <a:pPr>
              <a:lnSpc>
                <a:spcPct val="150000"/>
              </a:lnSpc>
            </a:pPr>
            <a:r>
              <a:rPr lang="zh-CN" altLang="en-US" sz="675"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26" name="TextBox 27"/>
          <p:cNvSpPr txBox="1"/>
          <p:nvPr/>
        </p:nvSpPr>
        <p:spPr>
          <a:xfrm>
            <a:off x="5014064" y="1595845"/>
            <a:ext cx="1810989" cy="161583"/>
          </a:xfrm>
          <a:prstGeom prst="rect">
            <a:avLst/>
          </a:prstGeom>
          <a:noFill/>
        </p:spPr>
        <p:txBody>
          <a:bodyPr wrap="square" lIns="0" tIns="0" rIns="0" bIns="0" rtlCol="0">
            <a:spAutoFit/>
          </a:bodyPr>
          <a:lstStyle/>
          <a:p>
            <a:r>
              <a:rPr lang="zh-CN" altLang="en-US" sz="1050" b="1" kern="3000" spc="23" dirty="0">
                <a:latin typeface="微软雅黑"/>
                <a:ea typeface="微软雅黑"/>
              </a:rPr>
              <a:t>添加标题</a:t>
            </a:r>
            <a:endParaRPr lang="en-US" altLang="zh-CN" sz="1050" b="1" kern="3000" spc="23" dirty="0">
              <a:latin typeface="微软雅黑"/>
              <a:ea typeface="微软雅黑"/>
            </a:endParaRPr>
          </a:p>
        </p:txBody>
      </p:sp>
      <p:sp>
        <p:nvSpPr>
          <p:cNvPr id="27" name="TextBox 28"/>
          <p:cNvSpPr txBox="1"/>
          <p:nvPr/>
        </p:nvSpPr>
        <p:spPr>
          <a:xfrm>
            <a:off x="6710406" y="3247072"/>
            <a:ext cx="1810990" cy="311624"/>
          </a:xfrm>
          <a:prstGeom prst="rect">
            <a:avLst/>
          </a:prstGeom>
          <a:noFill/>
        </p:spPr>
        <p:txBody>
          <a:bodyPr wrap="square" lIns="0" tIns="0" rIns="0" bIns="0" rtlCol="0">
            <a:spAutoFit/>
          </a:bodyPr>
          <a:lstStyle/>
          <a:p>
            <a:pPr>
              <a:lnSpc>
                <a:spcPct val="150000"/>
              </a:lnSpc>
            </a:pPr>
            <a:r>
              <a:rPr lang="zh-CN" altLang="en-US" sz="675"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28" name="TextBox 29"/>
          <p:cNvSpPr txBox="1"/>
          <p:nvPr/>
        </p:nvSpPr>
        <p:spPr>
          <a:xfrm>
            <a:off x="6710408" y="3051357"/>
            <a:ext cx="1810989" cy="161583"/>
          </a:xfrm>
          <a:prstGeom prst="rect">
            <a:avLst/>
          </a:prstGeom>
          <a:noFill/>
        </p:spPr>
        <p:txBody>
          <a:bodyPr wrap="square" lIns="0" tIns="0" rIns="0" bIns="0" rtlCol="0">
            <a:spAutoFit/>
          </a:bodyPr>
          <a:lstStyle/>
          <a:p>
            <a:r>
              <a:rPr lang="zh-CN" altLang="en-US" sz="1050" b="1" kern="3000" spc="23" dirty="0">
                <a:latin typeface="微软雅黑"/>
                <a:ea typeface="微软雅黑"/>
              </a:rPr>
              <a:t>添加标题</a:t>
            </a:r>
            <a:endParaRPr lang="en-US" altLang="zh-CN" sz="1050" b="1" kern="3000" spc="23" dirty="0">
              <a:latin typeface="微软雅黑"/>
              <a:ea typeface="微软雅黑"/>
            </a:endParaRPr>
          </a:p>
        </p:txBody>
      </p:sp>
      <p:sp>
        <p:nvSpPr>
          <p:cNvPr id="29" name="TextBox 30"/>
          <p:cNvSpPr txBox="1"/>
          <p:nvPr/>
        </p:nvSpPr>
        <p:spPr>
          <a:xfrm>
            <a:off x="5747537" y="4070335"/>
            <a:ext cx="1810990" cy="311624"/>
          </a:xfrm>
          <a:prstGeom prst="rect">
            <a:avLst/>
          </a:prstGeom>
          <a:noFill/>
        </p:spPr>
        <p:txBody>
          <a:bodyPr wrap="square" lIns="0" tIns="0" rIns="0" bIns="0" rtlCol="0">
            <a:spAutoFit/>
          </a:bodyPr>
          <a:lstStyle/>
          <a:p>
            <a:pPr>
              <a:lnSpc>
                <a:spcPct val="150000"/>
              </a:lnSpc>
            </a:pPr>
            <a:r>
              <a:rPr lang="zh-CN" altLang="en-US" sz="675"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30" name="TextBox 31"/>
          <p:cNvSpPr txBox="1"/>
          <p:nvPr/>
        </p:nvSpPr>
        <p:spPr>
          <a:xfrm>
            <a:off x="5747537" y="3874621"/>
            <a:ext cx="1810989" cy="161583"/>
          </a:xfrm>
          <a:prstGeom prst="rect">
            <a:avLst/>
          </a:prstGeom>
          <a:noFill/>
        </p:spPr>
        <p:txBody>
          <a:bodyPr wrap="square" lIns="0" tIns="0" rIns="0" bIns="0" rtlCol="0">
            <a:spAutoFit/>
          </a:bodyPr>
          <a:lstStyle/>
          <a:p>
            <a:r>
              <a:rPr lang="zh-CN" altLang="en-US" sz="1050" b="1" kern="3000" spc="23" dirty="0">
                <a:latin typeface="微软雅黑"/>
                <a:ea typeface="微软雅黑"/>
              </a:rPr>
              <a:t>添加标题</a:t>
            </a:r>
            <a:endParaRPr lang="en-US" altLang="zh-CN" sz="1050" b="1" kern="3000" spc="23" dirty="0">
              <a:latin typeface="微软雅黑"/>
              <a:ea typeface="微软雅黑"/>
            </a:endParaRPr>
          </a:p>
        </p:txBody>
      </p:sp>
      <p:sp>
        <p:nvSpPr>
          <p:cNvPr id="31" name="TextBox 32"/>
          <p:cNvSpPr txBox="1"/>
          <p:nvPr/>
        </p:nvSpPr>
        <p:spPr>
          <a:xfrm>
            <a:off x="3294414" y="3867115"/>
            <a:ext cx="1810990" cy="311624"/>
          </a:xfrm>
          <a:prstGeom prst="rect">
            <a:avLst/>
          </a:prstGeom>
          <a:noFill/>
        </p:spPr>
        <p:txBody>
          <a:bodyPr wrap="square" lIns="0" tIns="0" rIns="0" bIns="0" rtlCol="0">
            <a:spAutoFit/>
          </a:bodyPr>
          <a:lstStyle/>
          <a:p>
            <a:pPr>
              <a:lnSpc>
                <a:spcPct val="150000"/>
              </a:lnSpc>
            </a:pPr>
            <a:r>
              <a:rPr lang="zh-CN" altLang="en-US" sz="675"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32" name="TextBox 33"/>
          <p:cNvSpPr txBox="1"/>
          <p:nvPr/>
        </p:nvSpPr>
        <p:spPr>
          <a:xfrm>
            <a:off x="3294416" y="3671400"/>
            <a:ext cx="1810989" cy="161583"/>
          </a:xfrm>
          <a:prstGeom prst="rect">
            <a:avLst/>
          </a:prstGeom>
          <a:noFill/>
        </p:spPr>
        <p:txBody>
          <a:bodyPr wrap="square" lIns="0" tIns="0" rIns="0" bIns="0" rtlCol="0">
            <a:spAutoFit/>
          </a:bodyPr>
          <a:lstStyle/>
          <a:p>
            <a:r>
              <a:rPr lang="zh-CN" altLang="en-US" sz="1050" b="1" kern="3000" spc="23" dirty="0">
                <a:latin typeface="微软雅黑"/>
                <a:ea typeface="微软雅黑"/>
              </a:rPr>
              <a:t>添加标题</a:t>
            </a:r>
            <a:endParaRPr lang="en-US" altLang="zh-CN" sz="1050" b="1" kern="3000" spc="23" dirty="0">
              <a:latin typeface="微软雅黑"/>
              <a:ea typeface="微软雅黑"/>
            </a:endParaRPr>
          </a:p>
        </p:txBody>
      </p:sp>
      <p:sp>
        <p:nvSpPr>
          <p:cNvPr id="33" name="TextBox 34"/>
          <p:cNvSpPr txBox="1"/>
          <p:nvPr/>
        </p:nvSpPr>
        <p:spPr>
          <a:xfrm>
            <a:off x="1451687" y="3663326"/>
            <a:ext cx="1581639" cy="467436"/>
          </a:xfrm>
          <a:prstGeom prst="rect">
            <a:avLst/>
          </a:prstGeom>
          <a:noFill/>
        </p:spPr>
        <p:txBody>
          <a:bodyPr wrap="square" lIns="0" tIns="0" rIns="0" bIns="0" rtlCol="0">
            <a:spAutoFit/>
          </a:bodyPr>
          <a:lstStyle/>
          <a:p>
            <a:pPr>
              <a:lnSpc>
                <a:spcPct val="150000"/>
              </a:lnSpc>
            </a:pPr>
            <a:r>
              <a:rPr lang="zh-CN" altLang="en-US" sz="675"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34" name="TextBox 35"/>
          <p:cNvSpPr txBox="1"/>
          <p:nvPr/>
        </p:nvSpPr>
        <p:spPr>
          <a:xfrm>
            <a:off x="1451687" y="3467611"/>
            <a:ext cx="1810989" cy="161583"/>
          </a:xfrm>
          <a:prstGeom prst="rect">
            <a:avLst/>
          </a:prstGeom>
          <a:noFill/>
        </p:spPr>
        <p:txBody>
          <a:bodyPr wrap="square" lIns="0" tIns="0" rIns="0" bIns="0" rtlCol="0">
            <a:spAutoFit/>
          </a:bodyPr>
          <a:lstStyle/>
          <a:p>
            <a:r>
              <a:rPr lang="zh-CN" altLang="en-US" sz="1050" b="1" kern="3000" spc="23" dirty="0">
                <a:latin typeface="微软雅黑"/>
                <a:ea typeface="微软雅黑"/>
              </a:rPr>
              <a:t>添加标题</a:t>
            </a:r>
            <a:endParaRPr lang="en-US" altLang="zh-CN" sz="1050" b="1" kern="3000" spc="23" dirty="0">
              <a:latin typeface="微软雅黑"/>
              <a:ea typeface="微软雅黑"/>
            </a:endParaRPr>
          </a:p>
        </p:txBody>
      </p:sp>
      <p:sp>
        <p:nvSpPr>
          <p:cNvPr id="35" name="TextBox 36"/>
          <p:cNvSpPr txBox="1"/>
          <p:nvPr/>
        </p:nvSpPr>
        <p:spPr>
          <a:xfrm>
            <a:off x="1685028" y="1798906"/>
            <a:ext cx="1810990" cy="311624"/>
          </a:xfrm>
          <a:prstGeom prst="rect">
            <a:avLst/>
          </a:prstGeom>
          <a:noFill/>
        </p:spPr>
        <p:txBody>
          <a:bodyPr wrap="square" lIns="0" tIns="0" rIns="0" bIns="0" rtlCol="0">
            <a:spAutoFit/>
          </a:bodyPr>
          <a:lstStyle/>
          <a:p>
            <a:pPr>
              <a:lnSpc>
                <a:spcPct val="150000"/>
              </a:lnSpc>
            </a:pPr>
            <a:r>
              <a:rPr lang="zh-CN" altLang="en-US" sz="675" spc="225" dirty="0">
                <a:solidFill>
                  <a:schemeClr val="tx1">
                    <a:lumMod val="50000"/>
                    <a:lumOff val="50000"/>
                  </a:schemeClr>
                </a:solidFill>
                <a:latin typeface="微软雅黑"/>
                <a:ea typeface="微软雅黑"/>
              </a:rPr>
              <a:t>此处添加详细文本描述，建议与标题相关并符合整体语言风格，</a:t>
            </a:r>
          </a:p>
        </p:txBody>
      </p:sp>
      <p:sp>
        <p:nvSpPr>
          <p:cNvPr id="36" name="TextBox 37"/>
          <p:cNvSpPr txBox="1"/>
          <p:nvPr/>
        </p:nvSpPr>
        <p:spPr>
          <a:xfrm>
            <a:off x="1685027" y="1595845"/>
            <a:ext cx="1810989" cy="161583"/>
          </a:xfrm>
          <a:prstGeom prst="rect">
            <a:avLst/>
          </a:prstGeom>
          <a:noFill/>
        </p:spPr>
        <p:txBody>
          <a:bodyPr wrap="square" lIns="0" tIns="0" rIns="0" bIns="0" rtlCol="0">
            <a:spAutoFit/>
          </a:bodyPr>
          <a:lstStyle/>
          <a:p>
            <a:r>
              <a:rPr lang="zh-CN" altLang="en-US" sz="1050" b="1" kern="3000" spc="23" dirty="0">
                <a:latin typeface="微软雅黑"/>
                <a:ea typeface="微软雅黑"/>
              </a:rPr>
              <a:t>添加标题</a:t>
            </a:r>
            <a:endParaRPr lang="en-US" altLang="zh-CN" sz="1050" b="1" kern="3000" spc="23" dirty="0">
              <a:latin typeface="微软雅黑"/>
              <a:ea typeface="微软雅黑"/>
            </a:endParaRPr>
          </a:p>
        </p:txBody>
      </p:sp>
    </p:spTree>
    <p:extLst>
      <p:ext uri="{BB962C8B-B14F-4D97-AF65-F5344CB8AC3E}">
        <p14:creationId xmlns:p14="http://schemas.microsoft.com/office/powerpoint/2010/main" val="15826249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
                                        <p:tgtEl>
                                          <p:spTgt spid="6"/>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200"/>
                                        <p:tgtEl>
                                          <p:spTgt spid="17"/>
                                        </p:tgtEl>
                                      </p:cBhvr>
                                    </p:animEffect>
                                  </p:childTnLst>
                                </p:cTn>
                              </p:par>
                            </p:childTnLst>
                          </p:cTn>
                        </p:par>
                        <p:par>
                          <p:cTn id="12" fill="hold">
                            <p:stCondLst>
                              <p:cond delay="400"/>
                            </p:stCondLst>
                            <p:childTnLst>
                              <p:par>
                                <p:cTn id="13" presetID="22" presetClass="entr" presetSubtype="2"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200"/>
                                        <p:tgtEl>
                                          <p:spTgt spid="13"/>
                                        </p:tgtEl>
                                      </p:cBhvr>
                                    </p:animEffect>
                                  </p:childTnLst>
                                </p:cTn>
                              </p:par>
                            </p:childTnLst>
                          </p:cTn>
                        </p:par>
                        <p:par>
                          <p:cTn id="16" fill="hold">
                            <p:stCondLst>
                              <p:cond delay="600"/>
                            </p:stCondLst>
                            <p:childTnLst>
                              <p:par>
                                <p:cTn id="17" presetID="1" presetClass="entr" presetSubtype="0" fill="hold" grpId="0" nodeType="afterEffect">
                                  <p:stCondLst>
                                    <p:cond delay="0"/>
                                  </p:stCondLst>
                                  <p:childTnLst>
                                    <p:set>
                                      <p:cBhvr>
                                        <p:cTn id="18" dur="1" fill="hold">
                                          <p:stCondLst>
                                            <p:cond delay="199"/>
                                          </p:stCondLst>
                                        </p:cTn>
                                        <p:tgtEl>
                                          <p:spTgt spid="34"/>
                                        </p:tgtEl>
                                        <p:attrNameLst>
                                          <p:attrName>style.visibility</p:attrName>
                                        </p:attrNameLst>
                                      </p:cBhvr>
                                      <p:to>
                                        <p:strVal val="visible"/>
                                      </p:to>
                                    </p:set>
                                  </p:childTnLst>
                                </p:cTn>
                              </p:par>
                              <p:par>
                                <p:cTn id="19" presetID="18" presetClass="entr" presetSubtype="6"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strips(downRight)">
                                      <p:cBhvr>
                                        <p:cTn id="21" dur="200"/>
                                        <p:tgtEl>
                                          <p:spTgt spid="33"/>
                                        </p:tgtEl>
                                      </p:cBhvr>
                                    </p:animEffect>
                                  </p:childTnLst>
                                </p:cTn>
                              </p:par>
                            </p:childTnLst>
                          </p:cTn>
                        </p:par>
                        <p:par>
                          <p:cTn id="22" fill="hold">
                            <p:stCondLst>
                              <p:cond delay="800"/>
                            </p:stCondLst>
                            <p:childTnLst>
                              <p:par>
                                <p:cTn id="23" presetID="10"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200"/>
                                        <p:tgtEl>
                                          <p:spTgt spid="18"/>
                                        </p:tgtEl>
                                      </p:cBhvr>
                                    </p:animEffect>
                                  </p:childTnLst>
                                </p:cTn>
                              </p:par>
                            </p:childTnLst>
                          </p:cTn>
                        </p:par>
                        <p:par>
                          <p:cTn id="26" fill="hold">
                            <p:stCondLst>
                              <p:cond delay="1000"/>
                            </p:stCondLst>
                            <p:childTnLst>
                              <p:par>
                                <p:cTn id="27" presetID="2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200"/>
                                        <p:tgtEl>
                                          <p:spTgt spid="14"/>
                                        </p:tgtEl>
                                      </p:cBhvr>
                                    </p:animEffect>
                                  </p:childTnLst>
                                </p:cTn>
                              </p:par>
                            </p:childTnLst>
                          </p:cTn>
                        </p:par>
                        <p:par>
                          <p:cTn id="30" fill="hold">
                            <p:stCondLst>
                              <p:cond delay="1200"/>
                            </p:stCondLst>
                            <p:childTnLst>
                              <p:par>
                                <p:cTn id="31" presetID="1" presetClass="entr" presetSubtype="0" fill="hold" grpId="0" nodeType="afterEffect">
                                  <p:stCondLst>
                                    <p:cond delay="0"/>
                                  </p:stCondLst>
                                  <p:childTnLst>
                                    <p:set>
                                      <p:cBhvr>
                                        <p:cTn id="32" dur="1" fill="hold">
                                          <p:stCondLst>
                                            <p:cond delay="199"/>
                                          </p:stCondLst>
                                        </p:cTn>
                                        <p:tgtEl>
                                          <p:spTgt spid="36"/>
                                        </p:tgtEl>
                                        <p:attrNameLst>
                                          <p:attrName>style.visibility</p:attrName>
                                        </p:attrNameLst>
                                      </p:cBhvr>
                                      <p:to>
                                        <p:strVal val="visible"/>
                                      </p:to>
                                    </p:set>
                                  </p:childTnLst>
                                </p:cTn>
                              </p:par>
                              <p:par>
                                <p:cTn id="33" presetID="18" presetClass="entr" presetSubtype="6"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strips(downRight)">
                                      <p:cBhvr>
                                        <p:cTn id="35" dur="200"/>
                                        <p:tgtEl>
                                          <p:spTgt spid="35"/>
                                        </p:tgtEl>
                                      </p:cBhvr>
                                    </p:animEffect>
                                  </p:childTnLst>
                                </p:cTn>
                              </p:par>
                            </p:childTnLst>
                          </p:cTn>
                        </p:par>
                        <p:par>
                          <p:cTn id="36" fill="hold">
                            <p:stCondLst>
                              <p:cond delay="14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200"/>
                                        <p:tgtEl>
                                          <p:spTgt spid="19"/>
                                        </p:tgtEl>
                                      </p:cBhvr>
                                    </p:animEffect>
                                  </p:childTnLst>
                                </p:cTn>
                              </p:par>
                            </p:childTnLst>
                          </p:cTn>
                        </p:par>
                        <p:par>
                          <p:cTn id="40" fill="hold">
                            <p:stCondLst>
                              <p:cond delay="1600"/>
                            </p:stCondLst>
                            <p:childTnLst>
                              <p:par>
                                <p:cTn id="41" presetID="22"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200"/>
                                        <p:tgtEl>
                                          <p:spTgt spid="16"/>
                                        </p:tgtEl>
                                      </p:cBhvr>
                                    </p:animEffect>
                                  </p:childTnLst>
                                </p:cTn>
                              </p:par>
                            </p:childTnLst>
                          </p:cTn>
                        </p:par>
                        <p:par>
                          <p:cTn id="44" fill="hold">
                            <p:stCondLst>
                              <p:cond delay="1800"/>
                            </p:stCondLst>
                            <p:childTnLst>
                              <p:par>
                                <p:cTn id="45" presetID="1" presetClass="entr" presetSubtype="0" fill="hold" grpId="0" nodeType="afterEffect">
                                  <p:stCondLst>
                                    <p:cond delay="0"/>
                                  </p:stCondLst>
                                  <p:childTnLst>
                                    <p:set>
                                      <p:cBhvr>
                                        <p:cTn id="46" dur="1" fill="hold">
                                          <p:stCondLst>
                                            <p:cond delay="199"/>
                                          </p:stCondLst>
                                        </p:cTn>
                                        <p:tgtEl>
                                          <p:spTgt spid="32"/>
                                        </p:tgtEl>
                                        <p:attrNameLst>
                                          <p:attrName>style.visibility</p:attrName>
                                        </p:attrNameLst>
                                      </p:cBhvr>
                                      <p:to>
                                        <p:strVal val="visible"/>
                                      </p:to>
                                    </p:set>
                                  </p:childTnLst>
                                </p:cTn>
                              </p:par>
                              <p:par>
                                <p:cTn id="47" presetID="18" presetClass="entr" presetSubtype="6"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strips(downRight)">
                                      <p:cBhvr>
                                        <p:cTn id="49" dur="200"/>
                                        <p:tgtEl>
                                          <p:spTgt spid="31"/>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200"/>
                                        <p:tgtEl>
                                          <p:spTgt spid="20"/>
                                        </p:tgtEl>
                                      </p:cBhvr>
                                    </p:animEffect>
                                  </p:childTnLst>
                                </p:cTn>
                              </p:par>
                            </p:childTnLst>
                          </p:cTn>
                        </p:par>
                        <p:par>
                          <p:cTn id="54" fill="hold">
                            <p:stCondLst>
                              <p:cond delay="2200"/>
                            </p:stCondLst>
                            <p:childTnLst>
                              <p:par>
                                <p:cTn id="55" presetID="22" presetClass="entr" presetSubtype="4"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down)">
                                      <p:cBhvr>
                                        <p:cTn id="57" dur="200"/>
                                        <p:tgtEl>
                                          <p:spTgt spid="24"/>
                                        </p:tgtEl>
                                      </p:cBhvr>
                                    </p:animEffect>
                                  </p:childTnLst>
                                </p:cTn>
                              </p:par>
                            </p:childTnLst>
                          </p:cTn>
                        </p:par>
                        <p:par>
                          <p:cTn id="58" fill="hold">
                            <p:stCondLst>
                              <p:cond delay="2400"/>
                            </p:stCondLst>
                            <p:childTnLst>
                              <p:par>
                                <p:cTn id="59" presetID="1" presetClass="entr" presetSubtype="0" fill="hold" grpId="0" nodeType="afterEffect">
                                  <p:stCondLst>
                                    <p:cond delay="0"/>
                                  </p:stCondLst>
                                  <p:childTnLst>
                                    <p:set>
                                      <p:cBhvr>
                                        <p:cTn id="60" dur="1" fill="hold">
                                          <p:stCondLst>
                                            <p:cond delay="199"/>
                                          </p:stCondLst>
                                        </p:cTn>
                                        <p:tgtEl>
                                          <p:spTgt spid="26"/>
                                        </p:tgtEl>
                                        <p:attrNameLst>
                                          <p:attrName>style.visibility</p:attrName>
                                        </p:attrNameLst>
                                      </p:cBhvr>
                                      <p:to>
                                        <p:strVal val="visible"/>
                                      </p:to>
                                    </p:set>
                                  </p:childTnLst>
                                </p:cTn>
                              </p:par>
                              <p:par>
                                <p:cTn id="61" presetID="18" presetClass="entr" presetSubtype="6"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strips(downRight)">
                                      <p:cBhvr>
                                        <p:cTn id="63" dur="200"/>
                                        <p:tgtEl>
                                          <p:spTgt spid="25"/>
                                        </p:tgtEl>
                                      </p:cBhvr>
                                    </p:animEffect>
                                  </p:childTnLst>
                                </p:cTn>
                              </p:par>
                            </p:childTnLst>
                          </p:cTn>
                        </p:par>
                        <p:par>
                          <p:cTn id="64" fill="hold">
                            <p:stCondLst>
                              <p:cond delay="2600"/>
                            </p:stCondLst>
                            <p:childTnLst>
                              <p:par>
                                <p:cTn id="65" presetID="10"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200"/>
                                        <p:tgtEl>
                                          <p:spTgt spid="21"/>
                                        </p:tgtEl>
                                      </p:cBhvr>
                                    </p:animEffect>
                                  </p:childTnLst>
                                </p:cTn>
                              </p:par>
                            </p:childTnLst>
                          </p:cTn>
                        </p:par>
                        <p:par>
                          <p:cTn id="68" fill="hold">
                            <p:stCondLst>
                              <p:cond delay="2800"/>
                            </p:stCondLst>
                            <p:childTnLst>
                              <p:par>
                                <p:cTn id="69" presetID="22" presetClass="entr" presetSubtype="1"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up)">
                                      <p:cBhvr>
                                        <p:cTn id="71" dur="200"/>
                                        <p:tgtEl>
                                          <p:spTgt spid="15"/>
                                        </p:tgtEl>
                                      </p:cBhvr>
                                    </p:animEffect>
                                  </p:childTnLst>
                                </p:cTn>
                              </p:par>
                            </p:childTnLst>
                          </p:cTn>
                        </p:par>
                        <p:par>
                          <p:cTn id="72" fill="hold">
                            <p:stCondLst>
                              <p:cond delay="3000"/>
                            </p:stCondLst>
                            <p:childTnLst>
                              <p:par>
                                <p:cTn id="73" presetID="1" presetClass="entr" presetSubtype="0" fill="hold" grpId="0" nodeType="afterEffect">
                                  <p:stCondLst>
                                    <p:cond delay="0"/>
                                  </p:stCondLst>
                                  <p:childTnLst>
                                    <p:set>
                                      <p:cBhvr>
                                        <p:cTn id="74" dur="1" fill="hold">
                                          <p:stCondLst>
                                            <p:cond delay="199"/>
                                          </p:stCondLst>
                                        </p:cTn>
                                        <p:tgtEl>
                                          <p:spTgt spid="30"/>
                                        </p:tgtEl>
                                        <p:attrNameLst>
                                          <p:attrName>style.visibility</p:attrName>
                                        </p:attrNameLst>
                                      </p:cBhvr>
                                      <p:to>
                                        <p:strVal val="visible"/>
                                      </p:to>
                                    </p:set>
                                  </p:childTnLst>
                                </p:cTn>
                              </p:par>
                              <p:par>
                                <p:cTn id="75" presetID="18" presetClass="entr" presetSubtype="6"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strips(downRight)">
                                      <p:cBhvr>
                                        <p:cTn id="77" dur="200"/>
                                        <p:tgtEl>
                                          <p:spTgt spid="29"/>
                                        </p:tgtEl>
                                      </p:cBhvr>
                                    </p:animEffect>
                                  </p:childTnLst>
                                </p:cTn>
                              </p:par>
                            </p:childTnLst>
                          </p:cTn>
                        </p:par>
                        <p:par>
                          <p:cTn id="78" fill="hold">
                            <p:stCondLst>
                              <p:cond delay="3200"/>
                            </p:stCondLst>
                            <p:childTnLst>
                              <p:par>
                                <p:cTn id="79" presetID="10"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200"/>
                                        <p:tgtEl>
                                          <p:spTgt spid="22"/>
                                        </p:tgtEl>
                                      </p:cBhvr>
                                    </p:animEffect>
                                  </p:childTnLst>
                                </p:cTn>
                              </p:par>
                            </p:childTnLst>
                          </p:cTn>
                        </p:par>
                        <p:par>
                          <p:cTn id="82" fill="hold">
                            <p:stCondLst>
                              <p:cond delay="3400"/>
                            </p:stCondLst>
                            <p:childTnLst>
                              <p:par>
                                <p:cTn id="83" presetID="22" presetClass="entr" presetSubtype="8"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wipe(left)">
                                      <p:cBhvr>
                                        <p:cTn id="85" dur="200"/>
                                        <p:tgtEl>
                                          <p:spTgt spid="23"/>
                                        </p:tgtEl>
                                      </p:cBhvr>
                                    </p:animEffect>
                                  </p:childTnLst>
                                </p:cTn>
                              </p:par>
                            </p:childTnLst>
                          </p:cTn>
                        </p:par>
                        <p:par>
                          <p:cTn id="86" fill="hold">
                            <p:stCondLst>
                              <p:cond delay="3600"/>
                            </p:stCondLst>
                            <p:childTnLst>
                              <p:par>
                                <p:cTn id="87" presetID="1" presetClass="entr" presetSubtype="0" fill="hold" grpId="0" nodeType="afterEffect">
                                  <p:stCondLst>
                                    <p:cond delay="0"/>
                                  </p:stCondLst>
                                  <p:childTnLst>
                                    <p:set>
                                      <p:cBhvr>
                                        <p:cTn id="88" dur="1" fill="hold">
                                          <p:stCondLst>
                                            <p:cond delay="199"/>
                                          </p:stCondLst>
                                        </p:cTn>
                                        <p:tgtEl>
                                          <p:spTgt spid="28"/>
                                        </p:tgtEl>
                                        <p:attrNameLst>
                                          <p:attrName>style.visibility</p:attrName>
                                        </p:attrNameLst>
                                      </p:cBhvr>
                                      <p:to>
                                        <p:strVal val="visible"/>
                                      </p:to>
                                    </p:set>
                                  </p:childTnLst>
                                </p:cTn>
                              </p:par>
                              <p:par>
                                <p:cTn id="89" presetID="18" presetClass="entr" presetSubtype="6"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strips(downRight)">
                                      <p:cBhvr>
                                        <p:cTn id="91" dur="2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520077" y="2313537"/>
            <a:ext cx="6559642" cy="1429788"/>
            <a:chOff x="2083919" y="2951366"/>
            <a:chExt cx="8746189" cy="1906384"/>
          </a:xfrm>
        </p:grpSpPr>
        <p:grpSp>
          <p:nvGrpSpPr>
            <p:cNvPr id="7" name="组合 6"/>
            <p:cNvGrpSpPr/>
            <p:nvPr/>
          </p:nvGrpSpPr>
          <p:grpSpPr>
            <a:xfrm>
              <a:off x="2083919" y="3613653"/>
              <a:ext cx="611706" cy="581811"/>
              <a:chOff x="1343863" y="2676902"/>
              <a:chExt cx="458779" cy="436358"/>
            </a:xfrm>
          </p:grpSpPr>
          <p:sp>
            <p:nvSpPr>
              <p:cNvPr id="29" name="Oval 11"/>
              <p:cNvSpPr>
                <a:spLocks noChangeArrowheads="1"/>
              </p:cNvSpPr>
              <p:nvPr/>
            </p:nvSpPr>
            <p:spPr bwMode="auto">
              <a:xfrm>
                <a:off x="1352188" y="2676902"/>
                <a:ext cx="433252" cy="436358"/>
              </a:xfrm>
              <a:prstGeom prst="ellipse">
                <a:avLst/>
              </a:prstGeom>
              <a:solidFill>
                <a:srgbClr val="72A81D"/>
              </a:solidFill>
              <a:ln>
                <a:noFill/>
              </a:ln>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30" name="矩形 29"/>
              <p:cNvSpPr/>
              <p:nvPr/>
            </p:nvSpPr>
            <p:spPr>
              <a:xfrm>
                <a:off x="1343863" y="2768084"/>
                <a:ext cx="458779" cy="261610"/>
              </a:xfrm>
              <a:prstGeom prst="rect">
                <a:avLst/>
              </a:prstGeom>
            </p:spPr>
            <p:txBody>
              <a:bodyPr wrap="none">
                <a:spAutoFit/>
              </a:bodyPr>
              <a:lstStyle/>
              <a:p>
                <a:pPr defTabSz="914378" eaLnBrk="0" fontAlgn="base" hangingPunct="0">
                  <a:spcBef>
                    <a:spcPct val="0"/>
                  </a:spcBef>
                  <a:spcAft>
                    <a:spcPct val="0"/>
                  </a:spcAft>
                </a:pPr>
                <a:r>
                  <a:rPr lang="en-US" altLang="zh-CN" sz="1100" dirty="0">
                    <a:solidFill>
                      <a:prstClr val="white"/>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1100" dirty="0">
                  <a:solidFill>
                    <a:prstClr val="white"/>
                  </a:solidFill>
                </a:endParaRPr>
              </a:p>
            </p:txBody>
          </p:sp>
        </p:grpSp>
        <p:grpSp>
          <p:nvGrpSpPr>
            <p:cNvPr id="8" name="组合 7"/>
            <p:cNvGrpSpPr/>
            <p:nvPr/>
          </p:nvGrpSpPr>
          <p:grpSpPr>
            <a:xfrm>
              <a:off x="2866103" y="3522866"/>
              <a:ext cx="760669" cy="763384"/>
              <a:chOff x="1930502" y="2608812"/>
              <a:chExt cx="570502" cy="572538"/>
            </a:xfrm>
          </p:grpSpPr>
          <p:sp>
            <p:nvSpPr>
              <p:cNvPr id="27" name="Oval 12"/>
              <p:cNvSpPr>
                <a:spLocks noChangeArrowheads="1"/>
              </p:cNvSpPr>
              <p:nvPr/>
            </p:nvSpPr>
            <p:spPr bwMode="auto">
              <a:xfrm>
                <a:off x="1930502" y="2608812"/>
                <a:ext cx="570502" cy="572538"/>
              </a:xfrm>
              <a:prstGeom prst="ellipse">
                <a:avLst/>
              </a:prstGeom>
              <a:solidFill>
                <a:schemeClr val="bg2"/>
              </a:solidFill>
              <a:ln>
                <a:noFill/>
              </a:ln>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28" name="矩形 27"/>
              <p:cNvSpPr/>
              <p:nvPr/>
            </p:nvSpPr>
            <p:spPr>
              <a:xfrm>
                <a:off x="2010613" y="2768084"/>
                <a:ext cx="458780" cy="261610"/>
              </a:xfrm>
              <a:prstGeom prst="rect">
                <a:avLst/>
              </a:prstGeom>
            </p:spPr>
            <p:txBody>
              <a:bodyPr wrap="none">
                <a:spAutoFit/>
              </a:bodyPr>
              <a:lstStyle/>
              <a:p>
                <a:pPr defTabSz="914378" eaLnBrk="0" fontAlgn="base" hangingPunct="0">
                  <a:spcBef>
                    <a:spcPct val="0"/>
                  </a:spcBef>
                  <a:spcAft>
                    <a:spcPct val="0"/>
                  </a:spcAft>
                </a:pPr>
                <a:r>
                  <a:rPr lang="en-US" altLang="zh-CN" sz="1100" dirty="0">
                    <a:latin typeface="Arial" panose="020B0604020202020204" pitchFamily="34" charset="0"/>
                    <a:ea typeface="微软雅黑" panose="020B0503020204020204" pitchFamily="34" charset="-122"/>
                    <a:cs typeface="Arial" panose="020B0604020202020204" pitchFamily="34" charset="0"/>
                  </a:rPr>
                  <a:t>Text</a:t>
                </a:r>
                <a:endParaRPr lang="zh-CN" altLang="en-US" sz="1100" dirty="0"/>
              </a:p>
            </p:txBody>
          </p:sp>
        </p:grpSp>
        <p:grpSp>
          <p:nvGrpSpPr>
            <p:cNvPr id="9" name="组合 8"/>
            <p:cNvGrpSpPr/>
            <p:nvPr/>
          </p:nvGrpSpPr>
          <p:grpSpPr>
            <a:xfrm>
              <a:off x="3820189" y="3508006"/>
              <a:ext cx="790283" cy="793104"/>
              <a:chOff x="2646066" y="2597667"/>
              <a:chExt cx="592712" cy="594828"/>
            </a:xfrm>
          </p:grpSpPr>
          <p:sp>
            <p:nvSpPr>
              <p:cNvPr id="25" name="Oval 13"/>
              <p:cNvSpPr>
                <a:spLocks noChangeArrowheads="1"/>
              </p:cNvSpPr>
              <p:nvPr/>
            </p:nvSpPr>
            <p:spPr bwMode="auto">
              <a:xfrm>
                <a:off x="2646066" y="2597667"/>
                <a:ext cx="592712" cy="594828"/>
              </a:xfrm>
              <a:prstGeom prst="ellipse">
                <a:avLst/>
              </a:prstGeom>
              <a:solidFill>
                <a:srgbClr val="FBC600"/>
              </a:solidFill>
              <a:ln>
                <a:noFill/>
              </a:ln>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26" name="矩形 25"/>
              <p:cNvSpPr/>
              <p:nvPr/>
            </p:nvSpPr>
            <p:spPr>
              <a:xfrm>
                <a:off x="2696413" y="2749034"/>
                <a:ext cx="512641" cy="307777"/>
              </a:xfrm>
              <a:prstGeom prst="rect">
                <a:avLst/>
              </a:prstGeom>
            </p:spPr>
            <p:txBody>
              <a:bodyPr wrap="none">
                <a:spAutoFit/>
              </a:bodyPr>
              <a:lstStyle/>
              <a:p>
                <a:pPr defTabSz="914378" eaLnBrk="0" fontAlgn="base" hangingPunct="0">
                  <a:spcBef>
                    <a:spcPct val="0"/>
                  </a:spcBef>
                  <a:spcAft>
                    <a:spcPct val="0"/>
                  </a:spcAft>
                </a:pPr>
                <a:r>
                  <a:rPr lang="en-US" altLang="zh-CN" sz="1400" dirty="0">
                    <a:solidFill>
                      <a:prstClr val="white"/>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1400" dirty="0">
                  <a:solidFill>
                    <a:prstClr val="white"/>
                  </a:solidFill>
                </a:endParaRPr>
              </a:p>
            </p:txBody>
          </p:sp>
        </p:grpSp>
        <p:grpSp>
          <p:nvGrpSpPr>
            <p:cNvPr id="10" name="组合 9"/>
            <p:cNvGrpSpPr/>
            <p:nvPr/>
          </p:nvGrpSpPr>
          <p:grpSpPr>
            <a:xfrm>
              <a:off x="4803885" y="3421266"/>
              <a:ext cx="963146" cy="966584"/>
              <a:chOff x="3383840" y="2532612"/>
              <a:chExt cx="722360" cy="724938"/>
            </a:xfrm>
          </p:grpSpPr>
          <p:sp>
            <p:nvSpPr>
              <p:cNvPr id="23" name="Oval 14"/>
              <p:cNvSpPr>
                <a:spLocks noChangeArrowheads="1"/>
              </p:cNvSpPr>
              <p:nvPr/>
            </p:nvSpPr>
            <p:spPr bwMode="auto">
              <a:xfrm>
                <a:off x="3383840" y="2532612"/>
                <a:ext cx="722360" cy="724938"/>
              </a:xfrm>
              <a:prstGeom prst="ellipse">
                <a:avLst/>
              </a:prstGeom>
              <a:solidFill>
                <a:srgbClr val="E7E6E6"/>
              </a:solidFill>
              <a:ln>
                <a:noFill/>
              </a:ln>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24" name="矩形 23"/>
              <p:cNvSpPr/>
              <p:nvPr/>
            </p:nvSpPr>
            <p:spPr>
              <a:xfrm>
                <a:off x="3440173" y="2720331"/>
                <a:ext cx="607923" cy="369332"/>
              </a:xfrm>
              <a:prstGeom prst="rect">
                <a:avLst/>
              </a:prstGeom>
            </p:spPr>
            <p:txBody>
              <a:bodyPr wrap="none">
                <a:spAutoFit/>
              </a:bodyPr>
              <a:lstStyle/>
              <a:p>
                <a:pPr defTabSz="914378" eaLnBrk="0" fontAlgn="base" hangingPunct="0">
                  <a:spcBef>
                    <a:spcPct val="0"/>
                  </a:spcBef>
                  <a:spcAft>
                    <a:spcPct val="0"/>
                  </a:spcAft>
                </a:pPr>
                <a:r>
                  <a:rPr lang="en-US" altLang="zh-CN" sz="1800" dirty="0">
                    <a:latin typeface="Arial" panose="020B0604020202020204" pitchFamily="34" charset="0"/>
                    <a:ea typeface="微软雅黑" panose="020B0503020204020204" pitchFamily="34" charset="-122"/>
                    <a:cs typeface="Arial" panose="020B0604020202020204" pitchFamily="34" charset="0"/>
                  </a:rPr>
                  <a:t>Text</a:t>
                </a:r>
                <a:endParaRPr lang="zh-CN" altLang="en-US" sz="1800" dirty="0"/>
              </a:p>
            </p:txBody>
          </p:sp>
        </p:grpSp>
        <p:grpSp>
          <p:nvGrpSpPr>
            <p:cNvPr id="11" name="组合 10"/>
            <p:cNvGrpSpPr/>
            <p:nvPr/>
          </p:nvGrpSpPr>
          <p:grpSpPr>
            <a:xfrm>
              <a:off x="5960448" y="3332928"/>
              <a:ext cx="1139194" cy="1143261"/>
              <a:chOff x="4251262" y="2466358"/>
              <a:chExt cx="854396" cy="857446"/>
            </a:xfrm>
          </p:grpSpPr>
          <p:sp>
            <p:nvSpPr>
              <p:cNvPr id="20" name="Oval 15"/>
              <p:cNvSpPr>
                <a:spLocks noChangeArrowheads="1"/>
              </p:cNvSpPr>
              <p:nvPr/>
            </p:nvSpPr>
            <p:spPr bwMode="auto">
              <a:xfrm>
                <a:off x="4251262" y="2466358"/>
                <a:ext cx="854396" cy="857446"/>
              </a:xfrm>
              <a:prstGeom prst="ellipse">
                <a:avLst/>
              </a:prstGeom>
              <a:solidFill>
                <a:srgbClr val="35AFFF"/>
              </a:solidFill>
              <a:ln>
                <a:noFill/>
              </a:ln>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21" name="矩形 20"/>
              <p:cNvSpPr/>
              <p:nvPr/>
            </p:nvSpPr>
            <p:spPr>
              <a:xfrm>
                <a:off x="4401388" y="2653784"/>
                <a:ext cx="512641" cy="307777"/>
              </a:xfrm>
              <a:prstGeom prst="rect">
                <a:avLst/>
              </a:prstGeom>
            </p:spPr>
            <p:txBody>
              <a:bodyPr wrap="none">
                <a:spAutoFit/>
              </a:bodyPr>
              <a:lstStyle/>
              <a:p>
                <a:pPr defTabSz="914378" eaLnBrk="0" fontAlgn="base" hangingPunct="0">
                  <a:spcBef>
                    <a:spcPct val="0"/>
                  </a:spcBef>
                  <a:spcAft>
                    <a:spcPct val="0"/>
                  </a:spcAft>
                </a:pPr>
                <a:r>
                  <a:rPr lang="en-US" altLang="zh-CN" sz="1400" dirty="0">
                    <a:solidFill>
                      <a:prstClr val="white"/>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1400" dirty="0">
                  <a:solidFill>
                    <a:prstClr val="white"/>
                  </a:solidFill>
                </a:endParaRPr>
              </a:p>
            </p:txBody>
          </p:sp>
          <p:sp>
            <p:nvSpPr>
              <p:cNvPr id="22" name="矩形 21"/>
              <p:cNvSpPr/>
              <p:nvPr/>
            </p:nvSpPr>
            <p:spPr>
              <a:xfrm>
                <a:off x="4401388" y="2882384"/>
                <a:ext cx="582211" cy="307777"/>
              </a:xfrm>
              <a:prstGeom prst="rect">
                <a:avLst/>
              </a:prstGeom>
            </p:spPr>
            <p:txBody>
              <a:bodyPr wrap="none">
                <a:spAutoFit/>
              </a:bodyPr>
              <a:lstStyle/>
              <a:p>
                <a:pPr defTabSz="914378" eaLnBrk="0" fontAlgn="base" hangingPunct="0">
                  <a:spcBef>
                    <a:spcPct val="0"/>
                  </a:spcBef>
                  <a:spcAft>
                    <a:spcPct val="0"/>
                  </a:spcAft>
                </a:pPr>
                <a:r>
                  <a:rPr lang="en-US" altLang="zh-CN" sz="1400" dirty="0">
                    <a:solidFill>
                      <a:prstClr val="white"/>
                    </a:solidFill>
                    <a:latin typeface="Arial" panose="020B0604020202020204" pitchFamily="34" charset="0"/>
                    <a:ea typeface="微软雅黑" panose="020B0503020204020204" pitchFamily="34" charset="-122"/>
                    <a:cs typeface="Arial" panose="020B0604020202020204" pitchFamily="34" charset="0"/>
                  </a:rPr>
                  <a:t>2013</a:t>
                </a:r>
                <a:endParaRPr lang="zh-CN" altLang="en-US" sz="1400" dirty="0">
                  <a:solidFill>
                    <a:prstClr val="white"/>
                  </a:solidFill>
                </a:endParaRPr>
              </a:p>
            </p:txBody>
          </p:sp>
        </p:grpSp>
        <p:grpSp>
          <p:nvGrpSpPr>
            <p:cNvPr id="12" name="组合 11"/>
            <p:cNvGrpSpPr/>
            <p:nvPr/>
          </p:nvGrpSpPr>
          <p:grpSpPr>
            <a:xfrm>
              <a:off x="7293060" y="3179966"/>
              <a:ext cx="1444029" cy="1449184"/>
              <a:chOff x="5250720" y="2351637"/>
              <a:chExt cx="1083022" cy="1086888"/>
            </a:xfrm>
          </p:grpSpPr>
          <p:sp>
            <p:nvSpPr>
              <p:cNvPr id="17" name="Oval 16"/>
              <p:cNvSpPr>
                <a:spLocks noChangeArrowheads="1"/>
              </p:cNvSpPr>
              <p:nvPr/>
            </p:nvSpPr>
            <p:spPr bwMode="auto">
              <a:xfrm>
                <a:off x="5250720" y="2351637"/>
                <a:ext cx="1083022" cy="1086888"/>
              </a:xfrm>
              <a:prstGeom prst="ellipse">
                <a:avLst/>
              </a:prstGeom>
              <a:solidFill>
                <a:srgbClr val="E7E6E6"/>
              </a:solidFill>
              <a:ln>
                <a:noFill/>
              </a:ln>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8" name="矩形 17"/>
              <p:cNvSpPr/>
              <p:nvPr/>
            </p:nvSpPr>
            <p:spPr>
              <a:xfrm>
                <a:off x="5515813" y="2653784"/>
                <a:ext cx="512641" cy="307777"/>
              </a:xfrm>
              <a:prstGeom prst="rect">
                <a:avLst/>
              </a:prstGeom>
            </p:spPr>
            <p:txBody>
              <a:bodyPr wrap="none">
                <a:spAutoFit/>
              </a:bodyPr>
              <a:lstStyle/>
              <a:p>
                <a:pPr defTabSz="914378" eaLnBrk="0" fontAlgn="base" hangingPunct="0">
                  <a:spcBef>
                    <a:spcPct val="0"/>
                  </a:spcBef>
                  <a:spcAft>
                    <a:spcPct val="0"/>
                  </a:spcAft>
                </a:pPr>
                <a:r>
                  <a:rPr lang="en-US" altLang="zh-CN" sz="1400" dirty="0">
                    <a:latin typeface="Arial" panose="020B0604020202020204" pitchFamily="34" charset="0"/>
                    <a:ea typeface="微软雅黑" panose="020B0503020204020204" pitchFamily="34" charset="-122"/>
                    <a:cs typeface="Arial" panose="020B0604020202020204" pitchFamily="34" charset="0"/>
                  </a:rPr>
                  <a:t>Text</a:t>
                </a:r>
                <a:endParaRPr lang="zh-CN" altLang="en-US" sz="1400" dirty="0"/>
              </a:p>
            </p:txBody>
          </p:sp>
          <p:sp>
            <p:nvSpPr>
              <p:cNvPr id="19" name="矩形 18"/>
              <p:cNvSpPr/>
              <p:nvPr/>
            </p:nvSpPr>
            <p:spPr>
              <a:xfrm>
                <a:off x="5501125" y="2882384"/>
                <a:ext cx="582211" cy="307777"/>
              </a:xfrm>
              <a:prstGeom prst="rect">
                <a:avLst/>
              </a:prstGeom>
            </p:spPr>
            <p:txBody>
              <a:bodyPr wrap="none">
                <a:spAutoFit/>
              </a:bodyPr>
              <a:lstStyle/>
              <a:p>
                <a:pPr defTabSz="914378" eaLnBrk="0" fontAlgn="base" hangingPunct="0">
                  <a:spcBef>
                    <a:spcPct val="0"/>
                  </a:spcBef>
                  <a:spcAft>
                    <a:spcPct val="0"/>
                  </a:spcAft>
                </a:pPr>
                <a:r>
                  <a:rPr lang="en-US" altLang="zh-CN" sz="1400" dirty="0">
                    <a:latin typeface="Arial" panose="020B0604020202020204" pitchFamily="34" charset="0"/>
                    <a:ea typeface="微软雅黑" panose="020B0503020204020204" pitchFamily="34" charset="-122"/>
                    <a:cs typeface="Arial" panose="020B0604020202020204" pitchFamily="34" charset="0"/>
                  </a:rPr>
                  <a:t>2014</a:t>
                </a:r>
                <a:endParaRPr lang="zh-CN" altLang="en-US" sz="1400" dirty="0"/>
              </a:p>
            </p:txBody>
          </p:sp>
        </p:grpSp>
        <p:grpSp>
          <p:nvGrpSpPr>
            <p:cNvPr id="13" name="组合 12"/>
            <p:cNvGrpSpPr/>
            <p:nvPr/>
          </p:nvGrpSpPr>
          <p:grpSpPr>
            <a:xfrm>
              <a:off x="8930505" y="2951366"/>
              <a:ext cx="1899603" cy="1906384"/>
              <a:chOff x="6478804" y="2180187"/>
              <a:chExt cx="1424702" cy="1429788"/>
            </a:xfrm>
          </p:grpSpPr>
          <p:sp>
            <p:nvSpPr>
              <p:cNvPr id="14" name="Oval 17"/>
              <p:cNvSpPr>
                <a:spLocks noChangeArrowheads="1"/>
              </p:cNvSpPr>
              <p:nvPr/>
            </p:nvSpPr>
            <p:spPr bwMode="auto">
              <a:xfrm>
                <a:off x="6478804" y="2180187"/>
                <a:ext cx="1424702" cy="1429788"/>
              </a:xfrm>
              <a:prstGeom prst="ellipse">
                <a:avLst/>
              </a:prstGeom>
              <a:solidFill>
                <a:srgbClr val="F24700"/>
              </a:solidFill>
              <a:ln>
                <a:noFill/>
              </a:ln>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5" name="矩形 14"/>
              <p:cNvSpPr/>
              <p:nvPr/>
            </p:nvSpPr>
            <p:spPr>
              <a:xfrm>
                <a:off x="6951268" y="2653784"/>
                <a:ext cx="512641" cy="307777"/>
              </a:xfrm>
              <a:prstGeom prst="rect">
                <a:avLst/>
              </a:prstGeom>
            </p:spPr>
            <p:txBody>
              <a:bodyPr wrap="none">
                <a:spAutoFit/>
              </a:bodyPr>
              <a:lstStyle/>
              <a:p>
                <a:pPr defTabSz="914378" eaLnBrk="0" fontAlgn="base" hangingPunct="0">
                  <a:spcBef>
                    <a:spcPct val="0"/>
                  </a:spcBef>
                  <a:spcAft>
                    <a:spcPct val="0"/>
                  </a:spcAft>
                </a:pPr>
                <a:r>
                  <a:rPr lang="en-US" altLang="zh-CN" sz="1400" dirty="0">
                    <a:solidFill>
                      <a:prstClr val="white"/>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1400" dirty="0">
                  <a:solidFill>
                    <a:prstClr val="white"/>
                  </a:solidFill>
                </a:endParaRPr>
              </a:p>
            </p:txBody>
          </p:sp>
          <p:sp>
            <p:nvSpPr>
              <p:cNvPr id="16" name="矩形 15"/>
              <p:cNvSpPr/>
              <p:nvPr/>
            </p:nvSpPr>
            <p:spPr>
              <a:xfrm>
                <a:off x="6910825" y="2882384"/>
                <a:ext cx="639919" cy="338554"/>
              </a:xfrm>
              <a:prstGeom prst="rect">
                <a:avLst/>
              </a:prstGeom>
            </p:spPr>
            <p:txBody>
              <a:bodyPr wrap="none">
                <a:spAutoFit/>
              </a:bodyPr>
              <a:lstStyle/>
              <a:p>
                <a:pPr defTabSz="914378" eaLnBrk="0" fontAlgn="base" hangingPunct="0">
                  <a:spcBef>
                    <a:spcPct val="0"/>
                  </a:spcBef>
                  <a:spcAft>
                    <a:spcPct val="0"/>
                  </a:spcAft>
                </a:pPr>
                <a:r>
                  <a:rPr lang="en-US" altLang="zh-CN" sz="1600" dirty="0" smtClean="0">
                    <a:solidFill>
                      <a:prstClr val="white"/>
                    </a:solidFill>
                    <a:latin typeface="Arial" panose="020B0604020202020204" pitchFamily="34" charset="0"/>
                    <a:ea typeface="微软雅黑" panose="020B0503020204020204" pitchFamily="34" charset="-122"/>
                    <a:cs typeface="Arial" panose="020B0604020202020204" pitchFamily="34" charset="0"/>
                  </a:rPr>
                  <a:t>2020</a:t>
                </a:r>
                <a:endParaRPr lang="zh-CN" altLang="en-US" sz="1600" dirty="0">
                  <a:solidFill>
                    <a:prstClr val="white"/>
                  </a:solidFill>
                </a:endParaRPr>
              </a:p>
            </p:txBody>
          </p:sp>
        </p:grpSp>
      </p:grpSp>
      <p:grpSp>
        <p:nvGrpSpPr>
          <p:cNvPr id="31" name="组合 30"/>
          <p:cNvGrpSpPr/>
          <p:nvPr/>
        </p:nvGrpSpPr>
        <p:grpSpPr>
          <a:xfrm>
            <a:off x="1441391" y="1490973"/>
            <a:ext cx="5610603" cy="1233178"/>
            <a:chOff x="1979004" y="1854613"/>
            <a:chExt cx="7480804" cy="1644237"/>
          </a:xfrm>
        </p:grpSpPr>
        <p:sp>
          <p:nvSpPr>
            <p:cNvPr id="32" name="任意多边形 31"/>
            <p:cNvSpPr/>
            <p:nvPr/>
          </p:nvSpPr>
          <p:spPr>
            <a:xfrm>
              <a:off x="2755901" y="2965450"/>
              <a:ext cx="469900" cy="533400"/>
            </a:xfrm>
            <a:custGeom>
              <a:avLst/>
              <a:gdLst>
                <a:gd name="connsiteX0" fmla="*/ 352425 w 352425"/>
                <a:gd name="connsiteY0" fmla="*/ 400050 h 400050"/>
                <a:gd name="connsiteX1" fmla="*/ 0 w 352425"/>
                <a:gd name="connsiteY1" fmla="*/ 0 h 400050"/>
              </a:gdLst>
              <a:ahLst/>
              <a:cxnLst>
                <a:cxn ang="0">
                  <a:pos x="connsiteX0" y="connsiteY0"/>
                </a:cxn>
                <a:cxn ang="0">
                  <a:pos x="connsiteX1" y="connsiteY1"/>
                </a:cxn>
              </a:cxnLst>
              <a:rect l="l" t="t" r="r" b="b"/>
              <a:pathLst>
                <a:path w="352425" h="400050">
                  <a:moveTo>
                    <a:pt x="352425" y="400050"/>
                  </a:moveTo>
                  <a:lnTo>
                    <a:pt x="0" y="0"/>
                  </a:lnTo>
                </a:path>
              </a:pathLst>
            </a:custGeom>
            <a:noFill/>
            <a:ln w="6350">
              <a:solidFill>
                <a:schemeClr val="tx1">
                  <a:lumMod val="25000"/>
                  <a:lumOff val="75000"/>
                </a:schemeClr>
              </a:solidFill>
              <a:prstDash val="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eaLnBrk="0" fontAlgn="base" hangingPunct="0">
                <a:spcBef>
                  <a:spcPct val="0"/>
                </a:spcBef>
                <a:spcAft>
                  <a:spcPct val="0"/>
                </a:spcAft>
              </a:pPr>
              <a:endParaRPr lang="zh-CN" altLang="en-US" sz="1800">
                <a:solidFill>
                  <a:prstClr val="white"/>
                </a:solidFill>
              </a:endParaRPr>
            </a:p>
          </p:txBody>
        </p:sp>
        <p:sp>
          <p:nvSpPr>
            <p:cNvPr id="33" name="任意多边形 32"/>
            <p:cNvSpPr/>
            <p:nvPr/>
          </p:nvSpPr>
          <p:spPr>
            <a:xfrm>
              <a:off x="4838701" y="2965450"/>
              <a:ext cx="469900" cy="533400"/>
            </a:xfrm>
            <a:custGeom>
              <a:avLst/>
              <a:gdLst>
                <a:gd name="connsiteX0" fmla="*/ 352425 w 352425"/>
                <a:gd name="connsiteY0" fmla="*/ 400050 h 400050"/>
                <a:gd name="connsiteX1" fmla="*/ 0 w 352425"/>
                <a:gd name="connsiteY1" fmla="*/ 0 h 400050"/>
              </a:gdLst>
              <a:ahLst/>
              <a:cxnLst>
                <a:cxn ang="0">
                  <a:pos x="connsiteX0" y="connsiteY0"/>
                </a:cxn>
                <a:cxn ang="0">
                  <a:pos x="connsiteX1" y="connsiteY1"/>
                </a:cxn>
              </a:cxnLst>
              <a:rect l="l" t="t" r="r" b="b"/>
              <a:pathLst>
                <a:path w="352425" h="400050">
                  <a:moveTo>
                    <a:pt x="352425" y="400050"/>
                  </a:moveTo>
                  <a:lnTo>
                    <a:pt x="0" y="0"/>
                  </a:lnTo>
                </a:path>
              </a:pathLst>
            </a:custGeom>
            <a:noFill/>
            <a:ln w="6350">
              <a:solidFill>
                <a:schemeClr val="tx1">
                  <a:lumMod val="25000"/>
                  <a:lumOff val="75000"/>
                </a:schemeClr>
              </a:solidFill>
              <a:prstDash val="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eaLnBrk="0" fontAlgn="base" hangingPunct="0">
                <a:spcBef>
                  <a:spcPct val="0"/>
                </a:spcBef>
                <a:spcAft>
                  <a:spcPct val="0"/>
                </a:spcAft>
              </a:pPr>
              <a:endParaRPr lang="zh-CN" altLang="en-US" sz="1800">
                <a:solidFill>
                  <a:prstClr val="white"/>
                </a:solidFill>
              </a:endParaRPr>
            </a:p>
          </p:txBody>
        </p:sp>
        <p:sp>
          <p:nvSpPr>
            <p:cNvPr id="34" name="任意多边形 33"/>
            <p:cNvSpPr/>
            <p:nvPr/>
          </p:nvSpPr>
          <p:spPr>
            <a:xfrm>
              <a:off x="7518401" y="2965450"/>
              <a:ext cx="469900" cy="533400"/>
            </a:xfrm>
            <a:custGeom>
              <a:avLst/>
              <a:gdLst>
                <a:gd name="connsiteX0" fmla="*/ 352425 w 352425"/>
                <a:gd name="connsiteY0" fmla="*/ 400050 h 400050"/>
                <a:gd name="connsiteX1" fmla="*/ 0 w 352425"/>
                <a:gd name="connsiteY1" fmla="*/ 0 h 400050"/>
              </a:gdLst>
              <a:ahLst/>
              <a:cxnLst>
                <a:cxn ang="0">
                  <a:pos x="connsiteX0" y="connsiteY0"/>
                </a:cxn>
                <a:cxn ang="0">
                  <a:pos x="connsiteX1" y="connsiteY1"/>
                </a:cxn>
              </a:cxnLst>
              <a:rect l="l" t="t" r="r" b="b"/>
              <a:pathLst>
                <a:path w="352425" h="400050">
                  <a:moveTo>
                    <a:pt x="352425" y="400050"/>
                  </a:moveTo>
                  <a:lnTo>
                    <a:pt x="0" y="0"/>
                  </a:lnTo>
                </a:path>
              </a:pathLst>
            </a:custGeom>
            <a:noFill/>
            <a:ln w="6350">
              <a:solidFill>
                <a:schemeClr val="tx1">
                  <a:lumMod val="25000"/>
                  <a:lumOff val="75000"/>
                </a:schemeClr>
              </a:solidFill>
              <a:prstDash val="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eaLnBrk="0" fontAlgn="base" hangingPunct="0">
                <a:spcBef>
                  <a:spcPct val="0"/>
                </a:spcBef>
                <a:spcAft>
                  <a:spcPct val="0"/>
                </a:spcAft>
              </a:pPr>
              <a:endParaRPr lang="zh-CN" altLang="en-US" sz="1800">
                <a:solidFill>
                  <a:prstClr val="white"/>
                </a:solidFill>
              </a:endParaRPr>
            </a:p>
          </p:txBody>
        </p:sp>
        <p:grpSp>
          <p:nvGrpSpPr>
            <p:cNvPr id="35" name="组合 34"/>
            <p:cNvGrpSpPr/>
            <p:nvPr/>
          </p:nvGrpSpPr>
          <p:grpSpPr>
            <a:xfrm>
              <a:off x="1979004" y="1854613"/>
              <a:ext cx="2261104" cy="672882"/>
              <a:chOff x="1964947" y="597930"/>
              <a:chExt cx="1695828" cy="504662"/>
            </a:xfrm>
          </p:grpSpPr>
          <p:sp>
            <p:nvSpPr>
              <p:cNvPr id="46" name="文本框 45"/>
              <p:cNvSpPr txBox="1"/>
              <p:nvPr/>
            </p:nvSpPr>
            <p:spPr bwMode="auto">
              <a:xfrm>
                <a:off x="1964947" y="788660"/>
                <a:ext cx="1695828" cy="31393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658525">
                  <a:lnSpc>
                    <a:spcPct val="120000"/>
                  </a:lnSpc>
                  <a:defRPr/>
                </a:pPr>
                <a:r>
                  <a:rPr lang="zh-CN" altLang="en-US" sz="600" spc="225"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47" name="文本框 24"/>
              <p:cNvSpPr txBox="1">
                <a:spLocks noChangeArrowheads="1"/>
              </p:cNvSpPr>
              <p:nvPr/>
            </p:nvSpPr>
            <p:spPr bwMode="auto">
              <a:xfrm>
                <a:off x="1969162" y="597930"/>
                <a:ext cx="145628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900" b="1" dirty="0">
                    <a:latin typeface="微软雅黑" panose="020B0503020204020204" pitchFamily="34" charset="-122"/>
                    <a:ea typeface="微软雅黑" panose="020B0503020204020204" pitchFamily="34" charset="-122"/>
                    <a:cs typeface="Lato Regular"/>
                  </a:rPr>
                  <a:t>在此添加标题</a:t>
                </a:r>
                <a:endParaRPr lang="id-ID" altLang="zh-CN" sz="900" b="1" dirty="0">
                  <a:latin typeface="微软雅黑" panose="020B0503020204020204" pitchFamily="34" charset="-122"/>
                  <a:ea typeface="微软雅黑" panose="020B0503020204020204" pitchFamily="34" charset="-122"/>
                  <a:cs typeface="Lato Regular"/>
                </a:endParaRPr>
              </a:p>
            </p:txBody>
          </p:sp>
        </p:grpSp>
        <p:grpSp>
          <p:nvGrpSpPr>
            <p:cNvPr id="36" name="组合 35"/>
            <p:cNvGrpSpPr/>
            <p:nvPr/>
          </p:nvGrpSpPr>
          <p:grpSpPr>
            <a:xfrm>
              <a:off x="4531704" y="1854613"/>
              <a:ext cx="2261104" cy="672882"/>
              <a:chOff x="1964947" y="597930"/>
              <a:chExt cx="1695828" cy="504662"/>
            </a:xfrm>
          </p:grpSpPr>
          <p:sp>
            <p:nvSpPr>
              <p:cNvPr id="43" name="文本框 42"/>
              <p:cNvSpPr txBox="1"/>
              <p:nvPr/>
            </p:nvSpPr>
            <p:spPr bwMode="auto">
              <a:xfrm>
                <a:off x="1964947" y="788660"/>
                <a:ext cx="1695828" cy="31393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658525">
                  <a:lnSpc>
                    <a:spcPct val="120000"/>
                  </a:lnSpc>
                  <a:defRPr/>
                </a:pPr>
                <a:r>
                  <a:rPr lang="zh-CN" altLang="en-US" sz="600" spc="225"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45" name="文本框 24"/>
              <p:cNvSpPr txBox="1">
                <a:spLocks noChangeArrowheads="1"/>
              </p:cNvSpPr>
              <p:nvPr/>
            </p:nvSpPr>
            <p:spPr bwMode="auto">
              <a:xfrm>
                <a:off x="1969162" y="597930"/>
                <a:ext cx="145628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900" b="1" dirty="0">
                    <a:latin typeface="微软雅黑" panose="020B0503020204020204" pitchFamily="34" charset="-122"/>
                    <a:ea typeface="微软雅黑" panose="020B0503020204020204" pitchFamily="34" charset="-122"/>
                    <a:cs typeface="Lato Regular"/>
                  </a:rPr>
                  <a:t>在此添加标题</a:t>
                </a:r>
                <a:endParaRPr lang="id-ID" altLang="zh-CN" sz="900" b="1" dirty="0">
                  <a:latin typeface="微软雅黑" panose="020B0503020204020204" pitchFamily="34" charset="-122"/>
                  <a:ea typeface="微软雅黑" panose="020B0503020204020204" pitchFamily="34" charset="-122"/>
                  <a:cs typeface="Lato Regular"/>
                </a:endParaRPr>
              </a:p>
            </p:txBody>
          </p:sp>
        </p:grpSp>
        <p:grpSp>
          <p:nvGrpSpPr>
            <p:cNvPr id="37" name="组合 36"/>
            <p:cNvGrpSpPr/>
            <p:nvPr/>
          </p:nvGrpSpPr>
          <p:grpSpPr>
            <a:xfrm>
              <a:off x="7198704" y="1854613"/>
              <a:ext cx="2261104" cy="672882"/>
              <a:chOff x="1964947" y="597930"/>
              <a:chExt cx="1695828" cy="504662"/>
            </a:xfrm>
          </p:grpSpPr>
          <p:sp>
            <p:nvSpPr>
              <p:cNvPr id="38" name="文本框 37"/>
              <p:cNvSpPr txBox="1"/>
              <p:nvPr/>
            </p:nvSpPr>
            <p:spPr bwMode="auto">
              <a:xfrm>
                <a:off x="1964947" y="788660"/>
                <a:ext cx="1695828" cy="31393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658525">
                  <a:lnSpc>
                    <a:spcPct val="120000"/>
                  </a:lnSpc>
                  <a:defRPr/>
                </a:pPr>
                <a:r>
                  <a:rPr lang="zh-CN" altLang="en-US" sz="600" spc="225"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42" name="文本框 24"/>
              <p:cNvSpPr txBox="1">
                <a:spLocks noChangeArrowheads="1"/>
              </p:cNvSpPr>
              <p:nvPr/>
            </p:nvSpPr>
            <p:spPr bwMode="auto">
              <a:xfrm>
                <a:off x="1969162" y="597930"/>
                <a:ext cx="145628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900" b="1" dirty="0">
                    <a:latin typeface="微软雅黑" panose="020B0503020204020204" pitchFamily="34" charset="-122"/>
                    <a:ea typeface="微软雅黑" panose="020B0503020204020204" pitchFamily="34" charset="-122"/>
                    <a:cs typeface="Lato Regular"/>
                  </a:rPr>
                  <a:t>在此添加标题</a:t>
                </a:r>
                <a:endParaRPr lang="id-ID" altLang="zh-CN" sz="900" b="1" dirty="0">
                  <a:latin typeface="微软雅黑" panose="020B0503020204020204" pitchFamily="34" charset="-122"/>
                  <a:ea typeface="微软雅黑" panose="020B0503020204020204" pitchFamily="34" charset="-122"/>
                  <a:cs typeface="Lato Regular"/>
                </a:endParaRPr>
              </a:p>
            </p:txBody>
          </p:sp>
        </p:grpSp>
      </p:grpSp>
      <p:grpSp>
        <p:nvGrpSpPr>
          <p:cNvPr id="48" name="组合 47"/>
          <p:cNvGrpSpPr/>
          <p:nvPr/>
        </p:nvGrpSpPr>
        <p:grpSpPr>
          <a:xfrm>
            <a:off x="707966" y="3248025"/>
            <a:ext cx="7477503" cy="1100284"/>
            <a:chOff x="1001104" y="4197350"/>
            <a:chExt cx="9970004" cy="1467045"/>
          </a:xfrm>
        </p:grpSpPr>
        <p:sp>
          <p:nvSpPr>
            <p:cNvPr id="49" name="任意多边形 48"/>
            <p:cNvSpPr/>
            <p:nvPr/>
          </p:nvSpPr>
          <p:spPr>
            <a:xfrm>
              <a:off x="1968501" y="4197350"/>
              <a:ext cx="368300" cy="685800"/>
            </a:xfrm>
            <a:custGeom>
              <a:avLst/>
              <a:gdLst>
                <a:gd name="connsiteX0" fmla="*/ 276225 w 276225"/>
                <a:gd name="connsiteY0" fmla="*/ 0 h 514350"/>
                <a:gd name="connsiteX1" fmla="*/ 0 w 276225"/>
                <a:gd name="connsiteY1" fmla="*/ 514350 h 514350"/>
              </a:gdLst>
              <a:ahLst/>
              <a:cxnLst>
                <a:cxn ang="0">
                  <a:pos x="connsiteX0" y="connsiteY0"/>
                </a:cxn>
                <a:cxn ang="0">
                  <a:pos x="connsiteX1" y="connsiteY1"/>
                </a:cxn>
              </a:cxnLst>
              <a:rect l="l" t="t" r="r" b="b"/>
              <a:pathLst>
                <a:path w="276225" h="514350">
                  <a:moveTo>
                    <a:pt x="276225" y="0"/>
                  </a:moveTo>
                  <a:lnTo>
                    <a:pt x="0" y="514350"/>
                  </a:lnTo>
                </a:path>
              </a:pathLst>
            </a:custGeom>
            <a:noFill/>
            <a:ln w="6350">
              <a:solidFill>
                <a:schemeClr val="tx1">
                  <a:lumMod val="25000"/>
                  <a:lumOff val="75000"/>
                </a:schemeClr>
              </a:solidFill>
              <a:prstDash val="lg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eaLnBrk="0" fontAlgn="base" hangingPunct="0">
                <a:spcBef>
                  <a:spcPct val="0"/>
                </a:spcBef>
                <a:spcAft>
                  <a:spcPct val="0"/>
                </a:spcAft>
              </a:pPr>
              <a:endParaRPr lang="zh-CN" altLang="en-US" sz="1800">
                <a:solidFill>
                  <a:prstClr val="white"/>
                </a:solidFill>
              </a:endParaRPr>
            </a:p>
          </p:txBody>
        </p:sp>
        <p:sp>
          <p:nvSpPr>
            <p:cNvPr id="50" name="任意多边形 49"/>
            <p:cNvSpPr/>
            <p:nvPr/>
          </p:nvSpPr>
          <p:spPr>
            <a:xfrm>
              <a:off x="3822701" y="4197350"/>
              <a:ext cx="368300" cy="685800"/>
            </a:xfrm>
            <a:custGeom>
              <a:avLst/>
              <a:gdLst>
                <a:gd name="connsiteX0" fmla="*/ 276225 w 276225"/>
                <a:gd name="connsiteY0" fmla="*/ 0 h 514350"/>
                <a:gd name="connsiteX1" fmla="*/ 0 w 276225"/>
                <a:gd name="connsiteY1" fmla="*/ 514350 h 514350"/>
              </a:gdLst>
              <a:ahLst/>
              <a:cxnLst>
                <a:cxn ang="0">
                  <a:pos x="connsiteX0" y="connsiteY0"/>
                </a:cxn>
                <a:cxn ang="0">
                  <a:pos x="connsiteX1" y="connsiteY1"/>
                </a:cxn>
              </a:cxnLst>
              <a:rect l="l" t="t" r="r" b="b"/>
              <a:pathLst>
                <a:path w="276225" h="514350">
                  <a:moveTo>
                    <a:pt x="276225" y="0"/>
                  </a:moveTo>
                  <a:lnTo>
                    <a:pt x="0" y="514350"/>
                  </a:lnTo>
                </a:path>
              </a:pathLst>
            </a:custGeom>
            <a:noFill/>
            <a:ln w="6350">
              <a:solidFill>
                <a:schemeClr val="tx1">
                  <a:lumMod val="25000"/>
                  <a:lumOff val="75000"/>
                </a:schemeClr>
              </a:solidFill>
              <a:prstDash val="lg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eaLnBrk="0" fontAlgn="base" hangingPunct="0">
                <a:spcBef>
                  <a:spcPct val="0"/>
                </a:spcBef>
                <a:spcAft>
                  <a:spcPct val="0"/>
                </a:spcAft>
              </a:pPr>
              <a:endParaRPr lang="zh-CN" altLang="en-US" sz="1800">
                <a:solidFill>
                  <a:prstClr val="white"/>
                </a:solidFill>
              </a:endParaRPr>
            </a:p>
          </p:txBody>
        </p:sp>
        <p:sp>
          <p:nvSpPr>
            <p:cNvPr id="51" name="任意多边形 50"/>
            <p:cNvSpPr/>
            <p:nvPr/>
          </p:nvSpPr>
          <p:spPr>
            <a:xfrm>
              <a:off x="6184901" y="4197350"/>
              <a:ext cx="368300" cy="685800"/>
            </a:xfrm>
            <a:custGeom>
              <a:avLst/>
              <a:gdLst>
                <a:gd name="connsiteX0" fmla="*/ 276225 w 276225"/>
                <a:gd name="connsiteY0" fmla="*/ 0 h 514350"/>
                <a:gd name="connsiteX1" fmla="*/ 0 w 276225"/>
                <a:gd name="connsiteY1" fmla="*/ 514350 h 514350"/>
              </a:gdLst>
              <a:ahLst/>
              <a:cxnLst>
                <a:cxn ang="0">
                  <a:pos x="connsiteX0" y="connsiteY0"/>
                </a:cxn>
                <a:cxn ang="0">
                  <a:pos x="connsiteX1" y="connsiteY1"/>
                </a:cxn>
              </a:cxnLst>
              <a:rect l="l" t="t" r="r" b="b"/>
              <a:pathLst>
                <a:path w="276225" h="514350">
                  <a:moveTo>
                    <a:pt x="276225" y="0"/>
                  </a:moveTo>
                  <a:lnTo>
                    <a:pt x="0" y="514350"/>
                  </a:lnTo>
                </a:path>
              </a:pathLst>
            </a:custGeom>
            <a:noFill/>
            <a:ln w="6350">
              <a:solidFill>
                <a:schemeClr val="tx1">
                  <a:lumMod val="25000"/>
                  <a:lumOff val="75000"/>
                </a:schemeClr>
              </a:solidFill>
              <a:prstDash val="lg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eaLnBrk="0" fontAlgn="base" hangingPunct="0">
                <a:spcBef>
                  <a:spcPct val="0"/>
                </a:spcBef>
                <a:spcAft>
                  <a:spcPct val="0"/>
                </a:spcAft>
              </a:pPr>
              <a:endParaRPr lang="zh-CN" altLang="en-US" sz="1800">
                <a:solidFill>
                  <a:prstClr val="white"/>
                </a:solidFill>
              </a:endParaRPr>
            </a:p>
          </p:txBody>
        </p:sp>
        <p:sp>
          <p:nvSpPr>
            <p:cNvPr id="52" name="任意多边形 51"/>
            <p:cNvSpPr/>
            <p:nvPr/>
          </p:nvSpPr>
          <p:spPr>
            <a:xfrm>
              <a:off x="8963178" y="4197350"/>
              <a:ext cx="368300" cy="685800"/>
            </a:xfrm>
            <a:custGeom>
              <a:avLst/>
              <a:gdLst>
                <a:gd name="connsiteX0" fmla="*/ 276225 w 276225"/>
                <a:gd name="connsiteY0" fmla="*/ 0 h 514350"/>
                <a:gd name="connsiteX1" fmla="*/ 0 w 276225"/>
                <a:gd name="connsiteY1" fmla="*/ 514350 h 514350"/>
              </a:gdLst>
              <a:ahLst/>
              <a:cxnLst>
                <a:cxn ang="0">
                  <a:pos x="connsiteX0" y="connsiteY0"/>
                </a:cxn>
                <a:cxn ang="0">
                  <a:pos x="connsiteX1" y="connsiteY1"/>
                </a:cxn>
              </a:cxnLst>
              <a:rect l="l" t="t" r="r" b="b"/>
              <a:pathLst>
                <a:path w="276225" h="514350">
                  <a:moveTo>
                    <a:pt x="276225" y="0"/>
                  </a:moveTo>
                  <a:lnTo>
                    <a:pt x="0" y="514350"/>
                  </a:lnTo>
                </a:path>
              </a:pathLst>
            </a:custGeom>
            <a:noFill/>
            <a:ln w="6350">
              <a:solidFill>
                <a:schemeClr val="tx1">
                  <a:lumMod val="25000"/>
                  <a:lumOff val="75000"/>
                </a:schemeClr>
              </a:solidFill>
              <a:prstDash val="lgDashDot"/>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eaLnBrk="0" fontAlgn="base" hangingPunct="0">
                <a:spcBef>
                  <a:spcPct val="0"/>
                </a:spcBef>
                <a:spcAft>
                  <a:spcPct val="0"/>
                </a:spcAft>
              </a:pPr>
              <a:endParaRPr lang="zh-CN" altLang="en-US" sz="1800">
                <a:solidFill>
                  <a:prstClr val="white"/>
                </a:solidFill>
              </a:endParaRPr>
            </a:p>
          </p:txBody>
        </p:sp>
        <p:grpSp>
          <p:nvGrpSpPr>
            <p:cNvPr id="53" name="组合 52"/>
            <p:cNvGrpSpPr/>
            <p:nvPr/>
          </p:nvGrpSpPr>
          <p:grpSpPr>
            <a:xfrm>
              <a:off x="1001104" y="4991513"/>
              <a:ext cx="2261104" cy="672882"/>
              <a:chOff x="1964947" y="597930"/>
              <a:chExt cx="1695828" cy="504662"/>
            </a:xfrm>
          </p:grpSpPr>
          <p:sp>
            <p:nvSpPr>
              <p:cNvPr id="63" name="文本框 62"/>
              <p:cNvSpPr txBox="1"/>
              <p:nvPr/>
            </p:nvSpPr>
            <p:spPr bwMode="auto">
              <a:xfrm>
                <a:off x="1964947" y="788660"/>
                <a:ext cx="1695828" cy="31393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658525">
                  <a:lnSpc>
                    <a:spcPct val="120000"/>
                  </a:lnSpc>
                  <a:defRPr/>
                </a:pPr>
                <a:r>
                  <a:rPr lang="zh-CN" altLang="en-US" sz="600" spc="225"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64" name="文本框 24"/>
              <p:cNvSpPr txBox="1">
                <a:spLocks noChangeArrowheads="1"/>
              </p:cNvSpPr>
              <p:nvPr/>
            </p:nvSpPr>
            <p:spPr bwMode="auto">
              <a:xfrm>
                <a:off x="1969162" y="597930"/>
                <a:ext cx="145628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900" b="1" dirty="0">
                    <a:latin typeface="微软雅黑" panose="020B0503020204020204" pitchFamily="34" charset="-122"/>
                    <a:ea typeface="微软雅黑" panose="020B0503020204020204" pitchFamily="34" charset="-122"/>
                    <a:cs typeface="Lato Regular"/>
                  </a:rPr>
                  <a:t>在此添加标题</a:t>
                </a:r>
                <a:endParaRPr lang="id-ID" altLang="zh-CN" sz="900" b="1" dirty="0">
                  <a:latin typeface="微软雅黑" panose="020B0503020204020204" pitchFamily="34" charset="-122"/>
                  <a:ea typeface="微软雅黑" panose="020B0503020204020204" pitchFamily="34" charset="-122"/>
                  <a:cs typeface="Lato Regular"/>
                </a:endParaRPr>
              </a:p>
            </p:txBody>
          </p:sp>
        </p:grpSp>
        <p:grpSp>
          <p:nvGrpSpPr>
            <p:cNvPr id="54" name="组合 53"/>
            <p:cNvGrpSpPr/>
            <p:nvPr/>
          </p:nvGrpSpPr>
          <p:grpSpPr>
            <a:xfrm>
              <a:off x="3452204" y="4991513"/>
              <a:ext cx="2261104" cy="672882"/>
              <a:chOff x="1964947" y="597930"/>
              <a:chExt cx="1695828" cy="504662"/>
            </a:xfrm>
          </p:grpSpPr>
          <p:sp>
            <p:nvSpPr>
              <p:cNvPr id="61" name="文本框 60"/>
              <p:cNvSpPr txBox="1"/>
              <p:nvPr/>
            </p:nvSpPr>
            <p:spPr bwMode="auto">
              <a:xfrm>
                <a:off x="1964947" y="788660"/>
                <a:ext cx="1695828" cy="31393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658525">
                  <a:lnSpc>
                    <a:spcPct val="120000"/>
                  </a:lnSpc>
                  <a:defRPr/>
                </a:pPr>
                <a:r>
                  <a:rPr lang="zh-CN" altLang="en-US" sz="600" spc="225"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62" name="文本框 24"/>
              <p:cNvSpPr txBox="1">
                <a:spLocks noChangeArrowheads="1"/>
              </p:cNvSpPr>
              <p:nvPr/>
            </p:nvSpPr>
            <p:spPr bwMode="auto">
              <a:xfrm>
                <a:off x="1969162" y="597930"/>
                <a:ext cx="145628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900" b="1" dirty="0">
                    <a:latin typeface="微软雅黑" panose="020B0503020204020204" pitchFamily="34" charset="-122"/>
                    <a:ea typeface="微软雅黑" panose="020B0503020204020204" pitchFamily="34" charset="-122"/>
                    <a:cs typeface="Lato Regular"/>
                  </a:rPr>
                  <a:t>在此添加标题</a:t>
                </a:r>
                <a:endParaRPr lang="id-ID" altLang="zh-CN" sz="900" b="1" dirty="0">
                  <a:latin typeface="微软雅黑" panose="020B0503020204020204" pitchFamily="34" charset="-122"/>
                  <a:ea typeface="微软雅黑" panose="020B0503020204020204" pitchFamily="34" charset="-122"/>
                  <a:cs typeface="Lato Regular"/>
                </a:endParaRPr>
              </a:p>
            </p:txBody>
          </p:sp>
        </p:grpSp>
        <p:grpSp>
          <p:nvGrpSpPr>
            <p:cNvPr id="55" name="组合 54"/>
            <p:cNvGrpSpPr/>
            <p:nvPr/>
          </p:nvGrpSpPr>
          <p:grpSpPr>
            <a:xfrm>
              <a:off x="5966804" y="4991513"/>
              <a:ext cx="2261104" cy="672882"/>
              <a:chOff x="1964947" y="597930"/>
              <a:chExt cx="1695828" cy="504662"/>
            </a:xfrm>
          </p:grpSpPr>
          <p:sp>
            <p:nvSpPr>
              <p:cNvPr id="59" name="文本框 58"/>
              <p:cNvSpPr txBox="1"/>
              <p:nvPr/>
            </p:nvSpPr>
            <p:spPr bwMode="auto">
              <a:xfrm>
                <a:off x="1964947" y="788660"/>
                <a:ext cx="1695828" cy="31393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658525">
                  <a:lnSpc>
                    <a:spcPct val="120000"/>
                  </a:lnSpc>
                  <a:defRPr/>
                </a:pPr>
                <a:r>
                  <a:rPr lang="zh-CN" altLang="en-US" sz="600" spc="225"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60" name="文本框 24"/>
              <p:cNvSpPr txBox="1">
                <a:spLocks noChangeArrowheads="1"/>
              </p:cNvSpPr>
              <p:nvPr/>
            </p:nvSpPr>
            <p:spPr bwMode="auto">
              <a:xfrm>
                <a:off x="1969162" y="597930"/>
                <a:ext cx="145628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900" b="1" dirty="0">
                    <a:latin typeface="微软雅黑" panose="020B0503020204020204" pitchFamily="34" charset="-122"/>
                    <a:ea typeface="微软雅黑" panose="020B0503020204020204" pitchFamily="34" charset="-122"/>
                    <a:cs typeface="Lato Regular"/>
                  </a:rPr>
                  <a:t>在此添加标题</a:t>
                </a:r>
                <a:endParaRPr lang="id-ID" altLang="zh-CN" sz="900" b="1" dirty="0">
                  <a:latin typeface="微软雅黑" panose="020B0503020204020204" pitchFamily="34" charset="-122"/>
                  <a:ea typeface="微软雅黑" panose="020B0503020204020204" pitchFamily="34" charset="-122"/>
                  <a:cs typeface="Lato Regular"/>
                </a:endParaRPr>
              </a:p>
            </p:txBody>
          </p:sp>
        </p:grpSp>
        <p:grpSp>
          <p:nvGrpSpPr>
            <p:cNvPr id="56" name="组合 55"/>
            <p:cNvGrpSpPr/>
            <p:nvPr/>
          </p:nvGrpSpPr>
          <p:grpSpPr>
            <a:xfrm>
              <a:off x="8710004" y="4991513"/>
              <a:ext cx="2261104" cy="672882"/>
              <a:chOff x="1964947" y="597930"/>
              <a:chExt cx="1695828" cy="504662"/>
            </a:xfrm>
          </p:grpSpPr>
          <p:sp>
            <p:nvSpPr>
              <p:cNvPr id="57" name="文本框 56"/>
              <p:cNvSpPr txBox="1"/>
              <p:nvPr/>
            </p:nvSpPr>
            <p:spPr bwMode="auto">
              <a:xfrm>
                <a:off x="1964947" y="788660"/>
                <a:ext cx="1695828" cy="31393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658525">
                  <a:lnSpc>
                    <a:spcPct val="120000"/>
                  </a:lnSpc>
                  <a:defRPr/>
                </a:pPr>
                <a:r>
                  <a:rPr lang="zh-CN" altLang="en-US" sz="600" spc="225" dirty="0">
                    <a:solidFill>
                      <a:schemeClr val="bg1">
                        <a:lumMod val="50000"/>
                      </a:schemeClr>
                    </a:solidFill>
                    <a:latin typeface="Impact" panose="020B0806030902050204" pitchFamily="34" charset="0"/>
                    <a:sym typeface="微软雅黑" pitchFamily="34" charset="-122"/>
                  </a:rPr>
                  <a:t>在此录入图表的描述说明，在此录入图表的描述说明。</a:t>
                </a:r>
              </a:p>
            </p:txBody>
          </p:sp>
          <p:sp>
            <p:nvSpPr>
              <p:cNvPr id="58" name="文本框 24"/>
              <p:cNvSpPr txBox="1">
                <a:spLocks noChangeArrowheads="1"/>
              </p:cNvSpPr>
              <p:nvPr/>
            </p:nvSpPr>
            <p:spPr bwMode="auto">
              <a:xfrm>
                <a:off x="1969162" y="597930"/>
                <a:ext cx="145628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900" b="1" dirty="0">
                    <a:latin typeface="微软雅黑" panose="020B0503020204020204" pitchFamily="34" charset="-122"/>
                    <a:ea typeface="微软雅黑" panose="020B0503020204020204" pitchFamily="34" charset="-122"/>
                    <a:cs typeface="Lato Regular"/>
                  </a:rPr>
                  <a:t>在此添加标题</a:t>
                </a:r>
                <a:endParaRPr lang="id-ID" altLang="zh-CN" sz="900" b="1" dirty="0">
                  <a:latin typeface="微软雅黑" panose="020B0503020204020204" pitchFamily="34" charset="-122"/>
                  <a:ea typeface="微软雅黑" panose="020B0503020204020204" pitchFamily="34" charset="-122"/>
                  <a:cs typeface="Lato Regular"/>
                </a:endParaRPr>
              </a:p>
            </p:txBody>
          </p:sp>
        </p:grpSp>
      </p:grpSp>
    </p:spTree>
    <p:extLst>
      <p:ext uri="{BB962C8B-B14F-4D97-AF65-F5344CB8AC3E}">
        <p14:creationId xmlns:p14="http://schemas.microsoft.com/office/powerpoint/2010/main" val="180866124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up)">
                                      <p:cBhvr>
                                        <p:cTn id="11" dur="500"/>
                                        <p:tgtEl>
                                          <p:spTgt spid="4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1291" cy="5143500"/>
          </a:xfrm>
          <a:prstGeom prst="rect">
            <a:avLst/>
          </a:prstGeom>
        </p:spPr>
      </p:pic>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38271" y="4107265"/>
            <a:ext cx="536404" cy="48154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70645" y="4231811"/>
            <a:ext cx="2946939" cy="911689"/>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517584" y="3071031"/>
            <a:ext cx="1590924" cy="2072469"/>
          </a:xfrm>
          <a:prstGeom prst="rect">
            <a:avLst/>
          </a:prstGeom>
        </p:spPr>
      </p:pic>
      <p:pic>
        <p:nvPicPr>
          <p:cNvPr id="10" name="图片 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38712" y="716438"/>
            <a:ext cx="3290288" cy="4427062"/>
          </a:xfrm>
          <a:prstGeom prst="rect">
            <a:avLst/>
          </a:prstGeom>
        </p:spPr>
      </p:pic>
      <p:pic>
        <p:nvPicPr>
          <p:cNvPr id="11" name="图片 1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386303" y="555733"/>
            <a:ext cx="1091094" cy="1036234"/>
          </a:xfrm>
          <a:prstGeom prst="rect">
            <a:avLst/>
          </a:prstGeom>
        </p:spPr>
      </p:pic>
      <p:pic>
        <p:nvPicPr>
          <p:cNvPr id="9" name="图片 8"/>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4601001"/>
            <a:ext cx="4504571" cy="542499"/>
          </a:xfrm>
          <a:prstGeom prst="rect">
            <a:avLst/>
          </a:prstGeom>
        </p:spPr>
      </p:pic>
      <p:pic>
        <p:nvPicPr>
          <p:cNvPr id="14" name="图片 13"/>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531542" y="3695673"/>
            <a:ext cx="2651544" cy="1447827"/>
          </a:xfrm>
          <a:prstGeom prst="rect">
            <a:avLst/>
          </a:prstGeom>
        </p:spPr>
      </p:pic>
      <p:sp>
        <p:nvSpPr>
          <p:cNvPr id="3" name="文本框 2"/>
          <p:cNvSpPr txBox="1"/>
          <p:nvPr/>
        </p:nvSpPr>
        <p:spPr>
          <a:xfrm>
            <a:off x="3250054" y="775372"/>
            <a:ext cx="562975" cy="461665"/>
          </a:xfrm>
          <a:prstGeom prst="rect">
            <a:avLst/>
          </a:prstGeom>
          <a:noFill/>
        </p:spPr>
        <p:txBody>
          <a:bodyPr wrap="none" rtlCol="0">
            <a:spAutoFit/>
          </a:bodyPr>
          <a:lstStyle/>
          <a:p>
            <a:r>
              <a:rPr lang="en-US" altLang="zh-CN" sz="2400" b="1" dirty="0" smtClean="0">
                <a:solidFill>
                  <a:srgbClr val="EF6492"/>
                </a:solidFill>
                <a:latin typeface="微软雅黑" panose="020B0503020204020204" pitchFamily="34" charset="-122"/>
                <a:ea typeface="微软雅黑" panose="020B0503020204020204" pitchFamily="34" charset="-122"/>
              </a:rPr>
              <a:t>01</a:t>
            </a:r>
            <a:endParaRPr lang="zh-CN" altLang="en-US" sz="2400" b="1" dirty="0">
              <a:solidFill>
                <a:srgbClr val="EF6492"/>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3250054" y="1468485"/>
            <a:ext cx="562975" cy="461665"/>
          </a:xfrm>
          <a:prstGeom prst="rect">
            <a:avLst/>
          </a:prstGeom>
          <a:noFill/>
        </p:spPr>
        <p:txBody>
          <a:bodyPr wrap="none" rtlCol="0">
            <a:spAutoFit/>
          </a:bodyPr>
          <a:lstStyle/>
          <a:p>
            <a:r>
              <a:rPr lang="en-US" altLang="zh-CN" sz="2400" b="1" dirty="0" smtClean="0">
                <a:solidFill>
                  <a:srgbClr val="FFD54F"/>
                </a:solidFill>
                <a:latin typeface="微软雅黑" panose="020B0503020204020204" pitchFamily="34" charset="-122"/>
                <a:ea typeface="微软雅黑" panose="020B0503020204020204" pitchFamily="34" charset="-122"/>
              </a:rPr>
              <a:t>02</a:t>
            </a:r>
            <a:endParaRPr lang="zh-CN" altLang="en-US" sz="2400" b="1" dirty="0">
              <a:solidFill>
                <a:srgbClr val="FFD54F"/>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250054" y="2161598"/>
            <a:ext cx="562975" cy="461665"/>
          </a:xfrm>
          <a:prstGeom prst="rect">
            <a:avLst/>
          </a:prstGeom>
          <a:noFill/>
        </p:spPr>
        <p:txBody>
          <a:bodyPr wrap="none" rtlCol="0">
            <a:spAutoFit/>
          </a:bodyPr>
          <a:lstStyle/>
          <a:p>
            <a:r>
              <a:rPr lang="en-US" altLang="zh-CN" sz="2400" b="1" dirty="0" smtClean="0">
                <a:solidFill>
                  <a:srgbClr val="A7EFCC"/>
                </a:solidFill>
                <a:latin typeface="微软雅黑" panose="020B0503020204020204" pitchFamily="34" charset="-122"/>
                <a:ea typeface="微软雅黑" panose="020B0503020204020204" pitchFamily="34" charset="-122"/>
              </a:rPr>
              <a:t>03</a:t>
            </a:r>
            <a:endParaRPr lang="zh-CN" altLang="en-US" sz="2400" b="1" dirty="0">
              <a:solidFill>
                <a:srgbClr val="A7EFCC"/>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3250054" y="2854712"/>
            <a:ext cx="562975" cy="461665"/>
          </a:xfrm>
          <a:prstGeom prst="rect">
            <a:avLst/>
          </a:prstGeom>
          <a:noFill/>
        </p:spPr>
        <p:txBody>
          <a:bodyPr wrap="none" rtlCol="0">
            <a:spAutoFit/>
          </a:bodyPr>
          <a:lstStyle/>
          <a:p>
            <a:r>
              <a:rPr lang="en-US" altLang="zh-CN" sz="2400" b="1" dirty="0" smtClean="0">
                <a:solidFill>
                  <a:srgbClr val="55ACFC"/>
                </a:solidFill>
                <a:latin typeface="微软雅黑" panose="020B0503020204020204" pitchFamily="34" charset="-122"/>
                <a:ea typeface="微软雅黑" panose="020B0503020204020204" pitchFamily="34" charset="-122"/>
              </a:rPr>
              <a:t>04</a:t>
            </a:r>
            <a:endParaRPr lang="zh-CN" altLang="en-US" sz="2400" b="1" dirty="0">
              <a:solidFill>
                <a:srgbClr val="55ACFC"/>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917586" y="832810"/>
            <a:ext cx="3050802" cy="384310"/>
            <a:chOff x="3917586" y="980731"/>
            <a:chExt cx="3050802" cy="384310"/>
          </a:xfrm>
        </p:grpSpPr>
        <p:sp>
          <p:nvSpPr>
            <p:cNvPr id="2" name="矩形 1"/>
            <p:cNvSpPr/>
            <p:nvPr/>
          </p:nvSpPr>
          <p:spPr>
            <a:xfrm>
              <a:off x="3917586" y="980731"/>
              <a:ext cx="3050802" cy="377371"/>
            </a:xfrm>
            <a:prstGeom prst="rect">
              <a:avLst/>
            </a:prstGeom>
            <a:solidFill>
              <a:srgbClr val="FF95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文本框 3"/>
            <p:cNvSpPr txBox="1"/>
            <p:nvPr/>
          </p:nvSpPr>
          <p:spPr>
            <a:xfrm>
              <a:off x="3950704" y="995709"/>
              <a:ext cx="2954655" cy="369332"/>
            </a:xfrm>
            <a:prstGeom prst="rect">
              <a:avLst/>
            </a:prstGeom>
            <a:noFill/>
          </p:spPr>
          <p:txBody>
            <a:bodyPr wrap="none" rtlCol="0">
              <a:spAutoFit/>
            </a:bodyPr>
            <a:lstStyle/>
            <a:p>
              <a:r>
                <a:rPr lang="zh-CN" altLang="en-US" sz="1800" dirty="0" smtClean="0">
                  <a:solidFill>
                    <a:schemeClr val="bg1"/>
                  </a:solidFill>
                  <a:latin typeface="微软雅黑" panose="020B0503020204020204" pitchFamily="34" charset="-122"/>
                  <a:ea typeface="微软雅黑" panose="020B0503020204020204" pitchFamily="34" charset="-122"/>
                </a:rPr>
                <a:t>单击此处添加文字标题内容</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917586" y="1519719"/>
            <a:ext cx="3050802" cy="377371"/>
            <a:chOff x="3917586" y="1602246"/>
            <a:chExt cx="3050802" cy="377371"/>
          </a:xfrm>
        </p:grpSpPr>
        <p:sp>
          <p:nvSpPr>
            <p:cNvPr id="20" name="矩形 19"/>
            <p:cNvSpPr/>
            <p:nvPr/>
          </p:nvSpPr>
          <p:spPr>
            <a:xfrm>
              <a:off x="3917586" y="1602246"/>
              <a:ext cx="3050802" cy="377371"/>
            </a:xfrm>
            <a:prstGeom prst="rect">
              <a:avLst/>
            </a:prstGeom>
            <a:solidFill>
              <a:srgbClr val="FFD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文本框 26"/>
            <p:cNvSpPr txBox="1"/>
            <p:nvPr/>
          </p:nvSpPr>
          <p:spPr>
            <a:xfrm>
              <a:off x="3950704" y="1603213"/>
              <a:ext cx="2954655" cy="369332"/>
            </a:xfrm>
            <a:prstGeom prst="rect">
              <a:avLst/>
            </a:prstGeom>
            <a:noFill/>
          </p:spPr>
          <p:txBody>
            <a:bodyPr wrap="none" rtlCol="0">
              <a:spAutoFit/>
            </a:bodyPr>
            <a:lstStyle/>
            <a:p>
              <a:r>
                <a:rPr lang="zh-CN" altLang="en-US" sz="1800" dirty="0" smtClean="0">
                  <a:solidFill>
                    <a:schemeClr val="bg1"/>
                  </a:solidFill>
                  <a:latin typeface="微软雅黑" panose="020B0503020204020204" pitchFamily="34" charset="-122"/>
                  <a:ea typeface="微软雅黑" panose="020B0503020204020204" pitchFamily="34" charset="-122"/>
                </a:rPr>
                <a:t>单击此处添加文字标题内容</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3917586" y="2199689"/>
            <a:ext cx="3050802" cy="386530"/>
            <a:chOff x="3917586" y="2223761"/>
            <a:chExt cx="3050802" cy="386530"/>
          </a:xfrm>
        </p:grpSpPr>
        <p:sp>
          <p:nvSpPr>
            <p:cNvPr id="21" name="矩形 20"/>
            <p:cNvSpPr/>
            <p:nvPr/>
          </p:nvSpPr>
          <p:spPr>
            <a:xfrm>
              <a:off x="3917586" y="2223761"/>
              <a:ext cx="3050802" cy="377371"/>
            </a:xfrm>
            <a:prstGeom prst="rect">
              <a:avLst/>
            </a:prstGeom>
            <a:solidFill>
              <a:srgbClr val="A7E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文本框 27"/>
            <p:cNvSpPr txBox="1"/>
            <p:nvPr/>
          </p:nvSpPr>
          <p:spPr>
            <a:xfrm>
              <a:off x="3950704" y="2240959"/>
              <a:ext cx="2954655" cy="369332"/>
            </a:xfrm>
            <a:prstGeom prst="rect">
              <a:avLst/>
            </a:prstGeom>
            <a:noFill/>
          </p:spPr>
          <p:txBody>
            <a:bodyPr wrap="none" rtlCol="0">
              <a:spAutoFit/>
            </a:bodyPr>
            <a:lstStyle/>
            <a:p>
              <a:r>
                <a:rPr lang="zh-CN" altLang="en-US" sz="1800" dirty="0" smtClean="0">
                  <a:solidFill>
                    <a:schemeClr val="bg1"/>
                  </a:solidFill>
                  <a:latin typeface="微软雅黑" panose="020B0503020204020204" pitchFamily="34" charset="-122"/>
                  <a:ea typeface="微软雅黑" panose="020B0503020204020204" pitchFamily="34" charset="-122"/>
                </a:rPr>
                <a:t>单击此处添加文字标题内容</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3917586" y="2888817"/>
            <a:ext cx="3050802" cy="377371"/>
            <a:chOff x="3917586" y="2845275"/>
            <a:chExt cx="3050802" cy="377371"/>
          </a:xfrm>
        </p:grpSpPr>
        <p:sp>
          <p:nvSpPr>
            <p:cNvPr id="22" name="矩形 21"/>
            <p:cNvSpPr/>
            <p:nvPr/>
          </p:nvSpPr>
          <p:spPr>
            <a:xfrm>
              <a:off x="3917586" y="2845275"/>
              <a:ext cx="3050802" cy="377371"/>
            </a:xfrm>
            <a:prstGeom prst="rect">
              <a:avLst/>
            </a:prstGeom>
            <a:solidFill>
              <a:srgbClr val="55A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文本框 28"/>
            <p:cNvSpPr txBox="1"/>
            <p:nvPr/>
          </p:nvSpPr>
          <p:spPr>
            <a:xfrm>
              <a:off x="3950704" y="2851034"/>
              <a:ext cx="2954655" cy="369332"/>
            </a:xfrm>
            <a:prstGeom prst="rect">
              <a:avLst/>
            </a:prstGeom>
            <a:noFill/>
          </p:spPr>
          <p:txBody>
            <a:bodyPr wrap="none" rtlCol="0">
              <a:spAutoFit/>
            </a:bodyPr>
            <a:lstStyle/>
            <a:p>
              <a:r>
                <a:rPr lang="zh-CN" altLang="en-US" sz="1800" dirty="0" smtClean="0">
                  <a:solidFill>
                    <a:schemeClr val="bg1"/>
                  </a:solidFill>
                  <a:latin typeface="微软雅黑" panose="020B0503020204020204" pitchFamily="34" charset="-122"/>
                  <a:ea typeface="微软雅黑" panose="020B0503020204020204" pitchFamily="34" charset="-122"/>
                </a:rPr>
                <a:t>单击此处添加文字标题内容</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4816050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 calcmode="lin" valueType="num">
                                      <p:cBhvr>
                                        <p:cTn id="20" dur="500" fill="hold"/>
                                        <p:tgtEl>
                                          <p:spTgt spid="23"/>
                                        </p:tgtEl>
                                        <p:attrNameLst>
                                          <p:attrName>style.rotation</p:attrName>
                                        </p:attrNameLst>
                                      </p:cBhvr>
                                      <p:tavLst>
                                        <p:tav tm="0">
                                          <p:val>
                                            <p:fltVal val="360"/>
                                          </p:val>
                                        </p:tav>
                                        <p:tav tm="100000">
                                          <p:val>
                                            <p:fltVal val="0"/>
                                          </p:val>
                                        </p:tav>
                                      </p:tavLst>
                                    </p:anim>
                                    <p:animEffect transition="in" filter="fade">
                                      <p:cBhvr>
                                        <p:cTn id="21" dur="500"/>
                                        <p:tgtEl>
                                          <p:spTgt spid="2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2000"/>
                            </p:stCondLst>
                            <p:childTnLst>
                              <p:par>
                                <p:cTn id="27" presetID="49" presetClass="entr" presetSubtype="0" decel="100000"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 calcmode="lin" valueType="num">
                                      <p:cBhvr>
                                        <p:cTn id="31" dur="500" fill="hold"/>
                                        <p:tgtEl>
                                          <p:spTgt spid="25"/>
                                        </p:tgtEl>
                                        <p:attrNameLst>
                                          <p:attrName>style.rotation</p:attrName>
                                        </p:attrNameLst>
                                      </p:cBhvr>
                                      <p:tavLst>
                                        <p:tav tm="0">
                                          <p:val>
                                            <p:fltVal val="360"/>
                                          </p:val>
                                        </p:tav>
                                        <p:tav tm="100000">
                                          <p:val>
                                            <p:fltVal val="0"/>
                                          </p:val>
                                        </p:tav>
                                      </p:tavLst>
                                    </p:anim>
                                    <p:animEffect transition="in" filter="fade">
                                      <p:cBhvr>
                                        <p:cTn id="32" dur="500"/>
                                        <p:tgtEl>
                                          <p:spTgt spid="25"/>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childTnLst>
                          </p:cTn>
                        </p:par>
                        <p:par>
                          <p:cTn id="37" fill="hold">
                            <p:stCondLst>
                              <p:cond delay="3000"/>
                            </p:stCondLst>
                            <p:childTnLst>
                              <p:par>
                                <p:cTn id="38" presetID="49" presetClass="entr" presetSubtype="0" decel="10000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 calcmode="lin" valueType="num">
                                      <p:cBhvr>
                                        <p:cTn id="42" dur="500" fill="hold"/>
                                        <p:tgtEl>
                                          <p:spTgt spid="26"/>
                                        </p:tgtEl>
                                        <p:attrNameLst>
                                          <p:attrName>style.rotation</p:attrName>
                                        </p:attrNameLst>
                                      </p:cBhvr>
                                      <p:tavLst>
                                        <p:tav tm="0">
                                          <p:val>
                                            <p:fltVal val="360"/>
                                          </p:val>
                                        </p:tav>
                                        <p:tav tm="100000">
                                          <p:val>
                                            <p:fltVal val="0"/>
                                          </p:val>
                                        </p:tav>
                                      </p:tavLst>
                                    </p:anim>
                                    <p:animEffect transition="in" filter="fade">
                                      <p:cBhvr>
                                        <p:cTn id="43" dur="500"/>
                                        <p:tgtEl>
                                          <p:spTgt spid="26"/>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161977" y="3128180"/>
            <a:ext cx="8870082" cy="0"/>
          </a:xfrm>
          <a:prstGeom prst="line">
            <a:avLst/>
          </a:prstGeom>
          <a:ln>
            <a:solidFill>
              <a:schemeClr val="bg1">
                <a:lumMod val="65000"/>
              </a:schemeClr>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129622" y="3044700"/>
            <a:ext cx="161274" cy="161274"/>
            <a:chOff x="3793331" y="2276872"/>
            <a:chExt cx="216024" cy="216024"/>
          </a:xfrm>
          <a:solidFill>
            <a:srgbClr val="F24700"/>
          </a:solidFill>
        </p:grpSpPr>
        <p:sp>
          <p:nvSpPr>
            <p:cNvPr id="8" name="椭圆 7"/>
            <p:cNvSpPr/>
            <p:nvPr/>
          </p:nvSpPr>
          <p:spPr>
            <a:xfrm>
              <a:off x="3829335" y="23128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3">
                <a:solidFill>
                  <a:schemeClr val="tx1"/>
                </a:solidFill>
              </a:endParaRPr>
            </a:p>
          </p:txBody>
        </p:sp>
        <p:sp>
          <p:nvSpPr>
            <p:cNvPr id="9" name="椭圆 8"/>
            <p:cNvSpPr/>
            <p:nvPr/>
          </p:nvSpPr>
          <p:spPr>
            <a:xfrm>
              <a:off x="3793331" y="2276872"/>
              <a:ext cx="216024" cy="216024"/>
            </a:xfrm>
            <a:prstGeom prst="ellipse">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3">
                <a:solidFill>
                  <a:schemeClr val="tx1"/>
                </a:solidFill>
              </a:endParaRPr>
            </a:p>
          </p:txBody>
        </p:sp>
      </p:grpSp>
      <p:grpSp>
        <p:nvGrpSpPr>
          <p:cNvPr id="10" name="组合 9"/>
          <p:cNvGrpSpPr/>
          <p:nvPr/>
        </p:nvGrpSpPr>
        <p:grpSpPr>
          <a:xfrm>
            <a:off x="2204784" y="3044700"/>
            <a:ext cx="161274" cy="161274"/>
            <a:chOff x="3793331" y="2276872"/>
            <a:chExt cx="216024" cy="216024"/>
          </a:xfrm>
          <a:solidFill>
            <a:srgbClr val="FBC600"/>
          </a:solidFill>
        </p:grpSpPr>
        <p:sp>
          <p:nvSpPr>
            <p:cNvPr id="11" name="椭圆 10"/>
            <p:cNvSpPr/>
            <p:nvPr/>
          </p:nvSpPr>
          <p:spPr>
            <a:xfrm>
              <a:off x="3829335" y="23128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3">
                <a:solidFill>
                  <a:schemeClr val="tx1"/>
                </a:solidFill>
              </a:endParaRPr>
            </a:p>
          </p:txBody>
        </p:sp>
        <p:sp>
          <p:nvSpPr>
            <p:cNvPr id="12" name="椭圆 11"/>
            <p:cNvSpPr/>
            <p:nvPr/>
          </p:nvSpPr>
          <p:spPr>
            <a:xfrm>
              <a:off x="3793331" y="2276872"/>
              <a:ext cx="216024" cy="216024"/>
            </a:xfrm>
            <a:prstGeom prst="ellipse">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3">
                <a:solidFill>
                  <a:schemeClr val="tx1"/>
                </a:solidFill>
              </a:endParaRPr>
            </a:p>
          </p:txBody>
        </p:sp>
      </p:grpSp>
      <p:grpSp>
        <p:nvGrpSpPr>
          <p:cNvPr id="13" name="组合 12"/>
          <p:cNvGrpSpPr/>
          <p:nvPr/>
        </p:nvGrpSpPr>
        <p:grpSpPr>
          <a:xfrm>
            <a:off x="3333703" y="3044700"/>
            <a:ext cx="161274" cy="161274"/>
            <a:chOff x="3793331" y="2276872"/>
            <a:chExt cx="216024" cy="216024"/>
          </a:xfrm>
          <a:solidFill>
            <a:srgbClr val="72A81D"/>
          </a:solidFill>
        </p:grpSpPr>
        <p:sp>
          <p:nvSpPr>
            <p:cNvPr id="14" name="椭圆 13"/>
            <p:cNvSpPr/>
            <p:nvPr/>
          </p:nvSpPr>
          <p:spPr>
            <a:xfrm>
              <a:off x="3829335" y="23128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3">
                <a:solidFill>
                  <a:schemeClr val="tx1"/>
                </a:solidFill>
              </a:endParaRPr>
            </a:p>
          </p:txBody>
        </p:sp>
        <p:sp>
          <p:nvSpPr>
            <p:cNvPr id="15" name="椭圆 14"/>
            <p:cNvSpPr/>
            <p:nvPr/>
          </p:nvSpPr>
          <p:spPr>
            <a:xfrm>
              <a:off x="3793331" y="2276872"/>
              <a:ext cx="216024" cy="216024"/>
            </a:xfrm>
            <a:prstGeom prst="ellipse">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3">
                <a:solidFill>
                  <a:schemeClr val="tx1"/>
                </a:solidFill>
              </a:endParaRPr>
            </a:p>
          </p:txBody>
        </p:sp>
      </p:grpSp>
      <p:grpSp>
        <p:nvGrpSpPr>
          <p:cNvPr id="16" name="组合 15"/>
          <p:cNvGrpSpPr/>
          <p:nvPr/>
        </p:nvGrpSpPr>
        <p:grpSpPr>
          <a:xfrm>
            <a:off x="4462622" y="3044700"/>
            <a:ext cx="161274" cy="161274"/>
            <a:chOff x="3793331" y="2276872"/>
            <a:chExt cx="216024" cy="216024"/>
          </a:xfrm>
          <a:solidFill>
            <a:srgbClr val="6334E5"/>
          </a:solidFill>
        </p:grpSpPr>
        <p:sp>
          <p:nvSpPr>
            <p:cNvPr id="17" name="椭圆 16"/>
            <p:cNvSpPr/>
            <p:nvPr/>
          </p:nvSpPr>
          <p:spPr>
            <a:xfrm>
              <a:off x="3829335" y="23128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3">
                <a:solidFill>
                  <a:schemeClr val="tx1"/>
                </a:solidFill>
              </a:endParaRPr>
            </a:p>
          </p:txBody>
        </p:sp>
        <p:sp>
          <p:nvSpPr>
            <p:cNvPr id="18" name="椭圆 17"/>
            <p:cNvSpPr/>
            <p:nvPr/>
          </p:nvSpPr>
          <p:spPr>
            <a:xfrm>
              <a:off x="3793331" y="2276872"/>
              <a:ext cx="216024" cy="216024"/>
            </a:xfrm>
            <a:prstGeom prst="ellipse">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3">
                <a:solidFill>
                  <a:schemeClr val="tx1"/>
                </a:solidFill>
              </a:endParaRPr>
            </a:p>
          </p:txBody>
        </p:sp>
      </p:grpSp>
      <p:grpSp>
        <p:nvGrpSpPr>
          <p:cNvPr id="19" name="组合 18"/>
          <p:cNvGrpSpPr/>
          <p:nvPr/>
        </p:nvGrpSpPr>
        <p:grpSpPr>
          <a:xfrm>
            <a:off x="5591544" y="3017823"/>
            <a:ext cx="215032" cy="215032"/>
            <a:chOff x="3793331" y="2276872"/>
            <a:chExt cx="216024" cy="216024"/>
          </a:xfrm>
          <a:solidFill>
            <a:srgbClr val="72A81D"/>
          </a:solidFill>
        </p:grpSpPr>
        <p:sp>
          <p:nvSpPr>
            <p:cNvPr id="20" name="椭圆 19"/>
            <p:cNvSpPr/>
            <p:nvPr/>
          </p:nvSpPr>
          <p:spPr>
            <a:xfrm>
              <a:off x="3829335" y="23128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3">
                <a:solidFill>
                  <a:schemeClr val="tx1"/>
                </a:solidFill>
              </a:endParaRPr>
            </a:p>
          </p:txBody>
        </p:sp>
        <p:sp>
          <p:nvSpPr>
            <p:cNvPr id="21" name="椭圆 20"/>
            <p:cNvSpPr/>
            <p:nvPr/>
          </p:nvSpPr>
          <p:spPr>
            <a:xfrm>
              <a:off x="3793331" y="2276872"/>
              <a:ext cx="216024" cy="216024"/>
            </a:xfrm>
            <a:prstGeom prst="ellipse">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3">
                <a:solidFill>
                  <a:schemeClr val="tx1"/>
                </a:solidFill>
              </a:endParaRPr>
            </a:p>
          </p:txBody>
        </p:sp>
      </p:grpSp>
      <p:grpSp>
        <p:nvGrpSpPr>
          <p:cNvPr id="22" name="组合 21"/>
          <p:cNvGrpSpPr/>
          <p:nvPr/>
        </p:nvGrpSpPr>
        <p:grpSpPr>
          <a:xfrm>
            <a:off x="6720461" y="3044700"/>
            <a:ext cx="161274" cy="161274"/>
            <a:chOff x="3793331" y="2276872"/>
            <a:chExt cx="216024" cy="216024"/>
          </a:xfrm>
          <a:solidFill>
            <a:srgbClr val="FBC600"/>
          </a:solidFill>
        </p:grpSpPr>
        <p:sp>
          <p:nvSpPr>
            <p:cNvPr id="23" name="椭圆 22"/>
            <p:cNvSpPr/>
            <p:nvPr/>
          </p:nvSpPr>
          <p:spPr>
            <a:xfrm>
              <a:off x="3829335" y="23128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3">
                <a:solidFill>
                  <a:schemeClr val="tx1"/>
                </a:solidFill>
              </a:endParaRPr>
            </a:p>
          </p:txBody>
        </p:sp>
        <p:sp>
          <p:nvSpPr>
            <p:cNvPr id="24" name="椭圆 23"/>
            <p:cNvSpPr/>
            <p:nvPr/>
          </p:nvSpPr>
          <p:spPr>
            <a:xfrm>
              <a:off x="3793331" y="2276872"/>
              <a:ext cx="216024" cy="216024"/>
            </a:xfrm>
            <a:prstGeom prst="ellipse">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3">
                <a:solidFill>
                  <a:schemeClr val="tx1"/>
                </a:solidFill>
              </a:endParaRPr>
            </a:p>
          </p:txBody>
        </p:sp>
      </p:grpSp>
      <p:grpSp>
        <p:nvGrpSpPr>
          <p:cNvPr id="25" name="组合 24"/>
          <p:cNvGrpSpPr/>
          <p:nvPr/>
        </p:nvGrpSpPr>
        <p:grpSpPr>
          <a:xfrm>
            <a:off x="7849381" y="3044700"/>
            <a:ext cx="161274" cy="161274"/>
            <a:chOff x="3793331" y="2276872"/>
            <a:chExt cx="216024" cy="216024"/>
          </a:xfrm>
          <a:solidFill>
            <a:srgbClr val="72A81D"/>
          </a:solidFill>
        </p:grpSpPr>
        <p:sp>
          <p:nvSpPr>
            <p:cNvPr id="26" name="椭圆 25"/>
            <p:cNvSpPr/>
            <p:nvPr/>
          </p:nvSpPr>
          <p:spPr>
            <a:xfrm>
              <a:off x="3829335" y="23128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3">
                <a:solidFill>
                  <a:schemeClr val="tx1"/>
                </a:solidFill>
              </a:endParaRPr>
            </a:p>
          </p:txBody>
        </p:sp>
        <p:sp>
          <p:nvSpPr>
            <p:cNvPr id="27" name="椭圆 26"/>
            <p:cNvSpPr/>
            <p:nvPr/>
          </p:nvSpPr>
          <p:spPr>
            <a:xfrm>
              <a:off x="3793331" y="2276872"/>
              <a:ext cx="216024" cy="216024"/>
            </a:xfrm>
            <a:prstGeom prst="ellipse">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3">
                <a:solidFill>
                  <a:schemeClr val="tx1"/>
                </a:solidFill>
              </a:endParaRPr>
            </a:p>
          </p:txBody>
        </p:sp>
      </p:grpSp>
      <p:sp>
        <p:nvSpPr>
          <p:cNvPr id="28" name="标题 4"/>
          <p:cNvSpPr txBox="1">
            <a:spLocks/>
          </p:cNvSpPr>
          <p:nvPr/>
        </p:nvSpPr>
        <p:spPr>
          <a:xfrm>
            <a:off x="645800" y="3343213"/>
            <a:ext cx="1021404" cy="350031"/>
          </a:xfrm>
          <a:prstGeom prst="rect">
            <a:avLst/>
          </a:prstGeom>
          <a:noFill/>
        </p:spPr>
        <p:txBody>
          <a:bodyPr vert="horz" lIns="68266" tIns="34132" rIns="68266" bIns="3413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046" dirty="0">
                <a:solidFill>
                  <a:schemeClr val="tx1">
                    <a:lumMod val="85000"/>
                    <a:lumOff val="15000"/>
                  </a:schemeClr>
                </a:solidFill>
                <a:latin typeface="微软雅黑" panose="020B0503020204020204" pitchFamily="34" charset="-122"/>
                <a:ea typeface="微软雅黑" panose="020B0503020204020204" pitchFamily="34" charset="-122"/>
              </a:rPr>
              <a:t>2005.9.10</a:t>
            </a:r>
          </a:p>
          <a:p>
            <a:r>
              <a:rPr lang="zh-CN" altLang="en-US" sz="1046" dirty="0">
                <a:solidFill>
                  <a:schemeClr val="tx1">
                    <a:lumMod val="85000"/>
                    <a:lumOff val="15000"/>
                  </a:schemeClr>
                </a:solidFill>
                <a:latin typeface="微软雅黑" panose="020B0503020204020204" pitchFamily="34" charset="-122"/>
                <a:ea typeface="微软雅黑" panose="020B0503020204020204" pitchFamily="34" charset="-122"/>
              </a:rPr>
              <a:t>公司成立</a:t>
            </a:r>
            <a:endParaRPr lang="zh-CN" altLang="en-US" sz="822"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标题 4"/>
          <p:cNvSpPr txBox="1">
            <a:spLocks/>
          </p:cNvSpPr>
          <p:nvPr/>
        </p:nvSpPr>
        <p:spPr>
          <a:xfrm>
            <a:off x="1747841" y="3450730"/>
            <a:ext cx="1102041" cy="350031"/>
          </a:xfrm>
          <a:prstGeom prst="rect">
            <a:avLst/>
          </a:prstGeom>
          <a:noFill/>
        </p:spPr>
        <p:txBody>
          <a:bodyPr vert="horz" lIns="68266" tIns="34132" rIns="68266" bIns="3413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046" dirty="0">
                <a:solidFill>
                  <a:schemeClr val="tx1">
                    <a:lumMod val="85000"/>
                    <a:lumOff val="15000"/>
                  </a:schemeClr>
                </a:solidFill>
                <a:latin typeface="微软雅黑" panose="020B0503020204020204" pitchFamily="34" charset="-122"/>
                <a:ea typeface="微软雅黑" panose="020B0503020204020204" pitchFamily="34" charset="-122"/>
              </a:rPr>
              <a:t>2007.5.19</a:t>
            </a:r>
          </a:p>
          <a:p>
            <a:r>
              <a:rPr lang="zh-CN" altLang="en-US" sz="1046" dirty="0">
                <a:solidFill>
                  <a:schemeClr val="tx1">
                    <a:lumMod val="85000"/>
                    <a:lumOff val="15000"/>
                  </a:schemeClr>
                </a:solidFill>
                <a:latin typeface="微软雅黑" panose="020B0503020204020204" pitchFamily="34" charset="-122"/>
                <a:ea typeface="微软雅黑" panose="020B0503020204020204" pitchFamily="34" charset="-122"/>
              </a:rPr>
              <a:t>公司公开募股成立全资公司</a:t>
            </a:r>
            <a:endParaRPr lang="zh-CN" altLang="en-US" sz="822"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标题 4"/>
          <p:cNvSpPr txBox="1">
            <a:spLocks/>
          </p:cNvSpPr>
          <p:nvPr/>
        </p:nvSpPr>
        <p:spPr>
          <a:xfrm>
            <a:off x="2957397" y="3450730"/>
            <a:ext cx="967645" cy="350031"/>
          </a:xfrm>
          <a:prstGeom prst="rect">
            <a:avLst/>
          </a:prstGeom>
          <a:noFill/>
        </p:spPr>
        <p:txBody>
          <a:bodyPr vert="horz" lIns="68266" tIns="34132" rIns="68266" bIns="3413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046" dirty="0">
                <a:solidFill>
                  <a:schemeClr val="tx1">
                    <a:lumMod val="85000"/>
                    <a:lumOff val="15000"/>
                  </a:schemeClr>
                </a:solidFill>
                <a:latin typeface="微软雅黑" panose="020B0503020204020204" pitchFamily="34" charset="-122"/>
                <a:ea typeface="微软雅黑" panose="020B0503020204020204" pitchFamily="34" charset="-122"/>
              </a:rPr>
              <a:t>2009.8.29</a:t>
            </a:r>
          </a:p>
          <a:p>
            <a:r>
              <a:rPr lang="zh-CN" altLang="en-US" sz="1046" dirty="0">
                <a:solidFill>
                  <a:schemeClr val="tx1">
                    <a:lumMod val="85000"/>
                    <a:lumOff val="15000"/>
                  </a:schemeClr>
                </a:solidFill>
                <a:latin typeface="微软雅黑" panose="020B0503020204020204" pitchFamily="34" charset="-122"/>
                <a:ea typeface="微软雅黑" panose="020B0503020204020204" pitchFamily="34" charset="-122"/>
              </a:rPr>
              <a:t>公司收购七点公司</a:t>
            </a:r>
            <a:endParaRPr lang="zh-CN" altLang="en-US" sz="822"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标题 4"/>
          <p:cNvSpPr txBox="1">
            <a:spLocks/>
          </p:cNvSpPr>
          <p:nvPr/>
        </p:nvSpPr>
        <p:spPr>
          <a:xfrm>
            <a:off x="4031984" y="3450730"/>
            <a:ext cx="1021979" cy="350031"/>
          </a:xfrm>
          <a:prstGeom prst="rect">
            <a:avLst/>
          </a:prstGeom>
          <a:noFill/>
        </p:spPr>
        <p:txBody>
          <a:bodyPr vert="horz" lIns="68266" tIns="34132" rIns="68266" bIns="3413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046" dirty="0">
                <a:solidFill>
                  <a:schemeClr val="tx1">
                    <a:lumMod val="85000"/>
                    <a:lumOff val="15000"/>
                  </a:schemeClr>
                </a:solidFill>
                <a:latin typeface="微软雅黑" panose="020B0503020204020204" pitchFamily="34" charset="-122"/>
                <a:ea typeface="微软雅黑" panose="020B0503020204020204" pitchFamily="34" charset="-122"/>
              </a:rPr>
              <a:t>2014.3.15</a:t>
            </a:r>
          </a:p>
          <a:p>
            <a:r>
              <a:rPr lang="zh-CN" altLang="en-US" sz="1046" dirty="0">
                <a:solidFill>
                  <a:schemeClr val="tx1">
                    <a:lumMod val="85000"/>
                    <a:lumOff val="15000"/>
                  </a:schemeClr>
                </a:solidFill>
                <a:latin typeface="微软雅黑" panose="020B0503020204020204" pitchFamily="34" charset="-122"/>
                <a:ea typeface="微软雅黑" panose="020B0503020204020204" pitchFamily="34" charset="-122"/>
              </a:rPr>
              <a:t>公司总市值超</a:t>
            </a:r>
            <a:r>
              <a:rPr lang="en-US" altLang="zh-CN" sz="1046" dirty="0">
                <a:solidFill>
                  <a:schemeClr val="tx1">
                    <a:lumMod val="85000"/>
                    <a:lumOff val="15000"/>
                  </a:schemeClr>
                </a:solidFill>
                <a:latin typeface="微软雅黑" panose="020B0503020204020204" pitchFamily="34" charset="-122"/>
                <a:ea typeface="微软雅黑" panose="020B0503020204020204" pitchFamily="34" charset="-122"/>
              </a:rPr>
              <a:t>10</a:t>
            </a:r>
            <a:r>
              <a:rPr lang="zh-CN" altLang="en-US" sz="1046" dirty="0">
                <a:solidFill>
                  <a:schemeClr val="tx1">
                    <a:lumMod val="85000"/>
                    <a:lumOff val="15000"/>
                  </a:schemeClr>
                </a:solidFill>
                <a:latin typeface="微软雅黑" panose="020B0503020204020204" pitchFamily="34" charset="-122"/>
                <a:ea typeface="微软雅黑" panose="020B0503020204020204" pitchFamily="34" charset="-122"/>
              </a:rPr>
              <a:t>亿</a:t>
            </a:r>
            <a:endParaRPr lang="zh-CN" altLang="en-US" sz="822"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标题 4"/>
          <p:cNvSpPr txBox="1">
            <a:spLocks/>
          </p:cNvSpPr>
          <p:nvPr/>
        </p:nvSpPr>
        <p:spPr>
          <a:xfrm>
            <a:off x="5053962" y="3450730"/>
            <a:ext cx="1290193" cy="350031"/>
          </a:xfrm>
          <a:prstGeom prst="rect">
            <a:avLst/>
          </a:prstGeom>
          <a:noFill/>
        </p:spPr>
        <p:txBody>
          <a:bodyPr vert="horz" lIns="68266" tIns="34132" rIns="68266" bIns="3413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343" b="1" dirty="0">
                <a:solidFill>
                  <a:schemeClr val="tx1">
                    <a:lumMod val="85000"/>
                    <a:lumOff val="15000"/>
                  </a:schemeClr>
                </a:solidFill>
                <a:latin typeface="微软雅黑" panose="020B0503020204020204" pitchFamily="34" charset="-122"/>
                <a:ea typeface="微软雅黑" panose="020B0503020204020204" pitchFamily="34" charset="-122"/>
              </a:rPr>
              <a:t>2015.10.15</a:t>
            </a:r>
          </a:p>
          <a:p>
            <a:r>
              <a:rPr lang="zh-CN" altLang="en-US" sz="1343" b="1" dirty="0">
                <a:solidFill>
                  <a:schemeClr val="tx1">
                    <a:lumMod val="85000"/>
                    <a:lumOff val="15000"/>
                  </a:schemeClr>
                </a:solidFill>
                <a:latin typeface="微软雅黑" panose="020B0503020204020204" pitchFamily="34" charset="-122"/>
                <a:ea typeface="微软雅黑" panose="020B0503020204020204" pitchFamily="34" charset="-122"/>
              </a:rPr>
              <a:t>公司公开融资</a:t>
            </a:r>
            <a:endParaRPr lang="en-US" altLang="zh-CN" sz="1343" b="1"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343" b="1" dirty="0">
                <a:solidFill>
                  <a:schemeClr val="tx1">
                    <a:lumMod val="85000"/>
                    <a:lumOff val="15000"/>
                  </a:schemeClr>
                </a:solidFill>
                <a:latin typeface="微软雅黑" panose="020B0503020204020204" pitchFamily="34" charset="-122"/>
                <a:ea typeface="微软雅黑" panose="020B0503020204020204" pitchFamily="34" charset="-122"/>
              </a:rPr>
              <a:t>计划上市</a:t>
            </a:r>
            <a:endParaRPr lang="zh-CN" altLang="en-US" sz="1046"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标题 4"/>
          <p:cNvSpPr txBox="1">
            <a:spLocks/>
          </p:cNvSpPr>
          <p:nvPr/>
        </p:nvSpPr>
        <p:spPr>
          <a:xfrm>
            <a:off x="6236640" y="3450730"/>
            <a:ext cx="1128919" cy="350031"/>
          </a:xfrm>
          <a:prstGeom prst="rect">
            <a:avLst/>
          </a:prstGeom>
          <a:noFill/>
        </p:spPr>
        <p:txBody>
          <a:bodyPr vert="horz" lIns="68266" tIns="34132" rIns="68266" bIns="3413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046" dirty="0">
                <a:solidFill>
                  <a:schemeClr val="tx1">
                    <a:lumMod val="85000"/>
                    <a:lumOff val="15000"/>
                  </a:schemeClr>
                </a:solidFill>
                <a:latin typeface="微软雅黑" panose="020B0503020204020204" pitchFamily="34" charset="-122"/>
                <a:ea typeface="微软雅黑" panose="020B0503020204020204" pitchFamily="34" charset="-122"/>
              </a:rPr>
              <a:t>2016.5.1</a:t>
            </a:r>
          </a:p>
          <a:p>
            <a:r>
              <a:rPr lang="zh-CN" altLang="en-US" sz="1046" dirty="0">
                <a:solidFill>
                  <a:schemeClr val="tx1">
                    <a:lumMod val="85000"/>
                    <a:lumOff val="15000"/>
                  </a:schemeClr>
                </a:solidFill>
                <a:latin typeface="微软雅黑" panose="020B0503020204020204" pitchFamily="34" charset="-122"/>
                <a:ea typeface="微软雅黑" panose="020B0503020204020204" pitchFamily="34" charset="-122"/>
              </a:rPr>
              <a:t>公司将计划进军房地产</a:t>
            </a:r>
            <a:endParaRPr lang="zh-CN" altLang="en-US" sz="822"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标题 4"/>
          <p:cNvSpPr txBox="1">
            <a:spLocks/>
          </p:cNvSpPr>
          <p:nvPr/>
        </p:nvSpPr>
        <p:spPr>
          <a:xfrm>
            <a:off x="7419317" y="3504488"/>
            <a:ext cx="1075161" cy="242514"/>
          </a:xfrm>
          <a:prstGeom prst="rect">
            <a:avLst/>
          </a:prstGeom>
          <a:noFill/>
        </p:spPr>
        <p:txBody>
          <a:bodyPr vert="horz" lIns="68266" tIns="34132" rIns="68266" bIns="3413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046" dirty="0" smtClean="0">
                <a:solidFill>
                  <a:schemeClr val="tx1">
                    <a:lumMod val="85000"/>
                    <a:lumOff val="15000"/>
                  </a:schemeClr>
                </a:solidFill>
                <a:latin typeface="微软雅黑" panose="020B0503020204020204" pitchFamily="34" charset="-122"/>
                <a:ea typeface="微软雅黑" panose="020B0503020204020204" pitchFamily="34" charset="-122"/>
              </a:rPr>
              <a:t>2020.1.10</a:t>
            </a:r>
            <a:endParaRPr lang="en-US" altLang="zh-CN" sz="1046"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046" dirty="0">
                <a:solidFill>
                  <a:schemeClr val="tx1">
                    <a:lumMod val="85000"/>
                    <a:lumOff val="15000"/>
                  </a:schemeClr>
                </a:solidFill>
                <a:latin typeface="微软雅黑" panose="020B0503020204020204" pitchFamily="34" charset="-122"/>
                <a:ea typeface="微软雅黑" panose="020B0503020204020204" pitchFamily="34" charset="-122"/>
              </a:rPr>
              <a:t>公司将开发首个工业区</a:t>
            </a:r>
            <a:endParaRPr lang="zh-CN" altLang="en-US" sz="822"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3676554" y="1477384"/>
            <a:ext cx="4011554" cy="1438737"/>
            <a:chOff x="5130397" y="1052736"/>
            <a:chExt cx="4968552" cy="1927164"/>
          </a:xfrm>
          <a:solidFill>
            <a:srgbClr val="0A90CF"/>
          </a:solidFill>
        </p:grpSpPr>
        <p:sp>
          <p:nvSpPr>
            <p:cNvPr id="36" name="圆角矩形 35"/>
            <p:cNvSpPr/>
            <p:nvPr/>
          </p:nvSpPr>
          <p:spPr>
            <a:xfrm>
              <a:off x="5130397" y="1052736"/>
              <a:ext cx="4968552" cy="1656184"/>
            </a:xfrm>
            <a:prstGeom prst="roundRect">
              <a:avLst>
                <a:gd name="adj" fmla="val 50000"/>
              </a:avLst>
            </a:prstGeom>
            <a:solidFill>
              <a:srgbClr val="F24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3">
                <a:solidFill>
                  <a:schemeClr val="tx1"/>
                </a:solidFill>
              </a:endParaRPr>
            </a:p>
          </p:txBody>
        </p:sp>
        <p:sp>
          <p:nvSpPr>
            <p:cNvPr id="37" name="等腰三角形 36"/>
            <p:cNvSpPr/>
            <p:nvPr/>
          </p:nvSpPr>
          <p:spPr>
            <a:xfrm rot="10800000">
              <a:off x="7465738" y="2691868"/>
              <a:ext cx="334117" cy="288032"/>
            </a:xfrm>
            <a:prstGeom prst="triangle">
              <a:avLst/>
            </a:prstGeom>
            <a:solidFill>
              <a:srgbClr val="F24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3">
                <a:solidFill>
                  <a:schemeClr val="tx1"/>
                </a:solidFill>
              </a:endParaRPr>
            </a:p>
          </p:txBody>
        </p:sp>
      </p:grpSp>
      <p:sp>
        <p:nvSpPr>
          <p:cNvPr id="38" name="矩形 47"/>
          <p:cNvSpPr>
            <a:spLocks noChangeArrowheads="1"/>
          </p:cNvSpPr>
          <p:nvPr/>
        </p:nvSpPr>
        <p:spPr bwMode="auto">
          <a:xfrm>
            <a:off x="4238554" y="1819813"/>
            <a:ext cx="3127004" cy="679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194" tIns="25597" rIns="51194" bIns="25597">
            <a:spAutoFit/>
          </a:bodyPr>
          <a:lstStyle/>
          <a:p>
            <a:pPr>
              <a:lnSpc>
                <a:spcPct val="130000"/>
              </a:lnSpc>
              <a:spcBef>
                <a:spcPct val="0"/>
              </a:spcBef>
              <a:buNone/>
            </a:pPr>
            <a:r>
              <a:rPr lang="zh-CN" altLang="en-US" sz="1046" dirty="0">
                <a:solidFill>
                  <a:schemeClr val="bg1"/>
                </a:solidFill>
                <a:latin typeface="微软雅黑" panose="020B0503020204020204" pitchFamily="34" charset="-122"/>
                <a:ea typeface="微软雅黑" panose="020B0503020204020204" pitchFamily="34" charset="-122"/>
              </a:rPr>
              <a:t>右键点击图片选择设置图片格式可直接替换图片。您的内容打在这里，或者通过复制您的文本后，在此框中选择粘贴，并选择只保留文字。</a:t>
            </a:r>
          </a:p>
        </p:txBody>
      </p:sp>
      <p:sp>
        <p:nvSpPr>
          <p:cNvPr id="42" name="矩形 3"/>
          <p:cNvSpPr>
            <a:spLocks noChangeArrowheads="1"/>
          </p:cNvSpPr>
          <p:nvPr/>
        </p:nvSpPr>
        <p:spPr bwMode="auto">
          <a:xfrm>
            <a:off x="4250890" y="1569197"/>
            <a:ext cx="789473" cy="258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194" tIns="25597" rIns="51194" bIns="25597">
            <a:spAutoFit/>
          </a:bodyPr>
          <a:lstStyle/>
          <a:p>
            <a:pPr>
              <a:spcBef>
                <a:spcPct val="0"/>
              </a:spcBef>
              <a:buFont typeface="Arial" charset="0"/>
              <a:buNone/>
            </a:pPr>
            <a:r>
              <a:rPr lang="zh-CN" altLang="en-US" sz="1343"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学校</a:t>
            </a:r>
            <a:r>
              <a:rPr lang="zh-CN" altLang="en-US" sz="1343"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简</a:t>
            </a:r>
            <a:r>
              <a:rPr lang="zh-CN" altLang="en-US" sz="1343"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介</a:t>
            </a:r>
          </a:p>
        </p:txBody>
      </p:sp>
    </p:spTree>
    <p:extLst>
      <p:ext uri="{BB962C8B-B14F-4D97-AF65-F5344CB8AC3E}">
        <p14:creationId xmlns:p14="http://schemas.microsoft.com/office/powerpoint/2010/main" val="338468781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childTnLst>
                          </p:cTn>
                        </p:par>
                        <p:par>
                          <p:cTn id="50" fill="hold">
                            <p:stCondLst>
                              <p:cond delay="40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8"/>
                                        </p:tgtEl>
                                        <p:attrNameLst>
                                          <p:attrName>ppt_y</p:attrName>
                                        </p:attrNameLst>
                                      </p:cBhvr>
                                      <p:tavLst>
                                        <p:tav tm="0">
                                          <p:val>
                                            <p:strVal val="#ppt_y"/>
                                          </p:val>
                                        </p:tav>
                                        <p:tav tm="100000">
                                          <p:val>
                                            <p:strVal val="#ppt_y"/>
                                          </p:val>
                                        </p:tav>
                                      </p:tavLst>
                                    </p:anim>
                                    <p:anim calcmode="lin" valueType="num">
                                      <p:cBhvr>
                                        <p:cTn id="55"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8"/>
                                        </p:tgtEl>
                                      </p:cBhvr>
                                    </p:animEffect>
                                  </p:childTnLst>
                                </p:cTn>
                              </p:par>
                            </p:childTnLst>
                          </p:cTn>
                        </p:par>
                        <p:par>
                          <p:cTn id="58" fill="hold">
                            <p:stCondLst>
                              <p:cond delay="51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9"/>
                                        </p:tgtEl>
                                        <p:attrNameLst>
                                          <p:attrName>ppt_y</p:attrName>
                                        </p:attrNameLst>
                                      </p:cBhvr>
                                      <p:tavLst>
                                        <p:tav tm="0">
                                          <p:val>
                                            <p:strVal val="#ppt_y"/>
                                          </p:val>
                                        </p:tav>
                                        <p:tav tm="100000">
                                          <p:val>
                                            <p:strVal val="#ppt_y"/>
                                          </p:val>
                                        </p:tav>
                                      </p:tavLst>
                                    </p:anim>
                                    <p:anim calcmode="lin" valueType="num">
                                      <p:cBhvr>
                                        <p:cTn id="63"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29"/>
                                        </p:tgtEl>
                                      </p:cBhvr>
                                    </p:animEffect>
                                  </p:childTnLst>
                                </p:cTn>
                              </p:par>
                            </p:childTnLst>
                          </p:cTn>
                        </p:par>
                        <p:par>
                          <p:cTn id="66" fill="hold">
                            <p:stCondLst>
                              <p:cond delay="66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30"/>
                                        </p:tgtEl>
                                        <p:attrNameLst>
                                          <p:attrName>ppt_y</p:attrName>
                                        </p:attrNameLst>
                                      </p:cBhvr>
                                      <p:tavLst>
                                        <p:tav tm="0">
                                          <p:val>
                                            <p:strVal val="#ppt_y"/>
                                          </p:val>
                                        </p:tav>
                                        <p:tav tm="100000">
                                          <p:val>
                                            <p:strVal val="#ppt_y"/>
                                          </p:val>
                                        </p:tav>
                                      </p:tavLst>
                                    </p:anim>
                                    <p:anim calcmode="lin" valueType="num">
                                      <p:cBhvr>
                                        <p:cTn id="71"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30"/>
                                        </p:tgtEl>
                                      </p:cBhvr>
                                    </p:animEffect>
                                  </p:childTnLst>
                                </p:cTn>
                              </p:par>
                            </p:childTnLst>
                          </p:cTn>
                        </p:par>
                        <p:par>
                          <p:cTn id="74" fill="hold">
                            <p:stCondLst>
                              <p:cond delay="79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31"/>
                                        </p:tgtEl>
                                        <p:attrNameLst>
                                          <p:attrName>style.visibility</p:attrName>
                                        </p:attrNameLst>
                                      </p:cBhvr>
                                      <p:to>
                                        <p:strVal val="visible"/>
                                      </p:to>
                                    </p:set>
                                    <p:anim calcmode="lin" valueType="num">
                                      <p:cBhvr>
                                        <p:cTn id="7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31"/>
                                        </p:tgtEl>
                                        <p:attrNameLst>
                                          <p:attrName>ppt_y</p:attrName>
                                        </p:attrNameLst>
                                      </p:cBhvr>
                                      <p:tavLst>
                                        <p:tav tm="0">
                                          <p:val>
                                            <p:strVal val="#ppt_y"/>
                                          </p:val>
                                        </p:tav>
                                        <p:tav tm="100000">
                                          <p:val>
                                            <p:strVal val="#ppt_y"/>
                                          </p:val>
                                        </p:tav>
                                      </p:tavLst>
                                    </p:anim>
                                    <p:anim calcmode="lin" valueType="num">
                                      <p:cBhvr>
                                        <p:cTn id="7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31"/>
                                        </p:tgtEl>
                                      </p:cBhvr>
                                    </p:animEffect>
                                  </p:childTnLst>
                                </p:cTn>
                              </p:par>
                            </p:childTnLst>
                          </p:cTn>
                        </p:par>
                        <p:par>
                          <p:cTn id="82" fill="hold">
                            <p:stCondLst>
                              <p:cond delay="925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32"/>
                                        </p:tgtEl>
                                        <p:attrNameLst>
                                          <p:attrName>style.visibility</p:attrName>
                                        </p:attrNameLst>
                                      </p:cBhvr>
                                      <p:to>
                                        <p:strVal val="visible"/>
                                      </p:to>
                                    </p:set>
                                    <p:anim calcmode="lin" valueType="num">
                                      <p:cBhvr>
                                        <p:cTn id="8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32"/>
                                        </p:tgtEl>
                                        <p:attrNameLst>
                                          <p:attrName>ppt_y</p:attrName>
                                        </p:attrNameLst>
                                      </p:cBhvr>
                                      <p:tavLst>
                                        <p:tav tm="0">
                                          <p:val>
                                            <p:strVal val="#ppt_y"/>
                                          </p:val>
                                        </p:tav>
                                        <p:tav tm="100000">
                                          <p:val>
                                            <p:strVal val="#ppt_y"/>
                                          </p:val>
                                        </p:tav>
                                      </p:tavLst>
                                    </p:anim>
                                    <p:anim calcmode="lin" valueType="num">
                                      <p:cBhvr>
                                        <p:cTn id="8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32"/>
                                        </p:tgtEl>
                                      </p:cBhvr>
                                    </p:animEffect>
                                  </p:childTnLst>
                                </p:cTn>
                              </p:par>
                            </p:childTnLst>
                          </p:cTn>
                        </p:par>
                        <p:par>
                          <p:cTn id="90" fill="hold">
                            <p:stCondLst>
                              <p:cond delay="1070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33"/>
                                        </p:tgtEl>
                                        <p:attrNameLst>
                                          <p:attrName>style.visibility</p:attrName>
                                        </p:attrNameLst>
                                      </p:cBhvr>
                                      <p:to>
                                        <p:strVal val="visible"/>
                                      </p:to>
                                    </p:set>
                                    <p:anim calcmode="lin" valueType="num">
                                      <p:cBhvr>
                                        <p:cTn id="93"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33"/>
                                        </p:tgtEl>
                                        <p:attrNameLst>
                                          <p:attrName>ppt_y</p:attrName>
                                        </p:attrNameLst>
                                      </p:cBhvr>
                                      <p:tavLst>
                                        <p:tav tm="0">
                                          <p:val>
                                            <p:strVal val="#ppt_y"/>
                                          </p:val>
                                        </p:tav>
                                        <p:tav tm="100000">
                                          <p:val>
                                            <p:strVal val="#ppt_y"/>
                                          </p:val>
                                        </p:tav>
                                      </p:tavLst>
                                    </p:anim>
                                    <p:anim calcmode="lin" valueType="num">
                                      <p:cBhvr>
                                        <p:cTn id="95"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33"/>
                                        </p:tgtEl>
                                      </p:cBhvr>
                                    </p:animEffect>
                                  </p:childTnLst>
                                </p:cTn>
                              </p:par>
                            </p:childTnLst>
                          </p:cTn>
                        </p:par>
                        <p:par>
                          <p:cTn id="98" fill="hold">
                            <p:stCondLst>
                              <p:cond delay="12050"/>
                            </p:stCondLst>
                            <p:childTnLst>
                              <p:par>
                                <p:cTn id="99" presetID="41" presetClass="entr" presetSubtype="0" fill="hold" grpId="0" nodeType="afterEffect">
                                  <p:stCondLst>
                                    <p:cond delay="0"/>
                                  </p:stCondLst>
                                  <p:iterate type="lt">
                                    <p:tmPct val="10000"/>
                                  </p:iterate>
                                  <p:childTnLst>
                                    <p:set>
                                      <p:cBhvr>
                                        <p:cTn id="100" dur="1" fill="hold">
                                          <p:stCondLst>
                                            <p:cond delay="0"/>
                                          </p:stCondLst>
                                        </p:cTn>
                                        <p:tgtEl>
                                          <p:spTgt spid="34"/>
                                        </p:tgtEl>
                                        <p:attrNameLst>
                                          <p:attrName>style.visibility</p:attrName>
                                        </p:attrNameLst>
                                      </p:cBhvr>
                                      <p:to>
                                        <p:strVal val="visible"/>
                                      </p:to>
                                    </p:set>
                                    <p:anim calcmode="lin" valueType="num">
                                      <p:cBhvr>
                                        <p:cTn id="101"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34"/>
                                        </p:tgtEl>
                                        <p:attrNameLst>
                                          <p:attrName>ppt_y</p:attrName>
                                        </p:attrNameLst>
                                      </p:cBhvr>
                                      <p:tavLst>
                                        <p:tav tm="0">
                                          <p:val>
                                            <p:strVal val="#ppt_y"/>
                                          </p:val>
                                        </p:tav>
                                        <p:tav tm="100000">
                                          <p:val>
                                            <p:strVal val="#ppt_y"/>
                                          </p:val>
                                        </p:tav>
                                      </p:tavLst>
                                    </p:anim>
                                    <p:anim calcmode="lin" valueType="num">
                                      <p:cBhvr>
                                        <p:cTn id="103"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34"/>
                                        </p:tgtEl>
                                      </p:cBhvr>
                                    </p:animEffect>
                                  </p:childTnLst>
                                </p:cTn>
                              </p:par>
                            </p:childTnLst>
                          </p:cTn>
                        </p:par>
                        <p:par>
                          <p:cTn id="106" fill="hold">
                            <p:stCondLst>
                              <p:cond delay="13450"/>
                            </p:stCondLst>
                            <p:childTnLst>
                              <p:par>
                                <p:cTn id="107" presetID="42" presetClass="entr" presetSubtype="0" fill="hold" nodeType="afterEffect">
                                  <p:stCondLst>
                                    <p:cond delay="0"/>
                                  </p:stCondLst>
                                  <p:childTnLst>
                                    <p:set>
                                      <p:cBhvr>
                                        <p:cTn id="108" dur="1" fill="hold">
                                          <p:stCondLst>
                                            <p:cond delay="0"/>
                                          </p:stCondLst>
                                        </p:cTn>
                                        <p:tgtEl>
                                          <p:spTgt spid="35"/>
                                        </p:tgtEl>
                                        <p:attrNameLst>
                                          <p:attrName>style.visibility</p:attrName>
                                        </p:attrNameLst>
                                      </p:cBhvr>
                                      <p:to>
                                        <p:strVal val="visible"/>
                                      </p:to>
                                    </p:set>
                                    <p:animEffect transition="in" filter="fade">
                                      <p:cBhvr>
                                        <p:cTn id="109" dur="1000"/>
                                        <p:tgtEl>
                                          <p:spTgt spid="35"/>
                                        </p:tgtEl>
                                      </p:cBhvr>
                                    </p:animEffect>
                                    <p:anim calcmode="lin" valueType="num">
                                      <p:cBhvr>
                                        <p:cTn id="110" dur="1000" fill="hold"/>
                                        <p:tgtEl>
                                          <p:spTgt spid="35"/>
                                        </p:tgtEl>
                                        <p:attrNameLst>
                                          <p:attrName>ppt_x</p:attrName>
                                        </p:attrNameLst>
                                      </p:cBhvr>
                                      <p:tavLst>
                                        <p:tav tm="0">
                                          <p:val>
                                            <p:strVal val="#ppt_x"/>
                                          </p:val>
                                        </p:tav>
                                        <p:tav tm="100000">
                                          <p:val>
                                            <p:strVal val="#ppt_x"/>
                                          </p:val>
                                        </p:tav>
                                      </p:tavLst>
                                    </p:anim>
                                    <p:anim calcmode="lin" valueType="num">
                                      <p:cBhvr>
                                        <p:cTn id="111" dur="1000" fill="hold"/>
                                        <p:tgtEl>
                                          <p:spTgt spid="35"/>
                                        </p:tgtEl>
                                        <p:attrNameLst>
                                          <p:attrName>ppt_y</p:attrName>
                                        </p:attrNameLst>
                                      </p:cBhvr>
                                      <p:tavLst>
                                        <p:tav tm="0">
                                          <p:val>
                                            <p:strVal val="#ppt_y+.1"/>
                                          </p:val>
                                        </p:tav>
                                        <p:tav tm="100000">
                                          <p:val>
                                            <p:strVal val="#ppt_y"/>
                                          </p:val>
                                        </p:tav>
                                      </p:tavLst>
                                    </p:anim>
                                  </p:childTnLst>
                                </p:cTn>
                              </p:par>
                            </p:childTnLst>
                          </p:cTn>
                        </p:par>
                        <p:par>
                          <p:cTn id="112" fill="hold">
                            <p:stCondLst>
                              <p:cond delay="14450"/>
                            </p:stCondLst>
                            <p:childTnLst>
                              <p:par>
                                <p:cTn id="113" presetID="22" presetClass="entr" presetSubtype="8" fill="hold" grpId="0" nodeType="afterEffect">
                                  <p:stCondLst>
                                    <p:cond delay="0"/>
                                  </p:stCondLst>
                                  <p:childTnLst>
                                    <p:set>
                                      <p:cBhvr>
                                        <p:cTn id="114" dur="1" fill="hold">
                                          <p:stCondLst>
                                            <p:cond delay="0"/>
                                          </p:stCondLst>
                                        </p:cTn>
                                        <p:tgtEl>
                                          <p:spTgt spid="42"/>
                                        </p:tgtEl>
                                        <p:attrNameLst>
                                          <p:attrName>style.visibility</p:attrName>
                                        </p:attrNameLst>
                                      </p:cBhvr>
                                      <p:to>
                                        <p:strVal val="visible"/>
                                      </p:to>
                                    </p:set>
                                    <p:animEffect transition="in" filter="wipe(left)">
                                      <p:cBhvr>
                                        <p:cTn id="115" dur="500"/>
                                        <p:tgtEl>
                                          <p:spTgt spid="42"/>
                                        </p:tgtEl>
                                      </p:cBhvr>
                                    </p:animEffect>
                                  </p:childTnLst>
                                </p:cTn>
                              </p:par>
                            </p:childTnLst>
                          </p:cTn>
                        </p:par>
                        <p:par>
                          <p:cTn id="116" fill="hold">
                            <p:stCondLst>
                              <p:cond delay="14950"/>
                            </p:stCondLst>
                            <p:childTnLst>
                              <p:par>
                                <p:cTn id="117" presetID="22" presetClass="entr" presetSubtype="1" fill="hold" grpId="0" nodeType="afterEffect">
                                  <p:stCondLst>
                                    <p:cond delay="0"/>
                                  </p:stCondLst>
                                  <p:childTnLst>
                                    <p:set>
                                      <p:cBhvr>
                                        <p:cTn id="118" dur="1" fill="hold">
                                          <p:stCondLst>
                                            <p:cond delay="0"/>
                                          </p:stCondLst>
                                        </p:cTn>
                                        <p:tgtEl>
                                          <p:spTgt spid="38"/>
                                        </p:tgtEl>
                                        <p:attrNameLst>
                                          <p:attrName>style.visibility</p:attrName>
                                        </p:attrNameLst>
                                      </p:cBhvr>
                                      <p:to>
                                        <p:strVal val="visible"/>
                                      </p:to>
                                    </p:set>
                                    <p:animEffect transition="in" filter="wipe(up)">
                                      <p:cBhvr>
                                        <p:cTn id="11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8"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0" y="0"/>
            <a:ext cx="9141291" cy="5143500"/>
          </a:xfrm>
          <a:prstGeom prst="rect">
            <a:avLst/>
          </a:prstGeom>
        </p:spPr>
      </p:pic>
      <p:pic>
        <p:nvPicPr>
          <p:cNvPr id="6" name="图片 5"/>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3238271" y="4107265"/>
            <a:ext cx="536404" cy="481544"/>
          </a:xfrm>
          <a:prstGeom prst="rect">
            <a:avLst/>
          </a:prstGeom>
        </p:spPr>
      </p:pic>
      <p:pic>
        <p:nvPicPr>
          <p:cNvPr id="7" name="图片 6"/>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4570645" y="4231811"/>
            <a:ext cx="2946939" cy="911689"/>
          </a:xfrm>
          <a:prstGeom prst="rect">
            <a:avLst/>
          </a:prstGeom>
        </p:spPr>
      </p:pic>
      <p:pic>
        <p:nvPicPr>
          <p:cNvPr id="8" name="图片 7"/>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7517584" y="3071031"/>
            <a:ext cx="1590924" cy="2072469"/>
          </a:xfrm>
          <a:prstGeom prst="rect">
            <a:avLst/>
          </a:prstGeom>
        </p:spPr>
      </p:pic>
      <p:pic>
        <p:nvPicPr>
          <p:cNvPr id="10" name="图片 9"/>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138712" y="716438"/>
            <a:ext cx="3290288" cy="4427062"/>
          </a:xfrm>
          <a:prstGeom prst="rect">
            <a:avLst/>
          </a:prstGeom>
        </p:spPr>
      </p:pic>
      <p:pic>
        <p:nvPicPr>
          <p:cNvPr id="11" name="图片 10"/>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7386303" y="555733"/>
            <a:ext cx="1091094" cy="1036234"/>
          </a:xfrm>
          <a:prstGeom prst="rect">
            <a:avLst/>
          </a:prstGeom>
        </p:spPr>
      </p:pic>
      <p:pic>
        <p:nvPicPr>
          <p:cNvPr id="9" name="图片 8"/>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0" y="4601001"/>
            <a:ext cx="4504571" cy="542499"/>
          </a:xfrm>
          <a:prstGeom prst="rect">
            <a:avLst/>
          </a:prstGeom>
        </p:spPr>
      </p:pic>
      <p:pic>
        <p:nvPicPr>
          <p:cNvPr id="14" name="图片 13"/>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3531542" y="3695673"/>
            <a:ext cx="2651544" cy="1447827"/>
          </a:xfrm>
          <a:prstGeom prst="rect">
            <a:avLst/>
          </a:prstGeom>
        </p:spPr>
      </p:pic>
      <p:grpSp>
        <p:nvGrpSpPr>
          <p:cNvPr id="15" name="组合 14"/>
          <p:cNvGrpSpPr/>
          <p:nvPr/>
        </p:nvGrpSpPr>
        <p:grpSpPr>
          <a:xfrm>
            <a:off x="3853429" y="1547299"/>
            <a:ext cx="638175" cy="622697"/>
            <a:chOff x="3853429" y="1547299"/>
            <a:chExt cx="638175" cy="622697"/>
          </a:xfrm>
        </p:grpSpPr>
        <p:grpSp>
          <p:nvGrpSpPr>
            <p:cNvPr id="32" name="组合 53"/>
            <p:cNvGrpSpPr>
              <a:grpSpLocks/>
            </p:cNvGrpSpPr>
            <p:nvPr>
              <p:custDataLst>
                <p:tags r:id="rId8"/>
              </p:custDataLst>
            </p:nvPr>
          </p:nvGrpSpPr>
          <p:grpSpPr bwMode="auto">
            <a:xfrm>
              <a:off x="3860573" y="1567540"/>
              <a:ext cx="583406" cy="582215"/>
              <a:chOff x="1188720" y="1335024"/>
              <a:chExt cx="900000" cy="900000"/>
            </a:xfrm>
          </p:grpSpPr>
          <p:sp>
            <p:nvSpPr>
              <p:cNvPr id="33" name="矩形 32"/>
              <p:cNvSpPr/>
              <p:nvPr/>
            </p:nvSpPr>
            <p:spPr>
              <a:xfrm>
                <a:off x="1188720" y="1335024"/>
                <a:ext cx="900000" cy="900000"/>
              </a:xfrm>
              <a:prstGeom prst="rect">
                <a:avLst/>
              </a:prstGeom>
              <a:noFill/>
              <a:ln w="19050" cap="flat" cmpd="sng" algn="ctr">
                <a:solidFill>
                  <a:srgbClr val="ED7D31">
                    <a:lumMod val="40000"/>
                    <a:lumOff val="60000"/>
                  </a:srgbClr>
                </a:solidFill>
                <a:prstDash val="solid"/>
                <a:miter lim="800000"/>
              </a:ln>
              <a:effectLst/>
            </p:spPr>
            <p:txBody>
              <a:bodyPr anchor="ctr"/>
              <a:lstStyle/>
              <a:p>
                <a:pPr algn="ctr">
                  <a:defRPr/>
                </a:pPr>
                <a:endParaRPr lang="zh-CN" altLang="en-US" sz="1013" kern="0">
                  <a:solidFill>
                    <a:prstClr val="white"/>
                  </a:solidFill>
                </a:endParaRPr>
              </a:p>
            </p:txBody>
          </p:sp>
          <p:cxnSp>
            <p:nvCxnSpPr>
              <p:cNvPr id="34" name="直接连接符 55"/>
              <p:cNvCxnSpPr>
                <a:cxnSpLocks noChangeShapeType="1"/>
              </p:cNvCxnSpPr>
              <p:nvPr/>
            </p:nvCxnSpPr>
            <p:spPr bwMode="auto">
              <a:xfrm>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cxnSp>
            <p:nvCxnSpPr>
              <p:cNvPr id="35" name="直接连接符 56"/>
              <p:cNvCxnSpPr>
                <a:cxnSpLocks noChangeShapeType="1"/>
              </p:cNvCxnSpPr>
              <p:nvPr/>
            </p:nvCxnSpPr>
            <p:spPr bwMode="auto">
              <a:xfrm rot="5400000">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grpSp>
        <p:sp>
          <p:nvSpPr>
            <p:cNvPr id="48" name="文本框 47"/>
            <p:cNvSpPr txBox="1"/>
            <p:nvPr>
              <p:custDataLst>
                <p:tags r:id="rId9"/>
              </p:custDataLst>
            </p:nvPr>
          </p:nvSpPr>
          <p:spPr>
            <a:xfrm>
              <a:off x="3853429" y="1547299"/>
              <a:ext cx="638175" cy="622697"/>
            </a:xfrm>
            <a:prstGeom prst="rect">
              <a:avLst/>
            </a:prstGeom>
            <a:noFill/>
          </p:spPr>
          <p:txBody>
            <a:bodyPr wrap="none"/>
            <a:lstStyle/>
            <a:p>
              <a:pPr>
                <a:defRPr/>
              </a:pPr>
              <a:r>
                <a:rPr lang="zh-CN" altLang="en-US" sz="3600" spc="300" dirty="0">
                  <a:solidFill>
                    <a:srgbClr val="ED7D31"/>
                  </a:solidFill>
                  <a:latin typeface="华文新魏" panose="02010800040101010101" pitchFamily="2" charset="-122"/>
                  <a:ea typeface="华文新魏" panose="02010800040101010101" pitchFamily="2" charset="-122"/>
                </a:rPr>
                <a:t>第</a:t>
              </a:r>
            </a:p>
          </p:txBody>
        </p:sp>
      </p:grpSp>
      <p:grpSp>
        <p:nvGrpSpPr>
          <p:cNvPr id="16" name="组合 15"/>
          <p:cNvGrpSpPr/>
          <p:nvPr/>
        </p:nvGrpSpPr>
        <p:grpSpPr>
          <a:xfrm>
            <a:off x="4545182" y="1547299"/>
            <a:ext cx="639366" cy="622697"/>
            <a:chOff x="4545182" y="1547299"/>
            <a:chExt cx="639366" cy="622697"/>
          </a:xfrm>
        </p:grpSpPr>
        <p:grpSp>
          <p:nvGrpSpPr>
            <p:cNvPr id="36" name="组合 57"/>
            <p:cNvGrpSpPr>
              <a:grpSpLocks/>
            </p:cNvGrpSpPr>
            <p:nvPr>
              <p:custDataLst>
                <p:tags r:id="rId6"/>
              </p:custDataLst>
            </p:nvPr>
          </p:nvGrpSpPr>
          <p:grpSpPr bwMode="auto">
            <a:xfrm>
              <a:off x="4553517" y="1567540"/>
              <a:ext cx="582215" cy="582215"/>
              <a:chOff x="1188720" y="1335024"/>
              <a:chExt cx="900000" cy="900000"/>
            </a:xfrm>
          </p:grpSpPr>
          <p:sp>
            <p:nvSpPr>
              <p:cNvPr id="37" name="矩形 36"/>
              <p:cNvSpPr/>
              <p:nvPr/>
            </p:nvSpPr>
            <p:spPr>
              <a:xfrm>
                <a:off x="1188720" y="1335024"/>
                <a:ext cx="900000" cy="900000"/>
              </a:xfrm>
              <a:prstGeom prst="rect">
                <a:avLst/>
              </a:prstGeom>
              <a:noFill/>
              <a:ln w="19050" cap="flat" cmpd="sng" algn="ctr">
                <a:solidFill>
                  <a:srgbClr val="ED7D31">
                    <a:lumMod val="40000"/>
                    <a:lumOff val="60000"/>
                  </a:srgbClr>
                </a:solidFill>
                <a:prstDash val="solid"/>
                <a:miter lim="800000"/>
              </a:ln>
              <a:effectLst/>
            </p:spPr>
            <p:txBody>
              <a:bodyPr anchor="ctr"/>
              <a:lstStyle/>
              <a:p>
                <a:pPr algn="ctr">
                  <a:defRPr/>
                </a:pPr>
                <a:endParaRPr lang="zh-CN" altLang="en-US" sz="1013" kern="0">
                  <a:solidFill>
                    <a:prstClr val="white"/>
                  </a:solidFill>
                </a:endParaRPr>
              </a:p>
            </p:txBody>
          </p:sp>
          <p:cxnSp>
            <p:nvCxnSpPr>
              <p:cNvPr id="38" name="直接连接符 59"/>
              <p:cNvCxnSpPr>
                <a:cxnSpLocks noChangeShapeType="1"/>
              </p:cNvCxnSpPr>
              <p:nvPr/>
            </p:nvCxnSpPr>
            <p:spPr bwMode="auto">
              <a:xfrm>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cxnSp>
            <p:nvCxnSpPr>
              <p:cNvPr id="39" name="直接连接符 60"/>
              <p:cNvCxnSpPr>
                <a:cxnSpLocks noChangeShapeType="1"/>
              </p:cNvCxnSpPr>
              <p:nvPr/>
            </p:nvCxnSpPr>
            <p:spPr bwMode="auto">
              <a:xfrm rot="5400000">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grpSp>
        <p:sp>
          <p:nvSpPr>
            <p:cNvPr id="49" name="文本框 48"/>
            <p:cNvSpPr txBox="1"/>
            <p:nvPr>
              <p:custDataLst>
                <p:tags r:id="rId7"/>
              </p:custDataLst>
            </p:nvPr>
          </p:nvSpPr>
          <p:spPr>
            <a:xfrm>
              <a:off x="4545182" y="1547299"/>
              <a:ext cx="639366" cy="622697"/>
            </a:xfrm>
            <a:prstGeom prst="rect">
              <a:avLst/>
            </a:prstGeom>
            <a:noFill/>
          </p:spPr>
          <p:txBody>
            <a:bodyPr wrap="none"/>
            <a:lstStyle/>
            <a:p>
              <a:pPr>
                <a:defRPr/>
              </a:pPr>
              <a:r>
                <a:rPr lang="zh-CN" altLang="en-US" sz="3600" spc="300" dirty="0" smtClean="0">
                  <a:solidFill>
                    <a:srgbClr val="ED7D31"/>
                  </a:solidFill>
                  <a:latin typeface="华文新魏" panose="02010800040101010101" pitchFamily="2" charset="-122"/>
                  <a:ea typeface="华文新魏" panose="02010800040101010101" pitchFamily="2" charset="-122"/>
                </a:rPr>
                <a:t>四</a:t>
              </a:r>
              <a:endParaRPr lang="zh-CN" altLang="en-US" sz="3600" spc="300" dirty="0">
                <a:solidFill>
                  <a:srgbClr val="ED7D31"/>
                </a:solidFill>
                <a:latin typeface="华文新魏" panose="02010800040101010101" pitchFamily="2" charset="-122"/>
                <a:ea typeface="华文新魏" panose="02010800040101010101" pitchFamily="2" charset="-122"/>
              </a:endParaRPr>
            </a:p>
          </p:txBody>
        </p:sp>
      </p:grpSp>
      <p:grpSp>
        <p:nvGrpSpPr>
          <p:cNvPr id="17" name="组合 16"/>
          <p:cNvGrpSpPr/>
          <p:nvPr/>
        </p:nvGrpSpPr>
        <p:grpSpPr>
          <a:xfrm>
            <a:off x="5238125" y="1547299"/>
            <a:ext cx="639366" cy="622697"/>
            <a:chOff x="5238125" y="1547299"/>
            <a:chExt cx="639366" cy="622697"/>
          </a:xfrm>
        </p:grpSpPr>
        <p:grpSp>
          <p:nvGrpSpPr>
            <p:cNvPr id="40" name="组合 61"/>
            <p:cNvGrpSpPr>
              <a:grpSpLocks/>
            </p:cNvGrpSpPr>
            <p:nvPr>
              <p:custDataLst>
                <p:tags r:id="rId4"/>
              </p:custDataLst>
            </p:nvPr>
          </p:nvGrpSpPr>
          <p:grpSpPr bwMode="auto">
            <a:xfrm>
              <a:off x="5246461" y="1567540"/>
              <a:ext cx="582215" cy="582215"/>
              <a:chOff x="1188720" y="1335024"/>
              <a:chExt cx="900000" cy="900000"/>
            </a:xfrm>
          </p:grpSpPr>
          <p:sp>
            <p:nvSpPr>
              <p:cNvPr id="41" name="矩形 40"/>
              <p:cNvSpPr/>
              <p:nvPr/>
            </p:nvSpPr>
            <p:spPr>
              <a:xfrm>
                <a:off x="1188720" y="1335024"/>
                <a:ext cx="900000" cy="900000"/>
              </a:xfrm>
              <a:prstGeom prst="rect">
                <a:avLst/>
              </a:prstGeom>
              <a:noFill/>
              <a:ln w="19050" cap="flat" cmpd="sng" algn="ctr">
                <a:solidFill>
                  <a:srgbClr val="ED7D31">
                    <a:lumMod val="40000"/>
                    <a:lumOff val="60000"/>
                  </a:srgbClr>
                </a:solidFill>
                <a:prstDash val="solid"/>
                <a:miter lim="800000"/>
              </a:ln>
              <a:effectLst/>
            </p:spPr>
            <p:txBody>
              <a:bodyPr anchor="ctr"/>
              <a:lstStyle/>
              <a:p>
                <a:pPr algn="ctr">
                  <a:defRPr/>
                </a:pPr>
                <a:endParaRPr lang="zh-CN" altLang="en-US" sz="1013" kern="0">
                  <a:solidFill>
                    <a:prstClr val="white"/>
                  </a:solidFill>
                </a:endParaRPr>
              </a:p>
            </p:txBody>
          </p:sp>
          <p:cxnSp>
            <p:nvCxnSpPr>
              <p:cNvPr id="42" name="直接连接符 63"/>
              <p:cNvCxnSpPr>
                <a:cxnSpLocks noChangeShapeType="1"/>
              </p:cNvCxnSpPr>
              <p:nvPr/>
            </p:nvCxnSpPr>
            <p:spPr bwMode="auto">
              <a:xfrm>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cxnSp>
            <p:nvCxnSpPr>
              <p:cNvPr id="43" name="直接连接符 64"/>
              <p:cNvCxnSpPr>
                <a:cxnSpLocks noChangeShapeType="1"/>
              </p:cNvCxnSpPr>
              <p:nvPr/>
            </p:nvCxnSpPr>
            <p:spPr bwMode="auto">
              <a:xfrm rot="5400000">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grpSp>
        <p:sp>
          <p:nvSpPr>
            <p:cNvPr id="50" name="文本框 49"/>
            <p:cNvSpPr txBox="1"/>
            <p:nvPr>
              <p:custDataLst>
                <p:tags r:id="rId5"/>
              </p:custDataLst>
            </p:nvPr>
          </p:nvSpPr>
          <p:spPr>
            <a:xfrm>
              <a:off x="5238125" y="1547299"/>
              <a:ext cx="639366" cy="622697"/>
            </a:xfrm>
            <a:prstGeom prst="rect">
              <a:avLst/>
            </a:prstGeom>
            <a:noFill/>
          </p:spPr>
          <p:txBody>
            <a:bodyPr wrap="none"/>
            <a:lstStyle/>
            <a:p>
              <a:pPr>
                <a:defRPr/>
              </a:pPr>
              <a:r>
                <a:rPr lang="zh-CN" altLang="en-US" sz="3600" spc="300" dirty="0">
                  <a:solidFill>
                    <a:srgbClr val="ED7D31"/>
                  </a:solidFill>
                  <a:latin typeface="华文新魏" panose="02010800040101010101" pitchFamily="2" charset="-122"/>
                  <a:ea typeface="华文新魏" panose="02010800040101010101" pitchFamily="2" charset="-122"/>
                </a:rPr>
                <a:t>章</a:t>
              </a:r>
            </a:p>
          </p:txBody>
        </p:sp>
      </p:grpSp>
      <p:grpSp>
        <p:nvGrpSpPr>
          <p:cNvPr id="18" name="组合 17"/>
          <p:cNvGrpSpPr/>
          <p:nvPr/>
        </p:nvGrpSpPr>
        <p:grpSpPr>
          <a:xfrm>
            <a:off x="5931069" y="1547299"/>
            <a:ext cx="638175" cy="622697"/>
            <a:chOff x="5931069" y="1547299"/>
            <a:chExt cx="638175" cy="622697"/>
          </a:xfrm>
        </p:grpSpPr>
        <p:grpSp>
          <p:nvGrpSpPr>
            <p:cNvPr id="44" name="组合 65"/>
            <p:cNvGrpSpPr>
              <a:grpSpLocks/>
            </p:cNvGrpSpPr>
            <p:nvPr>
              <p:custDataLst>
                <p:tags r:id="rId2"/>
              </p:custDataLst>
            </p:nvPr>
          </p:nvGrpSpPr>
          <p:grpSpPr bwMode="auto">
            <a:xfrm>
              <a:off x="5938213" y="1567540"/>
              <a:ext cx="583406" cy="582215"/>
              <a:chOff x="1188720" y="1335024"/>
              <a:chExt cx="900000" cy="900000"/>
            </a:xfrm>
          </p:grpSpPr>
          <p:sp>
            <p:nvSpPr>
              <p:cNvPr id="45" name="矩形 44"/>
              <p:cNvSpPr/>
              <p:nvPr/>
            </p:nvSpPr>
            <p:spPr>
              <a:xfrm>
                <a:off x="1188720" y="1335024"/>
                <a:ext cx="900000" cy="900000"/>
              </a:xfrm>
              <a:prstGeom prst="rect">
                <a:avLst/>
              </a:prstGeom>
              <a:noFill/>
              <a:ln w="19050" cap="flat" cmpd="sng" algn="ctr">
                <a:solidFill>
                  <a:srgbClr val="ED7D31">
                    <a:lumMod val="40000"/>
                    <a:lumOff val="60000"/>
                  </a:srgbClr>
                </a:solidFill>
                <a:prstDash val="solid"/>
                <a:miter lim="800000"/>
              </a:ln>
              <a:effectLst/>
            </p:spPr>
            <p:txBody>
              <a:bodyPr anchor="ctr"/>
              <a:lstStyle/>
              <a:p>
                <a:pPr algn="ctr">
                  <a:defRPr/>
                </a:pPr>
                <a:endParaRPr lang="zh-CN" altLang="en-US" sz="1013" kern="0">
                  <a:solidFill>
                    <a:prstClr val="white"/>
                  </a:solidFill>
                </a:endParaRPr>
              </a:p>
            </p:txBody>
          </p:sp>
          <p:cxnSp>
            <p:nvCxnSpPr>
              <p:cNvPr id="46" name="直接连接符 67"/>
              <p:cNvCxnSpPr>
                <a:cxnSpLocks noChangeShapeType="1"/>
              </p:cNvCxnSpPr>
              <p:nvPr/>
            </p:nvCxnSpPr>
            <p:spPr bwMode="auto">
              <a:xfrm>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cxnSp>
            <p:nvCxnSpPr>
              <p:cNvPr id="47" name="直接连接符 68"/>
              <p:cNvCxnSpPr>
                <a:cxnSpLocks noChangeShapeType="1"/>
              </p:cNvCxnSpPr>
              <p:nvPr/>
            </p:nvCxnSpPr>
            <p:spPr bwMode="auto">
              <a:xfrm rot="5400000">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grpSp>
        <p:sp>
          <p:nvSpPr>
            <p:cNvPr id="51" name="文本框 50"/>
            <p:cNvSpPr txBox="1"/>
            <p:nvPr>
              <p:custDataLst>
                <p:tags r:id="rId3"/>
              </p:custDataLst>
            </p:nvPr>
          </p:nvSpPr>
          <p:spPr>
            <a:xfrm>
              <a:off x="5931069" y="1547299"/>
              <a:ext cx="638175" cy="622697"/>
            </a:xfrm>
            <a:prstGeom prst="rect">
              <a:avLst/>
            </a:prstGeom>
            <a:noFill/>
          </p:spPr>
          <p:txBody>
            <a:bodyPr wrap="none"/>
            <a:lstStyle/>
            <a:p>
              <a:pPr>
                <a:defRPr/>
              </a:pPr>
              <a:r>
                <a:rPr lang="zh-CN" altLang="en-US" sz="3600" spc="300" dirty="0">
                  <a:solidFill>
                    <a:srgbClr val="ED7D31"/>
                  </a:solidFill>
                  <a:latin typeface="华文新魏" panose="02010800040101010101" pitchFamily="2" charset="-122"/>
                  <a:ea typeface="华文新魏" panose="02010800040101010101" pitchFamily="2" charset="-122"/>
                </a:rPr>
                <a:t>节</a:t>
              </a:r>
            </a:p>
          </p:txBody>
        </p:sp>
      </p:grpSp>
      <p:sp>
        <p:nvSpPr>
          <p:cNvPr id="56" name="文本框 77"/>
          <p:cNvSpPr txBox="1">
            <a:spLocks noChangeArrowheads="1"/>
          </p:cNvSpPr>
          <p:nvPr>
            <p:custDataLst>
              <p:tags r:id="rId1"/>
            </p:custDataLst>
          </p:nvPr>
        </p:nvSpPr>
        <p:spPr bwMode="auto">
          <a:xfrm>
            <a:off x="3348178" y="2267091"/>
            <a:ext cx="3374231" cy="55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pPr>
            <a:r>
              <a:rPr lang="zh-CN" altLang="en-US" sz="1050" dirty="0">
                <a:solidFill>
                  <a:srgbClr val="7F7F7F"/>
                </a:solidFill>
                <a:latin typeface="幼圆" panose="02010509060101010101" pitchFamily="49" charset="-122"/>
                <a:ea typeface="幼圆" panose="02010509060101010101" pitchFamily="49" charset="-122"/>
              </a:rPr>
              <a:t>您的内容请写在这里您的内容请写在这里您的内容请写在这里您的内容您的内容请写在这里</a:t>
            </a:r>
            <a:endParaRPr lang="en-US" altLang="zh-CN" sz="1050" dirty="0">
              <a:solidFill>
                <a:srgbClr val="7F7F7F"/>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23532969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10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30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4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strVal val="#ppt_h"/>
                                          </p:val>
                                        </p:tav>
                                        <p:tav tm="100000">
                                          <p:val>
                                            <p:strVal val="#ppt_h"/>
                                          </p:val>
                                        </p:tav>
                                      </p:tavLst>
                                    </p:anim>
                                  </p:childTnLst>
                                </p:cTn>
                              </p:par>
                            </p:childTnLst>
                          </p:cTn>
                        </p:par>
                        <p:par>
                          <p:cTn id="21" fill="hold">
                            <p:stCondLst>
                              <p:cond delay="900"/>
                            </p:stCondLst>
                            <p:childTnLst>
                              <p:par>
                                <p:cTn id="22" presetID="22" presetClass="entr" presetSubtype="2" fill="hold" grpId="0" nodeType="after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wipe(right)">
                                      <p:cBhvr>
                                        <p:cTn id="24"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4"/>
          <p:cNvGrpSpPr/>
          <p:nvPr/>
        </p:nvGrpSpPr>
        <p:grpSpPr>
          <a:xfrm>
            <a:off x="4825733" y="1839715"/>
            <a:ext cx="3609835" cy="2245019"/>
            <a:chOff x="1208088" y="3363913"/>
            <a:chExt cx="5354637" cy="3330575"/>
          </a:xfrm>
          <a:solidFill>
            <a:schemeClr val="bg1">
              <a:lumMod val="85000"/>
            </a:schemeClr>
          </a:solidFill>
        </p:grpSpPr>
        <p:sp>
          <p:nvSpPr>
            <p:cNvPr id="7" name="Freeform 1"/>
            <p:cNvSpPr>
              <a:spLocks noChangeArrowheads="1"/>
            </p:cNvSpPr>
            <p:nvPr/>
          </p:nvSpPr>
          <p:spPr bwMode="auto">
            <a:xfrm>
              <a:off x="2503488" y="3363913"/>
              <a:ext cx="461962" cy="731837"/>
            </a:xfrm>
            <a:custGeom>
              <a:avLst/>
              <a:gdLst>
                <a:gd name="T0" fmla="*/ 93 w 1282"/>
                <a:gd name="T1" fmla="*/ 344 h 2032"/>
                <a:gd name="T2" fmla="*/ 93 w 1282"/>
                <a:gd name="T3" fmla="*/ 344 h 2032"/>
                <a:gd name="T4" fmla="*/ 750 w 1282"/>
                <a:gd name="T5" fmla="*/ 1000 h 2032"/>
                <a:gd name="T6" fmla="*/ 93 w 1282"/>
                <a:gd name="T7" fmla="*/ 1656 h 2032"/>
                <a:gd name="T8" fmla="*/ 93 w 1282"/>
                <a:gd name="T9" fmla="*/ 1937 h 2032"/>
                <a:gd name="T10" fmla="*/ 375 w 1282"/>
                <a:gd name="T11" fmla="*/ 1937 h 2032"/>
                <a:gd name="T12" fmla="*/ 1281 w 1282"/>
                <a:gd name="T13" fmla="*/ 1000 h 2032"/>
                <a:gd name="T14" fmla="*/ 375 w 1282"/>
                <a:gd name="T15" fmla="*/ 94 h 2032"/>
                <a:gd name="T16" fmla="*/ 93 w 1282"/>
                <a:gd name="T17" fmla="*/ 94 h 2032"/>
                <a:gd name="T18" fmla="*/ 31 w 1282"/>
                <a:gd name="T19" fmla="*/ 219 h 2032"/>
                <a:gd name="T20" fmla="*/ 93 w 1282"/>
                <a:gd name="T21" fmla="*/ 344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2" h="2032">
                  <a:moveTo>
                    <a:pt x="93" y="344"/>
                  </a:moveTo>
                  <a:lnTo>
                    <a:pt x="93" y="344"/>
                  </a:lnTo>
                  <a:cubicBezTo>
                    <a:pt x="750" y="1000"/>
                    <a:pt x="750" y="1000"/>
                    <a:pt x="750" y="1000"/>
                  </a:cubicBezTo>
                  <a:cubicBezTo>
                    <a:pt x="93" y="1656"/>
                    <a:pt x="93" y="1656"/>
                    <a:pt x="93" y="1656"/>
                  </a:cubicBezTo>
                  <a:cubicBezTo>
                    <a:pt x="0" y="1750"/>
                    <a:pt x="0" y="1875"/>
                    <a:pt x="93" y="1937"/>
                  </a:cubicBezTo>
                  <a:cubicBezTo>
                    <a:pt x="156" y="2031"/>
                    <a:pt x="281" y="2031"/>
                    <a:pt x="375" y="1937"/>
                  </a:cubicBezTo>
                  <a:cubicBezTo>
                    <a:pt x="1281" y="1000"/>
                    <a:pt x="1281" y="1000"/>
                    <a:pt x="1281" y="1000"/>
                  </a:cubicBezTo>
                  <a:cubicBezTo>
                    <a:pt x="375" y="94"/>
                    <a:pt x="375" y="94"/>
                    <a:pt x="375" y="94"/>
                  </a:cubicBezTo>
                  <a:cubicBezTo>
                    <a:pt x="281" y="0"/>
                    <a:pt x="156" y="0"/>
                    <a:pt x="93" y="94"/>
                  </a:cubicBezTo>
                  <a:cubicBezTo>
                    <a:pt x="62" y="125"/>
                    <a:pt x="31" y="156"/>
                    <a:pt x="31" y="219"/>
                  </a:cubicBezTo>
                  <a:cubicBezTo>
                    <a:pt x="31" y="281"/>
                    <a:pt x="62" y="313"/>
                    <a:pt x="93" y="34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8" name="Freeform 2"/>
            <p:cNvSpPr>
              <a:spLocks noChangeArrowheads="1"/>
            </p:cNvSpPr>
            <p:nvPr/>
          </p:nvSpPr>
          <p:spPr bwMode="auto">
            <a:xfrm>
              <a:off x="2514600" y="3657600"/>
              <a:ext cx="146050" cy="146050"/>
            </a:xfrm>
            <a:custGeom>
              <a:avLst/>
              <a:gdLst>
                <a:gd name="T0" fmla="*/ 187 w 407"/>
                <a:gd name="T1" fmla="*/ 406 h 407"/>
                <a:gd name="T2" fmla="*/ 187 w 407"/>
                <a:gd name="T3" fmla="*/ 406 h 407"/>
                <a:gd name="T4" fmla="*/ 0 w 407"/>
                <a:gd name="T5" fmla="*/ 187 h 407"/>
                <a:gd name="T6" fmla="*/ 187 w 407"/>
                <a:gd name="T7" fmla="*/ 0 h 407"/>
                <a:gd name="T8" fmla="*/ 406 w 407"/>
                <a:gd name="T9" fmla="*/ 187 h 407"/>
                <a:gd name="T10" fmla="*/ 187 w 407"/>
                <a:gd name="T11" fmla="*/ 406 h 407"/>
              </a:gdLst>
              <a:ahLst/>
              <a:cxnLst>
                <a:cxn ang="0">
                  <a:pos x="T0" y="T1"/>
                </a:cxn>
                <a:cxn ang="0">
                  <a:pos x="T2" y="T3"/>
                </a:cxn>
                <a:cxn ang="0">
                  <a:pos x="T4" y="T5"/>
                </a:cxn>
                <a:cxn ang="0">
                  <a:pos x="T6" y="T7"/>
                </a:cxn>
                <a:cxn ang="0">
                  <a:pos x="T8" y="T9"/>
                </a:cxn>
                <a:cxn ang="0">
                  <a:pos x="T10" y="T11"/>
                </a:cxn>
              </a:cxnLst>
              <a:rect l="0" t="0" r="r" b="b"/>
              <a:pathLst>
                <a:path w="407" h="407">
                  <a:moveTo>
                    <a:pt x="187" y="406"/>
                  </a:moveTo>
                  <a:lnTo>
                    <a:pt x="187" y="406"/>
                  </a:lnTo>
                  <a:cubicBezTo>
                    <a:pt x="94" y="406"/>
                    <a:pt x="0" y="312"/>
                    <a:pt x="0" y="187"/>
                  </a:cubicBezTo>
                  <a:cubicBezTo>
                    <a:pt x="0" y="93"/>
                    <a:pt x="94" y="0"/>
                    <a:pt x="187" y="0"/>
                  </a:cubicBezTo>
                  <a:cubicBezTo>
                    <a:pt x="312" y="0"/>
                    <a:pt x="406" y="93"/>
                    <a:pt x="406" y="187"/>
                  </a:cubicBezTo>
                  <a:cubicBezTo>
                    <a:pt x="406" y="312"/>
                    <a:pt x="312" y="406"/>
                    <a:pt x="187" y="40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9" name="Freeform 3"/>
            <p:cNvSpPr>
              <a:spLocks noChangeArrowheads="1"/>
            </p:cNvSpPr>
            <p:nvPr/>
          </p:nvSpPr>
          <p:spPr bwMode="auto">
            <a:xfrm>
              <a:off x="2514600" y="6254750"/>
              <a:ext cx="146050" cy="147638"/>
            </a:xfrm>
            <a:custGeom>
              <a:avLst/>
              <a:gdLst>
                <a:gd name="T0" fmla="*/ 187 w 407"/>
                <a:gd name="T1" fmla="*/ 407 h 408"/>
                <a:gd name="T2" fmla="*/ 187 w 407"/>
                <a:gd name="T3" fmla="*/ 407 h 408"/>
                <a:gd name="T4" fmla="*/ 0 w 407"/>
                <a:gd name="T5" fmla="*/ 219 h 408"/>
                <a:gd name="T6" fmla="*/ 187 w 407"/>
                <a:gd name="T7" fmla="*/ 0 h 408"/>
                <a:gd name="T8" fmla="*/ 406 w 407"/>
                <a:gd name="T9" fmla="*/ 219 h 408"/>
                <a:gd name="T10" fmla="*/ 187 w 407"/>
                <a:gd name="T11" fmla="*/ 407 h 408"/>
              </a:gdLst>
              <a:ahLst/>
              <a:cxnLst>
                <a:cxn ang="0">
                  <a:pos x="T0" y="T1"/>
                </a:cxn>
                <a:cxn ang="0">
                  <a:pos x="T2" y="T3"/>
                </a:cxn>
                <a:cxn ang="0">
                  <a:pos x="T4" y="T5"/>
                </a:cxn>
                <a:cxn ang="0">
                  <a:pos x="T6" y="T7"/>
                </a:cxn>
                <a:cxn ang="0">
                  <a:pos x="T8" y="T9"/>
                </a:cxn>
                <a:cxn ang="0">
                  <a:pos x="T10" y="T11"/>
                </a:cxn>
              </a:cxnLst>
              <a:rect l="0" t="0" r="r" b="b"/>
              <a:pathLst>
                <a:path w="407" h="408">
                  <a:moveTo>
                    <a:pt x="187" y="407"/>
                  </a:moveTo>
                  <a:lnTo>
                    <a:pt x="187" y="407"/>
                  </a:lnTo>
                  <a:cubicBezTo>
                    <a:pt x="94" y="407"/>
                    <a:pt x="0" y="313"/>
                    <a:pt x="0" y="219"/>
                  </a:cubicBezTo>
                  <a:cubicBezTo>
                    <a:pt x="0" y="94"/>
                    <a:pt x="94" y="0"/>
                    <a:pt x="187" y="0"/>
                  </a:cubicBezTo>
                  <a:cubicBezTo>
                    <a:pt x="312" y="0"/>
                    <a:pt x="406" y="94"/>
                    <a:pt x="406" y="219"/>
                  </a:cubicBezTo>
                  <a:cubicBezTo>
                    <a:pt x="406" y="313"/>
                    <a:pt x="312" y="407"/>
                    <a:pt x="187" y="40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10" name="Freeform 4"/>
            <p:cNvSpPr>
              <a:spLocks noChangeArrowheads="1"/>
            </p:cNvSpPr>
            <p:nvPr/>
          </p:nvSpPr>
          <p:spPr bwMode="auto">
            <a:xfrm>
              <a:off x="3808413" y="4962525"/>
              <a:ext cx="146050" cy="134938"/>
            </a:xfrm>
            <a:custGeom>
              <a:avLst/>
              <a:gdLst>
                <a:gd name="T0" fmla="*/ 0 w 406"/>
                <a:gd name="T1" fmla="*/ 187 h 375"/>
                <a:gd name="T2" fmla="*/ 0 w 406"/>
                <a:gd name="T3" fmla="*/ 187 h 375"/>
                <a:gd name="T4" fmla="*/ 218 w 406"/>
                <a:gd name="T5" fmla="*/ 0 h 375"/>
                <a:gd name="T6" fmla="*/ 405 w 406"/>
                <a:gd name="T7" fmla="*/ 187 h 375"/>
                <a:gd name="T8" fmla="*/ 218 w 406"/>
                <a:gd name="T9" fmla="*/ 374 h 375"/>
                <a:gd name="T10" fmla="*/ 0 w 406"/>
                <a:gd name="T11" fmla="*/ 187 h 375"/>
              </a:gdLst>
              <a:ahLst/>
              <a:cxnLst>
                <a:cxn ang="0">
                  <a:pos x="T0" y="T1"/>
                </a:cxn>
                <a:cxn ang="0">
                  <a:pos x="T2" y="T3"/>
                </a:cxn>
                <a:cxn ang="0">
                  <a:pos x="T4" y="T5"/>
                </a:cxn>
                <a:cxn ang="0">
                  <a:pos x="T6" y="T7"/>
                </a:cxn>
                <a:cxn ang="0">
                  <a:pos x="T8" y="T9"/>
                </a:cxn>
                <a:cxn ang="0">
                  <a:pos x="T10" y="T11"/>
                </a:cxn>
              </a:cxnLst>
              <a:rect l="0" t="0" r="r" b="b"/>
              <a:pathLst>
                <a:path w="406" h="375">
                  <a:moveTo>
                    <a:pt x="0" y="187"/>
                  </a:moveTo>
                  <a:lnTo>
                    <a:pt x="0" y="187"/>
                  </a:lnTo>
                  <a:cubicBezTo>
                    <a:pt x="0" y="62"/>
                    <a:pt x="93" y="0"/>
                    <a:pt x="218" y="0"/>
                  </a:cubicBezTo>
                  <a:cubicBezTo>
                    <a:pt x="311" y="0"/>
                    <a:pt x="405" y="62"/>
                    <a:pt x="405" y="187"/>
                  </a:cubicBezTo>
                  <a:cubicBezTo>
                    <a:pt x="405" y="280"/>
                    <a:pt x="311" y="374"/>
                    <a:pt x="218" y="374"/>
                  </a:cubicBezTo>
                  <a:cubicBezTo>
                    <a:pt x="93" y="374"/>
                    <a:pt x="0" y="280"/>
                    <a:pt x="0" y="18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11" name="Freeform 5"/>
            <p:cNvSpPr>
              <a:spLocks noChangeArrowheads="1"/>
            </p:cNvSpPr>
            <p:nvPr/>
          </p:nvSpPr>
          <p:spPr bwMode="auto">
            <a:xfrm>
              <a:off x="1208088" y="4962525"/>
              <a:ext cx="146050" cy="134938"/>
            </a:xfrm>
            <a:custGeom>
              <a:avLst/>
              <a:gdLst>
                <a:gd name="T0" fmla="*/ 0 w 407"/>
                <a:gd name="T1" fmla="*/ 187 h 375"/>
                <a:gd name="T2" fmla="*/ 0 w 407"/>
                <a:gd name="T3" fmla="*/ 187 h 375"/>
                <a:gd name="T4" fmla="*/ 219 w 407"/>
                <a:gd name="T5" fmla="*/ 0 h 375"/>
                <a:gd name="T6" fmla="*/ 406 w 407"/>
                <a:gd name="T7" fmla="*/ 187 h 375"/>
                <a:gd name="T8" fmla="*/ 219 w 407"/>
                <a:gd name="T9" fmla="*/ 374 h 375"/>
                <a:gd name="T10" fmla="*/ 0 w 407"/>
                <a:gd name="T11" fmla="*/ 187 h 375"/>
              </a:gdLst>
              <a:ahLst/>
              <a:cxnLst>
                <a:cxn ang="0">
                  <a:pos x="T0" y="T1"/>
                </a:cxn>
                <a:cxn ang="0">
                  <a:pos x="T2" y="T3"/>
                </a:cxn>
                <a:cxn ang="0">
                  <a:pos x="T4" y="T5"/>
                </a:cxn>
                <a:cxn ang="0">
                  <a:pos x="T6" y="T7"/>
                </a:cxn>
                <a:cxn ang="0">
                  <a:pos x="T8" y="T9"/>
                </a:cxn>
                <a:cxn ang="0">
                  <a:pos x="T10" y="T11"/>
                </a:cxn>
              </a:cxnLst>
              <a:rect l="0" t="0" r="r" b="b"/>
              <a:pathLst>
                <a:path w="407" h="375">
                  <a:moveTo>
                    <a:pt x="0" y="187"/>
                  </a:moveTo>
                  <a:lnTo>
                    <a:pt x="0" y="187"/>
                  </a:lnTo>
                  <a:cubicBezTo>
                    <a:pt x="0" y="62"/>
                    <a:pt x="94" y="0"/>
                    <a:pt x="219" y="0"/>
                  </a:cubicBezTo>
                  <a:cubicBezTo>
                    <a:pt x="312" y="0"/>
                    <a:pt x="406" y="62"/>
                    <a:pt x="406" y="187"/>
                  </a:cubicBezTo>
                  <a:cubicBezTo>
                    <a:pt x="406" y="280"/>
                    <a:pt x="312" y="374"/>
                    <a:pt x="219" y="374"/>
                  </a:cubicBezTo>
                  <a:cubicBezTo>
                    <a:pt x="94" y="374"/>
                    <a:pt x="0" y="280"/>
                    <a:pt x="0" y="18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12" name="Freeform 6"/>
            <p:cNvSpPr>
              <a:spLocks noChangeArrowheads="1"/>
            </p:cNvSpPr>
            <p:nvPr/>
          </p:nvSpPr>
          <p:spPr bwMode="auto">
            <a:xfrm>
              <a:off x="1579563" y="5872163"/>
              <a:ext cx="158750" cy="157162"/>
            </a:xfrm>
            <a:custGeom>
              <a:avLst/>
              <a:gdLst>
                <a:gd name="T0" fmla="*/ 94 w 439"/>
                <a:gd name="T1" fmla="*/ 344 h 438"/>
                <a:gd name="T2" fmla="*/ 94 w 439"/>
                <a:gd name="T3" fmla="*/ 344 h 438"/>
                <a:gd name="T4" fmla="*/ 94 w 439"/>
                <a:gd name="T5" fmla="*/ 62 h 438"/>
                <a:gd name="T6" fmla="*/ 375 w 439"/>
                <a:gd name="T7" fmla="*/ 62 h 438"/>
                <a:gd name="T8" fmla="*/ 375 w 439"/>
                <a:gd name="T9" fmla="*/ 344 h 438"/>
                <a:gd name="T10" fmla="*/ 94 w 439"/>
                <a:gd name="T11" fmla="*/ 344 h 438"/>
              </a:gdLst>
              <a:ahLst/>
              <a:cxnLst>
                <a:cxn ang="0">
                  <a:pos x="T0" y="T1"/>
                </a:cxn>
                <a:cxn ang="0">
                  <a:pos x="T2" y="T3"/>
                </a:cxn>
                <a:cxn ang="0">
                  <a:pos x="T4" y="T5"/>
                </a:cxn>
                <a:cxn ang="0">
                  <a:pos x="T6" y="T7"/>
                </a:cxn>
                <a:cxn ang="0">
                  <a:pos x="T8" y="T9"/>
                </a:cxn>
                <a:cxn ang="0">
                  <a:pos x="T10" y="T11"/>
                </a:cxn>
              </a:cxnLst>
              <a:rect l="0" t="0" r="r" b="b"/>
              <a:pathLst>
                <a:path w="439" h="438">
                  <a:moveTo>
                    <a:pt x="94" y="344"/>
                  </a:moveTo>
                  <a:lnTo>
                    <a:pt x="94" y="344"/>
                  </a:lnTo>
                  <a:cubicBezTo>
                    <a:pt x="0" y="281"/>
                    <a:pt x="0" y="156"/>
                    <a:pt x="94" y="62"/>
                  </a:cubicBezTo>
                  <a:cubicBezTo>
                    <a:pt x="156" y="0"/>
                    <a:pt x="281" y="0"/>
                    <a:pt x="375" y="62"/>
                  </a:cubicBezTo>
                  <a:cubicBezTo>
                    <a:pt x="438" y="156"/>
                    <a:pt x="438" y="281"/>
                    <a:pt x="375" y="344"/>
                  </a:cubicBezTo>
                  <a:cubicBezTo>
                    <a:pt x="281" y="437"/>
                    <a:pt x="156" y="437"/>
                    <a:pt x="94" y="34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13" name="Freeform 7"/>
            <p:cNvSpPr>
              <a:spLocks noChangeArrowheads="1"/>
            </p:cNvSpPr>
            <p:nvPr/>
          </p:nvSpPr>
          <p:spPr bwMode="auto">
            <a:xfrm>
              <a:off x="3425825" y="5872163"/>
              <a:ext cx="158750" cy="157162"/>
            </a:xfrm>
            <a:custGeom>
              <a:avLst/>
              <a:gdLst>
                <a:gd name="T0" fmla="*/ 63 w 439"/>
                <a:gd name="T1" fmla="*/ 62 h 438"/>
                <a:gd name="T2" fmla="*/ 63 w 439"/>
                <a:gd name="T3" fmla="*/ 62 h 438"/>
                <a:gd name="T4" fmla="*/ 344 w 439"/>
                <a:gd name="T5" fmla="*/ 62 h 438"/>
                <a:gd name="T6" fmla="*/ 344 w 439"/>
                <a:gd name="T7" fmla="*/ 344 h 438"/>
                <a:gd name="T8" fmla="*/ 63 w 439"/>
                <a:gd name="T9" fmla="*/ 344 h 438"/>
                <a:gd name="T10" fmla="*/ 63 w 439"/>
                <a:gd name="T11" fmla="*/ 62 h 438"/>
              </a:gdLst>
              <a:ahLst/>
              <a:cxnLst>
                <a:cxn ang="0">
                  <a:pos x="T0" y="T1"/>
                </a:cxn>
                <a:cxn ang="0">
                  <a:pos x="T2" y="T3"/>
                </a:cxn>
                <a:cxn ang="0">
                  <a:pos x="T4" y="T5"/>
                </a:cxn>
                <a:cxn ang="0">
                  <a:pos x="T6" y="T7"/>
                </a:cxn>
                <a:cxn ang="0">
                  <a:pos x="T8" y="T9"/>
                </a:cxn>
                <a:cxn ang="0">
                  <a:pos x="T10" y="T11"/>
                </a:cxn>
              </a:cxnLst>
              <a:rect l="0" t="0" r="r" b="b"/>
              <a:pathLst>
                <a:path w="439" h="438">
                  <a:moveTo>
                    <a:pt x="63" y="62"/>
                  </a:moveTo>
                  <a:lnTo>
                    <a:pt x="63" y="62"/>
                  </a:lnTo>
                  <a:cubicBezTo>
                    <a:pt x="156" y="0"/>
                    <a:pt x="281" y="0"/>
                    <a:pt x="344" y="62"/>
                  </a:cubicBezTo>
                  <a:cubicBezTo>
                    <a:pt x="438" y="156"/>
                    <a:pt x="438" y="281"/>
                    <a:pt x="344" y="344"/>
                  </a:cubicBezTo>
                  <a:cubicBezTo>
                    <a:pt x="281" y="437"/>
                    <a:pt x="156" y="437"/>
                    <a:pt x="63" y="344"/>
                  </a:cubicBezTo>
                  <a:cubicBezTo>
                    <a:pt x="0" y="281"/>
                    <a:pt x="0" y="156"/>
                    <a:pt x="63" y="6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14" name="Freeform 8"/>
            <p:cNvSpPr>
              <a:spLocks noChangeArrowheads="1"/>
            </p:cNvSpPr>
            <p:nvPr/>
          </p:nvSpPr>
          <p:spPr bwMode="auto">
            <a:xfrm>
              <a:off x="1579563" y="4027488"/>
              <a:ext cx="158750" cy="157162"/>
            </a:xfrm>
            <a:custGeom>
              <a:avLst/>
              <a:gdLst>
                <a:gd name="T0" fmla="*/ 94 w 439"/>
                <a:gd name="T1" fmla="*/ 93 h 438"/>
                <a:gd name="T2" fmla="*/ 94 w 439"/>
                <a:gd name="T3" fmla="*/ 93 h 438"/>
                <a:gd name="T4" fmla="*/ 375 w 439"/>
                <a:gd name="T5" fmla="*/ 93 h 438"/>
                <a:gd name="T6" fmla="*/ 375 w 439"/>
                <a:gd name="T7" fmla="*/ 375 h 438"/>
                <a:gd name="T8" fmla="*/ 94 w 439"/>
                <a:gd name="T9" fmla="*/ 375 h 438"/>
                <a:gd name="T10" fmla="*/ 94 w 439"/>
                <a:gd name="T11" fmla="*/ 93 h 438"/>
              </a:gdLst>
              <a:ahLst/>
              <a:cxnLst>
                <a:cxn ang="0">
                  <a:pos x="T0" y="T1"/>
                </a:cxn>
                <a:cxn ang="0">
                  <a:pos x="T2" y="T3"/>
                </a:cxn>
                <a:cxn ang="0">
                  <a:pos x="T4" y="T5"/>
                </a:cxn>
                <a:cxn ang="0">
                  <a:pos x="T6" y="T7"/>
                </a:cxn>
                <a:cxn ang="0">
                  <a:pos x="T8" y="T9"/>
                </a:cxn>
                <a:cxn ang="0">
                  <a:pos x="T10" y="T11"/>
                </a:cxn>
              </a:cxnLst>
              <a:rect l="0" t="0" r="r" b="b"/>
              <a:pathLst>
                <a:path w="439" h="438">
                  <a:moveTo>
                    <a:pt x="94" y="93"/>
                  </a:moveTo>
                  <a:lnTo>
                    <a:pt x="94" y="93"/>
                  </a:lnTo>
                  <a:cubicBezTo>
                    <a:pt x="156" y="0"/>
                    <a:pt x="281" y="0"/>
                    <a:pt x="375" y="93"/>
                  </a:cubicBezTo>
                  <a:cubicBezTo>
                    <a:pt x="438" y="156"/>
                    <a:pt x="438" y="281"/>
                    <a:pt x="375" y="375"/>
                  </a:cubicBezTo>
                  <a:cubicBezTo>
                    <a:pt x="281" y="437"/>
                    <a:pt x="156" y="437"/>
                    <a:pt x="94" y="375"/>
                  </a:cubicBezTo>
                  <a:cubicBezTo>
                    <a:pt x="0" y="281"/>
                    <a:pt x="0" y="156"/>
                    <a:pt x="94" y="9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15" name="Freeform 9"/>
            <p:cNvSpPr>
              <a:spLocks noChangeArrowheads="1"/>
            </p:cNvSpPr>
            <p:nvPr/>
          </p:nvSpPr>
          <p:spPr bwMode="auto">
            <a:xfrm>
              <a:off x="2008188" y="6153150"/>
              <a:ext cx="157162" cy="158750"/>
            </a:xfrm>
            <a:custGeom>
              <a:avLst/>
              <a:gdLst>
                <a:gd name="T0" fmla="*/ 156 w 438"/>
                <a:gd name="T1" fmla="*/ 406 h 439"/>
                <a:gd name="T2" fmla="*/ 156 w 438"/>
                <a:gd name="T3" fmla="*/ 406 h 439"/>
                <a:gd name="T4" fmla="*/ 31 w 438"/>
                <a:gd name="T5" fmla="*/ 125 h 439"/>
                <a:gd name="T6" fmla="*/ 281 w 438"/>
                <a:gd name="T7" fmla="*/ 31 h 439"/>
                <a:gd name="T8" fmla="*/ 406 w 438"/>
                <a:gd name="T9" fmla="*/ 281 h 439"/>
                <a:gd name="T10" fmla="*/ 156 w 438"/>
                <a:gd name="T11" fmla="*/ 406 h 439"/>
              </a:gdLst>
              <a:ahLst/>
              <a:cxnLst>
                <a:cxn ang="0">
                  <a:pos x="T0" y="T1"/>
                </a:cxn>
                <a:cxn ang="0">
                  <a:pos x="T2" y="T3"/>
                </a:cxn>
                <a:cxn ang="0">
                  <a:pos x="T4" y="T5"/>
                </a:cxn>
                <a:cxn ang="0">
                  <a:pos x="T6" y="T7"/>
                </a:cxn>
                <a:cxn ang="0">
                  <a:pos x="T8" y="T9"/>
                </a:cxn>
                <a:cxn ang="0">
                  <a:pos x="T10" y="T11"/>
                </a:cxn>
              </a:cxnLst>
              <a:rect l="0" t="0" r="r" b="b"/>
              <a:pathLst>
                <a:path w="438" h="439">
                  <a:moveTo>
                    <a:pt x="156" y="406"/>
                  </a:moveTo>
                  <a:lnTo>
                    <a:pt x="156" y="406"/>
                  </a:lnTo>
                  <a:cubicBezTo>
                    <a:pt x="31" y="344"/>
                    <a:pt x="0" y="250"/>
                    <a:pt x="31" y="125"/>
                  </a:cubicBezTo>
                  <a:cubicBezTo>
                    <a:pt x="62" y="31"/>
                    <a:pt x="187" y="0"/>
                    <a:pt x="281" y="31"/>
                  </a:cubicBezTo>
                  <a:cubicBezTo>
                    <a:pt x="406" y="63"/>
                    <a:pt x="437" y="188"/>
                    <a:pt x="406" y="281"/>
                  </a:cubicBezTo>
                  <a:cubicBezTo>
                    <a:pt x="343" y="406"/>
                    <a:pt x="250" y="438"/>
                    <a:pt x="156" y="40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16" name="Freeform 10"/>
            <p:cNvSpPr>
              <a:spLocks noChangeArrowheads="1"/>
            </p:cNvSpPr>
            <p:nvPr/>
          </p:nvSpPr>
          <p:spPr bwMode="auto">
            <a:xfrm>
              <a:off x="3706813" y="5445125"/>
              <a:ext cx="158750" cy="158750"/>
            </a:xfrm>
            <a:custGeom>
              <a:avLst/>
              <a:gdLst>
                <a:gd name="T0" fmla="*/ 32 w 439"/>
                <a:gd name="T1" fmla="*/ 157 h 439"/>
                <a:gd name="T2" fmla="*/ 32 w 439"/>
                <a:gd name="T3" fmla="*/ 157 h 439"/>
                <a:gd name="T4" fmla="*/ 282 w 439"/>
                <a:gd name="T5" fmla="*/ 32 h 439"/>
                <a:gd name="T6" fmla="*/ 407 w 439"/>
                <a:gd name="T7" fmla="*/ 313 h 439"/>
                <a:gd name="T8" fmla="*/ 157 w 439"/>
                <a:gd name="T9" fmla="*/ 407 h 439"/>
                <a:gd name="T10" fmla="*/ 32 w 439"/>
                <a:gd name="T11" fmla="*/ 157 h 439"/>
              </a:gdLst>
              <a:ahLst/>
              <a:cxnLst>
                <a:cxn ang="0">
                  <a:pos x="T0" y="T1"/>
                </a:cxn>
                <a:cxn ang="0">
                  <a:pos x="T2" y="T3"/>
                </a:cxn>
                <a:cxn ang="0">
                  <a:pos x="T4" y="T5"/>
                </a:cxn>
                <a:cxn ang="0">
                  <a:pos x="T6" y="T7"/>
                </a:cxn>
                <a:cxn ang="0">
                  <a:pos x="T8" y="T9"/>
                </a:cxn>
                <a:cxn ang="0">
                  <a:pos x="T10" y="T11"/>
                </a:cxn>
              </a:cxnLst>
              <a:rect l="0" t="0" r="r" b="b"/>
              <a:pathLst>
                <a:path w="439" h="439">
                  <a:moveTo>
                    <a:pt x="32" y="157"/>
                  </a:moveTo>
                  <a:lnTo>
                    <a:pt x="32" y="157"/>
                  </a:lnTo>
                  <a:cubicBezTo>
                    <a:pt x="94" y="63"/>
                    <a:pt x="188" y="0"/>
                    <a:pt x="282" y="32"/>
                  </a:cubicBezTo>
                  <a:cubicBezTo>
                    <a:pt x="407" y="94"/>
                    <a:pt x="438" y="188"/>
                    <a:pt x="407" y="313"/>
                  </a:cubicBezTo>
                  <a:cubicBezTo>
                    <a:pt x="375" y="407"/>
                    <a:pt x="250" y="438"/>
                    <a:pt x="157" y="407"/>
                  </a:cubicBezTo>
                  <a:cubicBezTo>
                    <a:pt x="32" y="375"/>
                    <a:pt x="0" y="250"/>
                    <a:pt x="32" y="15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17" name="Freeform 11"/>
            <p:cNvSpPr>
              <a:spLocks noChangeArrowheads="1"/>
            </p:cNvSpPr>
            <p:nvPr/>
          </p:nvSpPr>
          <p:spPr bwMode="auto">
            <a:xfrm>
              <a:off x="1298575" y="4443413"/>
              <a:ext cx="169863" cy="169862"/>
            </a:xfrm>
            <a:custGeom>
              <a:avLst/>
              <a:gdLst>
                <a:gd name="T0" fmla="*/ 31 w 470"/>
                <a:gd name="T1" fmla="*/ 156 h 470"/>
                <a:gd name="T2" fmla="*/ 31 w 470"/>
                <a:gd name="T3" fmla="*/ 156 h 470"/>
                <a:gd name="T4" fmla="*/ 312 w 470"/>
                <a:gd name="T5" fmla="*/ 63 h 470"/>
                <a:gd name="T6" fmla="*/ 406 w 470"/>
                <a:gd name="T7" fmla="*/ 313 h 470"/>
                <a:gd name="T8" fmla="*/ 156 w 470"/>
                <a:gd name="T9" fmla="*/ 438 h 470"/>
                <a:gd name="T10" fmla="*/ 31 w 470"/>
                <a:gd name="T11" fmla="*/ 156 h 470"/>
              </a:gdLst>
              <a:ahLst/>
              <a:cxnLst>
                <a:cxn ang="0">
                  <a:pos x="T0" y="T1"/>
                </a:cxn>
                <a:cxn ang="0">
                  <a:pos x="T2" y="T3"/>
                </a:cxn>
                <a:cxn ang="0">
                  <a:pos x="T4" y="T5"/>
                </a:cxn>
                <a:cxn ang="0">
                  <a:pos x="T6" y="T7"/>
                </a:cxn>
                <a:cxn ang="0">
                  <a:pos x="T8" y="T9"/>
                </a:cxn>
                <a:cxn ang="0">
                  <a:pos x="T10" y="T11"/>
                </a:cxn>
              </a:cxnLst>
              <a:rect l="0" t="0" r="r" b="b"/>
              <a:pathLst>
                <a:path w="470" h="470">
                  <a:moveTo>
                    <a:pt x="31" y="156"/>
                  </a:moveTo>
                  <a:lnTo>
                    <a:pt x="31" y="156"/>
                  </a:lnTo>
                  <a:cubicBezTo>
                    <a:pt x="94" y="63"/>
                    <a:pt x="219" y="0"/>
                    <a:pt x="312" y="63"/>
                  </a:cubicBezTo>
                  <a:cubicBezTo>
                    <a:pt x="406" y="94"/>
                    <a:pt x="469" y="219"/>
                    <a:pt x="406" y="313"/>
                  </a:cubicBezTo>
                  <a:cubicBezTo>
                    <a:pt x="375" y="406"/>
                    <a:pt x="250" y="469"/>
                    <a:pt x="156" y="438"/>
                  </a:cubicBezTo>
                  <a:cubicBezTo>
                    <a:pt x="62" y="375"/>
                    <a:pt x="0" y="281"/>
                    <a:pt x="31" y="15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18" name="Freeform 12"/>
            <p:cNvSpPr>
              <a:spLocks noChangeArrowheads="1"/>
            </p:cNvSpPr>
            <p:nvPr/>
          </p:nvSpPr>
          <p:spPr bwMode="auto">
            <a:xfrm>
              <a:off x="1298575" y="5445125"/>
              <a:ext cx="169863" cy="158750"/>
            </a:xfrm>
            <a:custGeom>
              <a:avLst/>
              <a:gdLst>
                <a:gd name="T0" fmla="*/ 31 w 470"/>
                <a:gd name="T1" fmla="*/ 313 h 439"/>
                <a:gd name="T2" fmla="*/ 31 w 470"/>
                <a:gd name="T3" fmla="*/ 313 h 439"/>
                <a:gd name="T4" fmla="*/ 156 w 470"/>
                <a:gd name="T5" fmla="*/ 32 h 439"/>
                <a:gd name="T6" fmla="*/ 406 w 470"/>
                <a:gd name="T7" fmla="*/ 157 h 439"/>
                <a:gd name="T8" fmla="*/ 312 w 470"/>
                <a:gd name="T9" fmla="*/ 407 h 439"/>
                <a:gd name="T10" fmla="*/ 31 w 470"/>
                <a:gd name="T11" fmla="*/ 313 h 439"/>
              </a:gdLst>
              <a:ahLst/>
              <a:cxnLst>
                <a:cxn ang="0">
                  <a:pos x="T0" y="T1"/>
                </a:cxn>
                <a:cxn ang="0">
                  <a:pos x="T2" y="T3"/>
                </a:cxn>
                <a:cxn ang="0">
                  <a:pos x="T4" y="T5"/>
                </a:cxn>
                <a:cxn ang="0">
                  <a:pos x="T6" y="T7"/>
                </a:cxn>
                <a:cxn ang="0">
                  <a:pos x="T8" y="T9"/>
                </a:cxn>
                <a:cxn ang="0">
                  <a:pos x="T10" y="T11"/>
                </a:cxn>
              </a:cxnLst>
              <a:rect l="0" t="0" r="r" b="b"/>
              <a:pathLst>
                <a:path w="470" h="439">
                  <a:moveTo>
                    <a:pt x="31" y="313"/>
                  </a:moveTo>
                  <a:lnTo>
                    <a:pt x="31" y="313"/>
                  </a:lnTo>
                  <a:cubicBezTo>
                    <a:pt x="0" y="188"/>
                    <a:pt x="62" y="94"/>
                    <a:pt x="156" y="32"/>
                  </a:cubicBezTo>
                  <a:cubicBezTo>
                    <a:pt x="250" y="0"/>
                    <a:pt x="375" y="63"/>
                    <a:pt x="406" y="157"/>
                  </a:cubicBezTo>
                  <a:cubicBezTo>
                    <a:pt x="469" y="250"/>
                    <a:pt x="406" y="375"/>
                    <a:pt x="312" y="407"/>
                  </a:cubicBezTo>
                  <a:cubicBezTo>
                    <a:pt x="219" y="438"/>
                    <a:pt x="94" y="407"/>
                    <a:pt x="31" y="31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19" name="Freeform 13"/>
            <p:cNvSpPr>
              <a:spLocks noChangeArrowheads="1"/>
            </p:cNvSpPr>
            <p:nvPr/>
          </p:nvSpPr>
          <p:spPr bwMode="auto">
            <a:xfrm>
              <a:off x="2997200" y="6153150"/>
              <a:ext cx="168275" cy="158750"/>
            </a:xfrm>
            <a:custGeom>
              <a:avLst/>
              <a:gdLst>
                <a:gd name="T0" fmla="*/ 156 w 469"/>
                <a:gd name="T1" fmla="*/ 31 h 439"/>
                <a:gd name="T2" fmla="*/ 156 w 469"/>
                <a:gd name="T3" fmla="*/ 31 h 439"/>
                <a:gd name="T4" fmla="*/ 406 w 469"/>
                <a:gd name="T5" fmla="*/ 125 h 439"/>
                <a:gd name="T6" fmla="*/ 312 w 469"/>
                <a:gd name="T7" fmla="*/ 406 h 439"/>
                <a:gd name="T8" fmla="*/ 62 w 469"/>
                <a:gd name="T9" fmla="*/ 281 h 439"/>
                <a:gd name="T10" fmla="*/ 156 w 469"/>
                <a:gd name="T11" fmla="*/ 31 h 439"/>
              </a:gdLst>
              <a:ahLst/>
              <a:cxnLst>
                <a:cxn ang="0">
                  <a:pos x="T0" y="T1"/>
                </a:cxn>
                <a:cxn ang="0">
                  <a:pos x="T2" y="T3"/>
                </a:cxn>
                <a:cxn ang="0">
                  <a:pos x="T4" y="T5"/>
                </a:cxn>
                <a:cxn ang="0">
                  <a:pos x="T6" y="T7"/>
                </a:cxn>
                <a:cxn ang="0">
                  <a:pos x="T8" y="T9"/>
                </a:cxn>
                <a:cxn ang="0">
                  <a:pos x="T10" y="T11"/>
                </a:cxn>
              </a:cxnLst>
              <a:rect l="0" t="0" r="r" b="b"/>
              <a:pathLst>
                <a:path w="469" h="439">
                  <a:moveTo>
                    <a:pt x="156" y="31"/>
                  </a:moveTo>
                  <a:lnTo>
                    <a:pt x="156" y="31"/>
                  </a:lnTo>
                  <a:cubicBezTo>
                    <a:pt x="250" y="0"/>
                    <a:pt x="375" y="31"/>
                    <a:pt x="406" y="125"/>
                  </a:cubicBezTo>
                  <a:cubicBezTo>
                    <a:pt x="468" y="250"/>
                    <a:pt x="406" y="344"/>
                    <a:pt x="312" y="406"/>
                  </a:cubicBezTo>
                  <a:cubicBezTo>
                    <a:pt x="218" y="438"/>
                    <a:pt x="93" y="406"/>
                    <a:pt x="62" y="281"/>
                  </a:cubicBezTo>
                  <a:cubicBezTo>
                    <a:pt x="0" y="188"/>
                    <a:pt x="62" y="63"/>
                    <a:pt x="156" y="3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20" name="Freeform 14"/>
            <p:cNvSpPr>
              <a:spLocks noChangeArrowheads="1"/>
            </p:cNvSpPr>
            <p:nvPr/>
          </p:nvSpPr>
          <p:spPr bwMode="auto">
            <a:xfrm>
              <a:off x="2008188" y="3746500"/>
              <a:ext cx="157162" cy="157163"/>
            </a:xfrm>
            <a:custGeom>
              <a:avLst/>
              <a:gdLst>
                <a:gd name="T0" fmla="*/ 156 w 438"/>
                <a:gd name="T1" fmla="*/ 31 h 438"/>
                <a:gd name="T2" fmla="*/ 156 w 438"/>
                <a:gd name="T3" fmla="*/ 31 h 438"/>
                <a:gd name="T4" fmla="*/ 406 w 438"/>
                <a:gd name="T5" fmla="*/ 156 h 438"/>
                <a:gd name="T6" fmla="*/ 281 w 438"/>
                <a:gd name="T7" fmla="*/ 406 h 438"/>
                <a:gd name="T8" fmla="*/ 31 w 438"/>
                <a:gd name="T9" fmla="*/ 312 h 438"/>
                <a:gd name="T10" fmla="*/ 156 w 438"/>
                <a:gd name="T11" fmla="*/ 31 h 438"/>
              </a:gdLst>
              <a:ahLst/>
              <a:cxnLst>
                <a:cxn ang="0">
                  <a:pos x="T0" y="T1"/>
                </a:cxn>
                <a:cxn ang="0">
                  <a:pos x="T2" y="T3"/>
                </a:cxn>
                <a:cxn ang="0">
                  <a:pos x="T4" y="T5"/>
                </a:cxn>
                <a:cxn ang="0">
                  <a:pos x="T6" y="T7"/>
                </a:cxn>
                <a:cxn ang="0">
                  <a:pos x="T8" y="T9"/>
                </a:cxn>
                <a:cxn ang="0">
                  <a:pos x="T10" y="T11"/>
                </a:cxn>
              </a:cxnLst>
              <a:rect l="0" t="0" r="r" b="b"/>
              <a:pathLst>
                <a:path w="438" h="438">
                  <a:moveTo>
                    <a:pt x="156" y="31"/>
                  </a:moveTo>
                  <a:lnTo>
                    <a:pt x="156" y="31"/>
                  </a:lnTo>
                  <a:cubicBezTo>
                    <a:pt x="250" y="0"/>
                    <a:pt x="343" y="31"/>
                    <a:pt x="406" y="156"/>
                  </a:cubicBezTo>
                  <a:cubicBezTo>
                    <a:pt x="437" y="250"/>
                    <a:pt x="406" y="375"/>
                    <a:pt x="281" y="406"/>
                  </a:cubicBezTo>
                  <a:cubicBezTo>
                    <a:pt x="187" y="437"/>
                    <a:pt x="62" y="406"/>
                    <a:pt x="31" y="312"/>
                  </a:cubicBezTo>
                  <a:cubicBezTo>
                    <a:pt x="0" y="187"/>
                    <a:pt x="31" y="93"/>
                    <a:pt x="156" y="3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21" name="Freeform 15"/>
            <p:cNvSpPr>
              <a:spLocks noChangeArrowheads="1"/>
            </p:cNvSpPr>
            <p:nvPr/>
          </p:nvSpPr>
          <p:spPr bwMode="auto">
            <a:xfrm>
              <a:off x="2254250" y="3679825"/>
              <a:ext cx="158750" cy="146050"/>
            </a:xfrm>
            <a:custGeom>
              <a:avLst/>
              <a:gdLst>
                <a:gd name="T0" fmla="*/ 250 w 439"/>
                <a:gd name="T1" fmla="*/ 406 h 407"/>
                <a:gd name="T2" fmla="*/ 250 w 439"/>
                <a:gd name="T3" fmla="*/ 406 h 407"/>
                <a:gd name="T4" fmla="*/ 0 w 439"/>
                <a:gd name="T5" fmla="*/ 250 h 407"/>
                <a:gd name="T6" fmla="*/ 156 w 439"/>
                <a:gd name="T7" fmla="*/ 0 h 407"/>
                <a:gd name="T8" fmla="*/ 406 w 439"/>
                <a:gd name="T9" fmla="*/ 156 h 407"/>
                <a:gd name="T10" fmla="*/ 250 w 439"/>
                <a:gd name="T11" fmla="*/ 406 h 407"/>
              </a:gdLst>
              <a:ahLst/>
              <a:cxnLst>
                <a:cxn ang="0">
                  <a:pos x="T0" y="T1"/>
                </a:cxn>
                <a:cxn ang="0">
                  <a:pos x="T2" y="T3"/>
                </a:cxn>
                <a:cxn ang="0">
                  <a:pos x="T4" y="T5"/>
                </a:cxn>
                <a:cxn ang="0">
                  <a:pos x="T6" y="T7"/>
                </a:cxn>
                <a:cxn ang="0">
                  <a:pos x="T8" y="T9"/>
                </a:cxn>
                <a:cxn ang="0">
                  <a:pos x="T10" y="T11"/>
                </a:cxn>
              </a:cxnLst>
              <a:rect l="0" t="0" r="r" b="b"/>
              <a:pathLst>
                <a:path w="439" h="407">
                  <a:moveTo>
                    <a:pt x="250" y="406"/>
                  </a:moveTo>
                  <a:lnTo>
                    <a:pt x="250" y="406"/>
                  </a:lnTo>
                  <a:cubicBezTo>
                    <a:pt x="125" y="406"/>
                    <a:pt x="31" y="344"/>
                    <a:pt x="0" y="250"/>
                  </a:cubicBezTo>
                  <a:cubicBezTo>
                    <a:pt x="0" y="125"/>
                    <a:pt x="63" y="31"/>
                    <a:pt x="156" y="0"/>
                  </a:cubicBezTo>
                  <a:cubicBezTo>
                    <a:pt x="281" y="0"/>
                    <a:pt x="375" y="63"/>
                    <a:pt x="406" y="156"/>
                  </a:cubicBezTo>
                  <a:cubicBezTo>
                    <a:pt x="438" y="281"/>
                    <a:pt x="344" y="375"/>
                    <a:pt x="250" y="40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22" name="Freeform 16"/>
            <p:cNvSpPr>
              <a:spLocks noChangeArrowheads="1"/>
            </p:cNvSpPr>
            <p:nvPr/>
          </p:nvSpPr>
          <p:spPr bwMode="auto">
            <a:xfrm>
              <a:off x="2760663" y="6221413"/>
              <a:ext cx="158750" cy="157162"/>
            </a:xfrm>
            <a:custGeom>
              <a:avLst/>
              <a:gdLst>
                <a:gd name="T0" fmla="*/ 250 w 439"/>
                <a:gd name="T1" fmla="*/ 437 h 438"/>
                <a:gd name="T2" fmla="*/ 250 w 439"/>
                <a:gd name="T3" fmla="*/ 437 h 438"/>
                <a:gd name="T4" fmla="*/ 32 w 439"/>
                <a:gd name="T5" fmla="*/ 281 h 438"/>
                <a:gd name="T6" fmla="*/ 188 w 439"/>
                <a:gd name="T7" fmla="*/ 31 h 438"/>
                <a:gd name="T8" fmla="*/ 407 w 439"/>
                <a:gd name="T9" fmla="*/ 187 h 438"/>
                <a:gd name="T10" fmla="*/ 250 w 439"/>
                <a:gd name="T11" fmla="*/ 437 h 438"/>
              </a:gdLst>
              <a:ahLst/>
              <a:cxnLst>
                <a:cxn ang="0">
                  <a:pos x="T0" y="T1"/>
                </a:cxn>
                <a:cxn ang="0">
                  <a:pos x="T2" y="T3"/>
                </a:cxn>
                <a:cxn ang="0">
                  <a:pos x="T4" y="T5"/>
                </a:cxn>
                <a:cxn ang="0">
                  <a:pos x="T6" y="T7"/>
                </a:cxn>
                <a:cxn ang="0">
                  <a:pos x="T8" y="T9"/>
                </a:cxn>
                <a:cxn ang="0">
                  <a:pos x="T10" y="T11"/>
                </a:cxn>
              </a:cxnLst>
              <a:rect l="0" t="0" r="r" b="b"/>
              <a:pathLst>
                <a:path w="439" h="438">
                  <a:moveTo>
                    <a:pt x="250" y="437"/>
                  </a:moveTo>
                  <a:lnTo>
                    <a:pt x="250" y="437"/>
                  </a:lnTo>
                  <a:cubicBezTo>
                    <a:pt x="157" y="437"/>
                    <a:pt x="32" y="375"/>
                    <a:pt x="32" y="281"/>
                  </a:cubicBezTo>
                  <a:cubicBezTo>
                    <a:pt x="0" y="156"/>
                    <a:pt x="63" y="62"/>
                    <a:pt x="188" y="31"/>
                  </a:cubicBezTo>
                  <a:cubicBezTo>
                    <a:pt x="282" y="0"/>
                    <a:pt x="375" y="93"/>
                    <a:pt x="407" y="187"/>
                  </a:cubicBezTo>
                  <a:cubicBezTo>
                    <a:pt x="438" y="312"/>
                    <a:pt x="344" y="406"/>
                    <a:pt x="250" y="43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23" name="Freeform 17"/>
            <p:cNvSpPr>
              <a:spLocks noChangeArrowheads="1"/>
            </p:cNvSpPr>
            <p:nvPr/>
          </p:nvSpPr>
          <p:spPr bwMode="auto">
            <a:xfrm>
              <a:off x="1231900" y="5208588"/>
              <a:ext cx="158750" cy="146050"/>
            </a:xfrm>
            <a:custGeom>
              <a:avLst/>
              <a:gdLst>
                <a:gd name="T0" fmla="*/ 32 w 439"/>
                <a:gd name="T1" fmla="*/ 250 h 407"/>
                <a:gd name="T2" fmla="*/ 32 w 439"/>
                <a:gd name="T3" fmla="*/ 250 h 407"/>
                <a:gd name="T4" fmla="*/ 188 w 439"/>
                <a:gd name="T5" fmla="*/ 0 h 407"/>
                <a:gd name="T6" fmla="*/ 407 w 439"/>
                <a:gd name="T7" fmla="*/ 156 h 407"/>
                <a:gd name="T8" fmla="*/ 250 w 439"/>
                <a:gd name="T9" fmla="*/ 406 h 407"/>
                <a:gd name="T10" fmla="*/ 32 w 439"/>
                <a:gd name="T11" fmla="*/ 250 h 407"/>
              </a:gdLst>
              <a:ahLst/>
              <a:cxnLst>
                <a:cxn ang="0">
                  <a:pos x="T0" y="T1"/>
                </a:cxn>
                <a:cxn ang="0">
                  <a:pos x="T2" y="T3"/>
                </a:cxn>
                <a:cxn ang="0">
                  <a:pos x="T4" y="T5"/>
                </a:cxn>
                <a:cxn ang="0">
                  <a:pos x="T6" y="T7"/>
                </a:cxn>
                <a:cxn ang="0">
                  <a:pos x="T8" y="T9"/>
                </a:cxn>
                <a:cxn ang="0">
                  <a:pos x="T10" y="T11"/>
                </a:cxn>
              </a:cxnLst>
              <a:rect l="0" t="0" r="r" b="b"/>
              <a:pathLst>
                <a:path w="439" h="407">
                  <a:moveTo>
                    <a:pt x="32" y="250"/>
                  </a:moveTo>
                  <a:lnTo>
                    <a:pt x="32" y="250"/>
                  </a:lnTo>
                  <a:cubicBezTo>
                    <a:pt x="0" y="125"/>
                    <a:pt x="63" y="31"/>
                    <a:pt x="188" y="0"/>
                  </a:cubicBezTo>
                  <a:cubicBezTo>
                    <a:pt x="282" y="0"/>
                    <a:pt x="375" y="63"/>
                    <a:pt x="407" y="156"/>
                  </a:cubicBezTo>
                  <a:cubicBezTo>
                    <a:pt x="438" y="281"/>
                    <a:pt x="344" y="375"/>
                    <a:pt x="250" y="406"/>
                  </a:cubicBezTo>
                  <a:cubicBezTo>
                    <a:pt x="157" y="406"/>
                    <a:pt x="32" y="344"/>
                    <a:pt x="32" y="25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24" name="Freeform 18"/>
            <p:cNvSpPr>
              <a:spLocks noChangeArrowheads="1"/>
            </p:cNvSpPr>
            <p:nvPr/>
          </p:nvSpPr>
          <p:spPr bwMode="auto">
            <a:xfrm>
              <a:off x="1782763" y="6029325"/>
              <a:ext cx="157162" cy="158750"/>
            </a:xfrm>
            <a:custGeom>
              <a:avLst/>
              <a:gdLst>
                <a:gd name="T0" fmla="*/ 93 w 438"/>
                <a:gd name="T1" fmla="*/ 375 h 439"/>
                <a:gd name="T2" fmla="*/ 93 w 438"/>
                <a:gd name="T3" fmla="*/ 375 h 439"/>
                <a:gd name="T4" fmla="*/ 62 w 438"/>
                <a:gd name="T5" fmla="*/ 125 h 439"/>
                <a:gd name="T6" fmla="*/ 312 w 438"/>
                <a:gd name="T7" fmla="*/ 63 h 439"/>
                <a:gd name="T8" fmla="*/ 375 w 438"/>
                <a:gd name="T9" fmla="*/ 344 h 439"/>
                <a:gd name="T10" fmla="*/ 93 w 438"/>
                <a:gd name="T11" fmla="*/ 375 h 439"/>
              </a:gdLst>
              <a:ahLst/>
              <a:cxnLst>
                <a:cxn ang="0">
                  <a:pos x="T0" y="T1"/>
                </a:cxn>
                <a:cxn ang="0">
                  <a:pos x="T2" y="T3"/>
                </a:cxn>
                <a:cxn ang="0">
                  <a:pos x="T4" y="T5"/>
                </a:cxn>
                <a:cxn ang="0">
                  <a:pos x="T6" y="T7"/>
                </a:cxn>
                <a:cxn ang="0">
                  <a:pos x="T8" y="T9"/>
                </a:cxn>
                <a:cxn ang="0">
                  <a:pos x="T10" y="T11"/>
                </a:cxn>
              </a:cxnLst>
              <a:rect l="0" t="0" r="r" b="b"/>
              <a:pathLst>
                <a:path w="438" h="439">
                  <a:moveTo>
                    <a:pt x="93" y="375"/>
                  </a:moveTo>
                  <a:lnTo>
                    <a:pt x="93" y="375"/>
                  </a:lnTo>
                  <a:cubicBezTo>
                    <a:pt x="0" y="313"/>
                    <a:pt x="0" y="219"/>
                    <a:pt x="62" y="125"/>
                  </a:cubicBezTo>
                  <a:cubicBezTo>
                    <a:pt x="125" y="32"/>
                    <a:pt x="250" y="0"/>
                    <a:pt x="312" y="63"/>
                  </a:cubicBezTo>
                  <a:cubicBezTo>
                    <a:pt x="406" y="125"/>
                    <a:pt x="437" y="250"/>
                    <a:pt x="375" y="344"/>
                  </a:cubicBezTo>
                  <a:cubicBezTo>
                    <a:pt x="312" y="438"/>
                    <a:pt x="187" y="438"/>
                    <a:pt x="93" y="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25" name="Freeform 19"/>
            <p:cNvSpPr>
              <a:spLocks noChangeArrowheads="1"/>
            </p:cNvSpPr>
            <p:nvPr/>
          </p:nvSpPr>
          <p:spPr bwMode="auto">
            <a:xfrm>
              <a:off x="3582988" y="5670550"/>
              <a:ext cx="168275" cy="158750"/>
            </a:xfrm>
            <a:custGeom>
              <a:avLst/>
              <a:gdLst>
                <a:gd name="T0" fmla="*/ 62 w 469"/>
                <a:gd name="T1" fmla="*/ 125 h 439"/>
                <a:gd name="T2" fmla="*/ 62 w 469"/>
                <a:gd name="T3" fmla="*/ 125 h 439"/>
                <a:gd name="T4" fmla="*/ 343 w 469"/>
                <a:gd name="T5" fmla="*/ 63 h 439"/>
                <a:gd name="T6" fmla="*/ 406 w 469"/>
                <a:gd name="T7" fmla="*/ 344 h 439"/>
                <a:gd name="T8" fmla="*/ 125 w 469"/>
                <a:gd name="T9" fmla="*/ 407 h 439"/>
                <a:gd name="T10" fmla="*/ 62 w 469"/>
                <a:gd name="T11" fmla="*/ 125 h 439"/>
              </a:gdLst>
              <a:ahLst/>
              <a:cxnLst>
                <a:cxn ang="0">
                  <a:pos x="T0" y="T1"/>
                </a:cxn>
                <a:cxn ang="0">
                  <a:pos x="T2" y="T3"/>
                </a:cxn>
                <a:cxn ang="0">
                  <a:pos x="T4" y="T5"/>
                </a:cxn>
                <a:cxn ang="0">
                  <a:pos x="T6" y="T7"/>
                </a:cxn>
                <a:cxn ang="0">
                  <a:pos x="T8" y="T9"/>
                </a:cxn>
                <a:cxn ang="0">
                  <a:pos x="T10" y="T11"/>
                </a:cxn>
              </a:cxnLst>
              <a:rect l="0" t="0" r="r" b="b"/>
              <a:pathLst>
                <a:path w="469" h="439">
                  <a:moveTo>
                    <a:pt x="62" y="125"/>
                  </a:moveTo>
                  <a:lnTo>
                    <a:pt x="62" y="125"/>
                  </a:lnTo>
                  <a:cubicBezTo>
                    <a:pt x="125" y="32"/>
                    <a:pt x="250" y="0"/>
                    <a:pt x="343" y="63"/>
                  </a:cubicBezTo>
                  <a:cubicBezTo>
                    <a:pt x="437" y="125"/>
                    <a:pt x="468" y="250"/>
                    <a:pt x="406" y="344"/>
                  </a:cubicBezTo>
                  <a:cubicBezTo>
                    <a:pt x="343" y="438"/>
                    <a:pt x="218" y="438"/>
                    <a:pt x="125" y="407"/>
                  </a:cubicBezTo>
                  <a:cubicBezTo>
                    <a:pt x="31" y="344"/>
                    <a:pt x="0" y="219"/>
                    <a:pt x="62" y="1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26" name="Freeform 20"/>
            <p:cNvSpPr>
              <a:spLocks noChangeArrowheads="1"/>
            </p:cNvSpPr>
            <p:nvPr/>
          </p:nvSpPr>
          <p:spPr bwMode="auto">
            <a:xfrm>
              <a:off x="1422400" y="4219575"/>
              <a:ext cx="157163" cy="169863"/>
            </a:xfrm>
            <a:custGeom>
              <a:avLst/>
              <a:gdLst>
                <a:gd name="T0" fmla="*/ 62 w 438"/>
                <a:gd name="T1" fmla="*/ 125 h 470"/>
                <a:gd name="T2" fmla="*/ 62 w 438"/>
                <a:gd name="T3" fmla="*/ 125 h 470"/>
                <a:gd name="T4" fmla="*/ 343 w 438"/>
                <a:gd name="T5" fmla="*/ 63 h 470"/>
                <a:gd name="T6" fmla="*/ 375 w 438"/>
                <a:gd name="T7" fmla="*/ 344 h 470"/>
                <a:gd name="T8" fmla="*/ 125 w 438"/>
                <a:gd name="T9" fmla="*/ 406 h 470"/>
                <a:gd name="T10" fmla="*/ 62 w 438"/>
                <a:gd name="T11" fmla="*/ 125 h 470"/>
              </a:gdLst>
              <a:ahLst/>
              <a:cxnLst>
                <a:cxn ang="0">
                  <a:pos x="T0" y="T1"/>
                </a:cxn>
                <a:cxn ang="0">
                  <a:pos x="T2" y="T3"/>
                </a:cxn>
                <a:cxn ang="0">
                  <a:pos x="T4" y="T5"/>
                </a:cxn>
                <a:cxn ang="0">
                  <a:pos x="T6" y="T7"/>
                </a:cxn>
                <a:cxn ang="0">
                  <a:pos x="T8" y="T9"/>
                </a:cxn>
                <a:cxn ang="0">
                  <a:pos x="T10" y="T11"/>
                </a:cxn>
              </a:cxnLst>
              <a:rect l="0" t="0" r="r" b="b"/>
              <a:pathLst>
                <a:path w="438" h="470">
                  <a:moveTo>
                    <a:pt x="62" y="125"/>
                  </a:moveTo>
                  <a:lnTo>
                    <a:pt x="62" y="125"/>
                  </a:lnTo>
                  <a:cubicBezTo>
                    <a:pt x="125" y="31"/>
                    <a:pt x="250" y="0"/>
                    <a:pt x="343" y="63"/>
                  </a:cubicBezTo>
                  <a:cubicBezTo>
                    <a:pt x="437" y="125"/>
                    <a:pt x="437" y="250"/>
                    <a:pt x="375" y="344"/>
                  </a:cubicBezTo>
                  <a:cubicBezTo>
                    <a:pt x="312" y="438"/>
                    <a:pt x="187" y="469"/>
                    <a:pt x="125" y="406"/>
                  </a:cubicBezTo>
                  <a:cubicBezTo>
                    <a:pt x="31" y="344"/>
                    <a:pt x="0" y="219"/>
                    <a:pt x="62" y="1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27" name="Freeform 21"/>
            <p:cNvSpPr>
              <a:spLocks noChangeArrowheads="1"/>
            </p:cNvSpPr>
            <p:nvPr/>
          </p:nvSpPr>
          <p:spPr bwMode="auto">
            <a:xfrm>
              <a:off x="2254250" y="6221413"/>
              <a:ext cx="158750" cy="157162"/>
            </a:xfrm>
            <a:custGeom>
              <a:avLst/>
              <a:gdLst>
                <a:gd name="T0" fmla="*/ 156 w 439"/>
                <a:gd name="T1" fmla="*/ 437 h 438"/>
                <a:gd name="T2" fmla="*/ 156 w 439"/>
                <a:gd name="T3" fmla="*/ 437 h 438"/>
                <a:gd name="T4" fmla="*/ 0 w 439"/>
                <a:gd name="T5" fmla="*/ 187 h 438"/>
                <a:gd name="T6" fmla="*/ 250 w 439"/>
                <a:gd name="T7" fmla="*/ 31 h 438"/>
                <a:gd name="T8" fmla="*/ 406 w 439"/>
                <a:gd name="T9" fmla="*/ 281 h 438"/>
                <a:gd name="T10" fmla="*/ 156 w 439"/>
                <a:gd name="T11" fmla="*/ 437 h 438"/>
              </a:gdLst>
              <a:ahLst/>
              <a:cxnLst>
                <a:cxn ang="0">
                  <a:pos x="T0" y="T1"/>
                </a:cxn>
                <a:cxn ang="0">
                  <a:pos x="T2" y="T3"/>
                </a:cxn>
                <a:cxn ang="0">
                  <a:pos x="T4" y="T5"/>
                </a:cxn>
                <a:cxn ang="0">
                  <a:pos x="T6" y="T7"/>
                </a:cxn>
                <a:cxn ang="0">
                  <a:pos x="T8" y="T9"/>
                </a:cxn>
                <a:cxn ang="0">
                  <a:pos x="T10" y="T11"/>
                </a:cxn>
              </a:cxnLst>
              <a:rect l="0" t="0" r="r" b="b"/>
              <a:pathLst>
                <a:path w="439" h="438">
                  <a:moveTo>
                    <a:pt x="156" y="437"/>
                  </a:moveTo>
                  <a:lnTo>
                    <a:pt x="156" y="437"/>
                  </a:lnTo>
                  <a:cubicBezTo>
                    <a:pt x="63" y="406"/>
                    <a:pt x="0" y="312"/>
                    <a:pt x="0" y="187"/>
                  </a:cubicBezTo>
                  <a:cubicBezTo>
                    <a:pt x="31" y="93"/>
                    <a:pt x="125" y="0"/>
                    <a:pt x="250" y="31"/>
                  </a:cubicBezTo>
                  <a:cubicBezTo>
                    <a:pt x="344" y="62"/>
                    <a:pt x="438" y="156"/>
                    <a:pt x="406" y="281"/>
                  </a:cubicBezTo>
                  <a:cubicBezTo>
                    <a:pt x="375" y="375"/>
                    <a:pt x="281" y="437"/>
                    <a:pt x="156" y="43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28" name="Freeform 22"/>
            <p:cNvSpPr>
              <a:spLocks noChangeArrowheads="1"/>
            </p:cNvSpPr>
            <p:nvPr/>
          </p:nvSpPr>
          <p:spPr bwMode="auto">
            <a:xfrm>
              <a:off x="3784600" y="5208588"/>
              <a:ext cx="157163" cy="146050"/>
            </a:xfrm>
            <a:custGeom>
              <a:avLst/>
              <a:gdLst>
                <a:gd name="T0" fmla="*/ 0 w 438"/>
                <a:gd name="T1" fmla="*/ 156 h 407"/>
                <a:gd name="T2" fmla="*/ 0 w 438"/>
                <a:gd name="T3" fmla="*/ 156 h 407"/>
                <a:gd name="T4" fmla="*/ 250 w 438"/>
                <a:gd name="T5" fmla="*/ 0 h 407"/>
                <a:gd name="T6" fmla="*/ 405 w 438"/>
                <a:gd name="T7" fmla="*/ 250 h 407"/>
                <a:gd name="T8" fmla="*/ 156 w 438"/>
                <a:gd name="T9" fmla="*/ 406 h 407"/>
                <a:gd name="T10" fmla="*/ 0 w 438"/>
                <a:gd name="T11" fmla="*/ 156 h 407"/>
              </a:gdLst>
              <a:ahLst/>
              <a:cxnLst>
                <a:cxn ang="0">
                  <a:pos x="T0" y="T1"/>
                </a:cxn>
                <a:cxn ang="0">
                  <a:pos x="T2" y="T3"/>
                </a:cxn>
                <a:cxn ang="0">
                  <a:pos x="T4" y="T5"/>
                </a:cxn>
                <a:cxn ang="0">
                  <a:pos x="T6" y="T7"/>
                </a:cxn>
                <a:cxn ang="0">
                  <a:pos x="T8" y="T9"/>
                </a:cxn>
                <a:cxn ang="0">
                  <a:pos x="T10" y="T11"/>
                </a:cxn>
              </a:cxnLst>
              <a:rect l="0" t="0" r="r" b="b"/>
              <a:pathLst>
                <a:path w="438" h="407">
                  <a:moveTo>
                    <a:pt x="0" y="156"/>
                  </a:moveTo>
                  <a:lnTo>
                    <a:pt x="0" y="156"/>
                  </a:lnTo>
                  <a:cubicBezTo>
                    <a:pt x="31" y="63"/>
                    <a:pt x="125" y="0"/>
                    <a:pt x="250" y="0"/>
                  </a:cubicBezTo>
                  <a:cubicBezTo>
                    <a:pt x="343" y="31"/>
                    <a:pt x="437" y="125"/>
                    <a:pt x="405" y="250"/>
                  </a:cubicBezTo>
                  <a:cubicBezTo>
                    <a:pt x="374" y="344"/>
                    <a:pt x="281" y="406"/>
                    <a:pt x="156" y="406"/>
                  </a:cubicBezTo>
                  <a:cubicBezTo>
                    <a:pt x="63" y="375"/>
                    <a:pt x="0" y="281"/>
                    <a:pt x="0" y="15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29" name="Freeform 23"/>
            <p:cNvSpPr>
              <a:spLocks noChangeArrowheads="1"/>
            </p:cNvSpPr>
            <p:nvPr/>
          </p:nvSpPr>
          <p:spPr bwMode="auto">
            <a:xfrm>
              <a:off x="1231900" y="4692650"/>
              <a:ext cx="158750" cy="157163"/>
            </a:xfrm>
            <a:custGeom>
              <a:avLst/>
              <a:gdLst>
                <a:gd name="T0" fmla="*/ 32 w 439"/>
                <a:gd name="T1" fmla="*/ 187 h 438"/>
                <a:gd name="T2" fmla="*/ 32 w 439"/>
                <a:gd name="T3" fmla="*/ 187 h 438"/>
                <a:gd name="T4" fmla="*/ 250 w 439"/>
                <a:gd name="T5" fmla="*/ 31 h 438"/>
                <a:gd name="T6" fmla="*/ 407 w 439"/>
                <a:gd name="T7" fmla="*/ 281 h 438"/>
                <a:gd name="T8" fmla="*/ 188 w 439"/>
                <a:gd name="T9" fmla="*/ 437 h 438"/>
                <a:gd name="T10" fmla="*/ 32 w 439"/>
                <a:gd name="T11" fmla="*/ 187 h 438"/>
              </a:gdLst>
              <a:ahLst/>
              <a:cxnLst>
                <a:cxn ang="0">
                  <a:pos x="T0" y="T1"/>
                </a:cxn>
                <a:cxn ang="0">
                  <a:pos x="T2" y="T3"/>
                </a:cxn>
                <a:cxn ang="0">
                  <a:pos x="T4" y="T5"/>
                </a:cxn>
                <a:cxn ang="0">
                  <a:pos x="T6" y="T7"/>
                </a:cxn>
                <a:cxn ang="0">
                  <a:pos x="T8" y="T9"/>
                </a:cxn>
                <a:cxn ang="0">
                  <a:pos x="T10" y="T11"/>
                </a:cxn>
              </a:cxnLst>
              <a:rect l="0" t="0" r="r" b="b"/>
              <a:pathLst>
                <a:path w="439" h="438">
                  <a:moveTo>
                    <a:pt x="32" y="187"/>
                  </a:moveTo>
                  <a:lnTo>
                    <a:pt x="32" y="187"/>
                  </a:lnTo>
                  <a:cubicBezTo>
                    <a:pt x="32" y="93"/>
                    <a:pt x="157" y="0"/>
                    <a:pt x="250" y="31"/>
                  </a:cubicBezTo>
                  <a:cubicBezTo>
                    <a:pt x="344" y="62"/>
                    <a:pt x="438" y="156"/>
                    <a:pt x="407" y="281"/>
                  </a:cubicBezTo>
                  <a:cubicBezTo>
                    <a:pt x="375" y="375"/>
                    <a:pt x="282" y="437"/>
                    <a:pt x="188" y="437"/>
                  </a:cubicBezTo>
                  <a:cubicBezTo>
                    <a:pt x="63" y="406"/>
                    <a:pt x="0" y="312"/>
                    <a:pt x="32" y="18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30" name="Freeform 24"/>
            <p:cNvSpPr>
              <a:spLocks noChangeArrowheads="1"/>
            </p:cNvSpPr>
            <p:nvPr/>
          </p:nvSpPr>
          <p:spPr bwMode="auto">
            <a:xfrm>
              <a:off x="1422400" y="5670550"/>
              <a:ext cx="157163" cy="158750"/>
            </a:xfrm>
            <a:custGeom>
              <a:avLst/>
              <a:gdLst>
                <a:gd name="T0" fmla="*/ 62 w 438"/>
                <a:gd name="T1" fmla="*/ 344 h 439"/>
                <a:gd name="T2" fmla="*/ 62 w 438"/>
                <a:gd name="T3" fmla="*/ 344 h 439"/>
                <a:gd name="T4" fmla="*/ 125 w 438"/>
                <a:gd name="T5" fmla="*/ 63 h 439"/>
                <a:gd name="T6" fmla="*/ 375 w 438"/>
                <a:gd name="T7" fmla="*/ 125 h 439"/>
                <a:gd name="T8" fmla="*/ 343 w 438"/>
                <a:gd name="T9" fmla="*/ 407 h 439"/>
                <a:gd name="T10" fmla="*/ 62 w 438"/>
                <a:gd name="T11" fmla="*/ 344 h 439"/>
              </a:gdLst>
              <a:ahLst/>
              <a:cxnLst>
                <a:cxn ang="0">
                  <a:pos x="T0" y="T1"/>
                </a:cxn>
                <a:cxn ang="0">
                  <a:pos x="T2" y="T3"/>
                </a:cxn>
                <a:cxn ang="0">
                  <a:pos x="T4" y="T5"/>
                </a:cxn>
                <a:cxn ang="0">
                  <a:pos x="T6" y="T7"/>
                </a:cxn>
                <a:cxn ang="0">
                  <a:pos x="T8" y="T9"/>
                </a:cxn>
                <a:cxn ang="0">
                  <a:pos x="T10" y="T11"/>
                </a:cxn>
              </a:cxnLst>
              <a:rect l="0" t="0" r="r" b="b"/>
              <a:pathLst>
                <a:path w="438" h="439">
                  <a:moveTo>
                    <a:pt x="62" y="344"/>
                  </a:moveTo>
                  <a:lnTo>
                    <a:pt x="62" y="344"/>
                  </a:lnTo>
                  <a:cubicBezTo>
                    <a:pt x="0" y="250"/>
                    <a:pt x="31" y="125"/>
                    <a:pt x="125" y="63"/>
                  </a:cubicBezTo>
                  <a:cubicBezTo>
                    <a:pt x="187" y="0"/>
                    <a:pt x="312" y="32"/>
                    <a:pt x="375" y="125"/>
                  </a:cubicBezTo>
                  <a:cubicBezTo>
                    <a:pt x="437" y="219"/>
                    <a:pt x="437" y="344"/>
                    <a:pt x="343" y="407"/>
                  </a:cubicBezTo>
                  <a:cubicBezTo>
                    <a:pt x="250" y="438"/>
                    <a:pt x="125" y="438"/>
                    <a:pt x="62" y="34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31" name="Freeform 25"/>
            <p:cNvSpPr>
              <a:spLocks noChangeArrowheads="1"/>
            </p:cNvSpPr>
            <p:nvPr/>
          </p:nvSpPr>
          <p:spPr bwMode="auto">
            <a:xfrm>
              <a:off x="3222625" y="6029325"/>
              <a:ext cx="168275" cy="158750"/>
            </a:xfrm>
            <a:custGeom>
              <a:avLst/>
              <a:gdLst>
                <a:gd name="T0" fmla="*/ 125 w 469"/>
                <a:gd name="T1" fmla="*/ 63 h 439"/>
                <a:gd name="T2" fmla="*/ 125 w 469"/>
                <a:gd name="T3" fmla="*/ 63 h 439"/>
                <a:gd name="T4" fmla="*/ 406 w 469"/>
                <a:gd name="T5" fmla="*/ 125 h 439"/>
                <a:gd name="T6" fmla="*/ 343 w 469"/>
                <a:gd name="T7" fmla="*/ 375 h 439"/>
                <a:gd name="T8" fmla="*/ 62 w 469"/>
                <a:gd name="T9" fmla="*/ 344 h 439"/>
                <a:gd name="T10" fmla="*/ 125 w 469"/>
                <a:gd name="T11" fmla="*/ 63 h 439"/>
              </a:gdLst>
              <a:ahLst/>
              <a:cxnLst>
                <a:cxn ang="0">
                  <a:pos x="T0" y="T1"/>
                </a:cxn>
                <a:cxn ang="0">
                  <a:pos x="T2" y="T3"/>
                </a:cxn>
                <a:cxn ang="0">
                  <a:pos x="T4" y="T5"/>
                </a:cxn>
                <a:cxn ang="0">
                  <a:pos x="T6" y="T7"/>
                </a:cxn>
                <a:cxn ang="0">
                  <a:pos x="T8" y="T9"/>
                </a:cxn>
                <a:cxn ang="0">
                  <a:pos x="T10" y="T11"/>
                </a:cxn>
              </a:cxnLst>
              <a:rect l="0" t="0" r="r" b="b"/>
              <a:pathLst>
                <a:path w="469" h="439">
                  <a:moveTo>
                    <a:pt x="125" y="63"/>
                  </a:moveTo>
                  <a:lnTo>
                    <a:pt x="125" y="63"/>
                  </a:lnTo>
                  <a:cubicBezTo>
                    <a:pt x="218" y="0"/>
                    <a:pt x="343" y="32"/>
                    <a:pt x="406" y="125"/>
                  </a:cubicBezTo>
                  <a:cubicBezTo>
                    <a:pt x="468" y="219"/>
                    <a:pt x="437" y="313"/>
                    <a:pt x="343" y="375"/>
                  </a:cubicBezTo>
                  <a:cubicBezTo>
                    <a:pt x="250" y="438"/>
                    <a:pt x="125" y="438"/>
                    <a:pt x="62" y="344"/>
                  </a:cubicBezTo>
                  <a:cubicBezTo>
                    <a:pt x="0" y="250"/>
                    <a:pt x="31" y="125"/>
                    <a:pt x="125" y="6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32" name="Freeform 26"/>
            <p:cNvSpPr>
              <a:spLocks noChangeArrowheads="1"/>
            </p:cNvSpPr>
            <p:nvPr/>
          </p:nvSpPr>
          <p:spPr bwMode="auto">
            <a:xfrm>
              <a:off x="1782763" y="3870325"/>
              <a:ext cx="157162" cy="158750"/>
            </a:xfrm>
            <a:custGeom>
              <a:avLst/>
              <a:gdLst>
                <a:gd name="T0" fmla="*/ 93 w 438"/>
                <a:gd name="T1" fmla="*/ 63 h 439"/>
                <a:gd name="T2" fmla="*/ 93 w 438"/>
                <a:gd name="T3" fmla="*/ 63 h 439"/>
                <a:gd name="T4" fmla="*/ 375 w 438"/>
                <a:gd name="T5" fmla="*/ 94 h 439"/>
                <a:gd name="T6" fmla="*/ 312 w 438"/>
                <a:gd name="T7" fmla="*/ 375 h 439"/>
                <a:gd name="T8" fmla="*/ 62 w 438"/>
                <a:gd name="T9" fmla="*/ 313 h 439"/>
                <a:gd name="T10" fmla="*/ 93 w 438"/>
                <a:gd name="T11" fmla="*/ 63 h 439"/>
              </a:gdLst>
              <a:ahLst/>
              <a:cxnLst>
                <a:cxn ang="0">
                  <a:pos x="T0" y="T1"/>
                </a:cxn>
                <a:cxn ang="0">
                  <a:pos x="T2" y="T3"/>
                </a:cxn>
                <a:cxn ang="0">
                  <a:pos x="T4" y="T5"/>
                </a:cxn>
                <a:cxn ang="0">
                  <a:pos x="T6" y="T7"/>
                </a:cxn>
                <a:cxn ang="0">
                  <a:pos x="T8" y="T9"/>
                </a:cxn>
                <a:cxn ang="0">
                  <a:pos x="T10" y="T11"/>
                </a:cxn>
              </a:cxnLst>
              <a:rect l="0" t="0" r="r" b="b"/>
              <a:pathLst>
                <a:path w="438" h="439">
                  <a:moveTo>
                    <a:pt x="93" y="63"/>
                  </a:moveTo>
                  <a:lnTo>
                    <a:pt x="93" y="63"/>
                  </a:lnTo>
                  <a:cubicBezTo>
                    <a:pt x="187" y="0"/>
                    <a:pt x="312" y="0"/>
                    <a:pt x="375" y="94"/>
                  </a:cubicBezTo>
                  <a:cubicBezTo>
                    <a:pt x="437" y="188"/>
                    <a:pt x="406" y="313"/>
                    <a:pt x="312" y="375"/>
                  </a:cubicBezTo>
                  <a:cubicBezTo>
                    <a:pt x="250" y="438"/>
                    <a:pt x="125" y="407"/>
                    <a:pt x="62" y="313"/>
                  </a:cubicBezTo>
                  <a:cubicBezTo>
                    <a:pt x="0" y="219"/>
                    <a:pt x="0" y="94"/>
                    <a:pt x="93" y="6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33" name="Freeform 27"/>
            <p:cNvSpPr>
              <a:spLocks noChangeArrowheads="1"/>
            </p:cNvSpPr>
            <p:nvPr/>
          </p:nvSpPr>
          <p:spPr bwMode="auto">
            <a:xfrm>
              <a:off x="4797425" y="5973763"/>
              <a:ext cx="461963" cy="720725"/>
            </a:xfrm>
            <a:custGeom>
              <a:avLst/>
              <a:gdLst>
                <a:gd name="T0" fmla="*/ 1219 w 1283"/>
                <a:gd name="T1" fmla="*/ 1656 h 2001"/>
                <a:gd name="T2" fmla="*/ 1219 w 1283"/>
                <a:gd name="T3" fmla="*/ 1656 h 2001"/>
                <a:gd name="T4" fmla="*/ 563 w 1283"/>
                <a:gd name="T5" fmla="*/ 1000 h 2001"/>
                <a:gd name="T6" fmla="*/ 1219 w 1283"/>
                <a:gd name="T7" fmla="*/ 344 h 2001"/>
                <a:gd name="T8" fmla="*/ 1219 w 1283"/>
                <a:gd name="T9" fmla="*/ 63 h 2001"/>
                <a:gd name="T10" fmla="*/ 938 w 1283"/>
                <a:gd name="T11" fmla="*/ 63 h 2001"/>
                <a:gd name="T12" fmla="*/ 0 w 1283"/>
                <a:gd name="T13" fmla="*/ 1000 h 2001"/>
                <a:gd name="T14" fmla="*/ 938 w 1283"/>
                <a:gd name="T15" fmla="*/ 1938 h 2001"/>
                <a:gd name="T16" fmla="*/ 1219 w 1283"/>
                <a:gd name="T17" fmla="*/ 1938 h 2001"/>
                <a:gd name="T18" fmla="*/ 1282 w 1283"/>
                <a:gd name="T19" fmla="*/ 1781 h 2001"/>
                <a:gd name="T20" fmla="*/ 1219 w 1283"/>
                <a:gd name="T21" fmla="*/ 1656 h 2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3" h="2001">
                  <a:moveTo>
                    <a:pt x="1219" y="1656"/>
                  </a:moveTo>
                  <a:lnTo>
                    <a:pt x="1219" y="1656"/>
                  </a:lnTo>
                  <a:cubicBezTo>
                    <a:pt x="563" y="1000"/>
                    <a:pt x="563" y="1000"/>
                    <a:pt x="563" y="1000"/>
                  </a:cubicBezTo>
                  <a:cubicBezTo>
                    <a:pt x="1219" y="344"/>
                    <a:pt x="1219" y="344"/>
                    <a:pt x="1219" y="344"/>
                  </a:cubicBezTo>
                  <a:cubicBezTo>
                    <a:pt x="1282" y="250"/>
                    <a:pt x="1282" y="125"/>
                    <a:pt x="1219" y="63"/>
                  </a:cubicBezTo>
                  <a:cubicBezTo>
                    <a:pt x="1157" y="0"/>
                    <a:pt x="1032" y="0"/>
                    <a:pt x="938" y="63"/>
                  </a:cubicBezTo>
                  <a:cubicBezTo>
                    <a:pt x="0" y="1000"/>
                    <a:pt x="0" y="1000"/>
                    <a:pt x="0" y="1000"/>
                  </a:cubicBezTo>
                  <a:cubicBezTo>
                    <a:pt x="938" y="1938"/>
                    <a:pt x="938" y="1938"/>
                    <a:pt x="938" y="1938"/>
                  </a:cubicBezTo>
                  <a:cubicBezTo>
                    <a:pt x="1032" y="2000"/>
                    <a:pt x="1157" y="2000"/>
                    <a:pt x="1219" y="1938"/>
                  </a:cubicBezTo>
                  <a:cubicBezTo>
                    <a:pt x="1251" y="1875"/>
                    <a:pt x="1282" y="1844"/>
                    <a:pt x="1282" y="1781"/>
                  </a:cubicBezTo>
                  <a:cubicBezTo>
                    <a:pt x="1282" y="1719"/>
                    <a:pt x="1251" y="1688"/>
                    <a:pt x="1219" y="165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34" name="Freeform 28"/>
            <p:cNvSpPr>
              <a:spLocks noChangeArrowheads="1"/>
            </p:cNvSpPr>
            <p:nvPr/>
          </p:nvSpPr>
          <p:spPr bwMode="auto">
            <a:xfrm>
              <a:off x="5111750" y="6254750"/>
              <a:ext cx="146050" cy="147638"/>
            </a:xfrm>
            <a:custGeom>
              <a:avLst/>
              <a:gdLst>
                <a:gd name="T0" fmla="*/ 187 w 407"/>
                <a:gd name="T1" fmla="*/ 0 h 408"/>
                <a:gd name="T2" fmla="*/ 187 w 407"/>
                <a:gd name="T3" fmla="*/ 0 h 408"/>
                <a:gd name="T4" fmla="*/ 406 w 407"/>
                <a:gd name="T5" fmla="*/ 219 h 408"/>
                <a:gd name="T6" fmla="*/ 187 w 407"/>
                <a:gd name="T7" fmla="*/ 407 h 408"/>
                <a:gd name="T8" fmla="*/ 0 w 407"/>
                <a:gd name="T9" fmla="*/ 219 h 408"/>
                <a:gd name="T10" fmla="*/ 187 w 407"/>
                <a:gd name="T11" fmla="*/ 0 h 408"/>
              </a:gdLst>
              <a:ahLst/>
              <a:cxnLst>
                <a:cxn ang="0">
                  <a:pos x="T0" y="T1"/>
                </a:cxn>
                <a:cxn ang="0">
                  <a:pos x="T2" y="T3"/>
                </a:cxn>
                <a:cxn ang="0">
                  <a:pos x="T4" y="T5"/>
                </a:cxn>
                <a:cxn ang="0">
                  <a:pos x="T6" y="T7"/>
                </a:cxn>
                <a:cxn ang="0">
                  <a:pos x="T8" y="T9"/>
                </a:cxn>
                <a:cxn ang="0">
                  <a:pos x="T10" y="T11"/>
                </a:cxn>
              </a:cxnLst>
              <a:rect l="0" t="0" r="r" b="b"/>
              <a:pathLst>
                <a:path w="407" h="408">
                  <a:moveTo>
                    <a:pt x="187" y="0"/>
                  </a:moveTo>
                  <a:lnTo>
                    <a:pt x="187" y="0"/>
                  </a:lnTo>
                  <a:cubicBezTo>
                    <a:pt x="312" y="0"/>
                    <a:pt x="406" y="94"/>
                    <a:pt x="406" y="219"/>
                  </a:cubicBezTo>
                  <a:cubicBezTo>
                    <a:pt x="406" y="313"/>
                    <a:pt x="312" y="407"/>
                    <a:pt x="187" y="407"/>
                  </a:cubicBezTo>
                  <a:cubicBezTo>
                    <a:pt x="93" y="407"/>
                    <a:pt x="0" y="313"/>
                    <a:pt x="0" y="219"/>
                  </a:cubicBezTo>
                  <a:cubicBezTo>
                    <a:pt x="0" y="94"/>
                    <a:pt x="93" y="0"/>
                    <a:pt x="18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35" name="Freeform 29"/>
            <p:cNvSpPr>
              <a:spLocks noChangeArrowheads="1"/>
            </p:cNvSpPr>
            <p:nvPr/>
          </p:nvSpPr>
          <p:spPr bwMode="auto">
            <a:xfrm>
              <a:off x="5111750" y="3657600"/>
              <a:ext cx="146050" cy="146050"/>
            </a:xfrm>
            <a:custGeom>
              <a:avLst/>
              <a:gdLst>
                <a:gd name="T0" fmla="*/ 187 w 407"/>
                <a:gd name="T1" fmla="*/ 0 h 407"/>
                <a:gd name="T2" fmla="*/ 187 w 407"/>
                <a:gd name="T3" fmla="*/ 0 h 407"/>
                <a:gd name="T4" fmla="*/ 406 w 407"/>
                <a:gd name="T5" fmla="*/ 187 h 407"/>
                <a:gd name="T6" fmla="*/ 187 w 407"/>
                <a:gd name="T7" fmla="*/ 406 h 407"/>
                <a:gd name="T8" fmla="*/ 0 w 407"/>
                <a:gd name="T9" fmla="*/ 187 h 407"/>
                <a:gd name="T10" fmla="*/ 187 w 407"/>
                <a:gd name="T11" fmla="*/ 0 h 407"/>
              </a:gdLst>
              <a:ahLst/>
              <a:cxnLst>
                <a:cxn ang="0">
                  <a:pos x="T0" y="T1"/>
                </a:cxn>
                <a:cxn ang="0">
                  <a:pos x="T2" y="T3"/>
                </a:cxn>
                <a:cxn ang="0">
                  <a:pos x="T4" y="T5"/>
                </a:cxn>
                <a:cxn ang="0">
                  <a:pos x="T6" y="T7"/>
                </a:cxn>
                <a:cxn ang="0">
                  <a:pos x="T8" y="T9"/>
                </a:cxn>
                <a:cxn ang="0">
                  <a:pos x="T10" y="T11"/>
                </a:cxn>
              </a:cxnLst>
              <a:rect l="0" t="0" r="r" b="b"/>
              <a:pathLst>
                <a:path w="407" h="407">
                  <a:moveTo>
                    <a:pt x="187" y="0"/>
                  </a:moveTo>
                  <a:lnTo>
                    <a:pt x="187" y="0"/>
                  </a:lnTo>
                  <a:cubicBezTo>
                    <a:pt x="312" y="0"/>
                    <a:pt x="406" y="93"/>
                    <a:pt x="406" y="187"/>
                  </a:cubicBezTo>
                  <a:cubicBezTo>
                    <a:pt x="406" y="312"/>
                    <a:pt x="312" y="406"/>
                    <a:pt x="187" y="406"/>
                  </a:cubicBezTo>
                  <a:cubicBezTo>
                    <a:pt x="93" y="406"/>
                    <a:pt x="0" y="312"/>
                    <a:pt x="0" y="187"/>
                  </a:cubicBezTo>
                  <a:cubicBezTo>
                    <a:pt x="0" y="93"/>
                    <a:pt x="93" y="0"/>
                    <a:pt x="18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36" name="Freeform 30"/>
            <p:cNvSpPr>
              <a:spLocks noChangeArrowheads="1"/>
            </p:cNvSpPr>
            <p:nvPr/>
          </p:nvSpPr>
          <p:spPr bwMode="auto">
            <a:xfrm>
              <a:off x="6416675" y="4962525"/>
              <a:ext cx="146050" cy="134938"/>
            </a:xfrm>
            <a:custGeom>
              <a:avLst/>
              <a:gdLst>
                <a:gd name="T0" fmla="*/ 406 w 407"/>
                <a:gd name="T1" fmla="*/ 187 h 375"/>
                <a:gd name="T2" fmla="*/ 406 w 407"/>
                <a:gd name="T3" fmla="*/ 187 h 375"/>
                <a:gd name="T4" fmla="*/ 187 w 407"/>
                <a:gd name="T5" fmla="*/ 374 h 375"/>
                <a:gd name="T6" fmla="*/ 0 w 407"/>
                <a:gd name="T7" fmla="*/ 187 h 375"/>
                <a:gd name="T8" fmla="*/ 187 w 407"/>
                <a:gd name="T9" fmla="*/ 0 h 375"/>
                <a:gd name="T10" fmla="*/ 406 w 407"/>
                <a:gd name="T11" fmla="*/ 187 h 375"/>
              </a:gdLst>
              <a:ahLst/>
              <a:cxnLst>
                <a:cxn ang="0">
                  <a:pos x="T0" y="T1"/>
                </a:cxn>
                <a:cxn ang="0">
                  <a:pos x="T2" y="T3"/>
                </a:cxn>
                <a:cxn ang="0">
                  <a:pos x="T4" y="T5"/>
                </a:cxn>
                <a:cxn ang="0">
                  <a:pos x="T6" y="T7"/>
                </a:cxn>
                <a:cxn ang="0">
                  <a:pos x="T8" y="T9"/>
                </a:cxn>
                <a:cxn ang="0">
                  <a:pos x="T10" y="T11"/>
                </a:cxn>
              </a:cxnLst>
              <a:rect l="0" t="0" r="r" b="b"/>
              <a:pathLst>
                <a:path w="407" h="375">
                  <a:moveTo>
                    <a:pt x="406" y="187"/>
                  </a:moveTo>
                  <a:lnTo>
                    <a:pt x="406" y="187"/>
                  </a:lnTo>
                  <a:cubicBezTo>
                    <a:pt x="406" y="311"/>
                    <a:pt x="312" y="374"/>
                    <a:pt x="187" y="374"/>
                  </a:cubicBezTo>
                  <a:cubicBezTo>
                    <a:pt x="93" y="374"/>
                    <a:pt x="0" y="311"/>
                    <a:pt x="0" y="187"/>
                  </a:cubicBezTo>
                  <a:cubicBezTo>
                    <a:pt x="0" y="93"/>
                    <a:pt x="93" y="0"/>
                    <a:pt x="187" y="0"/>
                  </a:cubicBezTo>
                  <a:cubicBezTo>
                    <a:pt x="312" y="0"/>
                    <a:pt x="406" y="93"/>
                    <a:pt x="406" y="18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37" name="Freeform 31"/>
            <p:cNvSpPr>
              <a:spLocks noChangeArrowheads="1"/>
            </p:cNvSpPr>
            <p:nvPr/>
          </p:nvSpPr>
          <p:spPr bwMode="auto">
            <a:xfrm>
              <a:off x="6022975" y="4027488"/>
              <a:ext cx="157163" cy="157162"/>
            </a:xfrm>
            <a:custGeom>
              <a:avLst/>
              <a:gdLst>
                <a:gd name="T0" fmla="*/ 375 w 438"/>
                <a:gd name="T1" fmla="*/ 93 h 438"/>
                <a:gd name="T2" fmla="*/ 375 w 438"/>
                <a:gd name="T3" fmla="*/ 93 h 438"/>
                <a:gd name="T4" fmla="*/ 375 w 438"/>
                <a:gd name="T5" fmla="*/ 375 h 438"/>
                <a:gd name="T6" fmla="*/ 94 w 438"/>
                <a:gd name="T7" fmla="*/ 375 h 438"/>
                <a:gd name="T8" fmla="*/ 94 w 438"/>
                <a:gd name="T9" fmla="*/ 93 h 438"/>
                <a:gd name="T10" fmla="*/ 375 w 438"/>
                <a:gd name="T11" fmla="*/ 93 h 438"/>
              </a:gdLst>
              <a:ahLst/>
              <a:cxnLst>
                <a:cxn ang="0">
                  <a:pos x="T0" y="T1"/>
                </a:cxn>
                <a:cxn ang="0">
                  <a:pos x="T2" y="T3"/>
                </a:cxn>
                <a:cxn ang="0">
                  <a:pos x="T4" y="T5"/>
                </a:cxn>
                <a:cxn ang="0">
                  <a:pos x="T6" y="T7"/>
                </a:cxn>
                <a:cxn ang="0">
                  <a:pos x="T8" y="T9"/>
                </a:cxn>
                <a:cxn ang="0">
                  <a:pos x="T10" y="T11"/>
                </a:cxn>
              </a:cxnLst>
              <a:rect l="0" t="0" r="r" b="b"/>
              <a:pathLst>
                <a:path w="438" h="438">
                  <a:moveTo>
                    <a:pt x="375" y="93"/>
                  </a:moveTo>
                  <a:lnTo>
                    <a:pt x="375" y="93"/>
                  </a:lnTo>
                  <a:cubicBezTo>
                    <a:pt x="437" y="156"/>
                    <a:pt x="437" y="281"/>
                    <a:pt x="375" y="375"/>
                  </a:cubicBezTo>
                  <a:cubicBezTo>
                    <a:pt x="281" y="437"/>
                    <a:pt x="156" y="437"/>
                    <a:pt x="94" y="375"/>
                  </a:cubicBezTo>
                  <a:cubicBezTo>
                    <a:pt x="0" y="281"/>
                    <a:pt x="0" y="156"/>
                    <a:pt x="94" y="93"/>
                  </a:cubicBezTo>
                  <a:cubicBezTo>
                    <a:pt x="156" y="0"/>
                    <a:pt x="281" y="0"/>
                    <a:pt x="375" y="9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38" name="Freeform 32"/>
            <p:cNvSpPr>
              <a:spLocks noChangeArrowheads="1"/>
            </p:cNvSpPr>
            <p:nvPr/>
          </p:nvSpPr>
          <p:spPr bwMode="auto">
            <a:xfrm>
              <a:off x="4189413" y="4027488"/>
              <a:ext cx="158750" cy="157162"/>
            </a:xfrm>
            <a:custGeom>
              <a:avLst/>
              <a:gdLst>
                <a:gd name="T0" fmla="*/ 344 w 439"/>
                <a:gd name="T1" fmla="*/ 375 h 438"/>
                <a:gd name="T2" fmla="*/ 344 w 439"/>
                <a:gd name="T3" fmla="*/ 375 h 438"/>
                <a:gd name="T4" fmla="*/ 63 w 439"/>
                <a:gd name="T5" fmla="*/ 375 h 438"/>
                <a:gd name="T6" fmla="*/ 63 w 439"/>
                <a:gd name="T7" fmla="*/ 93 h 438"/>
                <a:gd name="T8" fmla="*/ 344 w 439"/>
                <a:gd name="T9" fmla="*/ 93 h 438"/>
                <a:gd name="T10" fmla="*/ 344 w 439"/>
                <a:gd name="T11" fmla="*/ 375 h 438"/>
              </a:gdLst>
              <a:ahLst/>
              <a:cxnLst>
                <a:cxn ang="0">
                  <a:pos x="T0" y="T1"/>
                </a:cxn>
                <a:cxn ang="0">
                  <a:pos x="T2" y="T3"/>
                </a:cxn>
                <a:cxn ang="0">
                  <a:pos x="T4" y="T5"/>
                </a:cxn>
                <a:cxn ang="0">
                  <a:pos x="T6" y="T7"/>
                </a:cxn>
                <a:cxn ang="0">
                  <a:pos x="T8" y="T9"/>
                </a:cxn>
                <a:cxn ang="0">
                  <a:pos x="T10" y="T11"/>
                </a:cxn>
              </a:cxnLst>
              <a:rect l="0" t="0" r="r" b="b"/>
              <a:pathLst>
                <a:path w="439" h="438">
                  <a:moveTo>
                    <a:pt x="344" y="375"/>
                  </a:moveTo>
                  <a:lnTo>
                    <a:pt x="344" y="375"/>
                  </a:lnTo>
                  <a:cubicBezTo>
                    <a:pt x="281" y="437"/>
                    <a:pt x="156" y="437"/>
                    <a:pt x="63" y="375"/>
                  </a:cubicBezTo>
                  <a:cubicBezTo>
                    <a:pt x="0" y="281"/>
                    <a:pt x="0" y="156"/>
                    <a:pt x="63" y="93"/>
                  </a:cubicBezTo>
                  <a:cubicBezTo>
                    <a:pt x="156" y="0"/>
                    <a:pt x="281" y="0"/>
                    <a:pt x="344" y="93"/>
                  </a:cubicBezTo>
                  <a:cubicBezTo>
                    <a:pt x="438" y="156"/>
                    <a:pt x="438" y="281"/>
                    <a:pt x="344" y="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42" name="Freeform 33"/>
            <p:cNvSpPr>
              <a:spLocks noChangeArrowheads="1"/>
            </p:cNvSpPr>
            <p:nvPr/>
          </p:nvSpPr>
          <p:spPr bwMode="auto">
            <a:xfrm>
              <a:off x="6022975" y="5872163"/>
              <a:ext cx="157163" cy="157162"/>
            </a:xfrm>
            <a:custGeom>
              <a:avLst/>
              <a:gdLst>
                <a:gd name="T0" fmla="*/ 375 w 438"/>
                <a:gd name="T1" fmla="*/ 344 h 438"/>
                <a:gd name="T2" fmla="*/ 375 w 438"/>
                <a:gd name="T3" fmla="*/ 344 h 438"/>
                <a:gd name="T4" fmla="*/ 94 w 438"/>
                <a:gd name="T5" fmla="*/ 344 h 438"/>
                <a:gd name="T6" fmla="*/ 94 w 438"/>
                <a:gd name="T7" fmla="*/ 62 h 438"/>
                <a:gd name="T8" fmla="*/ 375 w 438"/>
                <a:gd name="T9" fmla="*/ 62 h 438"/>
                <a:gd name="T10" fmla="*/ 375 w 438"/>
                <a:gd name="T11" fmla="*/ 344 h 438"/>
              </a:gdLst>
              <a:ahLst/>
              <a:cxnLst>
                <a:cxn ang="0">
                  <a:pos x="T0" y="T1"/>
                </a:cxn>
                <a:cxn ang="0">
                  <a:pos x="T2" y="T3"/>
                </a:cxn>
                <a:cxn ang="0">
                  <a:pos x="T4" y="T5"/>
                </a:cxn>
                <a:cxn ang="0">
                  <a:pos x="T6" y="T7"/>
                </a:cxn>
                <a:cxn ang="0">
                  <a:pos x="T8" y="T9"/>
                </a:cxn>
                <a:cxn ang="0">
                  <a:pos x="T10" y="T11"/>
                </a:cxn>
              </a:cxnLst>
              <a:rect l="0" t="0" r="r" b="b"/>
              <a:pathLst>
                <a:path w="438" h="438">
                  <a:moveTo>
                    <a:pt x="375" y="344"/>
                  </a:moveTo>
                  <a:lnTo>
                    <a:pt x="375" y="344"/>
                  </a:lnTo>
                  <a:cubicBezTo>
                    <a:pt x="281" y="437"/>
                    <a:pt x="156" y="437"/>
                    <a:pt x="94" y="344"/>
                  </a:cubicBezTo>
                  <a:cubicBezTo>
                    <a:pt x="0" y="281"/>
                    <a:pt x="0" y="156"/>
                    <a:pt x="94" y="62"/>
                  </a:cubicBezTo>
                  <a:cubicBezTo>
                    <a:pt x="156" y="0"/>
                    <a:pt x="281" y="0"/>
                    <a:pt x="375" y="62"/>
                  </a:cubicBezTo>
                  <a:cubicBezTo>
                    <a:pt x="437" y="156"/>
                    <a:pt x="437" y="281"/>
                    <a:pt x="375" y="34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43" name="Freeform 34"/>
            <p:cNvSpPr>
              <a:spLocks noChangeArrowheads="1"/>
            </p:cNvSpPr>
            <p:nvPr/>
          </p:nvSpPr>
          <p:spPr bwMode="auto">
            <a:xfrm>
              <a:off x="5607050" y="3746500"/>
              <a:ext cx="157163" cy="168275"/>
            </a:xfrm>
            <a:custGeom>
              <a:avLst/>
              <a:gdLst>
                <a:gd name="T0" fmla="*/ 281 w 438"/>
                <a:gd name="T1" fmla="*/ 31 h 469"/>
                <a:gd name="T2" fmla="*/ 281 w 438"/>
                <a:gd name="T3" fmla="*/ 31 h 469"/>
                <a:gd name="T4" fmla="*/ 406 w 438"/>
                <a:gd name="T5" fmla="*/ 312 h 469"/>
                <a:gd name="T6" fmla="*/ 125 w 438"/>
                <a:gd name="T7" fmla="*/ 406 h 469"/>
                <a:gd name="T8" fmla="*/ 31 w 438"/>
                <a:gd name="T9" fmla="*/ 156 h 469"/>
                <a:gd name="T10" fmla="*/ 281 w 438"/>
                <a:gd name="T11" fmla="*/ 31 h 469"/>
              </a:gdLst>
              <a:ahLst/>
              <a:cxnLst>
                <a:cxn ang="0">
                  <a:pos x="T0" y="T1"/>
                </a:cxn>
                <a:cxn ang="0">
                  <a:pos x="T2" y="T3"/>
                </a:cxn>
                <a:cxn ang="0">
                  <a:pos x="T4" y="T5"/>
                </a:cxn>
                <a:cxn ang="0">
                  <a:pos x="T6" y="T7"/>
                </a:cxn>
                <a:cxn ang="0">
                  <a:pos x="T8" y="T9"/>
                </a:cxn>
                <a:cxn ang="0">
                  <a:pos x="T10" y="T11"/>
                </a:cxn>
              </a:cxnLst>
              <a:rect l="0" t="0" r="r" b="b"/>
              <a:pathLst>
                <a:path w="438" h="469">
                  <a:moveTo>
                    <a:pt x="281" y="31"/>
                  </a:moveTo>
                  <a:lnTo>
                    <a:pt x="281" y="31"/>
                  </a:lnTo>
                  <a:cubicBezTo>
                    <a:pt x="375" y="93"/>
                    <a:pt x="437" y="187"/>
                    <a:pt x="406" y="312"/>
                  </a:cubicBezTo>
                  <a:cubicBezTo>
                    <a:pt x="343" y="406"/>
                    <a:pt x="250" y="468"/>
                    <a:pt x="125" y="406"/>
                  </a:cubicBezTo>
                  <a:cubicBezTo>
                    <a:pt x="31" y="375"/>
                    <a:pt x="0" y="250"/>
                    <a:pt x="31" y="156"/>
                  </a:cubicBezTo>
                  <a:cubicBezTo>
                    <a:pt x="62" y="62"/>
                    <a:pt x="187" y="0"/>
                    <a:pt x="281" y="3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45" name="Freeform 35"/>
            <p:cNvSpPr>
              <a:spLocks noChangeArrowheads="1"/>
            </p:cNvSpPr>
            <p:nvPr/>
          </p:nvSpPr>
          <p:spPr bwMode="auto">
            <a:xfrm>
              <a:off x="3897313" y="4456113"/>
              <a:ext cx="168275" cy="158750"/>
            </a:xfrm>
            <a:custGeom>
              <a:avLst/>
              <a:gdLst>
                <a:gd name="T0" fmla="*/ 437 w 469"/>
                <a:gd name="T1" fmla="*/ 282 h 439"/>
                <a:gd name="T2" fmla="*/ 437 w 469"/>
                <a:gd name="T3" fmla="*/ 282 h 439"/>
                <a:gd name="T4" fmla="*/ 156 w 469"/>
                <a:gd name="T5" fmla="*/ 407 h 439"/>
                <a:gd name="T6" fmla="*/ 62 w 469"/>
                <a:gd name="T7" fmla="*/ 125 h 439"/>
                <a:gd name="T8" fmla="*/ 312 w 469"/>
                <a:gd name="T9" fmla="*/ 32 h 439"/>
                <a:gd name="T10" fmla="*/ 437 w 469"/>
                <a:gd name="T11" fmla="*/ 282 h 439"/>
              </a:gdLst>
              <a:ahLst/>
              <a:cxnLst>
                <a:cxn ang="0">
                  <a:pos x="T0" y="T1"/>
                </a:cxn>
                <a:cxn ang="0">
                  <a:pos x="T2" y="T3"/>
                </a:cxn>
                <a:cxn ang="0">
                  <a:pos x="T4" y="T5"/>
                </a:cxn>
                <a:cxn ang="0">
                  <a:pos x="T6" y="T7"/>
                </a:cxn>
                <a:cxn ang="0">
                  <a:pos x="T8" y="T9"/>
                </a:cxn>
                <a:cxn ang="0">
                  <a:pos x="T10" y="T11"/>
                </a:cxn>
              </a:cxnLst>
              <a:rect l="0" t="0" r="r" b="b"/>
              <a:pathLst>
                <a:path w="469" h="439">
                  <a:moveTo>
                    <a:pt x="437" y="282"/>
                  </a:moveTo>
                  <a:lnTo>
                    <a:pt x="437" y="282"/>
                  </a:lnTo>
                  <a:cubicBezTo>
                    <a:pt x="375" y="407"/>
                    <a:pt x="250" y="438"/>
                    <a:pt x="156" y="407"/>
                  </a:cubicBezTo>
                  <a:cubicBezTo>
                    <a:pt x="62" y="344"/>
                    <a:pt x="0" y="250"/>
                    <a:pt x="62" y="125"/>
                  </a:cubicBezTo>
                  <a:cubicBezTo>
                    <a:pt x="93" y="32"/>
                    <a:pt x="218" y="0"/>
                    <a:pt x="312" y="32"/>
                  </a:cubicBezTo>
                  <a:cubicBezTo>
                    <a:pt x="406" y="63"/>
                    <a:pt x="468" y="188"/>
                    <a:pt x="437" y="28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46" name="Freeform 36"/>
            <p:cNvSpPr>
              <a:spLocks noChangeArrowheads="1"/>
            </p:cNvSpPr>
            <p:nvPr/>
          </p:nvSpPr>
          <p:spPr bwMode="auto">
            <a:xfrm>
              <a:off x="6303963" y="5445125"/>
              <a:ext cx="169862" cy="169863"/>
            </a:xfrm>
            <a:custGeom>
              <a:avLst/>
              <a:gdLst>
                <a:gd name="T0" fmla="*/ 406 w 470"/>
                <a:gd name="T1" fmla="*/ 313 h 470"/>
                <a:gd name="T2" fmla="*/ 406 w 470"/>
                <a:gd name="T3" fmla="*/ 313 h 470"/>
                <a:gd name="T4" fmla="*/ 156 w 470"/>
                <a:gd name="T5" fmla="*/ 407 h 470"/>
                <a:gd name="T6" fmla="*/ 31 w 470"/>
                <a:gd name="T7" fmla="*/ 157 h 470"/>
                <a:gd name="T8" fmla="*/ 313 w 470"/>
                <a:gd name="T9" fmla="*/ 32 h 470"/>
                <a:gd name="T10" fmla="*/ 406 w 470"/>
                <a:gd name="T11" fmla="*/ 313 h 470"/>
              </a:gdLst>
              <a:ahLst/>
              <a:cxnLst>
                <a:cxn ang="0">
                  <a:pos x="T0" y="T1"/>
                </a:cxn>
                <a:cxn ang="0">
                  <a:pos x="T2" y="T3"/>
                </a:cxn>
                <a:cxn ang="0">
                  <a:pos x="T4" y="T5"/>
                </a:cxn>
                <a:cxn ang="0">
                  <a:pos x="T6" y="T7"/>
                </a:cxn>
                <a:cxn ang="0">
                  <a:pos x="T8" y="T9"/>
                </a:cxn>
                <a:cxn ang="0">
                  <a:pos x="T10" y="T11"/>
                </a:cxn>
              </a:cxnLst>
              <a:rect l="0" t="0" r="r" b="b"/>
              <a:pathLst>
                <a:path w="470" h="470">
                  <a:moveTo>
                    <a:pt x="406" y="313"/>
                  </a:moveTo>
                  <a:lnTo>
                    <a:pt x="406" y="313"/>
                  </a:lnTo>
                  <a:cubicBezTo>
                    <a:pt x="375" y="407"/>
                    <a:pt x="250" y="469"/>
                    <a:pt x="156" y="407"/>
                  </a:cubicBezTo>
                  <a:cubicBezTo>
                    <a:pt x="63" y="375"/>
                    <a:pt x="0" y="250"/>
                    <a:pt x="31" y="157"/>
                  </a:cubicBezTo>
                  <a:cubicBezTo>
                    <a:pt x="94" y="63"/>
                    <a:pt x="219" y="0"/>
                    <a:pt x="313" y="32"/>
                  </a:cubicBezTo>
                  <a:cubicBezTo>
                    <a:pt x="406" y="94"/>
                    <a:pt x="469" y="219"/>
                    <a:pt x="406" y="31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47" name="Freeform 37"/>
            <p:cNvSpPr>
              <a:spLocks noChangeArrowheads="1"/>
            </p:cNvSpPr>
            <p:nvPr/>
          </p:nvSpPr>
          <p:spPr bwMode="auto">
            <a:xfrm>
              <a:off x="6303963" y="4456113"/>
              <a:ext cx="169862" cy="158750"/>
            </a:xfrm>
            <a:custGeom>
              <a:avLst/>
              <a:gdLst>
                <a:gd name="T0" fmla="*/ 406 w 470"/>
                <a:gd name="T1" fmla="*/ 125 h 439"/>
                <a:gd name="T2" fmla="*/ 406 w 470"/>
                <a:gd name="T3" fmla="*/ 125 h 439"/>
                <a:gd name="T4" fmla="*/ 313 w 470"/>
                <a:gd name="T5" fmla="*/ 407 h 439"/>
                <a:gd name="T6" fmla="*/ 31 w 470"/>
                <a:gd name="T7" fmla="*/ 282 h 439"/>
                <a:gd name="T8" fmla="*/ 156 w 470"/>
                <a:gd name="T9" fmla="*/ 32 h 439"/>
                <a:gd name="T10" fmla="*/ 406 w 470"/>
                <a:gd name="T11" fmla="*/ 125 h 439"/>
              </a:gdLst>
              <a:ahLst/>
              <a:cxnLst>
                <a:cxn ang="0">
                  <a:pos x="T0" y="T1"/>
                </a:cxn>
                <a:cxn ang="0">
                  <a:pos x="T2" y="T3"/>
                </a:cxn>
                <a:cxn ang="0">
                  <a:pos x="T4" y="T5"/>
                </a:cxn>
                <a:cxn ang="0">
                  <a:pos x="T6" y="T7"/>
                </a:cxn>
                <a:cxn ang="0">
                  <a:pos x="T8" y="T9"/>
                </a:cxn>
                <a:cxn ang="0">
                  <a:pos x="T10" y="T11"/>
                </a:cxn>
              </a:cxnLst>
              <a:rect l="0" t="0" r="r" b="b"/>
              <a:pathLst>
                <a:path w="470" h="439">
                  <a:moveTo>
                    <a:pt x="406" y="125"/>
                  </a:moveTo>
                  <a:lnTo>
                    <a:pt x="406" y="125"/>
                  </a:lnTo>
                  <a:cubicBezTo>
                    <a:pt x="469" y="250"/>
                    <a:pt x="406" y="344"/>
                    <a:pt x="313" y="407"/>
                  </a:cubicBezTo>
                  <a:cubicBezTo>
                    <a:pt x="219" y="438"/>
                    <a:pt x="94" y="407"/>
                    <a:pt x="31" y="282"/>
                  </a:cubicBezTo>
                  <a:cubicBezTo>
                    <a:pt x="0" y="188"/>
                    <a:pt x="63" y="63"/>
                    <a:pt x="156" y="32"/>
                  </a:cubicBezTo>
                  <a:cubicBezTo>
                    <a:pt x="250" y="0"/>
                    <a:pt x="375" y="32"/>
                    <a:pt x="406" y="1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48" name="Freeform 38"/>
            <p:cNvSpPr>
              <a:spLocks noChangeArrowheads="1"/>
            </p:cNvSpPr>
            <p:nvPr/>
          </p:nvSpPr>
          <p:spPr bwMode="auto">
            <a:xfrm>
              <a:off x="4605338" y="3746500"/>
              <a:ext cx="158750" cy="168275"/>
            </a:xfrm>
            <a:custGeom>
              <a:avLst/>
              <a:gdLst>
                <a:gd name="T0" fmla="*/ 313 w 439"/>
                <a:gd name="T1" fmla="*/ 406 h 469"/>
                <a:gd name="T2" fmla="*/ 313 w 439"/>
                <a:gd name="T3" fmla="*/ 406 h 469"/>
                <a:gd name="T4" fmla="*/ 32 w 439"/>
                <a:gd name="T5" fmla="*/ 312 h 469"/>
                <a:gd name="T6" fmla="*/ 157 w 439"/>
                <a:gd name="T7" fmla="*/ 31 h 469"/>
                <a:gd name="T8" fmla="*/ 406 w 439"/>
                <a:gd name="T9" fmla="*/ 156 h 469"/>
                <a:gd name="T10" fmla="*/ 313 w 439"/>
                <a:gd name="T11" fmla="*/ 406 h 469"/>
              </a:gdLst>
              <a:ahLst/>
              <a:cxnLst>
                <a:cxn ang="0">
                  <a:pos x="T0" y="T1"/>
                </a:cxn>
                <a:cxn ang="0">
                  <a:pos x="T2" y="T3"/>
                </a:cxn>
                <a:cxn ang="0">
                  <a:pos x="T4" y="T5"/>
                </a:cxn>
                <a:cxn ang="0">
                  <a:pos x="T6" y="T7"/>
                </a:cxn>
                <a:cxn ang="0">
                  <a:pos x="T8" y="T9"/>
                </a:cxn>
                <a:cxn ang="0">
                  <a:pos x="T10" y="T11"/>
                </a:cxn>
              </a:cxnLst>
              <a:rect l="0" t="0" r="r" b="b"/>
              <a:pathLst>
                <a:path w="439" h="469">
                  <a:moveTo>
                    <a:pt x="313" y="406"/>
                  </a:moveTo>
                  <a:lnTo>
                    <a:pt x="313" y="406"/>
                  </a:lnTo>
                  <a:cubicBezTo>
                    <a:pt x="188" y="468"/>
                    <a:pt x="94" y="406"/>
                    <a:pt x="32" y="312"/>
                  </a:cubicBezTo>
                  <a:cubicBezTo>
                    <a:pt x="0" y="187"/>
                    <a:pt x="63" y="93"/>
                    <a:pt x="157" y="31"/>
                  </a:cubicBezTo>
                  <a:cubicBezTo>
                    <a:pt x="250" y="0"/>
                    <a:pt x="375" y="62"/>
                    <a:pt x="406" y="156"/>
                  </a:cubicBezTo>
                  <a:cubicBezTo>
                    <a:pt x="438" y="250"/>
                    <a:pt x="406" y="375"/>
                    <a:pt x="313" y="40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49" name="Freeform 39"/>
            <p:cNvSpPr>
              <a:spLocks noChangeArrowheads="1"/>
            </p:cNvSpPr>
            <p:nvPr/>
          </p:nvSpPr>
          <p:spPr bwMode="auto">
            <a:xfrm>
              <a:off x="5607050" y="6153150"/>
              <a:ext cx="157163" cy="158750"/>
            </a:xfrm>
            <a:custGeom>
              <a:avLst/>
              <a:gdLst>
                <a:gd name="T0" fmla="*/ 281 w 438"/>
                <a:gd name="T1" fmla="*/ 406 h 439"/>
                <a:gd name="T2" fmla="*/ 281 w 438"/>
                <a:gd name="T3" fmla="*/ 406 h 439"/>
                <a:gd name="T4" fmla="*/ 31 w 438"/>
                <a:gd name="T5" fmla="*/ 281 h 439"/>
                <a:gd name="T6" fmla="*/ 125 w 438"/>
                <a:gd name="T7" fmla="*/ 31 h 439"/>
                <a:gd name="T8" fmla="*/ 406 w 438"/>
                <a:gd name="T9" fmla="*/ 156 h 439"/>
                <a:gd name="T10" fmla="*/ 281 w 438"/>
                <a:gd name="T11" fmla="*/ 406 h 439"/>
              </a:gdLst>
              <a:ahLst/>
              <a:cxnLst>
                <a:cxn ang="0">
                  <a:pos x="T0" y="T1"/>
                </a:cxn>
                <a:cxn ang="0">
                  <a:pos x="T2" y="T3"/>
                </a:cxn>
                <a:cxn ang="0">
                  <a:pos x="T4" y="T5"/>
                </a:cxn>
                <a:cxn ang="0">
                  <a:pos x="T6" y="T7"/>
                </a:cxn>
                <a:cxn ang="0">
                  <a:pos x="T8" y="T9"/>
                </a:cxn>
                <a:cxn ang="0">
                  <a:pos x="T10" y="T11"/>
                </a:cxn>
              </a:cxnLst>
              <a:rect l="0" t="0" r="r" b="b"/>
              <a:pathLst>
                <a:path w="438" h="439">
                  <a:moveTo>
                    <a:pt x="281" y="406"/>
                  </a:moveTo>
                  <a:lnTo>
                    <a:pt x="281" y="406"/>
                  </a:lnTo>
                  <a:cubicBezTo>
                    <a:pt x="187" y="438"/>
                    <a:pt x="62" y="406"/>
                    <a:pt x="31" y="281"/>
                  </a:cubicBezTo>
                  <a:cubicBezTo>
                    <a:pt x="0" y="188"/>
                    <a:pt x="31" y="63"/>
                    <a:pt x="125" y="31"/>
                  </a:cubicBezTo>
                  <a:cubicBezTo>
                    <a:pt x="250" y="0"/>
                    <a:pt x="343" y="31"/>
                    <a:pt x="406" y="156"/>
                  </a:cubicBezTo>
                  <a:cubicBezTo>
                    <a:pt x="437" y="250"/>
                    <a:pt x="375" y="344"/>
                    <a:pt x="281" y="40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50" name="Freeform 40"/>
            <p:cNvSpPr>
              <a:spLocks noChangeArrowheads="1"/>
            </p:cNvSpPr>
            <p:nvPr/>
          </p:nvSpPr>
          <p:spPr bwMode="auto">
            <a:xfrm>
              <a:off x="5359400" y="6232525"/>
              <a:ext cx="158750" cy="146050"/>
            </a:xfrm>
            <a:custGeom>
              <a:avLst/>
              <a:gdLst>
                <a:gd name="T0" fmla="*/ 188 w 439"/>
                <a:gd name="T1" fmla="*/ 0 h 407"/>
                <a:gd name="T2" fmla="*/ 188 w 439"/>
                <a:gd name="T3" fmla="*/ 0 h 407"/>
                <a:gd name="T4" fmla="*/ 406 w 439"/>
                <a:gd name="T5" fmla="*/ 156 h 407"/>
                <a:gd name="T6" fmla="*/ 250 w 439"/>
                <a:gd name="T7" fmla="*/ 406 h 407"/>
                <a:gd name="T8" fmla="*/ 31 w 439"/>
                <a:gd name="T9" fmla="*/ 250 h 407"/>
                <a:gd name="T10" fmla="*/ 188 w 439"/>
                <a:gd name="T11" fmla="*/ 0 h 407"/>
              </a:gdLst>
              <a:ahLst/>
              <a:cxnLst>
                <a:cxn ang="0">
                  <a:pos x="T0" y="T1"/>
                </a:cxn>
                <a:cxn ang="0">
                  <a:pos x="T2" y="T3"/>
                </a:cxn>
                <a:cxn ang="0">
                  <a:pos x="T4" y="T5"/>
                </a:cxn>
                <a:cxn ang="0">
                  <a:pos x="T6" y="T7"/>
                </a:cxn>
                <a:cxn ang="0">
                  <a:pos x="T8" y="T9"/>
                </a:cxn>
                <a:cxn ang="0">
                  <a:pos x="T10" y="T11"/>
                </a:cxn>
              </a:cxnLst>
              <a:rect l="0" t="0" r="r" b="b"/>
              <a:pathLst>
                <a:path w="439" h="407">
                  <a:moveTo>
                    <a:pt x="188" y="0"/>
                  </a:moveTo>
                  <a:lnTo>
                    <a:pt x="188" y="0"/>
                  </a:lnTo>
                  <a:cubicBezTo>
                    <a:pt x="281" y="0"/>
                    <a:pt x="406" y="62"/>
                    <a:pt x="406" y="156"/>
                  </a:cubicBezTo>
                  <a:cubicBezTo>
                    <a:pt x="438" y="281"/>
                    <a:pt x="375" y="375"/>
                    <a:pt x="250" y="406"/>
                  </a:cubicBezTo>
                  <a:cubicBezTo>
                    <a:pt x="156" y="406"/>
                    <a:pt x="31" y="344"/>
                    <a:pt x="31" y="250"/>
                  </a:cubicBezTo>
                  <a:cubicBezTo>
                    <a:pt x="0" y="125"/>
                    <a:pt x="63" y="31"/>
                    <a:pt x="18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51" name="Freeform 41"/>
            <p:cNvSpPr>
              <a:spLocks noChangeArrowheads="1"/>
            </p:cNvSpPr>
            <p:nvPr/>
          </p:nvSpPr>
          <p:spPr bwMode="auto">
            <a:xfrm>
              <a:off x="4852988" y="3679825"/>
              <a:ext cx="157162" cy="158750"/>
            </a:xfrm>
            <a:custGeom>
              <a:avLst/>
              <a:gdLst>
                <a:gd name="T0" fmla="*/ 187 w 438"/>
                <a:gd name="T1" fmla="*/ 0 h 439"/>
                <a:gd name="T2" fmla="*/ 187 w 438"/>
                <a:gd name="T3" fmla="*/ 0 h 439"/>
                <a:gd name="T4" fmla="*/ 406 w 438"/>
                <a:gd name="T5" fmla="*/ 156 h 439"/>
                <a:gd name="T6" fmla="*/ 250 w 438"/>
                <a:gd name="T7" fmla="*/ 406 h 439"/>
                <a:gd name="T8" fmla="*/ 31 w 438"/>
                <a:gd name="T9" fmla="*/ 250 h 439"/>
                <a:gd name="T10" fmla="*/ 187 w 438"/>
                <a:gd name="T11" fmla="*/ 0 h 439"/>
              </a:gdLst>
              <a:ahLst/>
              <a:cxnLst>
                <a:cxn ang="0">
                  <a:pos x="T0" y="T1"/>
                </a:cxn>
                <a:cxn ang="0">
                  <a:pos x="T2" y="T3"/>
                </a:cxn>
                <a:cxn ang="0">
                  <a:pos x="T4" y="T5"/>
                </a:cxn>
                <a:cxn ang="0">
                  <a:pos x="T6" y="T7"/>
                </a:cxn>
                <a:cxn ang="0">
                  <a:pos x="T8" y="T9"/>
                </a:cxn>
                <a:cxn ang="0">
                  <a:pos x="T10" y="T11"/>
                </a:cxn>
              </a:cxnLst>
              <a:rect l="0" t="0" r="r" b="b"/>
              <a:pathLst>
                <a:path w="438" h="439">
                  <a:moveTo>
                    <a:pt x="187" y="0"/>
                  </a:moveTo>
                  <a:lnTo>
                    <a:pt x="187" y="0"/>
                  </a:lnTo>
                  <a:cubicBezTo>
                    <a:pt x="281" y="0"/>
                    <a:pt x="375" y="63"/>
                    <a:pt x="406" y="156"/>
                  </a:cubicBezTo>
                  <a:cubicBezTo>
                    <a:pt x="437" y="281"/>
                    <a:pt x="375" y="375"/>
                    <a:pt x="250" y="406"/>
                  </a:cubicBezTo>
                  <a:cubicBezTo>
                    <a:pt x="156" y="438"/>
                    <a:pt x="31" y="344"/>
                    <a:pt x="31" y="250"/>
                  </a:cubicBezTo>
                  <a:cubicBezTo>
                    <a:pt x="0" y="125"/>
                    <a:pt x="62" y="31"/>
                    <a:pt x="18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52" name="Freeform 42"/>
            <p:cNvSpPr>
              <a:spLocks noChangeArrowheads="1"/>
            </p:cNvSpPr>
            <p:nvPr/>
          </p:nvSpPr>
          <p:spPr bwMode="auto">
            <a:xfrm>
              <a:off x="6383338" y="4703763"/>
              <a:ext cx="157162" cy="146050"/>
            </a:xfrm>
            <a:custGeom>
              <a:avLst/>
              <a:gdLst>
                <a:gd name="T0" fmla="*/ 406 w 438"/>
                <a:gd name="T1" fmla="*/ 156 h 407"/>
                <a:gd name="T2" fmla="*/ 406 w 438"/>
                <a:gd name="T3" fmla="*/ 156 h 407"/>
                <a:gd name="T4" fmla="*/ 250 w 438"/>
                <a:gd name="T5" fmla="*/ 406 h 407"/>
                <a:gd name="T6" fmla="*/ 31 w 438"/>
                <a:gd name="T7" fmla="*/ 250 h 407"/>
                <a:gd name="T8" fmla="*/ 187 w 438"/>
                <a:gd name="T9" fmla="*/ 0 h 407"/>
                <a:gd name="T10" fmla="*/ 406 w 438"/>
                <a:gd name="T11" fmla="*/ 156 h 407"/>
              </a:gdLst>
              <a:ahLst/>
              <a:cxnLst>
                <a:cxn ang="0">
                  <a:pos x="T0" y="T1"/>
                </a:cxn>
                <a:cxn ang="0">
                  <a:pos x="T2" y="T3"/>
                </a:cxn>
                <a:cxn ang="0">
                  <a:pos x="T4" y="T5"/>
                </a:cxn>
                <a:cxn ang="0">
                  <a:pos x="T6" y="T7"/>
                </a:cxn>
                <a:cxn ang="0">
                  <a:pos x="T8" y="T9"/>
                </a:cxn>
                <a:cxn ang="0">
                  <a:pos x="T10" y="T11"/>
                </a:cxn>
              </a:cxnLst>
              <a:rect l="0" t="0" r="r" b="b"/>
              <a:pathLst>
                <a:path w="438" h="407">
                  <a:moveTo>
                    <a:pt x="406" y="156"/>
                  </a:moveTo>
                  <a:lnTo>
                    <a:pt x="406" y="156"/>
                  </a:lnTo>
                  <a:cubicBezTo>
                    <a:pt x="437" y="281"/>
                    <a:pt x="375" y="375"/>
                    <a:pt x="250" y="406"/>
                  </a:cubicBezTo>
                  <a:cubicBezTo>
                    <a:pt x="156" y="406"/>
                    <a:pt x="31" y="344"/>
                    <a:pt x="31" y="250"/>
                  </a:cubicBezTo>
                  <a:cubicBezTo>
                    <a:pt x="0" y="125"/>
                    <a:pt x="62" y="31"/>
                    <a:pt x="187" y="0"/>
                  </a:cubicBezTo>
                  <a:cubicBezTo>
                    <a:pt x="281" y="0"/>
                    <a:pt x="375" y="62"/>
                    <a:pt x="406" y="15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53" name="Freeform 43"/>
            <p:cNvSpPr>
              <a:spLocks noChangeArrowheads="1"/>
            </p:cNvSpPr>
            <p:nvPr/>
          </p:nvSpPr>
          <p:spPr bwMode="auto">
            <a:xfrm>
              <a:off x="5821363" y="3870325"/>
              <a:ext cx="169862" cy="158750"/>
            </a:xfrm>
            <a:custGeom>
              <a:avLst/>
              <a:gdLst>
                <a:gd name="T0" fmla="*/ 344 w 470"/>
                <a:gd name="T1" fmla="*/ 63 h 439"/>
                <a:gd name="T2" fmla="*/ 344 w 470"/>
                <a:gd name="T3" fmla="*/ 63 h 439"/>
                <a:gd name="T4" fmla="*/ 407 w 470"/>
                <a:gd name="T5" fmla="*/ 313 h 439"/>
                <a:gd name="T6" fmla="*/ 125 w 470"/>
                <a:gd name="T7" fmla="*/ 375 h 439"/>
                <a:gd name="T8" fmla="*/ 63 w 470"/>
                <a:gd name="T9" fmla="*/ 94 h 439"/>
                <a:gd name="T10" fmla="*/ 344 w 470"/>
                <a:gd name="T11" fmla="*/ 63 h 439"/>
              </a:gdLst>
              <a:ahLst/>
              <a:cxnLst>
                <a:cxn ang="0">
                  <a:pos x="T0" y="T1"/>
                </a:cxn>
                <a:cxn ang="0">
                  <a:pos x="T2" y="T3"/>
                </a:cxn>
                <a:cxn ang="0">
                  <a:pos x="T4" y="T5"/>
                </a:cxn>
                <a:cxn ang="0">
                  <a:pos x="T6" y="T7"/>
                </a:cxn>
                <a:cxn ang="0">
                  <a:pos x="T8" y="T9"/>
                </a:cxn>
                <a:cxn ang="0">
                  <a:pos x="T10" y="T11"/>
                </a:cxn>
              </a:cxnLst>
              <a:rect l="0" t="0" r="r" b="b"/>
              <a:pathLst>
                <a:path w="470" h="439">
                  <a:moveTo>
                    <a:pt x="344" y="63"/>
                  </a:moveTo>
                  <a:lnTo>
                    <a:pt x="344" y="63"/>
                  </a:lnTo>
                  <a:cubicBezTo>
                    <a:pt x="438" y="125"/>
                    <a:pt x="469" y="250"/>
                    <a:pt x="407" y="313"/>
                  </a:cubicBezTo>
                  <a:cubicBezTo>
                    <a:pt x="344" y="407"/>
                    <a:pt x="219" y="438"/>
                    <a:pt x="125" y="375"/>
                  </a:cubicBezTo>
                  <a:cubicBezTo>
                    <a:pt x="32" y="313"/>
                    <a:pt x="0" y="188"/>
                    <a:pt x="63" y="94"/>
                  </a:cubicBezTo>
                  <a:cubicBezTo>
                    <a:pt x="125" y="0"/>
                    <a:pt x="250" y="0"/>
                    <a:pt x="344" y="6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54" name="Freeform 44"/>
            <p:cNvSpPr>
              <a:spLocks noChangeArrowheads="1"/>
            </p:cNvSpPr>
            <p:nvPr/>
          </p:nvSpPr>
          <p:spPr bwMode="auto">
            <a:xfrm>
              <a:off x="4021138" y="4230688"/>
              <a:ext cx="169862" cy="158750"/>
            </a:xfrm>
            <a:custGeom>
              <a:avLst/>
              <a:gdLst>
                <a:gd name="T0" fmla="*/ 407 w 470"/>
                <a:gd name="T1" fmla="*/ 313 h 439"/>
                <a:gd name="T2" fmla="*/ 407 w 470"/>
                <a:gd name="T3" fmla="*/ 313 h 439"/>
                <a:gd name="T4" fmla="*/ 125 w 470"/>
                <a:gd name="T5" fmla="*/ 375 h 439"/>
                <a:gd name="T6" fmla="*/ 63 w 470"/>
                <a:gd name="T7" fmla="*/ 94 h 439"/>
                <a:gd name="T8" fmla="*/ 344 w 470"/>
                <a:gd name="T9" fmla="*/ 63 h 439"/>
                <a:gd name="T10" fmla="*/ 407 w 470"/>
                <a:gd name="T11" fmla="*/ 313 h 439"/>
              </a:gdLst>
              <a:ahLst/>
              <a:cxnLst>
                <a:cxn ang="0">
                  <a:pos x="T0" y="T1"/>
                </a:cxn>
                <a:cxn ang="0">
                  <a:pos x="T2" y="T3"/>
                </a:cxn>
                <a:cxn ang="0">
                  <a:pos x="T4" y="T5"/>
                </a:cxn>
                <a:cxn ang="0">
                  <a:pos x="T6" y="T7"/>
                </a:cxn>
                <a:cxn ang="0">
                  <a:pos x="T8" y="T9"/>
                </a:cxn>
                <a:cxn ang="0">
                  <a:pos x="T10" y="T11"/>
                </a:cxn>
              </a:cxnLst>
              <a:rect l="0" t="0" r="r" b="b"/>
              <a:pathLst>
                <a:path w="470" h="439">
                  <a:moveTo>
                    <a:pt x="407" y="313"/>
                  </a:moveTo>
                  <a:lnTo>
                    <a:pt x="407" y="313"/>
                  </a:lnTo>
                  <a:cubicBezTo>
                    <a:pt x="344" y="407"/>
                    <a:pt x="219" y="438"/>
                    <a:pt x="125" y="375"/>
                  </a:cubicBezTo>
                  <a:cubicBezTo>
                    <a:pt x="32" y="313"/>
                    <a:pt x="0" y="188"/>
                    <a:pt x="63" y="94"/>
                  </a:cubicBezTo>
                  <a:cubicBezTo>
                    <a:pt x="125" y="0"/>
                    <a:pt x="250" y="0"/>
                    <a:pt x="344" y="63"/>
                  </a:cubicBezTo>
                  <a:cubicBezTo>
                    <a:pt x="438" y="125"/>
                    <a:pt x="469" y="219"/>
                    <a:pt x="407" y="31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55" name="Freeform 45"/>
            <p:cNvSpPr>
              <a:spLocks noChangeArrowheads="1"/>
            </p:cNvSpPr>
            <p:nvPr/>
          </p:nvSpPr>
          <p:spPr bwMode="auto">
            <a:xfrm>
              <a:off x="6180138" y="5670550"/>
              <a:ext cx="169862" cy="169863"/>
            </a:xfrm>
            <a:custGeom>
              <a:avLst/>
              <a:gdLst>
                <a:gd name="T0" fmla="*/ 407 w 470"/>
                <a:gd name="T1" fmla="*/ 344 h 470"/>
                <a:gd name="T2" fmla="*/ 407 w 470"/>
                <a:gd name="T3" fmla="*/ 344 h 470"/>
                <a:gd name="T4" fmla="*/ 125 w 470"/>
                <a:gd name="T5" fmla="*/ 407 h 470"/>
                <a:gd name="T6" fmla="*/ 63 w 470"/>
                <a:gd name="T7" fmla="*/ 125 h 470"/>
                <a:gd name="T8" fmla="*/ 344 w 470"/>
                <a:gd name="T9" fmla="*/ 63 h 470"/>
                <a:gd name="T10" fmla="*/ 407 w 470"/>
                <a:gd name="T11" fmla="*/ 344 h 470"/>
              </a:gdLst>
              <a:ahLst/>
              <a:cxnLst>
                <a:cxn ang="0">
                  <a:pos x="T0" y="T1"/>
                </a:cxn>
                <a:cxn ang="0">
                  <a:pos x="T2" y="T3"/>
                </a:cxn>
                <a:cxn ang="0">
                  <a:pos x="T4" y="T5"/>
                </a:cxn>
                <a:cxn ang="0">
                  <a:pos x="T6" y="T7"/>
                </a:cxn>
                <a:cxn ang="0">
                  <a:pos x="T8" y="T9"/>
                </a:cxn>
                <a:cxn ang="0">
                  <a:pos x="T10" y="T11"/>
                </a:cxn>
              </a:cxnLst>
              <a:rect l="0" t="0" r="r" b="b"/>
              <a:pathLst>
                <a:path w="470" h="470">
                  <a:moveTo>
                    <a:pt x="407" y="344"/>
                  </a:moveTo>
                  <a:lnTo>
                    <a:pt x="407" y="344"/>
                  </a:lnTo>
                  <a:cubicBezTo>
                    <a:pt x="344" y="438"/>
                    <a:pt x="219" y="469"/>
                    <a:pt x="125" y="407"/>
                  </a:cubicBezTo>
                  <a:cubicBezTo>
                    <a:pt x="32" y="344"/>
                    <a:pt x="0" y="219"/>
                    <a:pt x="63" y="125"/>
                  </a:cubicBezTo>
                  <a:cubicBezTo>
                    <a:pt x="125" y="32"/>
                    <a:pt x="250" y="0"/>
                    <a:pt x="344" y="63"/>
                  </a:cubicBezTo>
                  <a:cubicBezTo>
                    <a:pt x="438" y="125"/>
                    <a:pt x="469" y="250"/>
                    <a:pt x="407" y="34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56" name="Freeform 46"/>
            <p:cNvSpPr>
              <a:spLocks noChangeArrowheads="1"/>
            </p:cNvSpPr>
            <p:nvPr/>
          </p:nvSpPr>
          <p:spPr bwMode="auto">
            <a:xfrm>
              <a:off x="5359400" y="3679825"/>
              <a:ext cx="158750" cy="158750"/>
            </a:xfrm>
            <a:custGeom>
              <a:avLst/>
              <a:gdLst>
                <a:gd name="T0" fmla="*/ 250 w 439"/>
                <a:gd name="T1" fmla="*/ 0 h 439"/>
                <a:gd name="T2" fmla="*/ 250 w 439"/>
                <a:gd name="T3" fmla="*/ 0 h 439"/>
                <a:gd name="T4" fmla="*/ 406 w 439"/>
                <a:gd name="T5" fmla="*/ 250 h 439"/>
                <a:gd name="T6" fmla="*/ 188 w 439"/>
                <a:gd name="T7" fmla="*/ 406 h 439"/>
                <a:gd name="T8" fmla="*/ 31 w 439"/>
                <a:gd name="T9" fmla="*/ 156 h 439"/>
                <a:gd name="T10" fmla="*/ 250 w 439"/>
                <a:gd name="T11" fmla="*/ 0 h 439"/>
              </a:gdLst>
              <a:ahLst/>
              <a:cxnLst>
                <a:cxn ang="0">
                  <a:pos x="T0" y="T1"/>
                </a:cxn>
                <a:cxn ang="0">
                  <a:pos x="T2" y="T3"/>
                </a:cxn>
                <a:cxn ang="0">
                  <a:pos x="T4" y="T5"/>
                </a:cxn>
                <a:cxn ang="0">
                  <a:pos x="T6" y="T7"/>
                </a:cxn>
                <a:cxn ang="0">
                  <a:pos x="T8" y="T9"/>
                </a:cxn>
                <a:cxn ang="0">
                  <a:pos x="T10" y="T11"/>
                </a:cxn>
              </a:cxnLst>
              <a:rect l="0" t="0" r="r" b="b"/>
              <a:pathLst>
                <a:path w="439" h="439">
                  <a:moveTo>
                    <a:pt x="250" y="0"/>
                  </a:moveTo>
                  <a:lnTo>
                    <a:pt x="250" y="0"/>
                  </a:lnTo>
                  <a:cubicBezTo>
                    <a:pt x="375" y="31"/>
                    <a:pt x="438" y="125"/>
                    <a:pt x="406" y="250"/>
                  </a:cubicBezTo>
                  <a:cubicBezTo>
                    <a:pt x="406" y="344"/>
                    <a:pt x="281" y="438"/>
                    <a:pt x="188" y="406"/>
                  </a:cubicBezTo>
                  <a:cubicBezTo>
                    <a:pt x="63" y="375"/>
                    <a:pt x="0" y="281"/>
                    <a:pt x="31" y="156"/>
                  </a:cubicBezTo>
                  <a:cubicBezTo>
                    <a:pt x="31" y="63"/>
                    <a:pt x="156"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57" name="Freeform 47"/>
            <p:cNvSpPr>
              <a:spLocks noChangeArrowheads="1"/>
            </p:cNvSpPr>
            <p:nvPr/>
          </p:nvSpPr>
          <p:spPr bwMode="auto">
            <a:xfrm>
              <a:off x="3830638" y="4703763"/>
              <a:ext cx="157162" cy="146050"/>
            </a:xfrm>
            <a:custGeom>
              <a:avLst/>
              <a:gdLst>
                <a:gd name="T0" fmla="*/ 405 w 438"/>
                <a:gd name="T1" fmla="*/ 250 h 407"/>
                <a:gd name="T2" fmla="*/ 405 w 438"/>
                <a:gd name="T3" fmla="*/ 250 h 407"/>
                <a:gd name="T4" fmla="*/ 187 w 438"/>
                <a:gd name="T5" fmla="*/ 406 h 407"/>
                <a:gd name="T6" fmla="*/ 31 w 438"/>
                <a:gd name="T7" fmla="*/ 156 h 407"/>
                <a:gd name="T8" fmla="*/ 249 w 438"/>
                <a:gd name="T9" fmla="*/ 0 h 407"/>
                <a:gd name="T10" fmla="*/ 405 w 438"/>
                <a:gd name="T11" fmla="*/ 250 h 407"/>
              </a:gdLst>
              <a:ahLst/>
              <a:cxnLst>
                <a:cxn ang="0">
                  <a:pos x="T0" y="T1"/>
                </a:cxn>
                <a:cxn ang="0">
                  <a:pos x="T2" y="T3"/>
                </a:cxn>
                <a:cxn ang="0">
                  <a:pos x="T4" y="T5"/>
                </a:cxn>
                <a:cxn ang="0">
                  <a:pos x="T6" y="T7"/>
                </a:cxn>
                <a:cxn ang="0">
                  <a:pos x="T8" y="T9"/>
                </a:cxn>
                <a:cxn ang="0">
                  <a:pos x="T10" y="T11"/>
                </a:cxn>
              </a:cxnLst>
              <a:rect l="0" t="0" r="r" b="b"/>
              <a:pathLst>
                <a:path w="438" h="407">
                  <a:moveTo>
                    <a:pt x="405" y="250"/>
                  </a:moveTo>
                  <a:lnTo>
                    <a:pt x="405" y="250"/>
                  </a:lnTo>
                  <a:cubicBezTo>
                    <a:pt x="405" y="344"/>
                    <a:pt x="280" y="406"/>
                    <a:pt x="187" y="406"/>
                  </a:cubicBezTo>
                  <a:cubicBezTo>
                    <a:pt x="63" y="375"/>
                    <a:pt x="0" y="281"/>
                    <a:pt x="31" y="156"/>
                  </a:cubicBezTo>
                  <a:cubicBezTo>
                    <a:pt x="63" y="62"/>
                    <a:pt x="156" y="0"/>
                    <a:pt x="249" y="0"/>
                  </a:cubicBezTo>
                  <a:cubicBezTo>
                    <a:pt x="374" y="31"/>
                    <a:pt x="437" y="125"/>
                    <a:pt x="405" y="25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58" name="Freeform 48"/>
            <p:cNvSpPr>
              <a:spLocks noChangeArrowheads="1"/>
            </p:cNvSpPr>
            <p:nvPr/>
          </p:nvSpPr>
          <p:spPr bwMode="auto">
            <a:xfrm>
              <a:off x="6383338" y="5208588"/>
              <a:ext cx="157162" cy="158750"/>
            </a:xfrm>
            <a:custGeom>
              <a:avLst/>
              <a:gdLst>
                <a:gd name="T0" fmla="*/ 406 w 438"/>
                <a:gd name="T1" fmla="*/ 250 h 439"/>
                <a:gd name="T2" fmla="*/ 406 w 438"/>
                <a:gd name="T3" fmla="*/ 250 h 439"/>
                <a:gd name="T4" fmla="*/ 187 w 438"/>
                <a:gd name="T5" fmla="*/ 406 h 439"/>
                <a:gd name="T6" fmla="*/ 31 w 438"/>
                <a:gd name="T7" fmla="*/ 156 h 439"/>
                <a:gd name="T8" fmla="*/ 250 w 438"/>
                <a:gd name="T9" fmla="*/ 0 h 439"/>
                <a:gd name="T10" fmla="*/ 406 w 438"/>
                <a:gd name="T11" fmla="*/ 250 h 439"/>
              </a:gdLst>
              <a:ahLst/>
              <a:cxnLst>
                <a:cxn ang="0">
                  <a:pos x="T0" y="T1"/>
                </a:cxn>
                <a:cxn ang="0">
                  <a:pos x="T2" y="T3"/>
                </a:cxn>
                <a:cxn ang="0">
                  <a:pos x="T4" y="T5"/>
                </a:cxn>
                <a:cxn ang="0">
                  <a:pos x="T6" y="T7"/>
                </a:cxn>
                <a:cxn ang="0">
                  <a:pos x="T8" y="T9"/>
                </a:cxn>
                <a:cxn ang="0">
                  <a:pos x="T10" y="T11"/>
                </a:cxn>
              </a:cxnLst>
              <a:rect l="0" t="0" r="r" b="b"/>
              <a:pathLst>
                <a:path w="438" h="439">
                  <a:moveTo>
                    <a:pt x="406" y="250"/>
                  </a:moveTo>
                  <a:lnTo>
                    <a:pt x="406" y="250"/>
                  </a:lnTo>
                  <a:cubicBezTo>
                    <a:pt x="375" y="344"/>
                    <a:pt x="281" y="438"/>
                    <a:pt x="187" y="406"/>
                  </a:cubicBezTo>
                  <a:cubicBezTo>
                    <a:pt x="62" y="375"/>
                    <a:pt x="0" y="281"/>
                    <a:pt x="31" y="156"/>
                  </a:cubicBezTo>
                  <a:cubicBezTo>
                    <a:pt x="31" y="63"/>
                    <a:pt x="156" y="0"/>
                    <a:pt x="250" y="0"/>
                  </a:cubicBezTo>
                  <a:cubicBezTo>
                    <a:pt x="375" y="31"/>
                    <a:pt x="437" y="125"/>
                    <a:pt x="406" y="25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59" name="Freeform 49"/>
            <p:cNvSpPr>
              <a:spLocks noChangeArrowheads="1"/>
            </p:cNvSpPr>
            <p:nvPr/>
          </p:nvSpPr>
          <p:spPr bwMode="auto">
            <a:xfrm>
              <a:off x="6180138" y="4230688"/>
              <a:ext cx="169862" cy="158750"/>
            </a:xfrm>
            <a:custGeom>
              <a:avLst/>
              <a:gdLst>
                <a:gd name="T0" fmla="*/ 407 w 470"/>
                <a:gd name="T1" fmla="*/ 94 h 439"/>
                <a:gd name="T2" fmla="*/ 407 w 470"/>
                <a:gd name="T3" fmla="*/ 94 h 439"/>
                <a:gd name="T4" fmla="*/ 344 w 470"/>
                <a:gd name="T5" fmla="*/ 375 h 439"/>
                <a:gd name="T6" fmla="*/ 63 w 470"/>
                <a:gd name="T7" fmla="*/ 313 h 439"/>
                <a:gd name="T8" fmla="*/ 125 w 470"/>
                <a:gd name="T9" fmla="*/ 63 h 439"/>
                <a:gd name="T10" fmla="*/ 407 w 470"/>
                <a:gd name="T11" fmla="*/ 94 h 439"/>
              </a:gdLst>
              <a:ahLst/>
              <a:cxnLst>
                <a:cxn ang="0">
                  <a:pos x="T0" y="T1"/>
                </a:cxn>
                <a:cxn ang="0">
                  <a:pos x="T2" y="T3"/>
                </a:cxn>
                <a:cxn ang="0">
                  <a:pos x="T4" y="T5"/>
                </a:cxn>
                <a:cxn ang="0">
                  <a:pos x="T6" y="T7"/>
                </a:cxn>
                <a:cxn ang="0">
                  <a:pos x="T8" y="T9"/>
                </a:cxn>
                <a:cxn ang="0">
                  <a:pos x="T10" y="T11"/>
                </a:cxn>
              </a:cxnLst>
              <a:rect l="0" t="0" r="r" b="b"/>
              <a:pathLst>
                <a:path w="470" h="439">
                  <a:moveTo>
                    <a:pt x="407" y="94"/>
                  </a:moveTo>
                  <a:lnTo>
                    <a:pt x="407" y="94"/>
                  </a:lnTo>
                  <a:cubicBezTo>
                    <a:pt x="469" y="188"/>
                    <a:pt x="438" y="313"/>
                    <a:pt x="344" y="375"/>
                  </a:cubicBezTo>
                  <a:cubicBezTo>
                    <a:pt x="250" y="438"/>
                    <a:pt x="125" y="407"/>
                    <a:pt x="63" y="313"/>
                  </a:cubicBezTo>
                  <a:cubicBezTo>
                    <a:pt x="0" y="219"/>
                    <a:pt x="32" y="125"/>
                    <a:pt x="125" y="63"/>
                  </a:cubicBezTo>
                  <a:cubicBezTo>
                    <a:pt x="219" y="0"/>
                    <a:pt x="344" y="0"/>
                    <a:pt x="407" y="9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60" name="Freeform 50"/>
            <p:cNvSpPr>
              <a:spLocks noChangeArrowheads="1"/>
            </p:cNvSpPr>
            <p:nvPr/>
          </p:nvSpPr>
          <p:spPr bwMode="auto">
            <a:xfrm>
              <a:off x="4381500" y="3870325"/>
              <a:ext cx="158750" cy="158750"/>
            </a:xfrm>
            <a:custGeom>
              <a:avLst/>
              <a:gdLst>
                <a:gd name="T0" fmla="*/ 344 w 439"/>
                <a:gd name="T1" fmla="*/ 375 h 439"/>
                <a:gd name="T2" fmla="*/ 344 w 439"/>
                <a:gd name="T3" fmla="*/ 375 h 439"/>
                <a:gd name="T4" fmla="*/ 63 w 439"/>
                <a:gd name="T5" fmla="*/ 313 h 439"/>
                <a:gd name="T6" fmla="*/ 125 w 439"/>
                <a:gd name="T7" fmla="*/ 63 h 439"/>
                <a:gd name="T8" fmla="*/ 407 w 439"/>
                <a:gd name="T9" fmla="*/ 94 h 439"/>
                <a:gd name="T10" fmla="*/ 344 w 439"/>
                <a:gd name="T11" fmla="*/ 375 h 439"/>
              </a:gdLst>
              <a:ahLst/>
              <a:cxnLst>
                <a:cxn ang="0">
                  <a:pos x="T0" y="T1"/>
                </a:cxn>
                <a:cxn ang="0">
                  <a:pos x="T2" y="T3"/>
                </a:cxn>
                <a:cxn ang="0">
                  <a:pos x="T4" y="T5"/>
                </a:cxn>
                <a:cxn ang="0">
                  <a:pos x="T6" y="T7"/>
                </a:cxn>
                <a:cxn ang="0">
                  <a:pos x="T8" y="T9"/>
                </a:cxn>
                <a:cxn ang="0">
                  <a:pos x="T10" y="T11"/>
                </a:cxn>
              </a:cxnLst>
              <a:rect l="0" t="0" r="r" b="b"/>
              <a:pathLst>
                <a:path w="439" h="439">
                  <a:moveTo>
                    <a:pt x="344" y="375"/>
                  </a:moveTo>
                  <a:lnTo>
                    <a:pt x="344" y="375"/>
                  </a:lnTo>
                  <a:cubicBezTo>
                    <a:pt x="250" y="438"/>
                    <a:pt x="125" y="407"/>
                    <a:pt x="63" y="313"/>
                  </a:cubicBezTo>
                  <a:cubicBezTo>
                    <a:pt x="0" y="250"/>
                    <a:pt x="32" y="125"/>
                    <a:pt x="125" y="63"/>
                  </a:cubicBezTo>
                  <a:cubicBezTo>
                    <a:pt x="219" y="0"/>
                    <a:pt x="344" y="0"/>
                    <a:pt x="407" y="94"/>
                  </a:cubicBezTo>
                  <a:cubicBezTo>
                    <a:pt x="438" y="188"/>
                    <a:pt x="438" y="313"/>
                    <a:pt x="344" y="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61" name="Freeform 51"/>
            <p:cNvSpPr>
              <a:spLocks noChangeArrowheads="1"/>
            </p:cNvSpPr>
            <p:nvPr/>
          </p:nvSpPr>
          <p:spPr bwMode="auto">
            <a:xfrm>
              <a:off x="5821363" y="6029325"/>
              <a:ext cx="169862" cy="169863"/>
            </a:xfrm>
            <a:custGeom>
              <a:avLst/>
              <a:gdLst>
                <a:gd name="T0" fmla="*/ 344 w 470"/>
                <a:gd name="T1" fmla="*/ 407 h 470"/>
                <a:gd name="T2" fmla="*/ 344 w 470"/>
                <a:gd name="T3" fmla="*/ 407 h 470"/>
                <a:gd name="T4" fmla="*/ 63 w 470"/>
                <a:gd name="T5" fmla="*/ 344 h 470"/>
                <a:gd name="T6" fmla="*/ 125 w 470"/>
                <a:gd name="T7" fmla="*/ 63 h 470"/>
                <a:gd name="T8" fmla="*/ 407 w 470"/>
                <a:gd name="T9" fmla="*/ 125 h 470"/>
                <a:gd name="T10" fmla="*/ 344 w 470"/>
                <a:gd name="T11" fmla="*/ 407 h 470"/>
              </a:gdLst>
              <a:ahLst/>
              <a:cxnLst>
                <a:cxn ang="0">
                  <a:pos x="T0" y="T1"/>
                </a:cxn>
                <a:cxn ang="0">
                  <a:pos x="T2" y="T3"/>
                </a:cxn>
                <a:cxn ang="0">
                  <a:pos x="T4" y="T5"/>
                </a:cxn>
                <a:cxn ang="0">
                  <a:pos x="T6" y="T7"/>
                </a:cxn>
                <a:cxn ang="0">
                  <a:pos x="T8" y="T9"/>
                </a:cxn>
                <a:cxn ang="0">
                  <a:pos x="T10" y="T11"/>
                </a:cxn>
              </a:cxnLst>
              <a:rect l="0" t="0" r="r" b="b"/>
              <a:pathLst>
                <a:path w="470" h="470">
                  <a:moveTo>
                    <a:pt x="344" y="407"/>
                  </a:moveTo>
                  <a:lnTo>
                    <a:pt x="344" y="407"/>
                  </a:lnTo>
                  <a:cubicBezTo>
                    <a:pt x="250" y="469"/>
                    <a:pt x="125" y="438"/>
                    <a:pt x="63" y="344"/>
                  </a:cubicBezTo>
                  <a:cubicBezTo>
                    <a:pt x="0" y="250"/>
                    <a:pt x="32" y="125"/>
                    <a:pt x="125" y="63"/>
                  </a:cubicBezTo>
                  <a:cubicBezTo>
                    <a:pt x="219" y="0"/>
                    <a:pt x="344" y="32"/>
                    <a:pt x="407" y="125"/>
                  </a:cubicBezTo>
                  <a:cubicBezTo>
                    <a:pt x="469" y="219"/>
                    <a:pt x="438" y="344"/>
                    <a:pt x="344" y="40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grpSp>
      <p:sp>
        <p:nvSpPr>
          <p:cNvPr id="62" name="Oval 140"/>
          <p:cNvSpPr/>
          <p:nvPr/>
        </p:nvSpPr>
        <p:spPr>
          <a:xfrm>
            <a:off x="6663656" y="3560458"/>
            <a:ext cx="545831" cy="545831"/>
          </a:xfrm>
          <a:prstGeom prst="ellipse">
            <a:avLst/>
          </a:prstGeom>
          <a:solidFill>
            <a:srgbClr val="72A81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07710">
              <a:defRPr/>
            </a:pPr>
            <a:endParaRPr lang="en-US" sz="806" dirty="0">
              <a:latin typeface="Open Sans Light"/>
            </a:endParaRPr>
          </a:p>
        </p:txBody>
      </p:sp>
      <p:sp>
        <p:nvSpPr>
          <p:cNvPr id="63" name="Oval 146"/>
          <p:cNvSpPr/>
          <p:nvPr/>
        </p:nvSpPr>
        <p:spPr>
          <a:xfrm>
            <a:off x="6038064" y="1793800"/>
            <a:ext cx="545831" cy="545831"/>
          </a:xfrm>
          <a:prstGeom prst="ellipse">
            <a:avLst/>
          </a:prstGeom>
          <a:solidFill>
            <a:srgbClr val="F247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07710">
              <a:defRPr/>
            </a:pPr>
            <a:endParaRPr lang="en-US" sz="806" dirty="0">
              <a:latin typeface="Open Sans Light"/>
            </a:endParaRPr>
          </a:p>
        </p:txBody>
      </p:sp>
      <p:sp>
        <p:nvSpPr>
          <p:cNvPr id="64" name="Title 20"/>
          <p:cNvSpPr txBox="1">
            <a:spLocks/>
          </p:cNvSpPr>
          <p:nvPr/>
        </p:nvSpPr>
        <p:spPr bwMode="auto">
          <a:xfrm>
            <a:off x="641068" y="1685295"/>
            <a:ext cx="39410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0" rIns="91433" bIns="0" anchor="ctr">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658525">
              <a:defRPr/>
            </a:pPr>
            <a:r>
              <a:rPr lang="zh-CN" altLang="en-US" sz="1650" b="1"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rPr>
              <a:t>添加标题</a:t>
            </a:r>
            <a:endParaRPr lang="zh-CN" altLang="en-US" sz="1650" b="1" baseline="-3000"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65" name="Title 20"/>
          <p:cNvSpPr txBox="1">
            <a:spLocks/>
          </p:cNvSpPr>
          <p:nvPr/>
        </p:nvSpPr>
        <p:spPr bwMode="auto">
          <a:xfrm>
            <a:off x="641068" y="2094445"/>
            <a:ext cx="3941051"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nchor="ctr">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658525">
              <a:lnSpc>
                <a:spcPct val="120000"/>
              </a:lnSpc>
              <a:defRPr/>
            </a:pPr>
            <a:r>
              <a:rPr lang="zh-CN" altLang="en-US" sz="750" spc="225"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在此录入图表的描述说明，在此录入图表的描述说明，在此录入图表的描述说明。在此录入图表的描述说明，在此录入图表的描述说明，在此录入图表的描述说明。</a:t>
            </a:r>
          </a:p>
          <a:p>
            <a:pPr defTabSz="658525">
              <a:lnSpc>
                <a:spcPct val="120000"/>
              </a:lnSpc>
              <a:defRPr/>
            </a:pPr>
            <a:endParaRPr lang="zh-CN" altLang="en-US" sz="750" spc="225" dirty="0">
              <a:solidFill>
                <a:schemeClr val="bg1">
                  <a:lumMod val="50000"/>
                </a:schemeClr>
              </a:solidFill>
              <a:latin typeface="Impact" panose="020B0806030902050204" pitchFamily="34" charset="0"/>
              <a:ea typeface="微软雅黑" panose="020B0503020204020204" pitchFamily="34" charset="-122"/>
              <a:sym typeface="微软雅黑" pitchFamily="34" charset="-122"/>
            </a:endParaRPr>
          </a:p>
        </p:txBody>
      </p:sp>
      <p:sp>
        <p:nvSpPr>
          <p:cNvPr id="66" name="Title 20"/>
          <p:cNvSpPr txBox="1">
            <a:spLocks/>
          </p:cNvSpPr>
          <p:nvPr/>
        </p:nvSpPr>
        <p:spPr bwMode="auto">
          <a:xfrm>
            <a:off x="641068" y="3138859"/>
            <a:ext cx="39410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0" rIns="91433" bIns="0" anchor="ctr">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658525">
              <a:defRPr/>
            </a:pPr>
            <a:r>
              <a:rPr lang="zh-CN" altLang="en-US" sz="1650" b="1"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rPr>
              <a:t>添加标题</a:t>
            </a:r>
            <a:endParaRPr lang="zh-CN" altLang="en-US" sz="1650" b="1" baseline="-3000" dirty="0">
              <a:solidFill>
                <a:schemeClr val="tx1">
                  <a:lumMod val="85000"/>
                  <a:lumOff val="1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67" name="Title 20"/>
          <p:cNvSpPr txBox="1">
            <a:spLocks/>
          </p:cNvSpPr>
          <p:nvPr/>
        </p:nvSpPr>
        <p:spPr bwMode="auto">
          <a:xfrm>
            <a:off x="641068" y="3548009"/>
            <a:ext cx="3941051"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nchor="ctr">
            <a:spAutoFit/>
          </a:bodyPr>
          <a:lstStyle>
            <a:lvl1pPr defTabSz="457200">
              <a:defRPr sz="4300">
                <a:solidFill>
                  <a:schemeClr val="tx1"/>
                </a:solidFill>
                <a:latin typeface="Calibri" panose="020F0502020204030204" pitchFamily="34" charset="0"/>
                <a:ea typeface="MS PGothic" panose="020B0600070205080204" pitchFamily="34" charset="-128"/>
              </a:defRPr>
            </a:lvl1pPr>
            <a:lvl2pPr marL="742950" indent="-285750" defTabSz="457200">
              <a:defRPr sz="4300">
                <a:solidFill>
                  <a:schemeClr val="tx1"/>
                </a:solidFill>
                <a:latin typeface="Calibri" panose="020F0502020204030204" pitchFamily="34" charset="0"/>
                <a:ea typeface="MS PGothic" panose="020B0600070205080204" pitchFamily="34" charset="-128"/>
              </a:defRPr>
            </a:lvl2pPr>
            <a:lvl3pPr marL="1143000" indent="-228600" defTabSz="457200">
              <a:defRPr sz="4300">
                <a:solidFill>
                  <a:schemeClr val="tx1"/>
                </a:solidFill>
                <a:latin typeface="Calibri" panose="020F0502020204030204" pitchFamily="34" charset="0"/>
                <a:ea typeface="MS PGothic" panose="020B0600070205080204" pitchFamily="34" charset="-128"/>
              </a:defRPr>
            </a:lvl3pPr>
            <a:lvl4pPr marL="1600200" indent="-228600" defTabSz="457200">
              <a:defRPr sz="4300">
                <a:solidFill>
                  <a:schemeClr val="tx1"/>
                </a:solidFill>
                <a:latin typeface="Calibri" panose="020F0502020204030204" pitchFamily="34" charset="0"/>
                <a:ea typeface="MS PGothic" panose="020B0600070205080204" pitchFamily="34" charset="-128"/>
              </a:defRPr>
            </a:lvl4pPr>
            <a:lvl5pPr marL="2057400" indent="-228600" defTabSz="457200">
              <a:defRPr sz="4300">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defTabSz="658525">
              <a:lnSpc>
                <a:spcPct val="120000"/>
              </a:lnSpc>
              <a:defRPr/>
            </a:pPr>
            <a:r>
              <a:rPr lang="zh-CN" altLang="en-US" sz="750" spc="225" dirty="0">
                <a:solidFill>
                  <a:schemeClr val="bg1">
                    <a:lumMod val="50000"/>
                  </a:schemeClr>
                </a:solidFill>
                <a:latin typeface="Impact" panose="020B0806030902050204" pitchFamily="34" charset="0"/>
                <a:ea typeface="微软雅黑" panose="020B0503020204020204" pitchFamily="34" charset="-122"/>
                <a:sym typeface="微软雅黑" pitchFamily="34" charset="-122"/>
              </a:rPr>
              <a:t>在此录入图表的描述说明，在此录入图表的描述说明，在此录入图表的描述说明。在此录入图表的描述说明，在此录入图表的描述说明，在此录入图表的描述说明。</a:t>
            </a:r>
          </a:p>
          <a:p>
            <a:pPr defTabSz="658525">
              <a:lnSpc>
                <a:spcPct val="120000"/>
              </a:lnSpc>
              <a:defRPr/>
            </a:pPr>
            <a:endParaRPr lang="zh-CN" altLang="en-US" sz="750" spc="225" dirty="0">
              <a:solidFill>
                <a:schemeClr val="bg1">
                  <a:lumMod val="50000"/>
                </a:schemeClr>
              </a:solidFill>
              <a:latin typeface="Impact" panose="020B0806030902050204" pitchFamily="34" charset="0"/>
              <a:ea typeface="微软雅黑" panose="020B0503020204020204" pitchFamily="34" charset="-122"/>
              <a:sym typeface="微软雅黑" pitchFamily="34" charset="-122"/>
            </a:endParaRPr>
          </a:p>
        </p:txBody>
      </p:sp>
      <p:cxnSp>
        <p:nvCxnSpPr>
          <p:cNvPr id="68" name="Straight Connector 86"/>
          <p:cNvCxnSpPr/>
          <p:nvPr/>
        </p:nvCxnSpPr>
        <p:spPr>
          <a:xfrm>
            <a:off x="503569" y="3007484"/>
            <a:ext cx="3956528" cy="0"/>
          </a:xfrm>
          <a:prstGeom prst="line">
            <a:avLst/>
          </a:prstGeom>
          <a:ln w="12700" cmpd="sng">
            <a:solidFill>
              <a:srgbClr val="E5E5E5"/>
            </a:solidFill>
          </a:ln>
          <a:effectLst/>
        </p:spPr>
        <p:style>
          <a:lnRef idx="2">
            <a:schemeClr val="accent1"/>
          </a:lnRef>
          <a:fillRef idx="0">
            <a:schemeClr val="accent1"/>
          </a:fillRef>
          <a:effectRef idx="1">
            <a:schemeClr val="accent1"/>
          </a:effectRef>
          <a:fontRef idx="minor">
            <a:schemeClr val="tx1"/>
          </a:fontRef>
        </p:style>
      </p:cxnSp>
      <p:grpSp>
        <p:nvGrpSpPr>
          <p:cNvPr id="69" name="Group 4698"/>
          <p:cNvGrpSpPr>
            <a:grpSpLocks/>
          </p:cNvGrpSpPr>
          <p:nvPr/>
        </p:nvGrpSpPr>
        <p:grpSpPr bwMode="auto">
          <a:xfrm>
            <a:off x="6162089" y="1888228"/>
            <a:ext cx="338137" cy="331305"/>
            <a:chOff x="5427663" y="4046537"/>
            <a:chExt cx="395287" cy="387350"/>
          </a:xfrm>
          <a:solidFill>
            <a:schemeClr val="bg1"/>
          </a:solidFill>
        </p:grpSpPr>
        <p:sp>
          <p:nvSpPr>
            <p:cNvPr id="70" name="Freeform 418"/>
            <p:cNvSpPr>
              <a:spLocks noChangeArrowheads="1"/>
            </p:cNvSpPr>
            <p:nvPr/>
          </p:nvSpPr>
          <p:spPr bwMode="auto">
            <a:xfrm>
              <a:off x="5635625" y="4046537"/>
              <a:ext cx="187325" cy="184150"/>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 name="T46" fmla="*/ 301 w 520"/>
                <a:gd name="T47" fmla="*/ 75 h 511"/>
                <a:gd name="T48" fmla="*/ 301 w 520"/>
                <a:gd name="T49"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close/>
                  <a:moveTo>
                    <a:pt x="301" y="75"/>
                  </a:moveTo>
                  <a:lnTo>
                    <a:pt x="301" y="7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71" name="Freeform 419"/>
            <p:cNvSpPr>
              <a:spLocks noChangeArrowheads="1"/>
            </p:cNvSpPr>
            <p:nvPr/>
          </p:nvSpPr>
          <p:spPr bwMode="auto">
            <a:xfrm>
              <a:off x="5635625" y="4046537"/>
              <a:ext cx="187325" cy="184150"/>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72" name="Freeform 420"/>
            <p:cNvSpPr>
              <a:spLocks noChangeArrowheads="1"/>
            </p:cNvSpPr>
            <p:nvPr/>
          </p:nvSpPr>
          <p:spPr bwMode="auto">
            <a:xfrm>
              <a:off x="5743575" y="4073524"/>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73" name="Freeform 421"/>
            <p:cNvSpPr>
              <a:spLocks noChangeArrowheads="1"/>
            </p:cNvSpPr>
            <p:nvPr/>
          </p:nvSpPr>
          <p:spPr bwMode="auto">
            <a:xfrm>
              <a:off x="5427663" y="4229099"/>
              <a:ext cx="204787" cy="204788"/>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 name="T54" fmla="*/ 451 w 569"/>
                <a:gd name="T55" fmla="*/ 158 h 569"/>
                <a:gd name="T56" fmla="*/ 451 w 569"/>
                <a:gd name="T57"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close/>
                  <a:moveTo>
                    <a:pt x="451" y="158"/>
                  </a:moveTo>
                  <a:lnTo>
                    <a:pt x="451" y="15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74" name="Freeform 422"/>
            <p:cNvSpPr>
              <a:spLocks noChangeArrowheads="1"/>
            </p:cNvSpPr>
            <p:nvPr/>
          </p:nvSpPr>
          <p:spPr bwMode="auto">
            <a:xfrm>
              <a:off x="5427663" y="4229099"/>
              <a:ext cx="204787" cy="204788"/>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75" name="Freeform 423"/>
            <p:cNvSpPr>
              <a:spLocks noChangeArrowheads="1"/>
            </p:cNvSpPr>
            <p:nvPr/>
          </p:nvSpPr>
          <p:spPr bwMode="auto">
            <a:xfrm>
              <a:off x="5591175" y="4286249"/>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76" name="Freeform 424"/>
            <p:cNvSpPr>
              <a:spLocks noChangeArrowheads="1"/>
            </p:cNvSpPr>
            <p:nvPr/>
          </p:nvSpPr>
          <p:spPr bwMode="auto">
            <a:xfrm>
              <a:off x="5473700" y="4070349"/>
              <a:ext cx="312738" cy="319088"/>
            </a:xfrm>
            <a:custGeom>
              <a:avLst/>
              <a:gdLst>
                <a:gd name="T0" fmla="*/ 318 w 870"/>
                <a:gd name="T1" fmla="*/ 142 h 887"/>
                <a:gd name="T2" fmla="*/ 167 w 870"/>
                <a:gd name="T3" fmla="*/ 0 h 887"/>
                <a:gd name="T4" fmla="*/ 0 w 870"/>
                <a:gd name="T5" fmla="*/ 167 h 887"/>
                <a:gd name="T6" fmla="*/ 142 w 870"/>
                <a:gd name="T7" fmla="*/ 317 h 887"/>
                <a:gd name="T8" fmla="*/ 594 w 870"/>
                <a:gd name="T9" fmla="*/ 760 h 887"/>
                <a:gd name="T10" fmla="*/ 869 w 870"/>
                <a:gd name="T11" fmla="*/ 886 h 887"/>
                <a:gd name="T12" fmla="*/ 769 w 870"/>
                <a:gd name="T13" fmla="*/ 601 h 887"/>
                <a:gd name="T14" fmla="*/ 318 w 870"/>
                <a:gd name="T15" fmla="*/ 142 h 887"/>
                <a:gd name="T16" fmla="*/ 117 w 870"/>
                <a:gd name="T17" fmla="*/ 225 h 887"/>
                <a:gd name="T18" fmla="*/ 58 w 870"/>
                <a:gd name="T19" fmla="*/ 167 h 887"/>
                <a:gd name="T20" fmla="*/ 167 w 870"/>
                <a:gd name="T21" fmla="*/ 58 h 887"/>
                <a:gd name="T22" fmla="*/ 226 w 870"/>
                <a:gd name="T23" fmla="*/ 116 h 887"/>
                <a:gd name="T24" fmla="*/ 117 w 870"/>
                <a:gd name="T25" fmla="*/ 225 h 887"/>
                <a:gd name="T26" fmla="*/ 769 w 870"/>
                <a:gd name="T27" fmla="*/ 819 h 887"/>
                <a:gd name="T28" fmla="*/ 610 w 870"/>
                <a:gd name="T29" fmla="*/ 744 h 887"/>
                <a:gd name="T30" fmla="*/ 594 w 870"/>
                <a:gd name="T31" fmla="*/ 727 h 887"/>
                <a:gd name="T32" fmla="*/ 677 w 870"/>
                <a:gd name="T33" fmla="*/ 735 h 887"/>
                <a:gd name="T34" fmla="*/ 669 w 870"/>
                <a:gd name="T35" fmla="*/ 668 h 887"/>
                <a:gd name="T36" fmla="*/ 736 w 870"/>
                <a:gd name="T37" fmla="*/ 677 h 887"/>
                <a:gd name="T38" fmla="*/ 736 w 870"/>
                <a:gd name="T39" fmla="*/ 593 h 887"/>
                <a:gd name="T40" fmla="*/ 752 w 870"/>
                <a:gd name="T41" fmla="*/ 610 h 887"/>
                <a:gd name="T42" fmla="*/ 811 w 870"/>
                <a:gd name="T43" fmla="*/ 769 h 887"/>
                <a:gd name="T44" fmla="*/ 769 w 870"/>
                <a:gd name="T45" fmla="*/ 819 h 887"/>
                <a:gd name="T46" fmla="*/ 769 w 870"/>
                <a:gd name="T47" fmla="*/ 819 h 887"/>
                <a:gd name="T48" fmla="*/ 769 w 870"/>
                <a:gd name="T49" fmla="*/ 819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0" h="887">
                  <a:moveTo>
                    <a:pt x="318" y="142"/>
                  </a:moveTo>
                  <a:lnTo>
                    <a:pt x="167" y="0"/>
                  </a:lnTo>
                  <a:lnTo>
                    <a:pt x="0" y="167"/>
                  </a:lnTo>
                  <a:lnTo>
                    <a:pt x="142" y="317"/>
                  </a:lnTo>
                  <a:lnTo>
                    <a:pt x="594" y="760"/>
                  </a:lnTo>
                  <a:lnTo>
                    <a:pt x="869" y="886"/>
                  </a:lnTo>
                  <a:lnTo>
                    <a:pt x="769" y="601"/>
                  </a:lnTo>
                  <a:lnTo>
                    <a:pt x="318" y="142"/>
                  </a:lnTo>
                  <a:close/>
                  <a:moveTo>
                    <a:pt x="117" y="225"/>
                  </a:moveTo>
                  <a:lnTo>
                    <a:pt x="58" y="167"/>
                  </a:lnTo>
                  <a:lnTo>
                    <a:pt x="167" y="58"/>
                  </a:lnTo>
                  <a:lnTo>
                    <a:pt x="226" y="116"/>
                  </a:lnTo>
                  <a:lnTo>
                    <a:pt x="117" y="225"/>
                  </a:lnTo>
                  <a:close/>
                  <a:moveTo>
                    <a:pt x="769" y="819"/>
                  </a:moveTo>
                  <a:lnTo>
                    <a:pt x="610" y="744"/>
                  </a:lnTo>
                  <a:lnTo>
                    <a:pt x="594" y="727"/>
                  </a:lnTo>
                  <a:lnTo>
                    <a:pt x="677" y="735"/>
                  </a:lnTo>
                  <a:lnTo>
                    <a:pt x="669" y="668"/>
                  </a:lnTo>
                  <a:lnTo>
                    <a:pt x="736" y="677"/>
                  </a:lnTo>
                  <a:lnTo>
                    <a:pt x="736" y="593"/>
                  </a:lnTo>
                  <a:lnTo>
                    <a:pt x="752" y="610"/>
                  </a:lnTo>
                  <a:lnTo>
                    <a:pt x="811" y="769"/>
                  </a:lnTo>
                  <a:lnTo>
                    <a:pt x="769" y="819"/>
                  </a:lnTo>
                  <a:close/>
                  <a:moveTo>
                    <a:pt x="769" y="819"/>
                  </a:moveTo>
                  <a:lnTo>
                    <a:pt x="769" y="81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77" name="Freeform 425"/>
            <p:cNvSpPr>
              <a:spLocks noChangeArrowheads="1"/>
            </p:cNvSpPr>
            <p:nvPr/>
          </p:nvSpPr>
          <p:spPr bwMode="auto">
            <a:xfrm>
              <a:off x="5473700" y="4070349"/>
              <a:ext cx="312738" cy="319088"/>
            </a:xfrm>
            <a:custGeom>
              <a:avLst/>
              <a:gdLst>
                <a:gd name="T0" fmla="*/ 318 w 870"/>
                <a:gd name="T1" fmla="*/ 142 h 887"/>
                <a:gd name="T2" fmla="*/ 318 w 870"/>
                <a:gd name="T3" fmla="*/ 142 h 887"/>
                <a:gd name="T4" fmla="*/ 167 w 870"/>
                <a:gd name="T5" fmla="*/ 0 h 887"/>
                <a:gd name="T6" fmla="*/ 0 w 870"/>
                <a:gd name="T7" fmla="*/ 167 h 887"/>
                <a:gd name="T8" fmla="*/ 142 w 870"/>
                <a:gd name="T9" fmla="*/ 317 h 887"/>
                <a:gd name="T10" fmla="*/ 142 w 870"/>
                <a:gd name="T11" fmla="*/ 317 h 887"/>
                <a:gd name="T12" fmla="*/ 594 w 870"/>
                <a:gd name="T13" fmla="*/ 760 h 887"/>
                <a:gd name="T14" fmla="*/ 869 w 870"/>
                <a:gd name="T15" fmla="*/ 886 h 887"/>
                <a:gd name="T16" fmla="*/ 769 w 870"/>
                <a:gd name="T17" fmla="*/ 601 h 887"/>
                <a:gd name="T18" fmla="*/ 318 w 870"/>
                <a:gd name="T19" fmla="*/ 142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0" h="887">
                  <a:moveTo>
                    <a:pt x="318" y="142"/>
                  </a:moveTo>
                  <a:lnTo>
                    <a:pt x="318" y="142"/>
                  </a:lnTo>
                  <a:lnTo>
                    <a:pt x="167" y="0"/>
                  </a:lnTo>
                  <a:lnTo>
                    <a:pt x="0" y="167"/>
                  </a:lnTo>
                  <a:lnTo>
                    <a:pt x="142" y="317"/>
                  </a:lnTo>
                  <a:lnTo>
                    <a:pt x="142" y="317"/>
                  </a:lnTo>
                  <a:lnTo>
                    <a:pt x="594" y="760"/>
                  </a:lnTo>
                  <a:lnTo>
                    <a:pt x="869" y="886"/>
                  </a:lnTo>
                  <a:lnTo>
                    <a:pt x="769" y="601"/>
                  </a:lnTo>
                  <a:lnTo>
                    <a:pt x="318" y="142"/>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78" name="Freeform 426"/>
            <p:cNvSpPr>
              <a:spLocks noChangeArrowheads="1"/>
            </p:cNvSpPr>
            <p:nvPr/>
          </p:nvSpPr>
          <p:spPr bwMode="auto">
            <a:xfrm>
              <a:off x="5494338" y="4090987"/>
              <a:ext cx="60325" cy="60325"/>
            </a:xfrm>
            <a:custGeom>
              <a:avLst/>
              <a:gdLst>
                <a:gd name="T0" fmla="*/ 59 w 169"/>
                <a:gd name="T1" fmla="*/ 167 h 168"/>
                <a:gd name="T2" fmla="*/ 0 w 169"/>
                <a:gd name="T3" fmla="*/ 109 h 168"/>
                <a:gd name="T4" fmla="*/ 109 w 169"/>
                <a:gd name="T5" fmla="*/ 0 h 168"/>
                <a:gd name="T6" fmla="*/ 168 w 169"/>
                <a:gd name="T7" fmla="*/ 58 h 168"/>
                <a:gd name="T8" fmla="*/ 59 w 169"/>
                <a:gd name="T9" fmla="*/ 167 h 168"/>
              </a:gdLst>
              <a:ahLst/>
              <a:cxnLst>
                <a:cxn ang="0">
                  <a:pos x="T0" y="T1"/>
                </a:cxn>
                <a:cxn ang="0">
                  <a:pos x="T2" y="T3"/>
                </a:cxn>
                <a:cxn ang="0">
                  <a:pos x="T4" y="T5"/>
                </a:cxn>
                <a:cxn ang="0">
                  <a:pos x="T6" y="T7"/>
                </a:cxn>
                <a:cxn ang="0">
                  <a:pos x="T8" y="T9"/>
                </a:cxn>
              </a:cxnLst>
              <a:rect l="0" t="0" r="r" b="b"/>
              <a:pathLst>
                <a:path w="169" h="168">
                  <a:moveTo>
                    <a:pt x="59" y="167"/>
                  </a:moveTo>
                  <a:lnTo>
                    <a:pt x="0" y="109"/>
                  </a:lnTo>
                  <a:lnTo>
                    <a:pt x="109" y="0"/>
                  </a:lnTo>
                  <a:lnTo>
                    <a:pt x="168" y="58"/>
                  </a:lnTo>
                  <a:lnTo>
                    <a:pt x="59" y="167"/>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79" name="Freeform 427"/>
            <p:cNvSpPr>
              <a:spLocks noChangeArrowheads="1"/>
            </p:cNvSpPr>
            <p:nvPr/>
          </p:nvSpPr>
          <p:spPr bwMode="auto">
            <a:xfrm>
              <a:off x="5688013" y="4283074"/>
              <a:ext cx="77787" cy="80963"/>
            </a:xfrm>
            <a:custGeom>
              <a:avLst/>
              <a:gdLst>
                <a:gd name="T0" fmla="*/ 175 w 218"/>
                <a:gd name="T1" fmla="*/ 226 h 227"/>
                <a:gd name="T2" fmla="*/ 16 w 218"/>
                <a:gd name="T3" fmla="*/ 151 h 227"/>
                <a:gd name="T4" fmla="*/ 0 w 218"/>
                <a:gd name="T5" fmla="*/ 134 h 227"/>
                <a:gd name="T6" fmla="*/ 83 w 218"/>
                <a:gd name="T7" fmla="*/ 142 h 227"/>
                <a:gd name="T8" fmla="*/ 75 w 218"/>
                <a:gd name="T9" fmla="*/ 75 h 227"/>
                <a:gd name="T10" fmla="*/ 142 w 218"/>
                <a:gd name="T11" fmla="*/ 84 h 227"/>
                <a:gd name="T12" fmla="*/ 142 w 218"/>
                <a:gd name="T13" fmla="*/ 0 h 227"/>
                <a:gd name="T14" fmla="*/ 158 w 218"/>
                <a:gd name="T15" fmla="*/ 17 h 227"/>
                <a:gd name="T16" fmla="*/ 217 w 218"/>
                <a:gd name="T17" fmla="*/ 176 h 227"/>
                <a:gd name="T18" fmla="*/ 175 w 218"/>
                <a:gd name="T19" fmla="*/ 22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227">
                  <a:moveTo>
                    <a:pt x="175" y="226"/>
                  </a:moveTo>
                  <a:lnTo>
                    <a:pt x="16" y="151"/>
                  </a:lnTo>
                  <a:lnTo>
                    <a:pt x="0" y="134"/>
                  </a:lnTo>
                  <a:lnTo>
                    <a:pt x="83" y="142"/>
                  </a:lnTo>
                  <a:lnTo>
                    <a:pt x="75" y="75"/>
                  </a:lnTo>
                  <a:lnTo>
                    <a:pt x="142" y="84"/>
                  </a:lnTo>
                  <a:lnTo>
                    <a:pt x="142" y="0"/>
                  </a:lnTo>
                  <a:lnTo>
                    <a:pt x="158" y="17"/>
                  </a:lnTo>
                  <a:lnTo>
                    <a:pt x="217" y="176"/>
                  </a:lnTo>
                  <a:lnTo>
                    <a:pt x="175" y="226"/>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80" name="Freeform 428"/>
            <p:cNvSpPr>
              <a:spLocks noChangeArrowheads="1"/>
            </p:cNvSpPr>
            <p:nvPr/>
          </p:nvSpPr>
          <p:spPr bwMode="auto">
            <a:xfrm>
              <a:off x="5749925" y="4365624"/>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grpSp>
      <p:grpSp>
        <p:nvGrpSpPr>
          <p:cNvPr id="81" name="Group 4681"/>
          <p:cNvGrpSpPr>
            <a:grpSpLocks/>
          </p:cNvGrpSpPr>
          <p:nvPr/>
        </p:nvGrpSpPr>
        <p:grpSpPr bwMode="auto">
          <a:xfrm>
            <a:off x="6809630" y="3654719"/>
            <a:ext cx="276225" cy="361903"/>
            <a:chOff x="4576763" y="2300287"/>
            <a:chExt cx="276225" cy="361950"/>
          </a:xfrm>
          <a:solidFill>
            <a:schemeClr val="bg1"/>
          </a:solidFill>
        </p:grpSpPr>
        <p:sp>
          <p:nvSpPr>
            <p:cNvPr id="82" name="Freeform 250"/>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 name="T14" fmla="*/ 92 w 336"/>
                <a:gd name="T15" fmla="*/ 0 h 336"/>
                <a:gd name="T16" fmla="*/ 92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92" y="0"/>
                  </a:moveTo>
                  <a:lnTo>
                    <a:pt x="0" y="243"/>
                  </a:lnTo>
                  <a:lnTo>
                    <a:pt x="159" y="193"/>
                  </a:lnTo>
                  <a:lnTo>
                    <a:pt x="251" y="335"/>
                  </a:lnTo>
                  <a:lnTo>
                    <a:pt x="335" y="84"/>
                  </a:lnTo>
                  <a:lnTo>
                    <a:pt x="251" y="9"/>
                  </a:lnTo>
                  <a:lnTo>
                    <a:pt x="92" y="0"/>
                  </a:lnTo>
                  <a:close/>
                  <a:moveTo>
                    <a:pt x="92" y="0"/>
                  </a:moveTo>
                  <a:lnTo>
                    <a:pt x="92"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83" name="Freeform 251"/>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92" y="0"/>
                  </a:moveTo>
                  <a:lnTo>
                    <a:pt x="0" y="243"/>
                  </a:lnTo>
                  <a:lnTo>
                    <a:pt x="159" y="193"/>
                  </a:lnTo>
                  <a:lnTo>
                    <a:pt x="251" y="335"/>
                  </a:lnTo>
                  <a:lnTo>
                    <a:pt x="335" y="84"/>
                  </a:lnTo>
                  <a:lnTo>
                    <a:pt x="251" y="9"/>
                  </a:lnTo>
                  <a:lnTo>
                    <a:pt x="92"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84" name="Freeform 252"/>
            <p:cNvSpPr>
              <a:spLocks noChangeArrowheads="1"/>
            </p:cNvSpPr>
            <p:nvPr/>
          </p:nvSpPr>
          <p:spPr bwMode="auto">
            <a:xfrm>
              <a:off x="4610100"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85" name="Freeform 253"/>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 name="T14" fmla="*/ 251 w 336"/>
                <a:gd name="T15" fmla="*/ 0 h 336"/>
                <a:gd name="T16" fmla="*/ 251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251" y="0"/>
                  </a:moveTo>
                  <a:lnTo>
                    <a:pt x="84" y="9"/>
                  </a:lnTo>
                  <a:lnTo>
                    <a:pt x="0" y="84"/>
                  </a:lnTo>
                  <a:lnTo>
                    <a:pt x="92" y="335"/>
                  </a:lnTo>
                  <a:lnTo>
                    <a:pt x="176" y="193"/>
                  </a:lnTo>
                  <a:lnTo>
                    <a:pt x="335" y="243"/>
                  </a:lnTo>
                  <a:lnTo>
                    <a:pt x="251" y="0"/>
                  </a:lnTo>
                  <a:close/>
                  <a:moveTo>
                    <a:pt x="251" y="0"/>
                  </a:moveTo>
                  <a:lnTo>
                    <a:pt x="251"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86" name="Freeform 254"/>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251" y="0"/>
                  </a:moveTo>
                  <a:lnTo>
                    <a:pt x="84" y="9"/>
                  </a:lnTo>
                  <a:lnTo>
                    <a:pt x="0" y="84"/>
                  </a:lnTo>
                  <a:lnTo>
                    <a:pt x="92" y="335"/>
                  </a:lnTo>
                  <a:lnTo>
                    <a:pt x="176" y="193"/>
                  </a:lnTo>
                  <a:lnTo>
                    <a:pt x="335" y="243"/>
                  </a:lnTo>
                  <a:lnTo>
                    <a:pt x="251"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87" name="Freeform 255"/>
            <p:cNvSpPr>
              <a:spLocks noChangeArrowheads="1"/>
            </p:cNvSpPr>
            <p:nvPr/>
          </p:nvSpPr>
          <p:spPr bwMode="auto">
            <a:xfrm>
              <a:off x="4822825"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88" name="Freeform 256"/>
            <p:cNvSpPr>
              <a:spLocks noChangeArrowheads="1"/>
            </p:cNvSpPr>
            <p:nvPr/>
          </p:nvSpPr>
          <p:spPr bwMode="auto">
            <a:xfrm>
              <a:off x="4586288" y="2300287"/>
              <a:ext cx="261937" cy="258762"/>
            </a:xfrm>
            <a:custGeom>
              <a:avLst/>
              <a:gdLst>
                <a:gd name="T0" fmla="*/ 618 w 728"/>
                <a:gd name="T1" fmla="*/ 619 h 720"/>
                <a:gd name="T2" fmla="*/ 627 w 728"/>
                <a:gd name="T3" fmla="*/ 469 h 720"/>
                <a:gd name="T4" fmla="*/ 727 w 728"/>
                <a:gd name="T5" fmla="*/ 360 h 720"/>
                <a:gd name="T6" fmla="*/ 627 w 728"/>
                <a:gd name="T7" fmla="*/ 251 h 720"/>
                <a:gd name="T8" fmla="*/ 618 w 728"/>
                <a:gd name="T9" fmla="*/ 101 h 720"/>
                <a:gd name="T10" fmla="*/ 468 w 728"/>
                <a:gd name="T11" fmla="*/ 92 h 720"/>
                <a:gd name="T12" fmla="*/ 359 w 728"/>
                <a:gd name="T13" fmla="*/ 0 h 720"/>
                <a:gd name="T14" fmla="*/ 250 w 728"/>
                <a:gd name="T15" fmla="*/ 92 h 720"/>
                <a:gd name="T16" fmla="*/ 100 w 728"/>
                <a:gd name="T17" fmla="*/ 101 h 720"/>
                <a:gd name="T18" fmla="*/ 92 w 728"/>
                <a:gd name="T19" fmla="*/ 251 h 720"/>
                <a:gd name="T20" fmla="*/ 0 w 728"/>
                <a:gd name="T21" fmla="*/ 360 h 720"/>
                <a:gd name="T22" fmla="*/ 92 w 728"/>
                <a:gd name="T23" fmla="*/ 469 h 720"/>
                <a:gd name="T24" fmla="*/ 100 w 728"/>
                <a:gd name="T25" fmla="*/ 619 h 720"/>
                <a:gd name="T26" fmla="*/ 250 w 728"/>
                <a:gd name="T27" fmla="*/ 628 h 720"/>
                <a:gd name="T28" fmla="*/ 359 w 728"/>
                <a:gd name="T29" fmla="*/ 719 h 720"/>
                <a:gd name="T30" fmla="*/ 468 w 728"/>
                <a:gd name="T31" fmla="*/ 628 h 720"/>
                <a:gd name="T32" fmla="*/ 618 w 728"/>
                <a:gd name="T33" fmla="*/ 619 h 720"/>
                <a:gd name="T34" fmla="*/ 359 w 728"/>
                <a:gd name="T35" fmla="*/ 561 h 720"/>
                <a:gd name="T36" fmla="*/ 159 w 728"/>
                <a:gd name="T37" fmla="*/ 360 h 720"/>
                <a:gd name="T38" fmla="*/ 359 w 728"/>
                <a:gd name="T39" fmla="*/ 159 h 720"/>
                <a:gd name="T40" fmla="*/ 560 w 728"/>
                <a:gd name="T41" fmla="*/ 360 h 720"/>
                <a:gd name="T42" fmla="*/ 359 w 728"/>
                <a:gd name="T43" fmla="*/ 561 h 720"/>
                <a:gd name="T44" fmla="*/ 359 w 728"/>
                <a:gd name="T45" fmla="*/ 561 h 720"/>
                <a:gd name="T46" fmla="*/ 359 w 728"/>
                <a:gd name="T47" fmla="*/ 561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8" h="720">
                  <a:moveTo>
                    <a:pt x="618" y="619"/>
                  </a:moveTo>
                  <a:cubicBezTo>
                    <a:pt x="627" y="469"/>
                    <a:pt x="627" y="469"/>
                    <a:pt x="627" y="469"/>
                  </a:cubicBezTo>
                  <a:cubicBezTo>
                    <a:pt x="727" y="360"/>
                    <a:pt x="727" y="360"/>
                    <a:pt x="727" y="360"/>
                  </a:cubicBezTo>
                  <a:cubicBezTo>
                    <a:pt x="627" y="251"/>
                    <a:pt x="627" y="251"/>
                    <a:pt x="627" y="251"/>
                  </a:cubicBezTo>
                  <a:cubicBezTo>
                    <a:pt x="618" y="101"/>
                    <a:pt x="618" y="101"/>
                    <a:pt x="618" y="101"/>
                  </a:cubicBezTo>
                  <a:cubicBezTo>
                    <a:pt x="468" y="92"/>
                    <a:pt x="468" y="92"/>
                    <a:pt x="468" y="92"/>
                  </a:cubicBezTo>
                  <a:cubicBezTo>
                    <a:pt x="359" y="0"/>
                    <a:pt x="359" y="0"/>
                    <a:pt x="359" y="0"/>
                  </a:cubicBezTo>
                  <a:cubicBezTo>
                    <a:pt x="250" y="92"/>
                    <a:pt x="250" y="92"/>
                    <a:pt x="250" y="92"/>
                  </a:cubicBezTo>
                  <a:cubicBezTo>
                    <a:pt x="100" y="101"/>
                    <a:pt x="100" y="101"/>
                    <a:pt x="100" y="101"/>
                  </a:cubicBezTo>
                  <a:cubicBezTo>
                    <a:pt x="92" y="251"/>
                    <a:pt x="92" y="251"/>
                    <a:pt x="92" y="251"/>
                  </a:cubicBezTo>
                  <a:cubicBezTo>
                    <a:pt x="0" y="360"/>
                    <a:pt x="0" y="360"/>
                    <a:pt x="0" y="360"/>
                  </a:cubicBezTo>
                  <a:cubicBezTo>
                    <a:pt x="92" y="469"/>
                    <a:pt x="92" y="469"/>
                    <a:pt x="92" y="469"/>
                  </a:cubicBezTo>
                  <a:cubicBezTo>
                    <a:pt x="100" y="619"/>
                    <a:pt x="100" y="619"/>
                    <a:pt x="100" y="619"/>
                  </a:cubicBezTo>
                  <a:cubicBezTo>
                    <a:pt x="250" y="628"/>
                    <a:pt x="250" y="628"/>
                    <a:pt x="250" y="628"/>
                  </a:cubicBezTo>
                  <a:cubicBezTo>
                    <a:pt x="359" y="719"/>
                    <a:pt x="359" y="719"/>
                    <a:pt x="359" y="719"/>
                  </a:cubicBezTo>
                  <a:cubicBezTo>
                    <a:pt x="468" y="628"/>
                    <a:pt x="468" y="628"/>
                    <a:pt x="468" y="628"/>
                  </a:cubicBezTo>
                  <a:lnTo>
                    <a:pt x="618" y="619"/>
                  </a:lnTo>
                  <a:close/>
                  <a:moveTo>
                    <a:pt x="359" y="561"/>
                  </a:moveTo>
                  <a:cubicBezTo>
                    <a:pt x="250" y="561"/>
                    <a:pt x="159" y="469"/>
                    <a:pt x="159" y="360"/>
                  </a:cubicBezTo>
                  <a:cubicBezTo>
                    <a:pt x="159" y="243"/>
                    <a:pt x="250" y="159"/>
                    <a:pt x="359" y="159"/>
                  </a:cubicBezTo>
                  <a:cubicBezTo>
                    <a:pt x="468" y="159"/>
                    <a:pt x="560" y="243"/>
                    <a:pt x="560" y="360"/>
                  </a:cubicBezTo>
                  <a:cubicBezTo>
                    <a:pt x="560" y="469"/>
                    <a:pt x="468" y="561"/>
                    <a:pt x="359" y="561"/>
                  </a:cubicBezTo>
                  <a:close/>
                  <a:moveTo>
                    <a:pt x="359" y="561"/>
                  </a:moveTo>
                  <a:lnTo>
                    <a:pt x="359" y="56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89" name="Freeform 257"/>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226 h 227"/>
                <a:gd name="T8" fmla="*/ 101 w 102"/>
                <a:gd name="T9" fmla="*/ 226 h 227"/>
                <a:gd name="T10" fmla="*/ 101 w 102"/>
                <a:gd name="T11" fmla="*/ 0 h 227"/>
                <a:gd name="T12" fmla="*/ 59 w 102"/>
                <a:gd name="T13" fmla="*/ 0 h 227"/>
                <a:gd name="T14" fmla="*/ 0 w 102"/>
                <a:gd name="T15" fmla="*/ 33 h 227"/>
                <a:gd name="T16" fmla="*/ 0 w 102"/>
                <a:gd name="T17" fmla="*/ 33 h 227"/>
                <a:gd name="T18" fmla="*/ 0 w 102"/>
                <a:gd name="T19"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27">
                  <a:moveTo>
                    <a:pt x="0" y="33"/>
                  </a:moveTo>
                  <a:lnTo>
                    <a:pt x="9" y="67"/>
                  </a:lnTo>
                  <a:lnTo>
                    <a:pt x="50" y="50"/>
                  </a:lnTo>
                  <a:lnTo>
                    <a:pt x="50" y="226"/>
                  </a:lnTo>
                  <a:lnTo>
                    <a:pt x="101" y="226"/>
                  </a:lnTo>
                  <a:lnTo>
                    <a:pt x="101" y="0"/>
                  </a:lnTo>
                  <a:lnTo>
                    <a:pt x="59" y="0"/>
                  </a:lnTo>
                  <a:lnTo>
                    <a:pt x="0" y="33"/>
                  </a:lnTo>
                  <a:close/>
                  <a:moveTo>
                    <a:pt x="0" y="33"/>
                  </a:moveTo>
                  <a:lnTo>
                    <a:pt x="0" y="3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90" name="Freeform 258"/>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50 h 227"/>
                <a:gd name="T8" fmla="*/ 50 w 102"/>
                <a:gd name="T9" fmla="*/ 226 h 227"/>
                <a:gd name="T10" fmla="*/ 101 w 102"/>
                <a:gd name="T11" fmla="*/ 226 h 227"/>
                <a:gd name="T12" fmla="*/ 101 w 102"/>
                <a:gd name="T13" fmla="*/ 0 h 227"/>
                <a:gd name="T14" fmla="*/ 59 w 102"/>
                <a:gd name="T15" fmla="*/ 0 h 227"/>
                <a:gd name="T16" fmla="*/ 0 w 102"/>
                <a:gd name="T17"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227">
                  <a:moveTo>
                    <a:pt x="0" y="33"/>
                  </a:moveTo>
                  <a:lnTo>
                    <a:pt x="9" y="67"/>
                  </a:lnTo>
                  <a:lnTo>
                    <a:pt x="50" y="50"/>
                  </a:lnTo>
                  <a:lnTo>
                    <a:pt x="50" y="50"/>
                  </a:lnTo>
                  <a:lnTo>
                    <a:pt x="50" y="226"/>
                  </a:lnTo>
                  <a:lnTo>
                    <a:pt x="101" y="226"/>
                  </a:lnTo>
                  <a:lnTo>
                    <a:pt x="101" y="0"/>
                  </a:lnTo>
                  <a:lnTo>
                    <a:pt x="59" y="0"/>
                  </a:lnTo>
                  <a:lnTo>
                    <a:pt x="0" y="33"/>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sp>
          <p:nvSpPr>
            <p:cNvPr id="91" name="Freeform 259"/>
            <p:cNvSpPr>
              <a:spLocks noChangeArrowheads="1"/>
            </p:cNvSpPr>
            <p:nvPr/>
          </p:nvSpPr>
          <p:spPr bwMode="auto">
            <a:xfrm>
              <a:off x="4691063" y="2400299"/>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710">
                <a:defRPr/>
              </a:pPr>
              <a:endParaRPr lang="en-US" sz="806" dirty="0">
                <a:latin typeface="Open Sans Light"/>
              </a:endParaRPr>
            </a:p>
          </p:txBody>
        </p:sp>
      </p:grpSp>
    </p:spTree>
    <p:extLst>
      <p:ext uri="{BB962C8B-B14F-4D97-AF65-F5344CB8AC3E}">
        <p14:creationId xmlns:p14="http://schemas.microsoft.com/office/powerpoint/2010/main" val="102510534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500"/>
                                        <p:tgtEl>
                                          <p:spTgt spid="6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500"/>
                                        <p:tgtEl>
                                          <p:spTgt spid="6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fade">
                                      <p:cBhvr>
                                        <p:cTn id="35" dur="500"/>
                                        <p:tgtEl>
                                          <p:spTgt spid="6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500"/>
                                        <p:tgtEl>
                                          <p:spTgt spid="6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81"/>
                                        </p:tgtEl>
                                        <p:attrNameLst>
                                          <p:attrName>style.visibility</p:attrName>
                                        </p:attrNameLst>
                                      </p:cBhvr>
                                      <p:to>
                                        <p:strVal val="visible"/>
                                      </p:to>
                                    </p:set>
                                    <p:animEffect transition="in" filter="fade">
                                      <p:cBhvr>
                                        <p:cTn id="43"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p:bldP spid="65" grpId="0"/>
      <p:bldP spid="66" grpId="0"/>
      <p:bldP spid="6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6"/>
          <p:cNvSpPr>
            <a:spLocks noEditPoints="1"/>
          </p:cNvSpPr>
          <p:nvPr/>
        </p:nvSpPr>
        <p:spPr bwMode="auto">
          <a:xfrm>
            <a:off x="6113981" y="1968570"/>
            <a:ext cx="2047602" cy="1905433"/>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chemeClr val="accent4"/>
          </a:solidFill>
          <a:ln w="3175">
            <a:noFill/>
          </a:ln>
          <a:effectLst>
            <a:innerShdw blurRad="63500" dist="508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Freeform 17"/>
          <p:cNvSpPr>
            <a:spLocks/>
          </p:cNvSpPr>
          <p:nvPr/>
        </p:nvSpPr>
        <p:spPr bwMode="auto">
          <a:xfrm>
            <a:off x="5006171" y="2171669"/>
            <a:ext cx="1659870" cy="1634019"/>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3"/>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Freeform 18"/>
          <p:cNvSpPr>
            <a:spLocks/>
          </p:cNvSpPr>
          <p:nvPr/>
        </p:nvSpPr>
        <p:spPr bwMode="auto">
          <a:xfrm>
            <a:off x="3975910" y="2321222"/>
            <a:ext cx="1451230" cy="1417996"/>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1"/>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Freeform 19"/>
          <p:cNvSpPr>
            <a:spLocks/>
          </p:cNvSpPr>
          <p:nvPr/>
        </p:nvSpPr>
        <p:spPr bwMode="auto">
          <a:xfrm>
            <a:off x="3167207" y="2446774"/>
            <a:ext cx="1152122" cy="1166893"/>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bg2"/>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7" name="组合 19"/>
          <p:cNvGrpSpPr>
            <a:grpSpLocks/>
          </p:cNvGrpSpPr>
          <p:nvPr/>
        </p:nvGrpSpPr>
        <p:grpSpPr bwMode="auto">
          <a:xfrm flipH="1">
            <a:off x="4820222" y="3018196"/>
            <a:ext cx="2901481" cy="1590909"/>
            <a:chOff x="3951201" y="2629963"/>
            <a:chExt cx="2495617" cy="1367320"/>
          </a:xfrm>
        </p:grpSpPr>
        <p:sp>
          <p:nvSpPr>
            <p:cNvPr id="8" name="任意多边形 7"/>
            <p:cNvSpPr/>
            <p:nvPr/>
          </p:nvSpPr>
          <p:spPr>
            <a:xfrm flipV="1">
              <a:off x="3951201" y="2629963"/>
              <a:ext cx="2495617" cy="838691"/>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a:headEnd type="oval" w="med" len="med"/>
              <a:tailEnd type="triangle" w="med" len="med"/>
            </a:ln>
          </p:spPr>
          <p:style>
            <a:lnRef idx="3">
              <a:schemeClr val="accent4"/>
            </a:lnRef>
            <a:fillRef idx="0">
              <a:schemeClr val="accent4"/>
            </a:fillRef>
            <a:effectRef idx="2">
              <a:schemeClr val="accent4"/>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nvGrpSpPr>
            <p:cNvPr id="9" name="组合 21"/>
            <p:cNvGrpSpPr>
              <a:grpSpLocks/>
            </p:cNvGrpSpPr>
            <p:nvPr/>
          </p:nvGrpSpPr>
          <p:grpSpPr bwMode="auto">
            <a:xfrm>
              <a:off x="4233160" y="3519821"/>
              <a:ext cx="2183610" cy="477462"/>
              <a:chOff x="2290576" y="5039334"/>
              <a:chExt cx="2183610" cy="477462"/>
            </a:xfrm>
          </p:grpSpPr>
          <p:sp>
            <p:nvSpPr>
              <p:cNvPr id="10" name="TextBox 11"/>
              <p:cNvSpPr txBox="1">
                <a:spLocks noChangeArrowheads="1"/>
              </p:cNvSpPr>
              <p:nvPr/>
            </p:nvSpPr>
            <p:spPr bwMode="auto">
              <a:xfrm>
                <a:off x="3327593" y="5039334"/>
                <a:ext cx="1146593" cy="47746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rPr>
                  <a:t>点击添加文本    </a:t>
                </a:r>
                <a:endParaRPr kumimoji="0" lang="en-US" altLang="zh-CN"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rPr>
                  <a:t>点击添加文本</a:t>
                </a:r>
                <a:endParaRPr kumimoji="0" lang="en-US" altLang="zh-CN"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11" name="TextBox 10"/>
              <p:cNvSpPr txBox="1">
                <a:spLocks noChangeArrowheads="1"/>
              </p:cNvSpPr>
              <p:nvPr/>
            </p:nvSpPr>
            <p:spPr bwMode="auto">
              <a:xfrm>
                <a:off x="2290576" y="5039335"/>
                <a:ext cx="1146593" cy="477461"/>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rPr>
                  <a:t>点击添加文本    </a:t>
                </a:r>
                <a:endParaRPr kumimoji="0" lang="en-US" altLang="zh-CN"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rPr>
                  <a:t>点击添加文本</a:t>
                </a:r>
                <a:endParaRPr kumimoji="0" lang="en-US" altLang="zh-CN"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grpSp>
      </p:grpSp>
      <p:grpSp>
        <p:nvGrpSpPr>
          <p:cNvPr id="12" name="组合 29"/>
          <p:cNvGrpSpPr>
            <a:grpSpLocks/>
          </p:cNvGrpSpPr>
          <p:nvPr/>
        </p:nvGrpSpPr>
        <p:grpSpPr bwMode="auto">
          <a:xfrm>
            <a:off x="621092" y="2145820"/>
            <a:ext cx="2859995" cy="875170"/>
            <a:chOff x="1579814" y="1583447"/>
            <a:chExt cx="2458346" cy="752172"/>
          </a:xfrm>
        </p:grpSpPr>
        <p:sp>
          <p:nvSpPr>
            <p:cNvPr id="13" name="任意多边形 12"/>
            <p:cNvSpPr/>
            <p:nvPr/>
          </p:nvSpPr>
          <p:spPr>
            <a:xfrm flipH="1">
              <a:off x="1581401" y="2059505"/>
              <a:ext cx="2456759"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a:headEnd type="oval" w="med" len="med"/>
              <a:tailEnd type="triangle" w="med" len="med"/>
            </a:ln>
          </p:spPr>
          <p:style>
            <a:lnRef idx="1">
              <a:schemeClr val="accent2"/>
            </a:lnRef>
            <a:fillRef idx="0">
              <a:schemeClr val="accent2"/>
            </a:fillRef>
            <a:effectRef idx="0">
              <a:schemeClr val="accent2"/>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nvGrpSpPr>
            <p:cNvPr id="14" name="组合 31"/>
            <p:cNvGrpSpPr>
              <a:grpSpLocks/>
            </p:cNvGrpSpPr>
            <p:nvPr/>
          </p:nvGrpSpPr>
          <p:grpSpPr bwMode="auto">
            <a:xfrm>
              <a:off x="1579814" y="1583447"/>
              <a:ext cx="2183786" cy="477461"/>
              <a:chOff x="-362770" y="3102960"/>
              <a:chExt cx="2183786" cy="477461"/>
            </a:xfrm>
          </p:grpSpPr>
          <p:sp>
            <p:nvSpPr>
              <p:cNvPr id="15" name="TextBox 11"/>
              <p:cNvSpPr txBox="1">
                <a:spLocks noChangeArrowheads="1"/>
              </p:cNvSpPr>
              <p:nvPr/>
            </p:nvSpPr>
            <p:spPr bwMode="auto">
              <a:xfrm>
                <a:off x="675163" y="3102960"/>
                <a:ext cx="1145853" cy="47746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rPr>
                  <a:t>点击添加文本    </a:t>
                </a:r>
                <a:endParaRPr kumimoji="0" lang="en-US" altLang="zh-CN"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rPr>
                  <a:t>点击添加文本</a:t>
                </a:r>
                <a:endParaRPr kumimoji="0" lang="en-US" altLang="zh-CN"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16" name="TextBox 11"/>
              <p:cNvSpPr txBox="1">
                <a:spLocks noChangeArrowheads="1"/>
              </p:cNvSpPr>
              <p:nvPr/>
            </p:nvSpPr>
            <p:spPr bwMode="auto">
              <a:xfrm>
                <a:off x="-362770" y="3102960"/>
                <a:ext cx="1145853" cy="477461"/>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rPr>
                  <a:t>点击添加文本    </a:t>
                </a:r>
                <a:endParaRPr kumimoji="0" lang="en-US" altLang="zh-CN"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rPr>
                  <a:t>点击添加文本</a:t>
                </a:r>
                <a:endParaRPr kumimoji="0" lang="en-US" altLang="zh-CN"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grpSp>
      </p:grpSp>
      <p:grpSp>
        <p:nvGrpSpPr>
          <p:cNvPr id="17" name="组合 16"/>
          <p:cNvGrpSpPr/>
          <p:nvPr/>
        </p:nvGrpSpPr>
        <p:grpSpPr>
          <a:xfrm>
            <a:off x="5395752" y="1014009"/>
            <a:ext cx="2540577" cy="1678330"/>
            <a:chOff x="6068316" y="1783433"/>
            <a:chExt cx="2701127" cy="1784391"/>
          </a:xfrm>
        </p:grpSpPr>
        <p:grpSp>
          <p:nvGrpSpPr>
            <p:cNvPr id="18" name="组合 26"/>
            <p:cNvGrpSpPr>
              <a:grpSpLocks/>
            </p:cNvGrpSpPr>
            <p:nvPr/>
          </p:nvGrpSpPr>
          <p:grpSpPr bwMode="auto">
            <a:xfrm flipH="1">
              <a:off x="6068316" y="1783433"/>
              <a:ext cx="2701127" cy="590644"/>
              <a:chOff x="-362770" y="3102960"/>
              <a:chExt cx="2183514" cy="477653"/>
            </a:xfrm>
          </p:grpSpPr>
          <p:sp>
            <p:nvSpPr>
              <p:cNvPr id="20" name="TextBox 19"/>
              <p:cNvSpPr txBox="1">
                <a:spLocks noChangeArrowheads="1"/>
              </p:cNvSpPr>
              <p:nvPr/>
            </p:nvSpPr>
            <p:spPr bwMode="auto">
              <a:xfrm>
                <a:off x="675034" y="3102960"/>
                <a:ext cx="1145710" cy="47765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rPr>
                  <a:t>点击添加文本    </a:t>
                </a:r>
                <a:endParaRPr kumimoji="0" lang="en-US" altLang="zh-CN"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rPr>
                  <a:t>点击添加文本</a:t>
                </a:r>
                <a:endParaRPr kumimoji="0" lang="en-US" altLang="zh-CN"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21" name="TextBox 11"/>
              <p:cNvSpPr txBox="1">
                <a:spLocks noChangeArrowheads="1"/>
              </p:cNvSpPr>
              <p:nvPr/>
            </p:nvSpPr>
            <p:spPr bwMode="auto">
              <a:xfrm>
                <a:off x="-362770" y="3102960"/>
                <a:ext cx="1145710" cy="47765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rPr>
                  <a:t>点击添加文本    </a:t>
                </a:r>
                <a:endParaRPr kumimoji="0" lang="en-US" altLang="zh-CN"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rPr>
                  <a:t>点击添加文本</a:t>
                </a:r>
                <a:endParaRPr kumimoji="0" lang="en-US" altLang="zh-CN"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grpSp>
        <p:sp>
          <p:nvSpPr>
            <p:cNvPr id="19" name="任意多边形 18"/>
            <p:cNvSpPr/>
            <p:nvPr/>
          </p:nvSpPr>
          <p:spPr>
            <a:xfrm>
              <a:off x="6537479" y="2374303"/>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a:headEnd type="oval" w="med" len="med"/>
              <a:tailEnd type="triangle" w="med" len="med"/>
            </a:ln>
          </p:spPr>
          <p:style>
            <a:lnRef idx="3">
              <a:schemeClr val="accent3"/>
            </a:lnRef>
            <a:fillRef idx="0">
              <a:schemeClr val="accent3"/>
            </a:fillRef>
            <a:effectRef idx="2">
              <a:schemeClr val="accent3"/>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nvGrpSpPr>
          <p:cNvPr id="22" name="组合 21"/>
          <p:cNvGrpSpPr/>
          <p:nvPr/>
        </p:nvGrpSpPr>
        <p:grpSpPr>
          <a:xfrm>
            <a:off x="2648383" y="1030627"/>
            <a:ext cx="2540577" cy="1654327"/>
            <a:chOff x="3147329" y="1801101"/>
            <a:chExt cx="2701127" cy="1758871"/>
          </a:xfrm>
        </p:grpSpPr>
        <p:sp>
          <p:nvSpPr>
            <p:cNvPr id="23" name="任意多边形 22"/>
            <p:cNvSpPr/>
            <p:nvPr/>
          </p:nvSpPr>
          <p:spPr>
            <a:xfrm flipH="1">
              <a:off x="4497893" y="2366451"/>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50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nvGrpSpPr>
            <p:cNvPr id="24" name="组合 44"/>
            <p:cNvGrpSpPr>
              <a:grpSpLocks/>
            </p:cNvGrpSpPr>
            <p:nvPr/>
          </p:nvGrpSpPr>
          <p:grpSpPr bwMode="auto">
            <a:xfrm flipH="1">
              <a:off x="3147329" y="1801101"/>
              <a:ext cx="2701127" cy="590644"/>
              <a:chOff x="-362770" y="3102960"/>
              <a:chExt cx="2183514" cy="477653"/>
            </a:xfrm>
          </p:grpSpPr>
          <p:sp>
            <p:nvSpPr>
              <p:cNvPr id="26" name="TextBox 11"/>
              <p:cNvSpPr txBox="1">
                <a:spLocks noChangeArrowheads="1"/>
              </p:cNvSpPr>
              <p:nvPr/>
            </p:nvSpPr>
            <p:spPr bwMode="auto">
              <a:xfrm>
                <a:off x="675034" y="3102960"/>
                <a:ext cx="1145710" cy="47765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rPr>
                  <a:t>点击添加文本    </a:t>
                </a:r>
                <a:endParaRPr kumimoji="0" lang="en-US" altLang="zh-CN"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rPr>
                  <a:t>点击添加文本</a:t>
                </a:r>
                <a:endParaRPr kumimoji="0" lang="en-US" altLang="zh-CN"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sp>
            <p:nvSpPr>
              <p:cNvPr id="27" name="TextBox 11"/>
              <p:cNvSpPr txBox="1">
                <a:spLocks noChangeArrowheads="1"/>
              </p:cNvSpPr>
              <p:nvPr/>
            </p:nvSpPr>
            <p:spPr bwMode="auto">
              <a:xfrm>
                <a:off x="-362770" y="3102960"/>
                <a:ext cx="1145710" cy="47765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rPr>
                  <a:t>点击添加文本    </a:t>
                </a:r>
                <a:endParaRPr kumimoji="0" lang="en-US" altLang="zh-CN"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rPr>
                  <a:t>点击添加文本</a:t>
                </a:r>
                <a:endParaRPr kumimoji="0" lang="en-US" altLang="zh-CN" sz="1505"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cs typeface="+mn-cs"/>
                </a:endParaRPr>
              </a:p>
            </p:txBody>
          </p:sp>
        </p:grpSp>
      </p:grpSp>
    </p:spTree>
    <p:extLst>
      <p:ext uri="{BB962C8B-B14F-4D97-AF65-F5344CB8AC3E}">
        <p14:creationId xmlns:p14="http://schemas.microsoft.com/office/powerpoint/2010/main" val="86743678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down)">
                                      <p:cBhvr>
                                        <p:cTn id="31" dur="500"/>
                                        <p:tgtEl>
                                          <p:spTgt spid="22"/>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extLst mod="1">
    <p:ext uri="{E180D4A7-C9FB-4DFB-919C-405C955672EB}">
      <p14:showEvtLst xmlns:p14="http://schemas.microsoft.com/office/powerpoint/2010/main">
        <p14:playEvt time="0" objId="30"/>
      </p14:showEvtLst>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063420" y="852817"/>
            <a:ext cx="7504530" cy="33939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zh-CN" altLang="zh-CN" sz="1270">
              <a:solidFill>
                <a:prstClr val="white"/>
              </a:solidFill>
            </a:endParaRPr>
          </a:p>
        </p:txBody>
      </p:sp>
      <p:sp>
        <p:nvSpPr>
          <p:cNvPr id="4" name="Arc 8"/>
          <p:cNvSpPr>
            <a:spLocks/>
          </p:cNvSpPr>
          <p:nvPr/>
        </p:nvSpPr>
        <p:spPr bwMode="auto">
          <a:xfrm>
            <a:off x="3101559" y="1387362"/>
            <a:ext cx="1494634" cy="2860860"/>
          </a:xfrm>
          <a:custGeom>
            <a:avLst/>
            <a:gdLst>
              <a:gd name="G0" fmla="+- 21600 0 0"/>
              <a:gd name="G1" fmla="+- 21600 0 0"/>
              <a:gd name="G2" fmla="+- 21600 0 0"/>
              <a:gd name="T0" fmla="*/ 0 w 22625"/>
              <a:gd name="T1" fmla="*/ 2 h 43200"/>
              <a:gd name="T2" fmla="*/ 17369 w 22625"/>
              <a:gd name="T3" fmla="*/ 8335 h 43200"/>
              <a:gd name="T4" fmla="*/ 322 w 22625"/>
              <a:gd name="T5" fmla="*/ 21600 h 43200"/>
            </a:gdLst>
            <a:ahLst/>
            <a:cxnLst>
              <a:cxn ang="0">
                <a:pos x="T0" y="T1"/>
              </a:cxn>
              <a:cxn ang="0">
                <a:pos x="T2" y="T3"/>
              </a:cxn>
              <a:cxn ang="0">
                <a:pos x="T4" y="T5"/>
              </a:cxn>
            </a:cxnLst>
            <a:rect l="0" t="0" r="r" b="b"/>
            <a:pathLst>
              <a:path w="22625" h="43200" fill="none" extrusionOk="0">
                <a:moveTo>
                  <a:pt x="22625" y="43175"/>
                </a:moveTo>
                <a:cubicBezTo>
                  <a:pt x="22283" y="43191"/>
                  <a:pt x="21941" y="43199"/>
                  <a:pt x="21600" y="43200"/>
                </a:cubicBezTo>
                <a:cubicBezTo>
                  <a:pt x="9670" y="43200"/>
                  <a:pt x="0" y="33529"/>
                  <a:pt x="0" y="21600"/>
                </a:cubicBezTo>
                <a:cubicBezTo>
                  <a:pt x="-1" y="9737"/>
                  <a:pt x="9566" y="95"/>
                  <a:pt x="21428" y="0"/>
                </a:cubicBezTo>
              </a:path>
              <a:path w="22625" h="43200" stroke="0" extrusionOk="0">
                <a:moveTo>
                  <a:pt x="22625" y="43175"/>
                </a:moveTo>
                <a:cubicBezTo>
                  <a:pt x="22283" y="43191"/>
                  <a:pt x="21941" y="43199"/>
                  <a:pt x="21600" y="43200"/>
                </a:cubicBezTo>
                <a:cubicBezTo>
                  <a:pt x="9670" y="43200"/>
                  <a:pt x="0" y="33529"/>
                  <a:pt x="0" y="21600"/>
                </a:cubicBezTo>
                <a:cubicBezTo>
                  <a:pt x="-1" y="9737"/>
                  <a:pt x="9566" y="95"/>
                  <a:pt x="21428" y="0"/>
                </a:cubicBezTo>
                <a:lnTo>
                  <a:pt x="21600" y="21600"/>
                </a:lnTo>
                <a:close/>
              </a:path>
            </a:pathLst>
          </a:custGeom>
          <a:solidFill>
            <a:schemeClr val="bg2"/>
          </a:solidFill>
          <a:ln w="3175" cap="flat" cmpd="sng">
            <a:noFill/>
            <a:bevel/>
            <a:headEnd/>
            <a:tailEnd/>
          </a:ln>
        </p:spPr>
        <p:txBody>
          <a:bodyPr anchor="ctr"/>
          <a:lstStyle/>
          <a:p>
            <a:pPr algn="ctr">
              <a:defRPr/>
            </a:pPr>
            <a:endParaRPr lang="zh-CN" altLang="en-US" sz="1881" b="1">
              <a:solidFill>
                <a:srgbClr val="F8F8F8"/>
              </a:solidFill>
              <a:ea typeface="微软雅黑" pitchFamily="34" charset="-122"/>
            </a:endParaRPr>
          </a:p>
        </p:txBody>
      </p:sp>
      <p:sp>
        <p:nvSpPr>
          <p:cNvPr id="5" name="Arc 9"/>
          <p:cNvSpPr>
            <a:spLocks/>
          </p:cNvSpPr>
          <p:nvPr/>
        </p:nvSpPr>
        <p:spPr bwMode="auto">
          <a:xfrm>
            <a:off x="4508098" y="1387362"/>
            <a:ext cx="1148226" cy="1430430"/>
          </a:xfrm>
          <a:custGeom>
            <a:avLst/>
            <a:gdLst>
              <a:gd name="G0" fmla="+- 322 0 0"/>
              <a:gd name="G1" fmla="+- 21600 0 0"/>
              <a:gd name="G2" fmla="+- 21600 0 0"/>
              <a:gd name="T0" fmla="*/ 0 w 17369"/>
              <a:gd name="T1" fmla="*/ 2 h 21600"/>
              <a:gd name="T2" fmla="*/ 17369 w 17369"/>
              <a:gd name="T3" fmla="*/ 8335 h 21600"/>
              <a:gd name="T4" fmla="*/ 322 w 17369"/>
              <a:gd name="T5" fmla="*/ 21600 h 21600"/>
            </a:gdLst>
            <a:ahLst/>
            <a:cxnLst>
              <a:cxn ang="0">
                <a:pos x="T0" y="T1"/>
              </a:cxn>
              <a:cxn ang="0">
                <a:pos x="T2" y="T3"/>
              </a:cxn>
              <a:cxn ang="0">
                <a:pos x="T4" y="T5"/>
              </a:cxn>
            </a:cxnLst>
            <a:rect l="0" t="0" r="r" b="b"/>
            <a:pathLst>
              <a:path w="17369" h="21600" fill="none" extrusionOk="0">
                <a:moveTo>
                  <a:pt x="0" y="2"/>
                </a:moveTo>
                <a:cubicBezTo>
                  <a:pt x="107" y="0"/>
                  <a:pt x="214" y="-1"/>
                  <a:pt x="322" y="0"/>
                </a:cubicBezTo>
                <a:cubicBezTo>
                  <a:pt x="6985" y="0"/>
                  <a:pt x="13276" y="3075"/>
                  <a:pt x="17368" y="8335"/>
                </a:cubicBezTo>
              </a:path>
              <a:path w="17369" h="21600" stroke="0" extrusionOk="0">
                <a:moveTo>
                  <a:pt x="0" y="2"/>
                </a:moveTo>
                <a:cubicBezTo>
                  <a:pt x="107" y="0"/>
                  <a:pt x="214" y="-1"/>
                  <a:pt x="322" y="0"/>
                </a:cubicBezTo>
                <a:cubicBezTo>
                  <a:pt x="6985" y="0"/>
                  <a:pt x="13276" y="3075"/>
                  <a:pt x="17368" y="8335"/>
                </a:cubicBezTo>
                <a:lnTo>
                  <a:pt x="322" y="21600"/>
                </a:lnTo>
                <a:close/>
              </a:path>
            </a:pathLst>
          </a:custGeom>
          <a:solidFill>
            <a:schemeClr val="accent4"/>
          </a:solidFill>
          <a:ln w="3175" cap="flat" cmpd="sng">
            <a:noFill/>
            <a:bevel/>
            <a:headEnd/>
            <a:tailEnd/>
          </a:ln>
        </p:spPr>
        <p:txBody>
          <a:bodyPr anchor="ctr"/>
          <a:lstStyle/>
          <a:p>
            <a:pPr>
              <a:defRPr/>
            </a:pPr>
            <a:endParaRPr lang="zh-CN" altLang="en-US" sz="1270">
              <a:solidFill>
                <a:srgbClr val="F8F8F8"/>
              </a:solidFill>
            </a:endParaRPr>
          </a:p>
        </p:txBody>
      </p:sp>
      <p:sp>
        <p:nvSpPr>
          <p:cNvPr id="6" name="Arc 10"/>
          <p:cNvSpPr>
            <a:spLocks/>
          </p:cNvSpPr>
          <p:nvPr/>
        </p:nvSpPr>
        <p:spPr bwMode="auto">
          <a:xfrm rot="5400000">
            <a:off x="4207977" y="2247412"/>
            <a:ext cx="2088906" cy="1428936"/>
          </a:xfrm>
          <a:custGeom>
            <a:avLst/>
            <a:gdLst>
              <a:gd name="G0" fmla="+- 13537 0 0"/>
              <a:gd name="G1" fmla="+- 21600 0 0"/>
              <a:gd name="G2" fmla="+- 21600 0 0"/>
              <a:gd name="T0" fmla="*/ 0 w 31543"/>
              <a:gd name="T1" fmla="*/ 4768 h 21600"/>
              <a:gd name="T2" fmla="*/ 31543 w 31543"/>
              <a:gd name="T3" fmla="*/ 9670 h 21600"/>
              <a:gd name="T4" fmla="*/ 13537 w 31543"/>
              <a:gd name="T5" fmla="*/ 21600 h 21600"/>
            </a:gdLst>
            <a:ahLst/>
            <a:cxnLst>
              <a:cxn ang="0">
                <a:pos x="T0" y="T1"/>
              </a:cxn>
              <a:cxn ang="0">
                <a:pos x="T2" y="T3"/>
              </a:cxn>
              <a:cxn ang="0">
                <a:pos x="T4" y="T5"/>
              </a:cxn>
            </a:cxnLst>
            <a:rect l="0" t="0" r="r" b="b"/>
            <a:pathLst>
              <a:path w="31543" h="21600" fill="none" extrusionOk="0">
                <a:moveTo>
                  <a:pt x="0" y="4768"/>
                </a:moveTo>
                <a:cubicBezTo>
                  <a:pt x="3837" y="1682"/>
                  <a:pt x="8613" y="-1"/>
                  <a:pt x="13537" y="0"/>
                </a:cubicBezTo>
                <a:cubicBezTo>
                  <a:pt x="20780" y="0"/>
                  <a:pt x="27542" y="3631"/>
                  <a:pt x="31543" y="9669"/>
                </a:cubicBezTo>
              </a:path>
              <a:path w="31543" h="21600" stroke="0" extrusionOk="0">
                <a:moveTo>
                  <a:pt x="0" y="4768"/>
                </a:moveTo>
                <a:cubicBezTo>
                  <a:pt x="3837" y="1682"/>
                  <a:pt x="8613" y="-1"/>
                  <a:pt x="13537" y="0"/>
                </a:cubicBezTo>
                <a:cubicBezTo>
                  <a:pt x="20780" y="0"/>
                  <a:pt x="27542" y="3631"/>
                  <a:pt x="31543" y="9669"/>
                </a:cubicBezTo>
                <a:lnTo>
                  <a:pt x="13537" y="21600"/>
                </a:lnTo>
                <a:close/>
              </a:path>
            </a:pathLst>
          </a:custGeom>
          <a:solidFill>
            <a:schemeClr val="accent1"/>
          </a:solidFill>
          <a:ln w="3175" cap="flat" cmpd="sng">
            <a:noFill/>
            <a:bevel/>
            <a:headEnd/>
            <a:tailEnd/>
          </a:ln>
        </p:spPr>
        <p:txBody>
          <a:bodyPr anchor="ctr"/>
          <a:lstStyle/>
          <a:p>
            <a:pPr algn="ctr">
              <a:defRPr/>
            </a:pPr>
            <a:endParaRPr lang="zh-CN" altLang="en-US" sz="1881" b="1">
              <a:solidFill>
                <a:srgbClr val="F8F8F8"/>
              </a:solidFill>
              <a:ea typeface="微软雅黑" pitchFamily="34" charset="-122"/>
            </a:endParaRPr>
          </a:p>
        </p:txBody>
      </p:sp>
      <p:sp>
        <p:nvSpPr>
          <p:cNvPr id="7" name="Arc 11"/>
          <p:cNvSpPr>
            <a:spLocks/>
          </p:cNvSpPr>
          <p:nvPr/>
        </p:nvSpPr>
        <p:spPr bwMode="auto">
          <a:xfrm rot="9670427">
            <a:off x="4363263" y="2781957"/>
            <a:ext cx="771955" cy="1428936"/>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3"/>
          </a:solidFill>
          <a:ln w="3175" cap="flat" cmpd="sng">
            <a:noFill/>
            <a:bevel/>
            <a:headEnd/>
            <a:tailEnd/>
          </a:ln>
        </p:spPr>
        <p:txBody>
          <a:bodyPr anchor="ctr"/>
          <a:lstStyle/>
          <a:p>
            <a:pPr>
              <a:defRPr/>
            </a:pPr>
            <a:endParaRPr lang="zh-CN" altLang="en-US" sz="1270">
              <a:solidFill>
                <a:srgbClr val="F8F8F8"/>
              </a:solidFill>
            </a:endParaRPr>
          </a:p>
        </p:txBody>
      </p:sp>
      <p:sp>
        <p:nvSpPr>
          <p:cNvPr id="8" name="Oval 12"/>
          <p:cNvSpPr>
            <a:spLocks noChangeArrowheads="1"/>
          </p:cNvSpPr>
          <p:nvPr/>
        </p:nvSpPr>
        <p:spPr bwMode="auto">
          <a:xfrm>
            <a:off x="4045225" y="2339986"/>
            <a:ext cx="973528" cy="973528"/>
          </a:xfrm>
          <a:prstGeom prst="ellipse">
            <a:avLst/>
          </a:prstGeom>
          <a:solidFill>
            <a:srgbClr val="F8F8F8"/>
          </a:solidFill>
          <a:ln>
            <a:noFill/>
          </a:ln>
          <a:effectLst/>
          <a:extLst/>
        </p:spPr>
        <p:txBody>
          <a:bodyPr wrap="none" anchor="ctr"/>
          <a:lstStyle/>
          <a:p>
            <a:pPr>
              <a:defRPr/>
            </a:pPr>
            <a:endParaRPr lang="zh-CN" altLang="en-US" sz="1270">
              <a:solidFill>
                <a:prstClr val="black"/>
              </a:solidFill>
            </a:endParaRPr>
          </a:p>
        </p:txBody>
      </p:sp>
      <p:sp>
        <p:nvSpPr>
          <p:cNvPr id="9" name="Text Box 13"/>
          <p:cNvSpPr txBox="1">
            <a:spLocks noChangeArrowheads="1"/>
          </p:cNvSpPr>
          <p:nvPr/>
        </p:nvSpPr>
        <p:spPr bwMode="auto">
          <a:xfrm>
            <a:off x="3132915" y="2599794"/>
            <a:ext cx="845118" cy="287771"/>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defRPr/>
            </a:pPr>
            <a:r>
              <a:rPr lang="en-US" sz="1270">
                <a:solidFill>
                  <a:srgbClr val="F8F8F8"/>
                </a:solidFill>
                <a:latin typeface="微软雅黑" pitchFamily="34" charset="-122"/>
                <a:ea typeface="微软雅黑" pitchFamily="34" charset="-122"/>
              </a:rPr>
              <a:t>50%</a:t>
            </a:r>
          </a:p>
        </p:txBody>
      </p:sp>
      <p:sp>
        <p:nvSpPr>
          <p:cNvPr id="10" name="Text Box 14"/>
          <p:cNvSpPr txBox="1">
            <a:spLocks noChangeArrowheads="1"/>
          </p:cNvSpPr>
          <p:nvPr/>
        </p:nvSpPr>
        <p:spPr bwMode="auto">
          <a:xfrm>
            <a:off x="5018753" y="2768518"/>
            <a:ext cx="833173" cy="287771"/>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defRPr/>
            </a:pPr>
            <a:r>
              <a:rPr lang="en-US" sz="1270" dirty="0">
                <a:solidFill>
                  <a:srgbClr val="F8F8F8"/>
                </a:solidFill>
                <a:latin typeface="微软雅黑" pitchFamily="34" charset="-122"/>
                <a:ea typeface="微软雅黑" pitchFamily="34" charset="-122"/>
              </a:rPr>
              <a:t>24%</a:t>
            </a:r>
          </a:p>
        </p:txBody>
      </p:sp>
      <p:sp>
        <p:nvSpPr>
          <p:cNvPr id="11" name="Text Box 15"/>
          <p:cNvSpPr txBox="1">
            <a:spLocks noChangeArrowheads="1"/>
          </p:cNvSpPr>
          <p:nvPr/>
        </p:nvSpPr>
        <p:spPr bwMode="auto">
          <a:xfrm>
            <a:off x="4561852" y="1775579"/>
            <a:ext cx="656982" cy="287771"/>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defRPr/>
            </a:pPr>
            <a:r>
              <a:rPr lang="en-US" sz="1270">
                <a:solidFill>
                  <a:srgbClr val="F8F8F8"/>
                </a:solidFill>
                <a:latin typeface="微软雅黑" pitchFamily="34" charset="-122"/>
                <a:ea typeface="微软雅黑" pitchFamily="34" charset="-122"/>
              </a:rPr>
              <a:t>16%</a:t>
            </a:r>
          </a:p>
        </p:txBody>
      </p:sp>
      <p:sp>
        <p:nvSpPr>
          <p:cNvPr id="12" name="Text Box 16"/>
          <p:cNvSpPr txBox="1">
            <a:spLocks noChangeArrowheads="1"/>
          </p:cNvSpPr>
          <p:nvPr/>
        </p:nvSpPr>
        <p:spPr bwMode="auto">
          <a:xfrm>
            <a:off x="4560358" y="3621102"/>
            <a:ext cx="656982" cy="287771"/>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defRPr/>
            </a:pPr>
            <a:r>
              <a:rPr lang="en-US" sz="1270" dirty="0">
                <a:solidFill>
                  <a:srgbClr val="F8F8F8"/>
                </a:solidFill>
                <a:latin typeface="微软雅黑" pitchFamily="34" charset="-122"/>
                <a:ea typeface="微软雅黑" pitchFamily="34" charset="-122"/>
              </a:rPr>
              <a:t>10%</a:t>
            </a:r>
          </a:p>
        </p:txBody>
      </p:sp>
      <p:grpSp>
        <p:nvGrpSpPr>
          <p:cNvPr id="13" name="Group 17"/>
          <p:cNvGrpSpPr>
            <a:grpSpLocks/>
          </p:cNvGrpSpPr>
          <p:nvPr/>
        </p:nvGrpSpPr>
        <p:grpSpPr bwMode="auto">
          <a:xfrm>
            <a:off x="5598092" y="1118596"/>
            <a:ext cx="2583732" cy="907830"/>
            <a:chOff x="0" y="0"/>
            <a:chExt cx="4325" cy="1520"/>
          </a:xfrm>
        </p:grpSpPr>
        <p:sp>
          <p:nvSpPr>
            <p:cNvPr id="14" name="AutoShape 18"/>
            <p:cNvSpPr>
              <a:spLocks noChangeArrowheads="1"/>
            </p:cNvSpPr>
            <p:nvPr/>
          </p:nvSpPr>
          <p:spPr bwMode="auto">
            <a:xfrm>
              <a:off x="950" y="0"/>
              <a:ext cx="3375" cy="1520"/>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a:defRPr/>
              </a:pPr>
              <a:endParaRPr lang="zh-CN" altLang="en-US" sz="1270">
                <a:solidFill>
                  <a:srgbClr val="70AD47">
                    <a:lumMod val="75000"/>
                    <a:lumOff val="25000"/>
                  </a:srgbClr>
                </a:solidFill>
              </a:endParaRPr>
            </a:p>
          </p:txBody>
        </p:sp>
        <p:sp>
          <p:nvSpPr>
            <p:cNvPr id="15" name="AutoShape 19"/>
            <p:cNvSpPr>
              <a:spLocks noChangeArrowheads="1"/>
            </p:cNvSpPr>
            <p:nvPr/>
          </p:nvSpPr>
          <p:spPr bwMode="auto">
            <a:xfrm>
              <a:off x="155" y="417"/>
              <a:ext cx="1510" cy="715"/>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a:defRPr/>
              </a:pPr>
              <a:endParaRPr lang="zh-CN" altLang="en-US" sz="1270">
                <a:solidFill>
                  <a:srgbClr val="70AD47">
                    <a:lumMod val="75000"/>
                    <a:lumOff val="25000"/>
                  </a:srgbClr>
                </a:solidFill>
              </a:endParaRPr>
            </a:p>
          </p:txBody>
        </p:sp>
        <p:sp>
          <p:nvSpPr>
            <p:cNvPr id="16" name="Arc 20"/>
            <p:cNvSpPr>
              <a:spLocks/>
            </p:cNvSpPr>
            <p:nvPr/>
          </p:nvSpPr>
          <p:spPr bwMode="auto">
            <a:xfrm>
              <a:off x="1142" y="480"/>
              <a:ext cx="430" cy="547"/>
            </a:xfrm>
            <a:custGeom>
              <a:avLst/>
              <a:gdLst>
                <a:gd name="G0" fmla="+- 0 0 0"/>
                <a:gd name="G1" fmla="+- 21600 0 0"/>
                <a:gd name="G2" fmla="+- 21600 0 0"/>
                <a:gd name="T0" fmla="*/ 0 w 17047"/>
                <a:gd name="T1" fmla="*/ 0 h 21600"/>
                <a:gd name="T2" fmla="*/ 17047 w 17047"/>
                <a:gd name="T3" fmla="*/ 8335 h 21600"/>
                <a:gd name="T4" fmla="*/ 0 w 17047"/>
                <a:gd name="T5" fmla="*/ 21600 h 21600"/>
              </a:gdLst>
              <a:ahLst/>
              <a:cxnLst>
                <a:cxn ang="0">
                  <a:pos x="T0" y="T1"/>
                </a:cxn>
                <a:cxn ang="0">
                  <a:pos x="T2" y="T3"/>
                </a:cxn>
                <a:cxn ang="0">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close/>
                </a:path>
              </a:pathLst>
            </a:custGeom>
            <a:solidFill>
              <a:schemeClr val="accent4"/>
            </a:solidFill>
            <a:ln>
              <a:noFill/>
            </a:ln>
            <a:effectLst>
              <a:outerShdw dist="38100" algn="ctr" rotWithShape="0">
                <a:srgbClr val="C0C0C0">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sz="1270">
                <a:solidFill>
                  <a:srgbClr val="70AD47">
                    <a:lumMod val="75000"/>
                    <a:lumOff val="25000"/>
                  </a:srgbClr>
                </a:solidFill>
              </a:endParaRPr>
            </a:p>
          </p:txBody>
        </p:sp>
        <p:sp>
          <p:nvSpPr>
            <p:cNvPr id="17" name="Text Box 21"/>
            <p:cNvSpPr txBox="1">
              <a:spLocks noChangeArrowheads="1"/>
            </p:cNvSpPr>
            <p:nvPr/>
          </p:nvSpPr>
          <p:spPr bwMode="auto">
            <a:xfrm>
              <a:off x="0" y="487"/>
              <a:ext cx="1290" cy="54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defRPr/>
              </a:pPr>
              <a:r>
                <a:rPr lang="en-US" sz="1505" dirty="0">
                  <a:solidFill>
                    <a:srgbClr val="70AD47">
                      <a:lumMod val="75000"/>
                      <a:lumOff val="25000"/>
                    </a:srgbClr>
                  </a:solidFill>
                  <a:latin typeface="微软雅黑" pitchFamily="34" charset="-122"/>
                  <a:ea typeface="微软雅黑" pitchFamily="34" charset="-122"/>
                </a:rPr>
                <a:t>16%</a:t>
              </a:r>
            </a:p>
          </p:txBody>
        </p:sp>
        <p:sp>
          <p:nvSpPr>
            <p:cNvPr id="18" name="Rectangle 22"/>
            <p:cNvSpPr>
              <a:spLocks noChangeArrowheads="1"/>
            </p:cNvSpPr>
            <p:nvPr/>
          </p:nvSpPr>
          <p:spPr bwMode="auto">
            <a:xfrm>
              <a:off x="1682" y="35"/>
              <a:ext cx="2518" cy="591"/>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hangingPunct="0">
                <a:defRPr/>
              </a:pPr>
              <a:r>
                <a:rPr lang="zh-CN" altLang="en-US" sz="1693" b="1" dirty="0">
                  <a:solidFill>
                    <a:srgbClr val="70AD47">
                      <a:lumMod val="75000"/>
                      <a:lumOff val="25000"/>
                    </a:srgbClr>
                  </a:solidFill>
                  <a:latin typeface="微软雅黑" pitchFamily="34" charset="-122"/>
                  <a:ea typeface="微软雅黑" pitchFamily="34" charset="-122"/>
                </a:rPr>
                <a:t>区域二</a:t>
              </a:r>
            </a:p>
          </p:txBody>
        </p:sp>
        <p:sp>
          <p:nvSpPr>
            <p:cNvPr id="19" name="Text Box 23"/>
            <p:cNvSpPr txBox="1">
              <a:spLocks noChangeArrowheads="1"/>
            </p:cNvSpPr>
            <p:nvPr/>
          </p:nvSpPr>
          <p:spPr bwMode="auto">
            <a:xfrm>
              <a:off x="1590" y="612"/>
              <a:ext cx="2710" cy="8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defRPr/>
              </a:pPr>
              <a:r>
                <a:rPr lang="zh-CN" altLang="en-US" sz="1317">
                  <a:solidFill>
                    <a:srgbClr val="70AD47">
                      <a:lumMod val="75000"/>
                      <a:lumOff val="25000"/>
                    </a:srgbClr>
                  </a:solidFill>
                  <a:latin typeface="微软雅黑" pitchFamily="34" charset="-122"/>
                  <a:ea typeface="微软雅黑" pitchFamily="34" charset="-122"/>
                </a:rPr>
                <a:t>请输入您的文字请输入您的文字</a:t>
              </a:r>
            </a:p>
          </p:txBody>
        </p:sp>
      </p:grpSp>
      <p:grpSp>
        <p:nvGrpSpPr>
          <p:cNvPr id="20" name="Group 24"/>
          <p:cNvGrpSpPr>
            <a:grpSpLocks/>
          </p:cNvGrpSpPr>
          <p:nvPr/>
        </p:nvGrpSpPr>
        <p:grpSpPr bwMode="auto">
          <a:xfrm>
            <a:off x="5589133" y="3628567"/>
            <a:ext cx="2577163" cy="935304"/>
            <a:chOff x="0" y="0"/>
            <a:chExt cx="4315" cy="1565"/>
          </a:xfrm>
        </p:grpSpPr>
        <p:sp>
          <p:nvSpPr>
            <p:cNvPr id="21" name="AutoShape 25"/>
            <p:cNvSpPr>
              <a:spLocks noChangeArrowheads="1"/>
            </p:cNvSpPr>
            <p:nvPr/>
          </p:nvSpPr>
          <p:spPr bwMode="auto">
            <a:xfrm>
              <a:off x="940" y="0"/>
              <a:ext cx="3375" cy="1565"/>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a:defRPr/>
              </a:pPr>
              <a:endParaRPr lang="zh-CN" altLang="en-US" sz="1270">
                <a:solidFill>
                  <a:srgbClr val="70AD47">
                    <a:lumMod val="75000"/>
                    <a:lumOff val="25000"/>
                  </a:srgbClr>
                </a:solidFill>
              </a:endParaRPr>
            </a:p>
          </p:txBody>
        </p:sp>
        <p:sp>
          <p:nvSpPr>
            <p:cNvPr id="22" name="AutoShape 26"/>
            <p:cNvSpPr>
              <a:spLocks noChangeArrowheads="1"/>
            </p:cNvSpPr>
            <p:nvPr/>
          </p:nvSpPr>
          <p:spPr bwMode="auto">
            <a:xfrm>
              <a:off x="142" y="473"/>
              <a:ext cx="1513" cy="715"/>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a:defRPr/>
              </a:pPr>
              <a:endParaRPr lang="zh-CN" altLang="en-US" sz="1270">
                <a:solidFill>
                  <a:srgbClr val="70AD47">
                    <a:lumMod val="75000"/>
                    <a:lumOff val="25000"/>
                  </a:srgbClr>
                </a:solidFill>
              </a:endParaRPr>
            </a:p>
          </p:txBody>
        </p:sp>
        <p:sp>
          <p:nvSpPr>
            <p:cNvPr id="23" name="Arc 27"/>
            <p:cNvSpPr>
              <a:spLocks/>
            </p:cNvSpPr>
            <p:nvPr/>
          </p:nvSpPr>
          <p:spPr bwMode="auto">
            <a:xfrm rot="5400000">
              <a:off x="987" y="601"/>
              <a:ext cx="575" cy="400"/>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1"/>
            </a:solidFill>
            <a:ln>
              <a:noFill/>
            </a:ln>
            <a:effectLst>
              <a:outerShdw dist="56796" dir="1593903" algn="ctr" rotWithShape="0">
                <a:srgbClr val="C0C0C0">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sz="1270">
                <a:solidFill>
                  <a:srgbClr val="70AD47">
                    <a:lumMod val="75000"/>
                    <a:lumOff val="25000"/>
                  </a:srgbClr>
                </a:solidFill>
              </a:endParaRPr>
            </a:p>
          </p:txBody>
        </p:sp>
        <p:sp>
          <p:nvSpPr>
            <p:cNvPr id="24" name="Text Box 28"/>
            <p:cNvSpPr txBox="1">
              <a:spLocks noChangeArrowheads="1"/>
            </p:cNvSpPr>
            <p:nvPr/>
          </p:nvSpPr>
          <p:spPr bwMode="auto">
            <a:xfrm>
              <a:off x="0" y="535"/>
              <a:ext cx="1290" cy="54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defRPr/>
              </a:pPr>
              <a:r>
                <a:rPr lang="en-US" sz="1505">
                  <a:solidFill>
                    <a:srgbClr val="70AD47">
                      <a:lumMod val="75000"/>
                      <a:lumOff val="25000"/>
                    </a:srgbClr>
                  </a:solidFill>
                  <a:latin typeface="微软雅黑" pitchFamily="34" charset="-122"/>
                  <a:ea typeface="微软雅黑" pitchFamily="34" charset="-122"/>
                </a:rPr>
                <a:t>24%</a:t>
              </a:r>
            </a:p>
          </p:txBody>
        </p:sp>
        <p:sp>
          <p:nvSpPr>
            <p:cNvPr id="26" name="Rectangle 29"/>
            <p:cNvSpPr>
              <a:spLocks noChangeArrowheads="1"/>
            </p:cNvSpPr>
            <p:nvPr/>
          </p:nvSpPr>
          <p:spPr bwMode="auto">
            <a:xfrm>
              <a:off x="1645" y="58"/>
              <a:ext cx="2545" cy="59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hangingPunct="0">
                <a:defRPr/>
              </a:pPr>
              <a:r>
                <a:rPr lang="zh-CN" altLang="en-US" sz="1693" b="1" dirty="0">
                  <a:solidFill>
                    <a:srgbClr val="70AD47">
                      <a:lumMod val="75000"/>
                      <a:lumOff val="25000"/>
                    </a:srgbClr>
                  </a:solidFill>
                  <a:ea typeface="微软雅黑" pitchFamily="34" charset="-122"/>
                </a:rPr>
                <a:t>区域三</a:t>
              </a:r>
              <a:endParaRPr lang="en-US" sz="1129" b="1" dirty="0">
                <a:solidFill>
                  <a:srgbClr val="70AD47">
                    <a:lumMod val="75000"/>
                    <a:lumOff val="25000"/>
                  </a:srgbClr>
                </a:solidFill>
              </a:endParaRPr>
            </a:p>
          </p:txBody>
        </p:sp>
        <p:sp>
          <p:nvSpPr>
            <p:cNvPr id="27" name="Text Box 30"/>
            <p:cNvSpPr txBox="1">
              <a:spLocks noChangeArrowheads="1"/>
            </p:cNvSpPr>
            <p:nvPr/>
          </p:nvSpPr>
          <p:spPr bwMode="auto">
            <a:xfrm>
              <a:off x="1605" y="650"/>
              <a:ext cx="2710" cy="8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defRPr/>
              </a:pPr>
              <a:r>
                <a:rPr lang="zh-CN" altLang="en-US" sz="1317">
                  <a:solidFill>
                    <a:srgbClr val="70AD47">
                      <a:lumMod val="75000"/>
                      <a:lumOff val="25000"/>
                    </a:srgbClr>
                  </a:solidFill>
                  <a:latin typeface="微软雅黑" pitchFamily="34" charset="-122"/>
                  <a:ea typeface="微软雅黑" pitchFamily="34" charset="-122"/>
                </a:rPr>
                <a:t>请输入您的文字请输入您的文字</a:t>
              </a:r>
            </a:p>
          </p:txBody>
        </p:sp>
      </p:grpSp>
      <p:grpSp>
        <p:nvGrpSpPr>
          <p:cNvPr id="28" name="Group 31"/>
          <p:cNvGrpSpPr>
            <a:grpSpLocks/>
          </p:cNvGrpSpPr>
          <p:nvPr/>
        </p:nvGrpSpPr>
        <p:grpSpPr bwMode="auto">
          <a:xfrm>
            <a:off x="836462" y="3630061"/>
            <a:ext cx="2593588" cy="973528"/>
            <a:chOff x="0" y="0"/>
            <a:chExt cx="4343" cy="1630"/>
          </a:xfrm>
        </p:grpSpPr>
        <p:sp>
          <p:nvSpPr>
            <p:cNvPr id="29" name="AutoShape 32"/>
            <p:cNvSpPr>
              <a:spLocks noChangeArrowheads="1"/>
            </p:cNvSpPr>
            <p:nvPr/>
          </p:nvSpPr>
          <p:spPr bwMode="auto">
            <a:xfrm>
              <a:off x="0" y="0"/>
              <a:ext cx="3375" cy="1630"/>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a:defRPr/>
              </a:pPr>
              <a:endParaRPr lang="zh-CN" altLang="en-US" sz="1270">
                <a:solidFill>
                  <a:srgbClr val="70AD47">
                    <a:lumMod val="75000"/>
                    <a:lumOff val="25000"/>
                  </a:srgbClr>
                </a:solidFill>
              </a:endParaRPr>
            </a:p>
          </p:txBody>
        </p:sp>
        <p:sp>
          <p:nvSpPr>
            <p:cNvPr id="30" name="AutoShape 33"/>
            <p:cNvSpPr>
              <a:spLocks noChangeArrowheads="1"/>
            </p:cNvSpPr>
            <p:nvPr/>
          </p:nvSpPr>
          <p:spPr bwMode="auto">
            <a:xfrm>
              <a:off x="2775" y="450"/>
              <a:ext cx="1568" cy="717"/>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a:defRPr/>
              </a:pPr>
              <a:endParaRPr lang="zh-CN" altLang="en-US" sz="1270">
                <a:solidFill>
                  <a:srgbClr val="70AD47">
                    <a:lumMod val="75000"/>
                    <a:lumOff val="25000"/>
                  </a:srgbClr>
                </a:solidFill>
              </a:endParaRPr>
            </a:p>
          </p:txBody>
        </p:sp>
        <p:sp>
          <p:nvSpPr>
            <p:cNvPr id="31" name="Arc 34"/>
            <p:cNvSpPr>
              <a:spLocks/>
            </p:cNvSpPr>
            <p:nvPr/>
          </p:nvSpPr>
          <p:spPr bwMode="auto">
            <a:xfrm rot="9670427">
              <a:off x="3800" y="492"/>
              <a:ext cx="325" cy="560"/>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3"/>
            </a:solidFill>
            <a:ln w="9525" cap="flat" cmpd="sng">
              <a:solidFill>
                <a:schemeClr val="bg2"/>
              </a:solidFill>
              <a:miter lim="800000"/>
              <a:headEnd/>
              <a:tailEnd/>
            </a:ln>
            <a:effectLst>
              <a:outerShdw dist="52363" dir="842175" algn="ctr" rotWithShape="0">
                <a:srgbClr val="C0C0C0">
                  <a:alpha val="50000"/>
                </a:srgbClr>
              </a:outerShdw>
            </a:effectLst>
          </p:spPr>
          <p:txBody>
            <a:bodyPr wrap="none" anchor="ctr"/>
            <a:lstStyle/>
            <a:p>
              <a:pPr>
                <a:defRPr/>
              </a:pPr>
              <a:endParaRPr lang="zh-CN" altLang="en-US" sz="1270">
                <a:solidFill>
                  <a:srgbClr val="70AD47">
                    <a:lumMod val="75000"/>
                    <a:lumOff val="25000"/>
                  </a:srgbClr>
                </a:solidFill>
              </a:endParaRPr>
            </a:p>
          </p:txBody>
        </p:sp>
        <p:sp>
          <p:nvSpPr>
            <p:cNvPr id="32" name="Text Box 35"/>
            <p:cNvSpPr txBox="1">
              <a:spLocks noChangeArrowheads="1"/>
            </p:cNvSpPr>
            <p:nvPr/>
          </p:nvSpPr>
          <p:spPr bwMode="auto">
            <a:xfrm>
              <a:off x="2820" y="522"/>
              <a:ext cx="980" cy="54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defRPr/>
              </a:pPr>
              <a:r>
                <a:rPr lang="en-US" sz="1505" b="1">
                  <a:solidFill>
                    <a:srgbClr val="70AD47">
                      <a:lumMod val="75000"/>
                      <a:lumOff val="25000"/>
                    </a:srgbClr>
                  </a:solidFill>
                </a:rPr>
                <a:t>10%</a:t>
              </a:r>
            </a:p>
          </p:txBody>
        </p:sp>
        <p:sp>
          <p:nvSpPr>
            <p:cNvPr id="33" name="Rectangle 36"/>
            <p:cNvSpPr>
              <a:spLocks noChangeArrowheads="1"/>
            </p:cNvSpPr>
            <p:nvPr/>
          </p:nvSpPr>
          <p:spPr bwMode="auto">
            <a:xfrm>
              <a:off x="95" y="115"/>
              <a:ext cx="3033" cy="591"/>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defRPr/>
              </a:pPr>
              <a:r>
                <a:rPr lang="zh-CN" altLang="en-US" sz="1693" b="1" dirty="0">
                  <a:solidFill>
                    <a:srgbClr val="70AD47">
                      <a:lumMod val="75000"/>
                      <a:lumOff val="25000"/>
                    </a:srgbClr>
                  </a:solidFill>
                  <a:latin typeface="微软雅黑" pitchFamily="34" charset="-122"/>
                  <a:ea typeface="微软雅黑" pitchFamily="34" charset="-122"/>
                </a:rPr>
                <a:t>区域四</a:t>
              </a:r>
              <a:endParaRPr lang="en-US" sz="941" b="1" dirty="0">
                <a:solidFill>
                  <a:srgbClr val="70AD47">
                    <a:lumMod val="75000"/>
                    <a:lumOff val="25000"/>
                  </a:srgbClr>
                </a:solidFill>
              </a:endParaRPr>
            </a:p>
          </p:txBody>
        </p:sp>
        <p:sp>
          <p:nvSpPr>
            <p:cNvPr id="34" name="Text Box 37"/>
            <p:cNvSpPr txBox="1">
              <a:spLocks noChangeArrowheads="1"/>
            </p:cNvSpPr>
            <p:nvPr/>
          </p:nvSpPr>
          <p:spPr bwMode="auto">
            <a:xfrm>
              <a:off x="113" y="647"/>
              <a:ext cx="2710" cy="8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defRPr/>
              </a:pPr>
              <a:r>
                <a:rPr lang="zh-CN" altLang="en-US" sz="1317">
                  <a:solidFill>
                    <a:srgbClr val="70AD47">
                      <a:lumMod val="75000"/>
                      <a:lumOff val="25000"/>
                    </a:srgbClr>
                  </a:solidFill>
                  <a:latin typeface="微软雅黑" pitchFamily="34" charset="-122"/>
                  <a:ea typeface="微软雅黑" pitchFamily="34" charset="-122"/>
                </a:rPr>
                <a:t>请输入您的文字请输入您的文字</a:t>
              </a:r>
            </a:p>
          </p:txBody>
        </p:sp>
      </p:grpSp>
      <p:grpSp>
        <p:nvGrpSpPr>
          <p:cNvPr id="35" name="Group 38"/>
          <p:cNvGrpSpPr>
            <a:grpSpLocks/>
          </p:cNvGrpSpPr>
          <p:nvPr/>
        </p:nvGrpSpPr>
        <p:grpSpPr bwMode="auto">
          <a:xfrm>
            <a:off x="882751" y="1096199"/>
            <a:ext cx="2599559" cy="929331"/>
            <a:chOff x="0" y="0"/>
            <a:chExt cx="4352" cy="1555"/>
          </a:xfrm>
        </p:grpSpPr>
        <p:sp>
          <p:nvSpPr>
            <p:cNvPr id="36" name="AutoShape 39"/>
            <p:cNvSpPr>
              <a:spLocks noChangeArrowheads="1"/>
            </p:cNvSpPr>
            <p:nvPr/>
          </p:nvSpPr>
          <p:spPr bwMode="auto">
            <a:xfrm>
              <a:off x="0" y="0"/>
              <a:ext cx="3375" cy="1555"/>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a:defRPr/>
              </a:pPr>
              <a:endParaRPr lang="zh-CN" altLang="en-US" sz="1270">
                <a:solidFill>
                  <a:srgbClr val="70AD47">
                    <a:lumMod val="75000"/>
                    <a:lumOff val="25000"/>
                  </a:srgbClr>
                </a:solidFill>
              </a:endParaRPr>
            </a:p>
          </p:txBody>
        </p:sp>
        <p:sp>
          <p:nvSpPr>
            <p:cNvPr id="37" name="AutoShape 40"/>
            <p:cNvSpPr>
              <a:spLocks noChangeArrowheads="1"/>
            </p:cNvSpPr>
            <p:nvPr/>
          </p:nvSpPr>
          <p:spPr bwMode="auto">
            <a:xfrm>
              <a:off x="2742" y="403"/>
              <a:ext cx="1610" cy="770"/>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a:defRPr/>
              </a:pPr>
              <a:endParaRPr lang="zh-CN" altLang="en-US" sz="1270">
                <a:solidFill>
                  <a:srgbClr val="70AD47">
                    <a:lumMod val="75000"/>
                    <a:lumOff val="25000"/>
                  </a:srgbClr>
                </a:solidFill>
              </a:endParaRPr>
            </a:p>
          </p:txBody>
        </p:sp>
        <p:sp>
          <p:nvSpPr>
            <p:cNvPr id="38" name="Arc 41"/>
            <p:cNvSpPr>
              <a:spLocks/>
            </p:cNvSpPr>
            <p:nvPr/>
          </p:nvSpPr>
          <p:spPr bwMode="auto">
            <a:xfrm rot="5400000" flipH="1" flipV="1">
              <a:off x="3610" y="610"/>
              <a:ext cx="660" cy="340"/>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bg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56796" dir="3806097" algn="ctr" rotWithShape="0">
                      <a:srgbClr val="C0C0C0">
                        <a:alpha val="50000"/>
                      </a:srgbClr>
                    </a:outerShdw>
                  </a:effectLst>
                </a14:hiddenEffects>
              </a:ext>
            </a:extLst>
          </p:spPr>
          <p:txBody>
            <a:bodyPr wrap="none" anchor="ctr"/>
            <a:lstStyle/>
            <a:p>
              <a:pPr>
                <a:defRPr/>
              </a:pPr>
              <a:endParaRPr lang="zh-CN" altLang="en-US" sz="1270">
                <a:solidFill>
                  <a:srgbClr val="70AD47">
                    <a:lumMod val="75000"/>
                    <a:lumOff val="25000"/>
                  </a:srgbClr>
                </a:solidFill>
              </a:endParaRPr>
            </a:p>
          </p:txBody>
        </p:sp>
        <p:sp>
          <p:nvSpPr>
            <p:cNvPr id="39" name="Text Box 42"/>
            <p:cNvSpPr txBox="1">
              <a:spLocks noChangeArrowheads="1"/>
            </p:cNvSpPr>
            <p:nvPr/>
          </p:nvSpPr>
          <p:spPr bwMode="auto">
            <a:xfrm>
              <a:off x="2742" y="545"/>
              <a:ext cx="1028" cy="54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defRPr/>
              </a:pPr>
              <a:r>
                <a:rPr lang="en-US" sz="1505">
                  <a:solidFill>
                    <a:srgbClr val="70AD47">
                      <a:lumMod val="75000"/>
                      <a:lumOff val="25000"/>
                    </a:srgbClr>
                  </a:solidFill>
                  <a:latin typeface="微软雅黑" pitchFamily="34" charset="-122"/>
                  <a:ea typeface="微软雅黑" pitchFamily="34" charset="-122"/>
                </a:rPr>
                <a:t>50%</a:t>
              </a:r>
            </a:p>
          </p:txBody>
        </p:sp>
        <p:sp>
          <p:nvSpPr>
            <p:cNvPr id="40" name="Rectangle 43"/>
            <p:cNvSpPr>
              <a:spLocks noChangeArrowheads="1"/>
            </p:cNvSpPr>
            <p:nvPr/>
          </p:nvSpPr>
          <p:spPr bwMode="auto">
            <a:xfrm>
              <a:off x="107" y="73"/>
              <a:ext cx="2750" cy="59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defRPr/>
              </a:pPr>
              <a:r>
                <a:rPr lang="zh-CN" altLang="en-US" sz="1693" b="1" dirty="0">
                  <a:solidFill>
                    <a:srgbClr val="70AD47">
                      <a:lumMod val="75000"/>
                      <a:lumOff val="25000"/>
                    </a:srgbClr>
                  </a:solidFill>
                  <a:latin typeface="微软雅黑" pitchFamily="34" charset="-122"/>
                  <a:ea typeface="微软雅黑" pitchFamily="34" charset="-122"/>
                </a:rPr>
                <a:t>区域一</a:t>
              </a:r>
              <a:endParaRPr lang="en-US" sz="1129" b="1" dirty="0">
                <a:solidFill>
                  <a:srgbClr val="70AD47">
                    <a:lumMod val="75000"/>
                    <a:lumOff val="25000"/>
                  </a:srgbClr>
                </a:solidFill>
              </a:endParaRPr>
            </a:p>
          </p:txBody>
        </p:sp>
        <p:sp>
          <p:nvSpPr>
            <p:cNvPr id="41" name="Text Box 44"/>
            <p:cNvSpPr txBox="1">
              <a:spLocks noChangeArrowheads="1"/>
            </p:cNvSpPr>
            <p:nvPr/>
          </p:nvSpPr>
          <p:spPr bwMode="auto">
            <a:xfrm>
              <a:off x="35" y="545"/>
              <a:ext cx="2710" cy="8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defRPr/>
              </a:pPr>
              <a:r>
                <a:rPr lang="zh-CN" altLang="en-US" sz="1317">
                  <a:solidFill>
                    <a:srgbClr val="70AD47">
                      <a:lumMod val="75000"/>
                      <a:lumOff val="25000"/>
                    </a:srgbClr>
                  </a:solidFill>
                  <a:latin typeface="微软雅黑" pitchFamily="34" charset="-122"/>
                  <a:ea typeface="微软雅黑" pitchFamily="34" charset="-122"/>
                </a:rPr>
                <a:t>请输入您的文字请输入您的文字</a:t>
              </a:r>
            </a:p>
          </p:txBody>
        </p:sp>
      </p:grpSp>
    </p:spTree>
    <p:extLst>
      <p:ext uri="{BB962C8B-B14F-4D97-AF65-F5344CB8AC3E}">
        <p14:creationId xmlns:p14="http://schemas.microsoft.com/office/powerpoint/2010/main" val="42742252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trips(downLeft)">
                                      <p:cBhvr>
                                        <p:cTn id="16" dur="500"/>
                                        <p:tgtEl>
                                          <p:spTgt spid="7"/>
                                        </p:tgtEl>
                                      </p:cBhvr>
                                    </p:animEffect>
                                  </p:childTnLst>
                                </p:cTn>
                              </p:par>
                            </p:childTnLst>
                          </p:cTn>
                        </p:par>
                        <p:par>
                          <p:cTn id="17" fill="hold">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0"/>
                                        </p:tgtEl>
                                        <p:attrNameLst>
                                          <p:attrName>ppt_y</p:attrName>
                                        </p:attrNameLst>
                                      </p:cBhvr>
                                      <p:tavLst>
                                        <p:tav tm="0">
                                          <p:val>
                                            <p:strVal val="#ppt_y"/>
                                          </p:val>
                                        </p:tav>
                                        <p:tav tm="100000">
                                          <p:val>
                                            <p:strVal val="#ppt_y"/>
                                          </p:val>
                                        </p:tav>
                                      </p:tavLst>
                                    </p:anim>
                                    <p:anim calcmode="lin" valueType="num">
                                      <p:cBhvr>
                                        <p:cTn id="2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p:tgtEl>
                                          <p:spTgt spid="10"/>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2"/>
                                        </p:tgtEl>
                                        <p:attrNameLst>
                                          <p:attrName>ppt_y</p:attrName>
                                        </p:attrNameLst>
                                      </p:cBhvr>
                                      <p:tavLst>
                                        <p:tav tm="0">
                                          <p:val>
                                            <p:strVal val="#ppt_y"/>
                                          </p:val>
                                        </p:tav>
                                        <p:tav tm="100000">
                                          <p:val>
                                            <p:strVal val="#ppt_y"/>
                                          </p:val>
                                        </p:tav>
                                      </p:tavLst>
                                    </p:anim>
                                    <p:anim calcmode="lin" valueType="num">
                                      <p:cBhvr>
                                        <p:cTn id="2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p:tgtEl>
                                          <p:spTgt spid="12"/>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1"/>
                                        </p:tgtEl>
                                        <p:attrNameLst>
                                          <p:attrName>ppt_y</p:attrName>
                                        </p:attrNameLst>
                                      </p:cBhvr>
                                      <p:tavLst>
                                        <p:tav tm="0">
                                          <p:val>
                                            <p:strVal val="#ppt_y"/>
                                          </p:val>
                                        </p:tav>
                                        <p:tav tm="100000">
                                          <p:val>
                                            <p:strVal val="#ppt_y"/>
                                          </p:val>
                                        </p:tav>
                                      </p:tavLst>
                                    </p:anim>
                                    <p:anim calcmode="lin" valueType="num">
                                      <p:cBhvr>
                                        <p:cTn id="3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p:tgtEl>
                                          <p:spTgt spid="11"/>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9"/>
                                        </p:tgtEl>
                                        <p:attrNameLst>
                                          <p:attrName>ppt_y</p:attrName>
                                        </p:attrNameLst>
                                      </p:cBhvr>
                                      <p:tavLst>
                                        <p:tav tm="0">
                                          <p:val>
                                            <p:strVal val="#ppt_y"/>
                                          </p:val>
                                        </p:tav>
                                        <p:tav tm="100000">
                                          <p:val>
                                            <p:strVal val="#ppt_y"/>
                                          </p:val>
                                        </p:tav>
                                      </p:tavLst>
                                    </p:anim>
                                    <p:anim calcmode="lin" valueType="num">
                                      <p:cBhvr>
                                        <p:cTn id="4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p:tgtEl>
                                          <p:spTgt spid="9"/>
                                        </p:tgtEl>
                                      </p:cBhvr>
                                    </p:animEffect>
                                  </p:childTnLst>
                                </p:cTn>
                              </p:par>
                            </p:childTnLst>
                          </p:cTn>
                        </p:par>
                        <p:par>
                          <p:cTn id="46" fill="hold">
                            <p:stCondLst>
                              <p:cond delay="1100"/>
                            </p:stCondLst>
                            <p:childTnLst>
                              <p:par>
                                <p:cTn id="47" presetID="2" presetClass="entr" presetSubtype="2"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1+#ppt_w/2"/>
                                          </p:val>
                                        </p:tav>
                                        <p:tav tm="100000">
                                          <p:val>
                                            <p:strVal val="#ppt_x"/>
                                          </p:val>
                                        </p:tav>
                                      </p:tavLst>
                                    </p:anim>
                                    <p:anim calcmode="lin" valueType="num">
                                      <p:cBhvr additive="base">
                                        <p:cTn id="50" dur="500" fill="hold"/>
                                        <p:tgtEl>
                                          <p:spTgt spid="20"/>
                                        </p:tgtEl>
                                        <p:attrNameLst>
                                          <p:attrName>ppt_y</p:attrName>
                                        </p:attrNameLst>
                                      </p:cBhvr>
                                      <p:tavLst>
                                        <p:tav tm="0">
                                          <p:val>
                                            <p:strVal val="#ppt_y"/>
                                          </p:val>
                                        </p:tav>
                                        <p:tav tm="100000">
                                          <p:val>
                                            <p:strVal val="#ppt_y"/>
                                          </p:val>
                                        </p:tav>
                                      </p:tavLst>
                                    </p:anim>
                                  </p:childTnLst>
                                </p:cTn>
                              </p:par>
                            </p:childTnLst>
                          </p:cTn>
                        </p:par>
                        <p:par>
                          <p:cTn id="51" fill="hold">
                            <p:stCondLst>
                              <p:cond delay="1600"/>
                            </p:stCondLst>
                            <p:childTnLst>
                              <p:par>
                                <p:cTn id="52" presetID="2" presetClass="entr" presetSubtype="2"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1+#ppt_w/2"/>
                                          </p:val>
                                        </p:tav>
                                        <p:tav tm="100000">
                                          <p:val>
                                            <p:strVal val="#ppt_x"/>
                                          </p:val>
                                        </p:tav>
                                      </p:tavLst>
                                    </p:anim>
                                    <p:anim calcmode="lin" valueType="num">
                                      <p:cBhvr additive="base">
                                        <p:cTn id="55" dur="500" fill="hold"/>
                                        <p:tgtEl>
                                          <p:spTgt spid="13"/>
                                        </p:tgtEl>
                                        <p:attrNameLst>
                                          <p:attrName>ppt_y</p:attrName>
                                        </p:attrNameLst>
                                      </p:cBhvr>
                                      <p:tavLst>
                                        <p:tav tm="0">
                                          <p:val>
                                            <p:strVal val="#ppt_y"/>
                                          </p:val>
                                        </p:tav>
                                        <p:tav tm="100000">
                                          <p:val>
                                            <p:strVal val="#ppt_y"/>
                                          </p:val>
                                        </p:tav>
                                      </p:tavLst>
                                    </p:anim>
                                  </p:childTnLst>
                                </p:cTn>
                              </p:par>
                            </p:childTnLst>
                          </p:cTn>
                        </p:par>
                        <p:par>
                          <p:cTn id="56" fill="hold">
                            <p:stCondLst>
                              <p:cond delay="2100"/>
                            </p:stCondLst>
                            <p:childTnLst>
                              <p:par>
                                <p:cTn id="57" presetID="2" presetClass="entr" presetSubtype="8"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0-#ppt_w/2"/>
                                          </p:val>
                                        </p:tav>
                                        <p:tav tm="100000">
                                          <p:val>
                                            <p:strVal val="#ppt_x"/>
                                          </p:val>
                                        </p:tav>
                                      </p:tavLst>
                                    </p:anim>
                                    <p:anim calcmode="lin" valueType="num">
                                      <p:cBhvr additive="base">
                                        <p:cTn id="60" dur="500" fill="hold"/>
                                        <p:tgtEl>
                                          <p:spTgt spid="35"/>
                                        </p:tgtEl>
                                        <p:attrNameLst>
                                          <p:attrName>ppt_y</p:attrName>
                                        </p:attrNameLst>
                                      </p:cBhvr>
                                      <p:tavLst>
                                        <p:tav tm="0">
                                          <p:val>
                                            <p:strVal val="#ppt_y"/>
                                          </p:val>
                                        </p:tav>
                                        <p:tav tm="100000">
                                          <p:val>
                                            <p:strVal val="#ppt_y"/>
                                          </p:val>
                                        </p:tav>
                                      </p:tavLst>
                                    </p:anim>
                                  </p:childTnLst>
                                </p:cTn>
                              </p:par>
                            </p:childTnLst>
                          </p:cTn>
                        </p:par>
                        <p:par>
                          <p:cTn id="61" fill="hold">
                            <p:stCondLst>
                              <p:cond delay="2600"/>
                            </p:stCondLst>
                            <p:childTnLst>
                              <p:par>
                                <p:cTn id="62" presetID="2" presetClass="entr" presetSubtype="8" fill="hold"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500" fill="hold"/>
                                        <p:tgtEl>
                                          <p:spTgt spid="28"/>
                                        </p:tgtEl>
                                        <p:attrNameLst>
                                          <p:attrName>ppt_x</p:attrName>
                                        </p:attrNameLst>
                                      </p:cBhvr>
                                      <p:tavLst>
                                        <p:tav tm="0">
                                          <p:val>
                                            <p:strVal val="0-#ppt_w/2"/>
                                          </p:val>
                                        </p:tav>
                                        <p:tav tm="100000">
                                          <p:val>
                                            <p:strVal val="#ppt_x"/>
                                          </p:val>
                                        </p:tav>
                                      </p:tavLst>
                                    </p:anim>
                                    <p:anim calcmode="lin" valueType="num">
                                      <p:cBhvr additive="base">
                                        <p:cTn id="65"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bldLvl="0" autoUpdateAnimBg="0"/>
      <p:bldP spid="10" grpId="0" bldLvl="0" autoUpdateAnimBg="0"/>
      <p:bldP spid="11" grpId="0" bldLvl="0" autoUpdateAnimBg="0"/>
      <p:bldP spid="12" grpId="0" bldLvl="0" autoUpdateAnimBg="0"/>
    </p:bldLst>
  </p:timing>
  <p:extLst mod="1">
    <p:ext uri="{E180D4A7-C9FB-4DFB-919C-405C955672EB}">
      <p14:showEvtLst xmlns:p14="http://schemas.microsoft.com/office/powerpoint/2010/main">
        <p14:playEvt time="0" objId="30"/>
      </p14:showEvtLst>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4673370" y="695153"/>
            <a:ext cx="2068917" cy="1269415"/>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867" rIns="26867" bIns="53730" numCol="1" spcCol="0" rtlCol="0" fromWordArt="0" anchor="b"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mn-cs"/>
              </a:rPr>
              <a:t>单击填加问题三？</a:t>
            </a:r>
            <a:endParaRPr kumimoji="0" lang="en-US" altLang="zh-CN"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zh-CN"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mn-cs"/>
            </a:endParaRPr>
          </a:p>
        </p:txBody>
      </p:sp>
      <p:sp>
        <p:nvSpPr>
          <p:cNvPr id="27" name="Cloud Callout 9"/>
          <p:cNvSpPr/>
          <p:nvPr/>
        </p:nvSpPr>
        <p:spPr bwMode="auto">
          <a:xfrm>
            <a:off x="1089830" y="2251251"/>
            <a:ext cx="2354865" cy="1279657"/>
          </a:xfrm>
          <a:prstGeom prst="cloudCallout">
            <a:avLst>
              <a:gd name="adj1" fmla="val 68799"/>
              <a:gd name="adj2" fmla="val 17194"/>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867" rIns="26867" bIns="53730" numCol="1" spcCol="0" rtlCol="0" fromWordArt="0" anchor="b"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mn-cs"/>
              </a:rPr>
              <a:t>单击填加问题一？</a:t>
            </a:r>
            <a:endParaRPr kumimoji="0" lang="en-US" altLang="zh-CN"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mn-cs"/>
            </a:endParaRPr>
          </a:p>
        </p:txBody>
      </p:sp>
      <p:sp>
        <p:nvSpPr>
          <p:cNvPr id="28" name="Freeform 53"/>
          <p:cNvSpPr>
            <a:spLocks noEditPoints="1"/>
          </p:cNvSpPr>
          <p:nvPr/>
        </p:nvSpPr>
        <p:spPr bwMode="black">
          <a:xfrm>
            <a:off x="3744863" y="2954806"/>
            <a:ext cx="1712671" cy="1932808"/>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4"/>
          </a:solidFill>
          <a:ln>
            <a:noFill/>
          </a:ln>
          <a:extLst/>
        </p:spPr>
        <p:txBody>
          <a:bodyPr vert="horz" wrap="square" lIns="53730" tIns="26867" rIns="53730" bIns="26867"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27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Cloud Callout 11"/>
          <p:cNvSpPr/>
          <p:nvPr/>
        </p:nvSpPr>
        <p:spPr bwMode="auto">
          <a:xfrm>
            <a:off x="5564093" y="2125834"/>
            <a:ext cx="2191121" cy="1422992"/>
          </a:xfrm>
          <a:prstGeom prst="cloudCallout">
            <a:avLst>
              <a:gd name="adj1" fmla="val -90339"/>
              <a:gd name="adj2" fmla="val 18228"/>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6867" rIns="26867" bIns="53730" numCol="1" spcCol="0" rtlCol="0" fromWordArt="0" anchor="b"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mn-cs"/>
              </a:rPr>
              <a:t>单击填加问题四？</a:t>
            </a:r>
            <a:endParaRPr kumimoji="0" lang="en-US" altLang="zh-CN"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zh-CN"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mn-cs"/>
            </a:endParaRPr>
          </a:p>
        </p:txBody>
      </p:sp>
      <p:sp>
        <p:nvSpPr>
          <p:cNvPr id="30" name="Cloud Callout 12"/>
          <p:cNvSpPr/>
          <p:nvPr/>
        </p:nvSpPr>
        <p:spPr bwMode="auto">
          <a:xfrm>
            <a:off x="2021551" y="743095"/>
            <a:ext cx="2293467" cy="1278618"/>
          </a:xfrm>
          <a:prstGeom prst="cloudCallout">
            <a:avLst>
              <a:gd name="adj1" fmla="val 44578"/>
              <a:gd name="adj2" fmla="val 11758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26867" rIns="26867" bIns="53730" numCol="1" spcCol="0" rtlCol="0" fromWordArt="0" anchor="b"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mn-cs"/>
              </a:rPr>
              <a:t>单击填加问题二？</a:t>
            </a:r>
            <a:endParaRPr kumimoji="0" lang="en-US" altLang="zh-CN"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altLang="zh-CN" sz="1599"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68326069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Lst>
  </p:timing>
  <p:extLst mod="1">
    <p:ext uri="{E180D4A7-C9FB-4DFB-919C-405C955672EB}">
      <p14:showEvtLst xmlns:p14="http://schemas.microsoft.com/office/powerpoint/2010/main">
        <p14:playEvt time="0" objId="30"/>
      </p14:showEvtLst>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19"/>
          <p:cNvSpPr/>
          <p:nvPr/>
        </p:nvSpPr>
        <p:spPr bwMode="auto">
          <a:xfrm>
            <a:off x="6701779" y="1319770"/>
            <a:ext cx="1461150" cy="28578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47" tIns="34947" rIns="34947" bIns="34947" numCol="1" spcCol="0" rtlCol="0" fromWordArt="0" anchor="b" anchorCtr="0" forceAA="0" compatLnSpc="1">
            <a:prstTxWarp prst="textNoShape">
              <a:avLst/>
            </a:prstTxWarp>
            <a:noAutofit/>
          </a:bodyPr>
          <a:lstStyle/>
          <a:p>
            <a:pPr marL="0" marR="0" lvl="0" indent="0" algn="l" defTabSz="698716" rtl="0" eaLnBrk="1" fontAlgn="base" latinLnBrk="0" hangingPunct="1">
              <a:lnSpc>
                <a:spcPct val="80000"/>
              </a:lnSpc>
              <a:spcBef>
                <a:spcPct val="0"/>
              </a:spcBef>
              <a:spcAft>
                <a:spcPct val="0"/>
              </a:spcAft>
              <a:buClrTx/>
              <a:buSzTx/>
              <a:buFontTx/>
              <a:buNone/>
              <a:tabLst/>
              <a:defRPr/>
            </a:pPr>
            <a:r>
              <a:rPr kumimoji="0" lang="zh-CN" altLang="en-US" sz="1270" b="0" i="0" u="none" strike="noStrike" kern="1200" cap="none" spc="-39"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Segoe UI" pitchFamily="34" charset="0"/>
              </a:rPr>
              <a:t>填加文字</a:t>
            </a:r>
            <a:endParaRPr kumimoji="0" lang="en-US" sz="1270" b="0" i="0" u="none" strike="noStrike" kern="1200" cap="none" spc="-39"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Segoe UI" pitchFamily="34" charset="0"/>
            </a:endParaRPr>
          </a:p>
        </p:txBody>
      </p:sp>
      <p:sp>
        <p:nvSpPr>
          <p:cNvPr id="46" name="Rectangle 68"/>
          <p:cNvSpPr/>
          <p:nvPr/>
        </p:nvSpPr>
        <p:spPr bwMode="auto">
          <a:xfrm>
            <a:off x="5156554" y="1319771"/>
            <a:ext cx="1461150" cy="139129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47" tIns="34947" rIns="34947" bIns="34947" numCol="1" spcCol="0" rtlCol="0" fromWordArt="0" anchor="b" anchorCtr="0" forceAA="0" compatLnSpc="1">
            <a:prstTxWarp prst="textNoShape">
              <a:avLst/>
            </a:prstTxWarp>
            <a:noAutofit/>
          </a:bodyPr>
          <a:lstStyle/>
          <a:p>
            <a:pPr marL="0" marR="0" lvl="0" indent="0" algn="l" defTabSz="698716" rtl="0" eaLnBrk="1" fontAlgn="base" latinLnBrk="0" hangingPunct="1">
              <a:lnSpc>
                <a:spcPct val="80000"/>
              </a:lnSpc>
              <a:spcBef>
                <a:spcPct val="0"/>
              </a:spcBef>
              <a:spcAft>
                <a:spcPct val="0"/>
              </a:spcAft>
              <a:buClrTx/>
              <a:buSzTx/>
              <a:buFontTx/>
              <a:buNone/>
              <a:tabLst/>
              <a:defRPr/>
            </a:pPr>
            <a:r>
              <a:rPr kumimoji="0" lang="zh-CN" altLang="en-US" sz="1270" b="0" i="0" u="none" strike="noStrike" kern="1200" cap="none" spc="-39"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Segoe UI" pitchFamily="34" charset="0"/>
              </a:rPr>
              <a:t>单击填加文字</a:t>
            </a:r>
            <a:endParaRPr kumimoji="0" lang="en-US" sz="1270" b="0" i="0" u="none" strike="noStrike" kern="1200" cap="none" spc="-39"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Segoe UI" pitchFamily="34" charset="0"/>
            </a:endParaRPr>
          </a:p>
        </p:txBody>
      </p:sp>
      <p:sp>
        <p:nvSpPr>
          <p:cNvPr id="47" name="Rectangle 69"/>
          <p:cNvSpPr/>
          <p:nvPr/>
        </p:nvSpPr>
        <p:spPr bwMode="auto">
          <a:xfrm>
            <a:off x="5156554" y="2786323"/>
            <a:ext cx="1461150" cy="139129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47" tIns="34947" rIns="34947" bIns="34947" numCol="1" spcCol="0" rtlCol="0" fromWordArt="0" anchor="b" anchorCtr="0" forceAA="0" compatLnSpc="1">
            <a:prstTxWarp prst="textNoShape">
              <a:avLst/>
            </a:prstTxWarp>
            <a:noAutofit/>
          </a:bodyPr>
          <a:lstStyle/>
          <a:p>
            <a:pPr marL="0" marR="0" lvl="0" indent="0" algn="l" defTabSz="698716" rtl="0" eaLnBrk="1" fontAlgn="base" latinLnBrk="0" hangingPunct="1">
              <a:lnSpc>
                <a:spcPct val="80000"/>
              </a:lnSpc>
              <a:spcBef>
                <a:spcPct val="0"/>
              </a:spcBef>
              <a:spcAft>
                <a:spcPct val="0"/>
              </a:spcAft>
              <a:buClrTx/>
              <a:buSzTx/>
              <a:buFontTx/>
              <a:buNone/>
              <a:tabLst/>
              <a:defRPr/>
            </a:pPr>
            <a:r>
              <a:rPr kumimoji="0" lang="zh-CN" altLang="en-US" sz="1270" b="0" i="0" u="none" strike="noStrike" kern="1200" cap="none" spc="-39"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Segoe UI" pitchFamily="34" charset="0"/>
              </a:rPr>
              <a:t>填加文字</a:t>
            </a:r>
            <a:endParaRPr kumimoji="0" lang="en-US" sz="1270" b="0" i="0" u="none" strike="noStrike" kern="1200" cap="none" spc="-39"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Segoe UI" pitchFamily="34" charset="0"/>
            </a:endParaRPr>
          </a:p>
        </p:txBody>
      </p:sp>
      <p:sp>
        <p:nvSpPr>
          <p:cNvPr id="48" name="Right Arrow 74"/>
          <p:cNvSpPr/>
          <p:nvPr/>
        </p:nvSpPr>
        <p:spPr bwMode="auto">
          <a:xfrm rot="16200000" flipV="1">
            <a:off x="6557198" y="2562860"/>
            <a:ext cx="2594142" cy="632931"/>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888" tIns="34946" rIns="69888" bIns="34946" numCol="1" rtlCol="0" anchor="ctr" anchorCtr="0" compatLnSpc="1">
            <a:prstTxWarp prst="textNoShape">
              <a:avLst/>
            </a:prstTxWarp>
          </a:bodyPr>
          <a:lstStyle/>
          <a:p>
            <a:pPr marL="0" marR="0" lvl="0" indent="0" algn="ctr" defTabSz="698716" rtl="0" eaLnBrk="1" fontAlgn="base" latinLnBrk="0" hangingPunct="1">
              <a:lnSpc>
                <a:spcPct val="100000"/>
              </a:lnSpc>
              <a:spcBef>
                <a:spcPct val="0"/>
              </a:spcBef>
              <a:spcAft>
                <a:spcPct val="0"/>
              </a:spcAft>
              <a:buClrTx/>
              <a:buSzTx/>
              <a:buFontTx/>
              <a:buNone/>
              <a:tabLst/>
              <a:defRPr/>
            </a:pPr>
            <a:endParaRPr kumimoji="0" lang="en-US" sz="1693"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mn-cs"/>
            </a:endParaRPr>
          </a:p>
        </p:txBody>
      </p:sp>
      <p:sp>
        <p:nvSpPr>
          <p:cNvPr id="65" name="TextBox 64"/>
          <p:cNvSpPr txBox="1"/>
          <p:nvPr/>
        </p:nvSpPr>
        <p:spPr>
          <a:xfrm>
            <a:off x="6726343" y="2359811"/>
            <a:ext cx="1079729" cy="521040"/>
          </a:xfrm>
          <a:prstGeom prst="rect">
            <a:avLst/>
          </a:prstGeom>
          <a:noFill/>
        </p:spPr>
        <p:txBody>
          <a:bodyPr wrap="square" lIns="0" tIns="0" rIns="0" bIns="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975" b="0" i="0" u="none" strike="noStrike" kern="1200" cap="none" spc="-230" normalizeH="0" baseline="0" noProof="0" dirty="0">
                <a:ln>
                  <a:noFill/>
                </a:ln>
                <a:gradFill>
                  <a:gsLst>
                    <a:gs pos="0">
                      <a:srgbClr val="FFFFFF"/>
                    </a:gs>
                    <a:gs pos="86000">
                      <a:srgbClr val="FFFFFF"/>
                    </a:gs>
                  </a:gsLst>
                  <a:lin ang="5400000" scaled="0"/>
                </a:gradFill>
                <a:effectLst/>
                <a:uLnTx/>
                <a:uFillTx/>
                <a:latin typeface="微软雅黑" pitchFamily="34" charset="-122"/>
                <a:ea typeface="微软雅黑" pitchFamily="34" charset="-122"/>
                <a:cs typeface="+mn-cs"/>
              </a:rPr>
              <a:t>+</a:t>
            </a:r>
            <a:r>
              <a:rPr kumimoji="0" lang="en-US" sz="3386" b="0" i="0" u="none" strike="noStrike" kern="1200" cap="none" spc="-230" normalizeH="0" baseline="0" noProof="0" dirty="0">
                <a:ln>
                  <a:noFill/>
                </a:ln>
                <a:gradFill>
                  <a:gsLst>
                    <a:gs pos="0">
                      <a:srgbClr val="FFFFFF"/>
                    </a:gs>
                    <a:gs pos="86000">
                      <a:srgbClr val="FFFFFF"/>
                    </a:gs>
                  </a:gsLst>
                  <a:lin ang="5400000" scaled="0"/>
                </a:gradFill>
                <a:effectLst/>
                <a:uLnTx/>
                <a:uFillTx/>
                <a:latin typeface="微软雅黑" pitchFamily="34" charset="-122"/>
                <a:ea typeface="微软雅黑" pitchFamily="34" charset="-122"/>
                <a:cs typeface="+mn-cs"/>
              </a:rPr>
              <a:t>80%</a:t>
            </a:r>
          </a:p>
        </p:txBody>
      </p:sp>
      <p:sp>
        <p:nvSpPr>
          <p:cNvPr id="66" name="Right Arrow 76"/>
          <p:cNvSpPr/>
          <p:nvPr/>
        </p:nvSpPr>
        <p:spPr bwMode="auto">
          <a:xfrm rot="5400000" flipV="1">
            <a:off x="5875466" y="1447414"/>
            <a:ext cx="840818" cy="632931"/>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888" tIns="34946" rIns="69888" bIns="34946" numCol="1" rtlCol="0" anchor="ctr" anchorCtr="0" compatLnSpc="1">
            <a:prstTxWarp prst="textNoShape">
              <a:avLst/>
            </a:prstTxWarp>
          </a:bodyPr>
          <a:lstStyle/>
          <a:p>
            <a:pPr marL="0" marR="0" lvl="0" indent="0" algn="ctr" defTabSz="698716" rtl="0" eaLnBrk="1" fontAlgn="base" latinLnBrk="0" hangingPunct="1">
              <a:lnSpc>
                <a:spcPct val="100000"/>
              </a:lnSpc>
              <a:spcBef>
                <a:spcPct val="0"/>
              </a:spcBef>
              <a:spcAft>
                <a:spcPct val="0"/>
              </a:spcAft>
              <a:buClrTx/>
              <a:buSzTx/>
              <a:buFontTx/>
              <a:buNone/>
              <a:tabLst/>
              <a:defRPr/>
            </a:pPr>
            <a:endParaRPr kumimoji="0" lang="en-US" sz="1693"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mn-cs"/>
            </a:endParaRPr>
          </a:p>
        </p:txBody>
      </p:sp>
      <p:sp>
        <p:nvSpPr>
          <p:cNvPr id="67" name="TextBox 66"/>
          <p:cNvSpPr txBox="1"/>
          <p:nvPr/>
        </p:nvSpPr>
        <p:spPr>
          <a:xfrm>
            <a:off x="5175988" y="2737834"/>
            <a:ext cx="1436351" cy="521040"/>
          </a:xfrm>
          <a:prstGeom prst="rect">
            <a:avLst/>
          </a:prstGeom>
          <a:noFill/>
        </p:spPr>
        <p:txBody>
          <a:bodyPr wrap="square" lIns="0" tIns="0" rIns="0" bIns="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975" b="0" i="0" u="none" strike="noStrike" kern="1200" cap="none" spc="-230" normalizeH="0" baseline="0" noProof="0" dirty="0">
                <a:ln>
                  <a:noFill/>
                </a:ln>
                <a:gradFill>
                  <a:gsLst>
                    <a:gs pos="0">
                      <a:srgbClr val="FFFFFF"/>
                    </a:gs>
                    <a:gs pos="86000">
                      <a:srgbClr val="FFFFFF"/>
                    </a:gs>
                  </a:gsLst>
                  <a:lin ang="5400000" scaled="0"/>
                </a:gradFill>
                <a:effectLst/>
                <a:uLnTx/>
                <a:uFillTx/>
                <a:latin typeface="微软雅黑" pitchFamily="34" charset="-122"/>
                <a:ea typeface="微软雅黑" pitchFamily="34" charset="-122"/>
                <a:cs typeface="+mn-cs"/>
              </a:rPr>
              <a:t>+</a:t>
            </a:r>
            <a:r>
              <a:rPr kumimoji="0" lang="en-US" sz="3386" b="0" i="0" u="none" strike="noStrike" kern="1200" cap="none" spc="-230" normalizeH="0" baseline="0" noProof="0" dirty="0">
                <a:ln>
                  <a:noFill/>
                </a:ln>
                <a:gradFill>
                  <a:gsLst>
                    <a:gs pos="0">
                      <a:srgbClr val="FFFFFF"/>
                    </a:gs>
                    <a:gs pos="86000">
                      <a:srgbClr val="FFFFFF"/>
                    </a:gs>
                  </a:gsLst>
                  <a:lin ang="5400000" scaled="0"/>
                </a:gradFill>
                <a:effectLst/>
                <a:uLnTx/>
                <a:uFillTx/>
                <a:latin typeface="微软雅黑" pitchFamily="34" charset="-122"/>
                <a:ea typeface="微软雅黑" pitchFamily="34" charset="-122"/>
                <a:cs typeface="+mn-cs"/>
              </a:rPr>
              <a:t>50%</a:t>
            </a:r>
          </a:p>
        </p:txBody>
      </p:sp>
      <p:sp>
        <p:nvSpPr>
          <p:cNvPr id="68" name="Right Arrow 78"/>
          <p:cNvSpPr/>
          <p:nvPr/>
        </p:nvSpPr>
        <p:spPr bwMode="auto">
          <a:xfrm rot="16200000">
            <a:off x="5789373" y="3352636"/>
            <a:ext cx="1013009" cy="632931"/>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888" tIns="34946" rIns="69888" bIns="34946" numCol="1" rtlCol="0" anchor="ctr" anchorCtr="0" compatLnSpc="1">
            <a:prstTxWarp prst="textNoShape">
              <a:avLst/>
            </a:prstTxWarp>
          </a:bodyPr>
          <a:lstStyle/>
          <a:p>
            <a:pPr marL="0" marR="0" lvl="0" indent="0" algn="ctr" defTabSz="698716" rtl="0" eaLnBrk="1" fontAlgn="base" latinLnBrk="0" hangingPunct="1">
              <a:lnSpc>
                <a:spcPct val="100000"/>
              </a:lnSpc>
              <a:spcBef>
                <a:spcPct val="0"/>
              </a:spcBef>
              <a:spcAft>
                <a:spcPct val="0"/>
              </a:spcAft>
              <a:buClrTx/>
              <a:buSzTx/>
              <a:buFontTx/>
              <a:buNone/>
              <a:tabLst/>
              <a:defRPr/>
            </a:pPr>
            <a:endParaRPr kumimoji="0" lang="en-US" sz="1693" b="0" i="0" u="none" strike="noStrike" kern="1200" cap="none" spc="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mn-cs"/>
            </a:endParaRPr>
          </a:p>
        </p:txBody>
      </p:sp>
      <p:sp>
        <p:nvSpPr>
          <p:cNvPr id="69" name="TextBox 68"/>
          <p:cNvSpPr txBox="1"/>
          <p:nvPr/>
        </p:nvSpPr>
        <p:spPr>
          <a:xfrm>
            <a:off x="5175991" y="1306489"/>
            <a:ext cx="1441713" cy="521040"/>
          </a:xfrm>
          <a:prstGeom prst="rect">
            <a:avLst/>
          </a:prstGeom>
          <a:noFill/>
        </p:spPr>
        <p:txBody>
          <a:bodyPr wrap="square" lIns="0" tIns="0" rIns="0" bIns="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46" b="0" i="0" u="none" strike="noStrike" kern="1200" cap="none" spc="-230" normalizeH="0" baseline="0" noProof="0" dirty="0">
                <a:ln>
                  <a:noFill/>
                </a:ln>
                <a:gradFill>
                  <a:gsLst>
                    <a:gs pos="0">
                      <a:srgbClr val="FFFFFF"/>
                    </a:gs>
                    <a:gs pos="86000">
                      <a:srgbClr val="FFFFFF"/>
                    </a:gs>
                  </a:gsLst>
                  <a:lin ang="5400000" scaled="0"/>
                </a:gradFill>
                <a:effectLst/>
                <a:uLnTx/>
                <a:uFillTx/>
                <a:latin typeface="微软雅黑" pitchFamily="34" charset="-122"/>
                <a:ea typeface="微软雅黑" pitchFamily="34" charset="-122"/>
                <a:cs typeface="+mn-cs"/>
              </a:rPr>
              <a:t>-</a:t>
            </a:r>
            <a:r>
              <a:rPr kumimoji="0" lang="en-US" sz="3386" b="0" i="0" u="none" strike="noStrike" kern="1200" cap="none" spc="-230" normalizeH="0" baseline="0" noProof="0" dirty="0">
                <a:ln>
                  <a:noFill/>
                </a:ln>
                <a:gradFill>
                  <a:gsLst>
                    <a:gs pos="0">
                      <a:srgbClr val="FFFFFF"/>
                    </a:gs>
                    <a:gs pos="86000">
                      <a:srgbClr val="FFFFFF"/>
                    </a:gs>
                  </a:gsLst>
                  <a:lin ang="5400000" scaled="0"/>
                </a:gradFill>
                <a:effectLst/>
                <a:uLnTx/>
                <a:uFillTx/>
                <a:latin typeface="微软雅黑" pitchFamily="34" charset="-122"/>
                <a:ea typeface="微软雅黑" pitchFamily="34" charset="-122"/>
                <a:cs typeface="+mn-cs"/>
              </a:rPr>
              <a:t>30%</a:t>
            </a:r>
          </a:p>
        </p:txBody>
      </p:sp>
      <p:graphicFrame>
        <p:nvGraphicFramePr>
          <p:cNvPr id="70" name="Chart 2"/>
          <p:cNvGraphicFramePr/>
          <p:nvPr>
            <p:extLst/>
          </p:nvPr>
        </p:nvGraphicFramePr>
        <p:xfrm>
          <a:off x="440594" y="878551"/>
          <a:ext cx="4582311" cy="34276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0886219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500"/>
                                        <p:tgtEl>
                                          <p:spTgt spid="69"/>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wipe(up)">
                                      <p:cBhvr>
                                        <p:cTn id="21" dur="500"/>
                                        <p:tgtEl>
                                          <p:spTgt spid="66"/>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down)">
                                      <p:cBhvr>
                                        <p:cTn id="29" dur="500"/>
                                        <p:tgtEl>
                                          <p:spTgt spid="68"/>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65" grpId="0"/>
      <p:bldP spid="66" grpId="0" animBg="1"/>
      <p:bldP spid="67" grpId="0"/>
      <p:bldP spid="68" grpId="0" animBg="1"/>
      <p:bldP spid="69" grpId="0"/>
      <p:bldGraphic spid="70" grpId="0">
        <p:bldAsOne/>
      </p:bldGraphic>
    </p:bldLst>
  </p:timing>
  <p:extLst mod="1">
    <p:ext uri="{E180D4A7-C9FB-4DFB-919C-405C955672EB}">
      <p14:showEvtLst xmlns:p14="http://schemas.microsoft.com/office/powerpoint/2010/main">
        <p14:playEvt time="0" objId="30"/>
      </p14:showEvtLst>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1291" cy="5143500"/>
          </a:xfrm>
          <a:prstGeom prst="rect">
            <a:avLst/>
          </a:prstGeom>
        </p:spPr>
      </p:pic>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38271" y="4107265"/>
            <a:ext cx="536404" cy="48154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70645" y="4231811"/>
            <a:ext cx="2946939" cy="911689"/>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517584" y="3071031"/>
            <a:ext cx="1590924" cy="2072469"/>
          </a:xfrm>
          <a:prstGeom prst="rect">
            <a:avLst/>
          </a:prstGeom>
        </p:spPr>
      </p:pic>
      <p:pic>
        <p:nvPicPr>
          <p:cNvPr id="10" name="图片 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38712" y="716438"/>
            <a:ext cx="3290288" cy="4427062"/>
          </a:xfrm>
          <a:prstGeom prst="rect">
            <a:avLst/>
          </a:prstGeom>
        </p:spPr>
      </p:pic>
      <p:pic>
        <p:nvPicPr>
          <p:cNvPr id="11" name="图片 1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386303" y="555733"/>
            <a:ext cx="1091094" cy="1036234"/>
          </a:xfrm>
          <a:prstGeom prst="rect">
            <a:avLst/>
          </a:prstGeom>
        </p:spPr>
      </p:pic>
      <p:pic>
        <p:nvPicPr>
          <p:cNvPr id="9" name="图片 8"/>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4601001"/>
            <a:ext cx="4504571" cy="542499"/>
          </a:xfrm>
          <a:prstGeom prst="rect">
            <a:avLst/>
          </a:prstGeom>
        </p:spPr>
      </p:pic>
      <p:pic>
        <p:nvPicPr>
          <p:cNvPr id="14" name="图片 13"/>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531542" y="3695673"/>
            <a:ext cx="2651544" cy="1447827"/>
          </a:xfrm>
          <a:prstGeom prst="rect">
            <a:avLst/>
          </a:prstGeom>
        </p:spPr>
      </p:pic>
      <p:grpSp>
        <p:nvGrpSpPr>
          <p:cNvPr id="19" name="组合 18"/>
          <p:cNvGrpSpPr/>
          <p:nvPr/>
        </p:nvGrpSpPr>
        <p:grpSpPr>
          <a:xfrm>
            <a:off x="2960574" y="1591967"/>
            <a:ext cx="4557009" cy="889976"/>
            <a:chOff x="2960574" y="1591967"/>
            <a:chExt cx="4557009" cy="889976"/>
          </a:xfrm>
        </p:grpSpPr>
        <p:sp>
          <p:nvSpPr>
            <p:cNvPr id="15" name="对角圆角矩形 14"/>
            <p:cNvSpPr/>
            <p:nvPr/>
          </p:nvSpPr>
          <p:spPr>
            <a:xfrm>
              <a:off x="2960574" y="1591967"/>
              <a:ext cx="4557009" cy="889976"/>
            </a:xfrm>
            <a:prstGeom prst="round2DiagRect">
              <a:avLst>
                <a:gd name="adj1" fmla="val 34607"/>
                <a:gd name="adj2" fmla="val 0"/>
              </a:avLst>
            </a:prstGeom>
            <a:solidFill>
              <a:srgbClr val="FF95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7EFCC"/>
                </a:solidFill>
              </a:endParaRPr>
            </a:p>
          </p:txBody>
        </p:sp>
        <p:sp>
          <p:nvSpPr>
            <p:cNvPr id="16" name="文本框 15"/>
            <p:cNvSpPr txBox="1"/>
            <p:nvPr/>
          </p:nvSpPr>
          <p:spPr>
            <a:xfrm>
              <a:off x="3151807" y="1744071"/>
              <a:ext cx="4174541" cy="646331"/>
            </a:xfrm>
            <a:prstGeom prst="rect">
              <a:avLst/>
            </a:prstGeom>
            <a:noFill/>
          </p:spPr>
          <p:txBody>
            <a:bodyPr wrap="none" rtlCol="0">
              <a:spAutoFit/>
            </a:bodyPr>
            <a:lstStyle/>
            <a:p>
              <a:r>
                <a:rPr lang="zh-CN" altLang="en-US" sz="3600" b="1" dirty="0" smtClean="0">
                  <a:solidFill>
                    <a:prstClr val="white"/>
                  </a:solidFill>
                  <a:latin typeface="微软雅黑" panose="020B0503020204020204" pitchFamily="34" charset="-122"/>
                  <a:ea typeface="微软雅黑" panose="020B0503020204020204" pitchFamily="34" charset="-122"/>
                </a:rPr>
                <a:t>感谢观看 </a:t>
              </a:r>
              <a:r>
                <a:rPr lang="en-US" altLang="zh-CN" sz="3600" b="1" dirty="0" smtClean="0">
                  <a:solidFill>
                    <a:prstClr val="white"/>
                  </a:solidFill>
                  <a:latin typeface="微软雅黑" panose="020B0503020204020204" pitchFamily="34" charset="-122"/>
                  <a:ea typeface="微软雅黑" panose="020B0503020204020204" pitchFamily="34" charset="-122"/>
                </a:rPr>
                <a:t>THANKS</a:t>
              </a:r>
              <a:endParaRPr lang="zh-CN" altLang="en-US" sz="3600" b="1" dirty="0">
                <a:solidFill>
                  <a:prstClr val="white"/>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3420626" y="2647626"/>
            <a:ext cx="2741456" cy="369332"/>
          </a:xfrm>
          <a:prstGeom prst="rect">
            <a:avLst/>
          </a:prstGeom>
          <a:noFill/>
        </p:spPr>
        <p:txBody>
          <a:bodyPr wrap="none" rtlCol="0">
            <a:spAutoFit/>
          </a:bodyPr>
          <a:lstStyle/>
          <a:p>
            <a:r>
              <a:rPr lang="zh-CN" altLang="en-US" sz="1800" dirty="0" smtClean="0">
                <a:solidFill>
                  <a:srgbClr val="EF6492"/>
                </a:solidFill>
                <a:latin typeface="微软雅黑" panose="020B0503020204020204" pitchFamily="34" charset="-122"/>
                <a:ea typeface="微软雅黑" panose="020B0503020204020204" pitchFamily="34" charset="-122"/>
              </a:rPr>
              <a:t>班级</a:t>
            </a:r>
            <a:r>
              <a:rPr lang="zh-CN" altLang="en-US" sz="1800" dirty="0" smtClean="0">
                <a:solidFill>
                  <a:srgbClr val="EF6492"/>
                </a:solidFill>
                <a:latin typeface="微软雅黑" panose="020B0503020204020204" pitchFamily="34" charset="-122"/>
                <a:ea typeface="微软雅黑" panose="020B0503020204020204" pitchFamily="34" charset="-122"/>
              </a:rPr>
              <a:t>：三</a:t>
            </a:r>
            <a:r>
              <a:rPr lang="en-US" altLang="zh-CN" sz="1800" dirty="0" smtClean="0">
                <a:solidFill>
                  <a:srgbClr val="EF6492"/>
                </a:solidFill>
                <a:latin typeface="微软雅黑" panose="020B0503020204020204" pitchFamily="34" charset="-122"/>
                <a:ea typeface="微软雅黑" panose="020B0503020204020204" pitchFamily="34" charset="-122"/>
              </a:rPr>
              <a:t>3     </a:t>
            </a:r>
            <a:r>
              <a:rPr lang="zh-CN" altLang="en-US" sz="1800" dirty="0" smtClean="0">
                <a:solidFill>
                  <a:srgbClr val="EF6492"/>
                </a:solidFill>
                <a:latin typeface="微软雅黑" panose="020B0503020204020204" pitchFamily="34" charset="-122"/>
                <a:ea typeface="微软雅黑" panose="020B0503020204020204" pitchFamily="34" charset="-122"/>
              </a:rPr>
              <a:t>教师</a:t>
            </a:r>
            <a:r>
              <a:rPr lang="zh-CN" altLang="en-US" sz="1800" dirty="0" smtClean="0">
                <a:solidFill>
                  <a:srgbClr val="EF6492"/>
                </a:solidFill>
                <a:latin typeface="微软雅黑" panose="020B0503020204020204" pitchFamily="34" charset="-122"/>
                <a:ea typeface="微软雅黑" panose="020B0503020204020204" pitchFamily="34" charset="-122"/>
              </a:rPr>
              <a:t>：张三</a:t>
            </a:r>
            <a:endParaRPr lang="en-US" altLang="zh-CN" sz="1800" dirty="0">
              <a:solidFill>
                <a:srgbClr val="EF649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986043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1000"/>
                                        <p:tgtEl>
                                          <p:spTgt spid="10"/>
                                        </p:tgtEl>
                                      </p:cBhvr>
                                    </p:animEffect>
                                  </p:childTnLst>
                                </p:cTn>
                              </p:par>
                            </p:childTnLst>
                          </p:cTn>
                        </p:par>
                        <p:par>
                          <p:cTn id="14" fill="hold">
                            <p:stCondLst>
                              <p:cond delay="2000"/>
                            </p:stCondLst>
                            <p:childTnLst>
                              <p:par>
                                <p:cTn id="15" presetID="16" presetClass="entr" presetSubtype="21"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1000"/>
                                        <p:tgtEl>
                                          <p:spTgt spid="7"/>
                                        </p:tgtEl>
                                      </p:cBhvr>
                                    </p:animEffect>
                                  </p:childTnLst>
                                </p:cTn>
                              </p:par>
                            </p:childTnLst>
                          </p:cTn>
                        </p:par>
                        <p:par>
                          <p:cTn id="18" fill="hold">
                            <p:stCondLst>
                              <p:cond delay="3000"/>
                            </p:stCondLst>
                            <p:childTnLst>
                              <p:par>
                                <p:cTn id="19" presetID="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1000" fill="hold"/>
                                        <p:tgtEl>
                                          <p:spTgt spid="14"/>
                                        </p:tgtEl>
                                        <p:attrNameLst>
                                          <p:attrName>ppt_x</p:attrName>
                                        </p:attrNameLst>
                                      </p:cBhvr>
                                      <p:tavLst>
                                        <p:tav tm="0">
                                          <p:val>
                                            <p:strVal val="0-#ppt_w/2"/>
                                          </p:val>
                                        </p:tav>
                                        <p:tav tm="100000">
                                          <p:val>
                                            <p:strVal val="#ppt_x"/>
                                          </p:val>
                                        </p:tav>
                                      </p:tavLst>
                                    </p:anim>
                                    <p:anim calcmode="lin" valueType="num">
                                      <p:cBhvr additive="base">
                                        <p:cTn id="22" dur="1000" fill="hold"/>
                                        <p:tgtEl>
                                          <p:spTgt spid="14"/>
                                        </p:tgtEl>
                                        <p:attrNameLst>
                                          <p:attrName>ppt_y</p:attrName>
                                        </p:attrNameLst>
                                      </p:cBhvr>
                                      <p:tavLst>
                                        <p:tav tm="0">
                                          <p:val>
                                            <p:strVal val="#ppt_y"/>
                                          </p:val>
                                        </p:tav>
                                        <p:tav tm="100000">
                                          <p:val>
                                            <p:strVal val="#ppt_y"/>
                                          </p:val>
                                        </p:tav>
                                      </p:tavLst>
                                    </p:anim>
                                  </p:childTnLst>
                                </p:cTn>
                              </p:par>
                            </p:childTnLst>
                          </p:cTn>
                        </p:par>
                        <p:par>
                          <p:cTn id="23" fill="hold">
                            <p:stCondLst>
                              <p:cond delay="4000"/>
                            </p:stCondLst>
                            <p:childTnLst>
                              <p:par>
                                <p:cTn id="24" presetID="42"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5000"/>
                            </p:stCondLst>
                            <p:childTnLst>
                              <p:par>
                                <p:cTn id="30" presetID="42"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par>
                          <p:cTn id="35" fill="hold">
                            <p:stCondLst>
                              <p:cond delay="6000"/>
                            </p:stCondLst>
                            <p:childTnLst>
                              <p:par>
                                <p:cTn id="36" presetID="16" presetClass="entr" presetSubtype="21"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barn(inVertical)">
                                      <p:cBhvr>
                                        <p:cTn id="38" dur="1000"/>
                                        <p:tgtEl>
                                          <p:spTgt spid="19"/>
                                        </p:tgtEl>
                                      </p:cBhvr>
                                    </p:animEffect>
                                  </p:childTnLst>
                                </p:cTn>
                              </p:par>
                            </p:childTnLst>
                          </p:cTn>
                        </p:par>
                        <p:par>
                          <p:cTn id="39" fill="hold">
                            <p:stCondLst>
                              <p:cond delay="7000"/>
                            </p:stCondLst>
                            <p:childTnLst>
                              <p:par>
                                <p:cTn id="40" presetID="42"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childTnLst>
                          </p:cTn>
                        </p:par>
                        <p:par>
                          <p:cTn id="45" fill="hold">
                            <p:stCondLst>
                              <p:cond delay="8000"/>
                            </p:stCondLst>
                            <p:childTnLst>
                              <p:par>
                                <p:cTn id="46" presetID="2" presetClass="entr" presetSubtype="6"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1+#ppt_w/2"/>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27020" y="1645920"/>
            <a:ext cx="3543300" cy="507831"/>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254222608"/>
      </p:ext>
    </p:extLst>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0" y="0"/>
            <a:ext cx="9141291" cy="5143500"/>
          </a:xfrm>
          <a:prstGeom prst="rect">
            <a:avLst/>
          </a:prstGeom>
        </p:spPr>
      </p:pic>
      <p:pic>
        <p:nvPicPr>
          <p:cNvPr id="6" name="图片 5"/>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3238271" y="4107265"/>
            <a:ext cx="536404" cy="481544"/>
          </a:xfrm>
          <a:prstGeom prst="rect">
            <a:avLst/>
          </a:prstGeom>
        </p:spPr>
      </p:pic>
      <p:pic>
        <p:nvPicPr>
          <p:cNvPr id="7" name="图片 6"/>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4570645" y="4231811"/>
            <a:ext cx="2946939" cy="911689"/>
          </a:xfrm>
          <a:prstGeom prst="rect">
            <a:avLst/>
          </a:prstGeom>
        </p:spPr>
      </p:pic>
      <p:pic>
        <p:nvPicPr>
          <p:cNvPr id="8" name="图片 7"/>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7517584" y="3071031"/>
            <a:ext cx="1590924" cy="2072469"/>
          </a:xfrm>
          <a:prstGeom prst="rect">
            <a:avLst/>
          </a:prstGeom>
        </p:spPr>
      </p:pic>
      <p:pic>
        <p:nvPicPr>
          <p:cNvPr id="10" name="图片 9"/>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138712" y="716438"/>
            <a:ext cx="3290288" cy="4427062"/>
          </a:xfrm>
          <a:prstGeom prst="rect">
            <a:avLst/>
          </a:prstGeom>
        </p:spPr>
      </p:pic>
      <p:pic>
        <p:nvPicPr>
          <p:cNvPr id="11" name="图片 10"/>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7386303" y="555733"/>
            <a:ext cx="1091094" cy="1036234"/>
          </a:xfrm>
          <a:prstGeom prst="rect">
            <a:avLst/>
          </a:prstGeom>
        </p:spPr>
      </p:pic>
      <p:pic>
        <p:nvPicPr>
          <p:cNvPr id="9" name="图片 8"/>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0" y="4601001"/>
            <a:ext cx="4504571" cy="542499"/>
          </a:xfrm>
          <a:prstGeom prst="rect">
            <a:avLst/>
          </a:prstGeom>
        </p:spPr>
      </p:pic>
      <p:pic>
        <p:nvPicPr>
          <p:cNvPr id="14" name="图片 13"/>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3531542" y="3695673"/>
            <a:ext cx="2651544" cy="1447827"/>
          </a:xfrm>
          <a:prstGeom prst="rect">
            <a:avLst/>
          </a:prstGeom>
        </p:spPr>
      </p:pic>
      <p:grpSp>
        <p:nvGrpSpPr>
          <p:cNvPr id="15" name="组合 14"/>
          <p:cNvGrpSpPr/>
          <p:nvPr/>
        </p:nvGrpSpPr>
        <p:grpSpPr>
          <a:xfrm>
            <a:off x="3853429" y="1547299"/>
            <a:ext cx="638175" cy="622697"/>
            <a:chOff x="3853429" y="1547299"/>
            <a:chExt cx="638175" cy="622697"/>
          </a:xfrm>
        </p:grpSpPr>
        <p:grpSp>
          <p:nvGrpSpPr>
            <p:cNvPr id="32" name="组合 53"/>
            <p:cNvGrpSpPr>
              <a:grpSpLocks/>
            </p:cNvGrpSpPr>
            <p:nvPr>
              <p:custDataLst>
                <p:tags r:id="rId8"/>
              </p:custDataLst>
            </p:nvPr>
          </p:nvGrpSpPr>
          <p:grpSpPr bwMode="auto">
            <a:xfrm>
              <a:off x="3860573" y="1567540"/>
              <a:ext cx="583406" cy="582215"/>
              <a:chOff x="1188720" y="1335024"/>
              <a:chExt cx="900000" cy="900000"/>
            </a:xfrm>
          </p:grpSpPr>
          <p:sp>
            <p:nvSpPr>
              <p:cNvPr id="33" name="矩形 32"/>
              <p:cNvSpPr/>
              <p:nvPr/>
            </p:nvSpPr>
            <p:spPr>
              <a:xfrm>
                <a:off x="1188720" y="1335024"/>
                <a:ext cx="900000" cy="900000"/>
              </a:xfrm>
              <a:prstGeom prst="rect">
                <a:avLst/>
              </a:prstGeom>
              <a:noFill/>
              <a:ln w="19050" cap="flat" cmpd="sng" algn="ctr">
                <a:solidFill>
                  <a:srgbClr val="ED7D31">
                    <a:lumMod val="40000"/>
                    <a:lumOff val="60000"/>
                  </a:srgbClr>
                </a:solidFill>
                <a:prstDash val="solid"/>
                <a:miter lim="800000"/>
              </a:ln>
              <a:effectLst/>
            </p:spPr>
            <p:txBody>
              <a:bodyPr anchor="ctr"/>
              <a:lstStyle/>
              <a:p>
                <a:pPr algn="ctr">
                  <a:defRPr/>
                </a:pPr>
                <a:endParaRPr lang="zh-CN" altLang="en-US" sz="1013" kern="0">
                  <a:solidFill>
                    <a:prstClr val="white"/>
                  </a:solidFill>
                </a:endParaRPr>
              </a:p>
            </p:txBody>
          </p:sp>
          <p:cxnSp>
            <p:nvCxnSpPr>
              <p:cNvPr id="34" name="直接连接符 55"/>
              <p:cNvCxnSpPr>
                <a:cxnSpLocks noChangeShapeType="1"/>
              </p:cNvCxnSpPr>
              <p:nvPr/>
            </p:nvCxnSpPr>
            <p:spPr bwMode="auto">
              <a:xfrm>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cxnSp>
            <p:nvCxnSpPr>
              <p:cNvPr id="35" name="直接连接符 56"/>
              <p:cNvCxnSpPr>
                <a:cxnSpLocks noChangeShapeType="1"/>
              </p:cNvCxnSpPr>
              <p:nvPr/>
            </p:nvCxnSpPr>
            <p:spPr bwMode="auto">
              <a:xfrm rot="5400000">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grpSp>
        <p:sp>
          <p:nvSpPr>
            <p:cNvPr id="48" name="文本框 47"/>
            <p:cNvSpPr txBox="1"/>
            <p:nvPr>
              <p:custDataLst>
                <p:tags r:id="rId9"/>
              </p:custDataLst>
            </p:nvPr>
          </p:nvSpPr>
          <p:spPr>
            <a:xfrm>
              <a:off x="3853429" y="1547299"/>
              <a:ext cx="638175" cy="622697"/>
            </a:xfrm>
            <a:prstGeom prst="rect">
              <a:avLst/>
            </a:prstGeom>
            <a:noFill/>
          </p:spPr>
          <p:txBody>
            <a:bodyPr wrap="none"/>
            <a:lstStyle/>
            <a:p>
              <a:pPr>
                <a:defRPr/>
              </a:pPr>
              <a:r>
                <a:rPr lang="zh-CN" altLang="en-US" sz="3600" spc="300" dirty="0">
                  <a:solidFill>
                    <a:srgbClr val="ED7D31"/>
                  </a:solidFill>
                  <a:latin typeface="华文新魏" panose="02010800040101010101" pitchFamily="2" charset="-122"/>
                  <a:ea typeface="华文新魏" panose="02010800040101010101" pitchFamily="2" charset="-122"/>
                </a:rPr>
                <a:t>第</a:t>
              </a:r>
            </a:p>
          </p:txBody>
        </p:sp>
      </p:grpSp>
      <p:grpSp>
        <p:nvGrpSpPr>
          <p:cNvPr id="16" name="组合 15"/>
          <p:cNvGrpSpPr/>
          <p:nvPr/>
        </p:nvGrpSpPr>
        <p:grpSpPr>
          <a:xfrm>
            <a:off x="4545182" y="1547299"/>
            <a:ext cx="639366" cy="622697"/>
            <a:chOff x="4545182" y="1547299"/>
            <a:chExt cx="639366" cy="622697"/>
          </a:xfrm>
        </p:grpSpPr>
        <p:grpSp>
          <p:nvGrpSpPr>
            <p:cNvPr id="36" name="组合 57"/>
            <p:cNvGrpSpPr>
              <a:grpSpLocks/>
            </p:cNvGrpSpPr>
            <p:nvPr>
              <p:custDataLst>
                <p:tags r:id="rId6"/>
              </p:custDataLst>
            </p:nvPr>
          </p:nvGrpSpPr>
          <p:grpSpPr bwMode="auto">
            <a:xfrm>
              <a:off x="4553517" y="1567540"/>
              <a:ext cx="582215" cy="582215"/>
              <a:chOff x="1188720" y="1335024"/>
              <a:chExt cx="900000" cy="900000"/>
            </a:xfrm>
          </p:grpSpPr>
          <p:sp>
            <p:nvSpPr>
              <p:cNvPr id="37" name="矩形 36"/>
              <p:cNvSpPr/>
              <p:nvPr/>
            </p:nvSpPr>
            <p:spPr>
              <a:xfrm>
                <a:off x="1188720" y="1335024"/>
                <a:ext cx="900000" cy="900000"/>
              </a:xfrm>
              <a:prstGeom prst="rect">
                <a:avLst/>
              </a:prstGeom>
              <a:noFill/>
              <a:ln w="19050" cap="flat" cmpd="sng" algn="ctr">
                <a:solidFill>
                  <a:srgbClr val="ED7D31">
                    <a:lumMod val="40000"/>
                    <a:lumOff val="60000"/>
                  </a:srgbClr>
                </a:solidFill>
                <a:prstDash val="solid"/>
                <a:miter lim="800000"/>
              </a:ln>
              <a:effectLst/>
            </p:spPr>
            <p:txBody>
              <a:bodyPr anchor="ctr"/>
              <a:lstStyle/>
              <a:p>
                <a:pPr algn="ctr">
                  <a:defRPr/>
                </a:pPr>
                <a:endParaRPr lang="zh-CN" altLang="en-US" sz="1013" kern="0">
                  <a:solidFill>
                    <a:prstClr val="white"/>
                  </a:solidFill>
                </a:endParaRPr>
              </a:p>
            </p:txBody>
          </p:sp>
          <p:cxnSp>
            <p:nvCxnSpPr>
              <p:cNvPr id="38" name="直接连接符 59"/>
              <p:cNvCxnSpPr>
                <a:cxnSpLocks noChangeShapeType="1"/>
              </p:cNvCxnSpPr>
              <p:nvPr/>
            </p:nvCxnSpPr>
            <p:spPr bwMode="auto">
              <a:xfrm>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cxnSp>
            <p:nvCxnSpPr>
              <p:cNvPr id="39" name="直接连接符 60"/>
              <p:cNvCxnSpPr>
                <a:cxnSpLocks noChangeShapeType="1"/>
              </p:cNvCxnSpPr>
              <p:nvPr/>
            </p:nvCxnSpPr>
            <p:spPr bwMode="auto">
              <a:xfrm rot="5400000">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grpSp>
        <p:sp>
          <p:nvSpPr>
            <p:cNvPr id="49" name="文本框 48"/>
            <p:cNvSpPr txBox="1"/>
            <p:nvPr>
              <p:custDataLst>
                <p:tags r:id="rId7"/>
              </p:custDataLst>
            </p:nvPr>
          </p:nvSpPr>
          <p:spPr>
            <a:xfrm>
              <a:off x="4545182" y="1547299"/>
              <a:ext cx="639366" cy="622697"/>
            </a:xfrm>
            <a:prstGeom prst="rect">
              <a:avLst/>
            </a:prstGeom>
            <a:noFill/>
          </p:spPr>
          <p:txBody>
            <a:bodyPr wrap="none"/>
            <a:lstStyle/>
            <a:p>
              <a:pPr>
                <a:defRPr/>
              </a:pPr>
              <a:r>
                <a:rPr lang="zh-CN" altLang="en-US" sz="3600" spc="300" dirty="0">
                  <a:solidFill>
                    <a:srgbClr val="ED7D31"/>
                  </a:solidFill>
                  <a:latin typeface="华文新魏" panose="02010800040101010101" pitchFamily="2" charset="-122"/>
                  <a:ea typeface="华文新魏" panose="02010800040101010101" pitchFamily="2" charset="-122"/>
                </a:rPr>
                <a:t>一</a:t>
              </a:r>
            </a:p>
          </p:txBody>
        </p:sp>
      </p:grpSp>
      <p:grpSp>
        <p:nvGrpSpPr>
          <p:cNvPr id="17" name="组合 16"/>
          <p:cNvGrpSpPr/>
          <p:nvPr/>
        </p:nvGrpSpPr>
        <p:grpSpPr>
          <a:xfrm>
            <a:off x="5238125" y="1547299"/>
            <a:ext cx="639366" cy="622697"/>
            <a:chOff x="5238125" y="1547299"/>
            <a:chExt cx="639366" cy="622697"/>
          </a:xfrm>
        </p:grpSpPr>
        <p:grpSp>
          <p:nvGrpSpPr>
            <p:cNvPr id="40" name="组合 61"/>
            <p:cNvGrpSpPr>
              <a:grpSpLocks/>
            </p:cNvGrpSpPr>
            <p:nvPr>
              <p:custDataLst>
                <p:tags r:id="rId4"/>
              </p:custDataLst>
            </p:nvPr>
          </p:nvGrpSpPr>
          <p:grpSpPr bwMode="auto">
            <a:xfrm>
              <a:off x="5246461" y="1567540"/>
              <a:ext cx="582215" cy="582215"/>
              <a:chOff x="1188720" y="1335024"/>
              <a:chExt cx="900000" cy="900000"/>
            </a:xfrm>
          </p:grpSpPr>
          <p:sp>
            <p:nvSpPr>
              <p:cNvPr id="41" name="矩形 40"/>
              <p:cNvSpPr/>
              <p:nvPr/>
            </p:nvSpPr>
            <p:spPr>
              <a:xfrm>
                <a:off x="1188720" y="1335024"/>
                <a:ext cx="900000" cy="900000"/>
              </a:xfrm>
              <a:prstGeom prst="rect">
                <a:avLst/>
              </a:prstGeom>
              <a:noFill/>
              <a:ln w="19050" cap="flat" cmpd="sng" algn="ctr">
                <a:solidFill>
                  <a:srgbClr val="ED7D31">
                    <a:lumMod val="40000"/>
                    <a:lumOff val="60000"/>
                  </a:srgbClr>
                </a:solidFill>
                <a:prstDash val="solid"/>
                <a:miter lim="800000"/>
              </a:ln>
              <a:effectLst/>
            </p:spPr>
            <p:txBody>
              <a:bodyPr anchor="ctr"/>
              <a:lstStyle/>
              <a:p>
                <a:pPr algn="ctr">
                  <a:defRPr/>
                </a:pPr>
                <a:endParaRPr lang="zh-CN" altLang="en-US" sz="1013" kern="0">
                  <a:solidFill>
                    <a:prstClr val="white"/>
                  </a:solidFill>
                </a:endParaRPr>
              </a:p>
            </p:txBody>
          </p:sp>
          <p:cxnSp>
            <p:nvCxnSpPr>
              <p:cNvPr id="42" name="直接连接符 63"/>
              <p:cNvCxnSpPr>
                <a:cxnSpLocks noChangeShapeType="1"/>
              </p:cNvCxnSpPr>
              <p:nvPr/>
            </p:nvCxnSpPr>
            <p:spPr bwMode="auto">
              <a:xfrm>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cxnSp>
            <p:nvCxnSpPr>
              <p:cNvPr id="43" name="直接连接符 64"/>
              <p:cNvCxnSpPr>
                <a:cxnSpLocks noChangeShapeType="1"/>
              </p:cNvCxnSpPr>
              <p:nvPr/>
            </p:nvCxnSpPr>
            <p:spPr bwMode="auto">
              <a:xfrm rot="5400000">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grpSp>
        <p:sp>
          <p:nvSpPr>
            <p:cNvPr id="50" name="文本框 49"/>
            <p:cNvSpPr txBox="1"/>
            <p:nvPr>
              <p:custDataLst>
                <p:tags r:id="rId5"/>
              </p:custDataLst>
            </p:nvPr>
          </p:nvSpPr>
          <p:spPr>
            <a:xfrm>
              <a:off x="5238125" y="1547299"/>
              <a:ext cx="639366" cy="622697"/>
            </a:xfrm>
            <a:prstGeom prst="rect">
              <a:avLst/>
            </a:prstGeom>
            <a:noFill/>
          </p:spPr>
          <p:txBody>
            <a:bodyPr wrap="none"/>
            <a:lstStyle/>
            <a:p>
              <a:pPr>
                <a:defRPr/>
              </a:pPr>
              <a:r>
                <a:rPr lang="zh-CN" altLang="en-US" sz="3600" spc="300" dirty="0">
                  <a:solidFill>
                    <a:srgbClr val="ED7D31"/>
                  </a:solidFill>
                  <a:latin typeface="华文新魏" panose="02010800040101010101" pitchFamily="2" charset="-122"/>
                  <a:ea typeface="华文新魏" panose="02010800040101010101" pitchFamily="2" charset="-122"/>
                </a:rPr>
                <a:t>章</a:t>
              </a:r>
            </a:p>
          </p:txBody>
        </p:sp>
      </p:grpSp>
      <p:grpSp>
        <p:nvGrpSpPr>
          <p:cNvPr id="18" name="组合 17"/>
          <p:cNvGrpSpPr/>
          <p:nvPr/>
        </p:nvGrpSpPr>
        <p:grpSpPr>
          <a:xfrm>
            <a:off x="5931069" y="1547299"/>
            <a:ext cx="638175" cy="622697"/>
            <a:chOff x="5931069" y="1547299"/>
            <a:chExt cx="638175" cy="622697"/>
          </a:xfrm>
        </p:grpSpPr>
        <p:grpSp>
          <p:nvGrpSpPr>
            <p:cNvPr id="44" name="组合 65"/>
            <p:cNvGrpSpPr>
              <a:grpSpLocks/>
            </p:cNvGrpSpPr>
            <p:nvPr>
              <p:custDataLst>
                <p:tags r:id="rId2"/>
              </p:custDataLst>
            </p:nvPr>
          </p:nvGrpSpPr>
          <p:grpSpPr bwMode="auto">
            <a:xfrm>
              <a:off x="5938213" y="1567540"/>
              <a:ext cx="583406" cy="582215"/>
              <a:chOff x="1188720" y="1335024"/>
              <a:chExt cx="900000" cy="900000"/>
            </a:xfrm>
          </p:grpSpPr>
          <p:sp>
            <p:nvSpPr>
              <p:cNvPr id="45" name="矩形 44"/>
              <p:cNvSpPr/>
              <p:nvPr/>
            </p:nvSpPr>
            <p:spPr>
              <a:xfrm>
                <a:off x="1188720" y="1335024"/>
                <a:ext cx="900000" cy="900000"/>
              </a:xfrm>
              <a:prstGeom prst="rect">
                <a:avLst/>
              </a:prstGeom>
              <a:noFill/>
              <a:ln w="19050" cap="flat" cmpd="sng" algn="ctr">
                <a:solidFill>
                  <a:srgbClr val="ED7D31">
                    <a:lumMod val="40000"/>
                    <a:lumOff val="60000"/>
                  </a:srgbClr>
                </a:solidFill>
                <a:prstDash val="solid"/>
                <a:miter lim="800000"/>
              </a:ln>
              <a:effectLst/>
            </p:spPr>
            <p:txBody>
              <a:bodyPr anchor="ctr"/>
              <a:lstStyle/>
              <a:p>
                <a:pPr algn="ctr">
                  <a:defRPr/>
                </a:pPr>
                <a:endParaRPr lang="zh-CN" altLang="en-US" sz="1013" kern="0">
                  <a:solidFill>
                    <a:prstClr val="white"/>
                  </a:solidFill>
                </a:endParaRPr>
              </a:p>
            </p:txBody>
          </p:sp>
          <p:cxnSp>
            <p:nvCxnSpPr>
              <p:cNvPr id="46" name="直接连接符 67"/>
              <p:cNvCxnSpPr>
                <a:cxnSpLocks noChangeShapeType="1"/>
              </p:cNvCxnSpPr>
              <p:nvPr/>
            </p:nvCxnSpPr>
            <p:spPr bwMode="auto">
              <a:xfrm>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cxnSp>
            <p:nvCxnSpPr>
              <p:cNvPr id="47" name="直接连接符 68"/>
              <p:cNvCxnSpPr>
                <a:cxnSpLocks noChangeShapeType="1"/>
              </p:cNvCxnSpPr>
              <p:nvPr/>
            </p:nvCxnSpPr>
            <p:spPr bwMode="auto">
              <a:xfrm rot="5400000">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grpSp>
        <p:sp>
          <p:nvSpPr>
            <p:cNvPr id="51" name="文本框 50"/>
            <p:cNvSpPr txBox="1"/>
            <p:nvPr>
              <p:custDataLst>
                <p:tags r:id="rId3"/>
              </p:custDataLst>
            </p:nvPr>
          </p:nvSpPr>
          <p:spPr>
            <a:xfrm>
              <a:off x="5931069" y="1547299"/>
              <a:ext cx="638175" cy="622697"/>
            </a:xfrm>
            <a:prstGeom prst="rect">
              <a:avLst/>
            </a:prstGeom>
            <a:noFill/>
          </p:spPr>
          <p:txBody>
            <a:bodyPr wrap="none"/>
            <a:lstStyle/>
            <a:p>
              <a:pPr>
                <a:defRPr/>
              </a:pPr>
              <a:r>
                <a:rPr lang="zh-CN" altLang="en-US" sz="3600" spc="300" dirty="0">
                  <a:solidFill>
                    <a:srgbClr val="ED7D31"/>
                  </a:solidFill>
                  <a:latin typeface="华文新魏" panose="02010800040101010101" pitchFamily="2" charset="-122"/>
                  <a:ea typeface="华文新魏" panose="02010800040101010101" pitchFamily="2" charset="-122"/>
                </a:rPr>
                <a:t>节</a:t>
              </a:r>
            </a:p>
          </p:txBody>
        </p:sp>
      </p:grpSp>
      <p:sp>
        <p:nvSpPr>
          <p:cNvPr id="56" name="文本框 77"/>
          <p:cNvSpPr txBox="1">
            <a:spLocks noChangeArrowheads="1"/>
          </p:cNvSpPr>
          <p:nvPr>
            <p:custDataLst>
              <p:tags r:id="rId1"/>
            </p:custDataLst>
          </p:nvPr>
        </p:nvSpPr>
        <p:spPr bwMode="auto">
          <a:xfrm>
            <a:off x="3348178" y="2267091"/>
            <a:ext cx="3374231" cy="55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pPr>
            <a:r>
              <a:rPr lang="zh-CN" altLang="en-US" sz="1050" dirty="0">
                <a:solidFill>
                  <a:srgbClr val="7F7F7F"/>
                </a:solidFill>
                <a:latin typeface="幼圆" panose="02010509060101010101" pitchFamily="49" charset="-122"/>
                <a:ea typeface="幼圆" panose="02010509060101010101" pitchFamily="49" charset="-122"/>
              </a:rPr>
              <a:t>您的内容请写在这里您的内容请写在这里您的内容请写在这里您的内容您的内容请写在这里</a:t>
            </a:r>
            <a:endParaRPr lang="en-US" altLang="zh-CN" sz="1050" dirty="0">
              <a:solidFill>
                <a:srgbClr val="7F7F7F"/>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95572933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10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30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4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strVal val="#ppt_h"/>
                                          </p:val>
                                        </p:tav>
                                        <p:tav tm="100000">
                                          <p:val>
                                            <p:strVal val="#ppt_h"/>
                                          </p:val>
                                        </p:tav>
                                      </p:tavLst>
                                    </p:anim>
                                  </p:childTnLst>
                                </p:cTn>
                              </p:par>
                            </p:childTnLst>
                          </p:cTn>
                        </p:par>
                        <p:par>
                          <p:cTn id="21" fill="hold">
                            <p:stCondLst>
                              <p:cond delay="900"/>
                            </p:stCondLst>
                            <p:childTnLst>
                              <p:par>
                                <p:cTn id="22" presetID="22" presetClass="entr" presetSubtype="2" fill="hold" grpId="0" nodeType="after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wipe(right)">
                                      <p:cBhvr>
                                        <p:cTn id="24"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51015" y="1598070"/>
            <a:ext cx="1558925" cy="2676796"/>
            <a:chOff x="1268019" y="2217845"/>
            <a:chExt cx="2078567" cy="3569061"/>
          </a:xfrm>
        </p:grpSpPr>
        <p:grpSp>
          <p:nvGrpSpPr>
            <p:cNvPr id="7" name="组合 6"/>
            <p:cNvGrpSpPr/>
            <p:nvPr/>
          </p:nvGrpSpPr>
          <p:grpSpPr>
            <a:xfrm>
              <a:off x="1268019" y="2217845"/>
              <a:ext cx="2078567" cy="2089149"/>
              <a:chOff x="1112838" y="1998663"/>
              <a:chExt cx="1558925" cy="1566862"/>
            </a:xfrm>
          </p:grpSpPr>
          <p:sp>
            <p:nvSpPr>
              <p:cNvPr id="10" name="Freeform 95"/>
              <p:cNvSpPr>
                <a:spLocks/>
              </p:cNvSpPr>
              <p:nvPr/>
            </p:nvSpPr>
            <p:spPr bwMode="auto">
              <a:xfrm>
                <a:off x="1112838" y="1998663"/>
                <a:ext cx="1558925" cy="1566862"/>
              </a:xfrm>
              <a:custGeom>
                <a:avLst/>
                <a:gdLst>
                  <a:gd name="T0" fmla="*/ 422 w 499"/>
                  <a:gd name="T1" fmla="*/ 70 h 499"/>
                  <a:gd name="T2" fmla="*/ 340 w 499"/>
                  <a:gd name="T3" fmla="*/ 17 h 499"/>
                  <a:gd name="T4" fmla="*/ 250 w 499"/>
                  <a:gd name="T5" fmla="*/ 0 h 499"/>
                  <a:gd name="T6" fmla="*/ 250 w 499"/>
                  <a:gd name="T7" fmla="*/ 52 h 499"/>
                  <a:gd name="T8" fmla="*/ 321 w 499"/>
                  <a:gd name="T9" fmla="*/ 65 h 499"/>
                  <a:gd name="T10" fmla="*/ 387 w 499"/>
                  <a:gd name="T11" fmla="*/ 107 h 499"/>
                  <a:gd name="T12" fmla="*/ 431 w 499"/>
                  <a:gd name="T13" fmla="*/ 171 h 499"/>
                  <a:gd name="T14" fmla="*/ 447 w 499"/>
                  <a:gd name="T15" fmla="*/ 249 h 499"/>
                  <a:gd name="T16" fmla="*/ 434 w 499"/>
                  <a:gd name="T17" fmla="*/ 322 h 499"/>
                  <a:gd name="T18" fmla="*/ 401 w 499"/>
                  <a:gd name="T19" fmla="*/ 376 h 499"/>
                  <a:gd name="T20" fmla="*/ 347 w 499"/>
                  <a:gd name="T21" fmla="*/ 422 h 499"/>
                  <a:gd name="T22" fmla="*/ 250 w 499"/>
                  <a:gd name="T23" fmla="*/ 447 h 499"/>
                  <a:gd name="T24" fmla="*/ 196 w 499"/>
                  <a:gd name="T25" fmla="*/ 440 h 499"/>
                  <a:gd name="T26" fmla="*/ 140 w 499"/>
                  <a:gd name="T27" fmla="*/ 414 h 499"/>
                  <a:gd name="T28" fmla="*/ 69 w 499"/>
                  <a:gd name="T29" fmla="*/ 330 h 499"/>
                  <a:gd name="T30" fmla="*/ 52 w 499"/>
                  <a:gd name="T31" fmla="*/ 249 h 499"/>
                  <a:gd name="T32" fmla="*/ 65 w 499"/>
                  <a:gd name="T33" fmla="*/ 179 h 499"/>
                  <a:gd name="T34" fmla="*/ 16 w 499"/>
                  <a:gd name="T35" fmla="*/ 161 h 499"/>
                  <a:gd name="T36" fmla="*/ 0 w 499"/>
                  <a:gd name="T37" fmla="*/ 249 h 499"/>
                  <a:gd name="T38" fmla="*/ 22 w 499"/>
                  <a:gd name="T39" fmla="*/ 351 h 499"/>
                  <a:gd name="T40" fmla="*/ 111 w 499"/>
                  <a:gd name="T41" fmla="*/ 457 h 499"/>
                  <a:gd name="T42" fmla="*/ 182 w 499"/>
                  <a:gd name="T43" fmla="*/ 490 h 499"/>
                  <a:gd name="T44" fmla="*/ 250 w 499"/>
                  <a:gd name="T45" fmla="*/ 499 h 499"/>
                  <a:gd name="T46" fmla="*/ 373 w 499"/>
                  <a:gd name="T47" fmla="*/ 466 h 499"/>
                  <a:gd name="T48" fmla="*/ 441 w 499"/>
                  <a:gd name="T49" fmla="*/ 409 h 499"/>
                  <a:gd name="T50" fmla="*/ 482 w 499"/>
                  <a:gd name="T51" fmla="*/ 340 h 499"/>
                  <a:gd name="T52" fmla="*/ 499 w 499"/>
                  <a:gd name="T53" fmla="*/ 249 h 499"/>
                  <a:gd name="T54" fmla="*/ 478 w 499"/>
                  <a:gd name="T55" fmla="*/ 150 h 499"/>
                  <a:gd name="T56" fmla="*/ 422 w 499"/>
                  <a:gd name="T57" fmla="*/ 7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9" h="499">
                    <a:moveTo>
                      <a:pt x="422" y="70"/>
                    </a:moveTo>
                    <a:cubicBezTo>
                      <a:pt x="399" y="47"/>
                      <a:pt x="371" y="29"/>
                      <a:pt x="340" y="17"/>
                    </a:cubicBezTo>
                    <a:cubicBezTo>
                      <a:pt x="311" y="6"/>
                      <a:pt x="281" y="0"/>
                      <a:pt x="250" y="0"/>
                    </a:cubicBezTo>
                    <a:cubicBezTo>
                      <a:pt x="250" y="52"/>
                      <a:pt x="250" y="52"/>
                      <a:pt x="250" y="52"/>
                    </a:cubicBezTo>
                    <a:cubicBezTo>
                      <a:pt x="274" y="52"/>
                      <a:pt x="299" y="56"/>
                      <a:pt x="321" y="65"/>
                    </a:cubicBezTo>
                    <a:cubicBezTo>
                      <a:pt x="346" y="75"/>
                      <a:pt x="368" y="89"/>
                      <a:pt x="387" y="107"/>
                    </a:cubicBezTo>
                    <a:cubicBezTo>
                      <a:pt x="406" y="125"/>
                      <a:pt x="421" y="147"/>
                      <a:pt x="431" y="171"/>
                    </a:cubicBezTo>
                    <a:cubicBezTo>
                      <a:pt x="442" y="196"/>
                      <a:pt x="447" y="222"/>
                      <a:pt x="447" y="249"/>
                    </a:cubicBezTo>
                    <a:cubicBezTo>
                      <a:pt x="447" y="274"/>
                      <a:pt x="443" y="299"/>
                      <a:pt x="434" y="322"/>
                    </a:cubicBezTo>
                    <a:cubicBezTo>
                      <a:pt x="426" y="341"/>
                      <a:pt x="415" y="360"/>
                      <a:pt x="401" y="376"/>
                    </a:cubicBezTo>
                    <a:cubicBezTo>
                      <a:pt x="386" y="395"/>
                      <a:pt x="368" y="410"/>
                      <a:pt x="347" y="422"/>
                    </a:cubicBezTo>
                    <a:cubicBezTo>
                      <a:pt x="318" y="438"/>
                      <a:pt x="284" y="447"/>
                      <a:pt x="250" y="447"/>
                    </a:cubicBezTo>
                    <a:cubicBezTo>
                      <a:pt x="231" y="447"/>
                      <a:pt x="213" y="445"/>
                      <a:pt x="196" y="440"/>
                    </a:cubicBezTo>
                    <a:cubicBezTo>
                      <a:pt x="176" y="434"/>
                      <a:pt x="157" y="426"/>
                      <a:pt x="140" y="414"/>
                    </a:cubicBezTo>
                    <a:cubicBezTo>
                      <a:pt x="109" y="393"/>
                      <a:pt x="84" y="364"/>
                      <a:pt x="69" y="330"/>
                    </a:cubicBezTo>
                    <a:cubicBezTo>
                      <a:pt x="57" y="305"/>
                      <a:pt x="52" y="277"/>
                      <a:pt x="52" y="249"/>
                    </a:cubicBezTo>
                    <a:cubicBezTo>
                      <a:pt x="52" y="225"/>
                      <a:pt x="56" y="201"/>
                      <a:pt x="65" y="179"/>
                    </a:cubicBezTo>
                    <a:cubicBezTo>
                      <a:pt x="16" y="161"/>
                      <a:pt x="16" y="161"/>
                      <a:pt x="16" y="161"/>
                    </a:cubicBezTo>
                    <a:cubicBezTo>
                      <a:pt x="6" y="189"/>
                      <a:pt x="0" y="219"/>
                      <a:pt x="0" y="249"/>
                    </a:cubicBezTo>
                    <a:cubicBezTo>
                      <a:pt x="0" y="285"/>
                      <a:pt x="7" y="319"/>
                      <a:pt x="22" y="351"/>
                    </a:cubicBezTo>
                    <a:cubicBezTo>
                      <a:pt x="41" y="394"/>
                      <a:pt x="72" y="431"/>
                      <a:pt x="111" y="457"/>
                    </a:cubicBezTo>
                    <a:cubicBezTo>
                      <a:pt x="133" y="472"/>
                      <a:pt x="157" y="483"/>
                      <a:pt x="182" y="490"/>
                    </a:cubicBezTo>
                    <a:cubicBezTo>
                      <a:pt x="204" y="496"/>
                      <a:pt x="227" y="499"/>
                      <a:pt x="250" y="499"/>
                    </a:cubicBezTo>
                    <a:cubicBezTo>
                      <a:pt x="293" y="499"/>
                      <a:pt x="335" y="488"/>
                      <a:pt x="373" y="466"/>
                    </a:cubicBezTo>
                    <a:cubicBezTo>
                      <a:pt x="399" y="452"/>
                      <a:pt x="422" y="432"/>
                      <a:pt x="441" y="409"/>
                    </a:cubicBezTo>
                    <a:cubicBezTo>
                      <a:pt x="458" y="389"/>
                      <a:pt x="472" y="365"/>
                      <a:pt x="482" y="340"/>
                    </a:cubicBezTo>
                    <a:cubicBezTo>
                      <a:pt x="493" y="311"/>
                      <a:pt x="499" y="281"/>
                      <a:pt x="499" y="249"/>
                    </a:cubicBezTo>
                    <a:cubicBezTo>
                      <a:pt x="499" y="215"/>
                      <a:pt x="492" y="181"/>
                      <a:pt x="478" y="150"/>
                    </a:cubicBezTo>
                    <a:cubicBezTo>
                      <a:pt x="465" y="120"/>
                      <a:pt x="446" y="93"/>
                      <a:pt x="422" y="70"/>
                    </a:cubicBezTo>
                    <a:close/>
                  </a:path>
                </a:pathLst>
              </a:custGeom>
              <a:solidFill>
                <a:srgbClr val="35AFFF"/>
              </a:solidFill>
              <a:ln>
                <a:noFill/>
              </a:ln>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1" name="Freeform 108"/>
              <p:cNvSpPr>
                <a:spLocks/>
              </p:cNvSpPr>
              <p:nvPr/>
            </p:nvSpPr>
            <p:spPr bwMode="auto">
              <a:xfrm>
                <a:off x="2143125" y="3051175"/>
                <a:ext cx="103187" cy="106362"/>
              </a:xfrm>
              <a:custGeom>
                <a:avLst/>
                <a:gdLst>
                  <a:gd name="T0" fmla="*/ 32 w 33"/>
                  <a:gd name="T1" fmla="*/ 26 h 34"/>
                  <a:gd name="T2" fmla="*/ 27 w 33"/>
                  <a:gd name="T3" fmla="*/ 21 h 34"/>
                  <a:gd name="T4" fmla="*/ 24 w 33"/>
                  <a:gd name="T5" fmla="*/ 11 h 34"/>
                  <a:gd name="T6" fmla="*/ 14 w 33"/>
                  <a:gd name="T7" fmla="*/ 9 h 34"/>
                  <a:gd name="T8" fmla="*/ 7 w 33"/>
                  <a:gd name="T9" fmla="*/ 2 h 34"/>
                  <a:gd name="T10" fmla="*/ 1 w 33"/>
                  <a:gd name="T11" fmla="*/ 2 h 34"/>
                  <a:gd name="T12" fmla="*/ 1 w 33"/>
                  <a:gd name="T13" fmla="*/ 8 h 34"/>
                  <a:gd name="T14" fmla="*/ 8 w 33"/>
                  <a:gd name="T15" fmla="*/ 15 h 34"/>
                  <a:gd name="T16" fmla="*/ 11 w 33"/>
                  <a:gd name="T17" fmla="*/ 25 h 34"/>
                  <a:gd name="T18" fmla="*/ 21 w 33"/>
                  <a:gd name="T19" fmla="*/ 27 h 34"/>
                  <a:gd name="T20" fmla="*/ 26 w 33"/>
                  <a:gd name="T21" fmla="*/ 32 h 34"/>
                  <a:gd name="T22" fmla="*/ 32 w 33"/>
                  <a:gd name="T23" fmla="*/ 32 h 34"/>
                  <a:gd name="T24" fmla="*/ 32 w 33"/>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2" y="26"/>
                    </a:moveTo>
                    <a:cubicBezTo>
                      <a:pt x="27" y="21"/>
                      <a:pt x="27" y="21"/>
                      <a:pt x="27" y="21"/>
                    </a:cubicBezTo>
                    <a:cubicBezTo>
                      <a:pt x="28" y="18"/>
                      <a:pt x="27" y="14"/>
                      <a:pt x="24" y="11"/>
                    </a:cubicBezTo>
                    <a:cubicBezTo>
                      <a:pt x="22" y="9"/>
                      <a:pt x="18" y="8"/>
                      <a:pt x="14" y="9"/>
                    </a:cubicBezTo>
                    <a:cubicBezTo>
                      <a:pt x="7" y="2"/>
                      <a:pt x="7" y="2"/>
                      <a:pt x="7" y="2"/>
                    </a:cubicBezTo>
                    <a:cubicBezTo>
                      <a:pt x="6" y="0"/>
                      <a:pt x="3" y="0"/>
                      <a:pt x="1" y="2"/>
                    </a:cubicBezTo>
                    <a:cubicBezTo>
                      <a:pt x="0" y="4"/>
                      <a:pt x="0" y="6"/>
                      <a:pt x="1" y="8"/>
                    </a:cubicBezTo>
                    <a:cubicBezTo>
                      <a:pt x="8" y="15"/>
                      <a:pt x="8" y="15"/>
                      <a:pt x="8" y="15"/>
                    </a:cubicBezTo>
                    <a:cubicBezTo>
                      <a:pt x="7" y="19"/>
                      <a:pt x="8" y="23"/>
                      <a:pt x="11" y="25"/>
                    </a:cubicBezTo>
                    <a:cubicBezTo>
                      <a:pt x="13" y="28"/>
                      <a:pt x="17" y="29"/>
                      <a:pt x="21" y="27"/>
                    </a:cubicBezTo>
                    <a:cubicBezTo>
                      <a:pt x="26" y="32"/>
                      <a:pt x="26" y="32"/>
                      <a:pt x="26" y="32"/>
                    </a:cubicBezTo>
                    <a:cubicBezTo>
                      <a:pt x="27" y="34"/>
                      <a:pt x="30" y="34"/>
                      <a:pt x="32" y="32"/>
                    </a:cubicBezTo>
                    <a:cubicBezTo>
                      <a:pt x="33" y="31"/>
                      <a:pt x="33" y="28"/>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2" name="Freeform 109"/>
              <p:cNvSpPr>
                <a:spLocks/>
              </p:cNvSpPr>
              <p:nvPr/>
            </p:nvSpPr>
            <p:spPr bwMode="auto">
              <a:xfrm>
                <a:off x="1500188" y="2406650"/>
                <a:ext cx="106362" cy="106362"/>
              </a:xfrm>
              <a:custGeom>
                <a:avLst/>
                <a:gdLst>
                  <a:gd name="T0" fmla="*/ 32 w 34"/>
                  <a:gd name="T1" fmla="*/ 26 h 34"/>
                  <a:gd name="T2" fmla="*/ 25 w 34"/>
                  <a:gd name="T3" fmla="*/ 19 h 34"/>
                  <a:gd name="T4" fmla="*/ 23 w 34"/>
                  <a:gd name="T5" fmla="*/ 9 h 34"/>
                  <a:gd name="T6" fmla="*/ 13 w 34"/>
                  <a:gd name="T7" fmla="*/ 6 h 34"/>
                  <a:gd name="T8" fmla="*/ 8 w 34"/>
                  <a:gd name="T9" fmla="*/ 1 h 34"/>
                  <a:gd name="T10" fmla="*/ 2 w 34"/>
                  <a:gd name="T11" fmla="*/ 1 h 34"/>
                  <a:gd name="T12" fmla="*/ 2 w 34"/>
                  <a:gd name="T13" fmla="*/ 8 h 34"/>
                  <a:gd name="T14" fmla="*/ 7 w 34"/>
                  <a:gd name="T15" fmla="*/ 12 h 34"/>
                  <a:gd name="T16" fmla="*/ 9 w 34"/>
                  <a:gd name="T17" fmla="*/ 22 h 34"/>
                  <a:gd name="T18" fmla="*/ 19 w 34"/>
                  <a:gd name="T19" fmla="*/ 25 h 34"/>
                  <a:gd name="T20" fmla="*/ 26 w 34"/>
                  <a:gd name="T21" fmla="*/ 32 h 34"/>
                  <a:gd name="T22" fmla="*/ 32 w 34"/>
                  <a:gd name="T23" fmla="*/ 32 h 34"/>
                  <a:gd name="T24" fmla="*/ 32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6"/>
                    </a:moveTo>
                    <a:cubicBezTo>
                      <a:pt x="25" y="19"/>
                      <a:pt x="25" y="19"/>
                      <a:pt x="25" y="19"/>
                    </a:cubicBezTo>
                    <a:cubicBezTo>
                      <a:pt x="26" y="15"/>
                      <a:pt x="25" y="11"/>
                      <a:pt x="23" y="9"/>
                    </a:cubicBezTo>
                    <a:cubicBezTo>
                      <a:pt x="20" y="6"/>
                      <a:pt x="16" y="5"/>
                      <a:pt x="13" y="6"/>
                    </a:cubicBezTo>
                    <a:cubicBezTo>
                      <a:pt x="8" y="1"/>
                      <a:pt x="8" y="1"/>
                      <a:pt x="8" y="1"/>
                    </a:cubicBezTo>
                    <a:cubicBezTo>
                      <a:pt x="6" y="0"/>
                      <a:pt x="3" y="0"/>
                      <a:pt x="2" y="1"/>
                    </a:cubicBezTo>
                    <a:cubicBezTo>
                      <a:pt x="0" y="3"/>
                      <a:pt x="0" y="6"/>
                      <a:pt x="2" y="8"/>
                    </a:cubicBezTo>
                    <a:cubicBezTo>
                      <a:pt x="7" y="12"/>
                      <a:pt x="7" y="12"/>
                      <a:pt x="7" y="12"/>
                    </a:cubicBezTo>
                    <a:cubicBezTo>
                      <a:pt x="6" y="16"/>
                      <a:pt x="6" y="20"/>
                      <a:pt x="9" y="22"/>
                    </a:cubicBezTo>
                    <a:cubicBezTo>
                      <a:pt x="12" y="25"/>
                      <a:pt x="15" y="26"/>
                      <a:pt x="19" y="25"/>
                    </a:cubicBezTo>
                    <a:cubicBezTo>
                      <a:pt x="26" y="32"/>
                      <a:pt x="26" y="32"/>
                      <a:pt x="26" y="32"/>
                    </a:cubicBezTo>
                    <a:cubicBezTo>
                      <a:pt x="28" y="34"/>
                      <a:pt x="30" y="34"/>
                      <a:pt x="32" y="32"/>
                    </a:cubicBezTo>
                    <a:cubicBezTo>
                      <a:pt x="34" y="30"/>
                      <a:pt x="34" y="27"/>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3" name="Freeform 110"/>
              <p:cNvSpPr>
                <a:spLocks/>
              </p:cNvSpPr>
              <p:nvPr/>
            </p:nvSpPr>
            <p:spPr bwMode="auto">
              <a:xfrm>
                <a:off x="2259013" y="2752725"/>
                <a:ext cx="138112" cy="58737"/>
              </a:xfrm>
              <a:custGeom>
                <a:avLst/>
                <a:gdLst>
                  <a:gd name="T0" fmla="*/ 39 w 44"/>
                  <a:gd name="T1" fmla="*/ 5 h 19"/>
                  <a:gd name="T2" fmla="*/ 32 w 44"/>
                  <a:gd name="T3" fmla="*/ 5 h 19"/>
                  <a:gd name="T4" fmla="*/ 24 w 44"/>
                  <a:gd name="T5" fmla="*/ 0 h 19"/>
                  <a:gd name="T6" fmla="*/ 15 w 44"/>
                  <a:gd name="T7" fmla="*/ 5 h 19"/>
                  <a:gd name="T8" fmla="*/ 5 w 44"/>
                  <a:gd name="T9" fmla="*/ 5 h 19"/>
                  <a:gd name="T10" fmla="*/ 0 w 44"/>
                  <a:gd name="T11" fmla="*/ 9 h 19"/>
                  <a:gd name="T12" fmla="*/ 5 w 44"/>
                  <a:gd name="T13" fmla="*/ 14 h 19"/>
                  <a:gd name="T14" fmla="*/ 15 w 44"/>
                  <a:gd name="T15" fmla="*/ 14 h 19"/>
                  <a:gd name="T16" fmla="*/ 24 w 44"/>
                  <a:gd name="T17" fmla="*/ 19 h 19"/>
                  <a:gd name="T18" fmla="*/ 32 w 44"/>
                  <a:gd name="T19" fmla="*/ 14 h 19"/>
                  <a:gd name="T20" fmla="*/ 39 w 44"/>
                  <a:gd name="T21" fmla="*/ 14 h 19"/>
                  <a:gd name="T22" fmla="*/ 44 w 44"/>
                  <a:gd name="T23" fmla="*/ 9 h 19"/>
                  <a:gd name="T24" fmla="*/ 39 w 44"/>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9">
                    <a:moveTo>
                      <a:pt x="39" y="5"/>
                    </a:moveTo>
                    <a:cubicBezTo>
                      <a:pt x="32" y="5"/>
                      <a:pt x="32" y="5"/>
                      <a:pt x="32" y="5"/>
                    </a:cubicBezTo>
                    <a:cubicBezTo>
                      <a:pt x="31" y="2"/>
                      <a:pt x="27" y="0"/>
                      <a:pt x="24" y="0"/>
                    </a:cubicBezTo>
                    <a:cubicBezTo>
                      <a:pt x="20" y="0"/>
                      <a:pt x="16" y="2"/>
                      <a:pt x="15" y="5"/>
                    </a:cubicBezTo>
                    <a:cubicBezTo>
                      <a:pt x="5" y="5"/>
                      <a:pt x="5" y="5"/>
                      <a:pt x="5" y="5"/>
                    </a:cubicBezTo>
                    <a:cubicBezTo>
                      <a:pt x="2" y="5"/>
                      <a:pt x="0" y="7"/>
                      <a:pt x="0" y="9"/>
                    </a:cubicBezTo>
                    <a:cubicBezTo>
                      <a:pt x="0" y="12"/>
                      <a:pt x="2" y="14"/>
                      <a:pt x="5" y="14"/>
                    </a:cubicBezTo>
                    <a:cubicBezTo>
                      <a:pt x="15" y="14"/>
                      <a:pt x="15" y="14"/>
                      <a:pt x="15" y="14"/>
                    </a:cubicBezTo>
                    <a:cubicBezTo>
                      <a:pt x="17" y="17"/>
                      <a:pt x="20" y="19"/>
                      <a:pt x="24" y="19"/>
                    </a:cubicBezTo>
                    <a:cubicBezTo>
                      <a:pt x="27" y="19"/>
                      <a:pt x="31" y="17"/>
                      <a:pt x="32" y="14"/>
                    </a:cubicBezTo>
                    <a:cubicBezTo>
                      <a:pt x="39" y="14"/>
                      <a:pt x="39" y="14"/>
                      <a:pt x="39" y="14"/>
                    </a:cubicBezTo>
                    <a:cubicBezTo>
                      <a:pt x="42" y="14"/>
                      <a:pt x="44" y="12"/>
                      <a:pt x="44" y="9"/>
                    </a:cubicBezTo>
                    <a:cubicBezTo>
                      <a:pt x="44" y="7"/>
                      <a:pt x="42" y="5"/>
                      <a:pt x="39"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4" name="Freeform 111"/>
              <p:cNvSpPr>
                <a:spLocks/>
              </p:cNvSpPr>
              <p:nvPr/>
            </p:nvSpPr>
            <p:spPr bwMode="auto">
              <a:xfrm>
                <a:off x="1354138" y="2752725"/>
                <a:ext cx="133350" cy="58737"/>
              </a:xfrm>
              <a:custGeom>
                <a:avLst/>
                <a:gdLst>
                  <a:gd name="T0" fmla="*/ 38 w 43"/>
                  <a:gd name="T1" fmla="*/ 5 h 19"/>
                  <a:gd name="T2" fmla="*/ 28 w 43"/>
                  <a:gd name="T3" fmla="*/ 5 h 19"/>
                  <a:gd name="T4" fmla="*/ 20 w 43"/>
                  <a:gd name="T5" fmla="*/ 0 h 19"/>
                  <a:gd name="T6" fmla="*/ 11 w 43"/>
                  <a:gd name="T7" fmla="*/ 5 h 19"/>
                  <a:gd name="T8" fmla="*/ 4 w 43"/>
                  <a:gd name="T9" fmla="*/ 5 h 19"/>
                  <a:gd name="T10" fmla="*/ 0 w 43"/>
                  <a:gd name="T11" fmla="*/ 9 h 19"/>
                  <a:gd name="T12" fmla="*/ 4 w 43"/>
                  <a:gd name="T13" fmla="*/ 14 h 19"/>
                  <a:gd name="T14" fmla="*/ 11 w 43"/>
                  <a:gd name="T15" fmla="*/ 14 h 19"/>
                  <a:gd name="T16" fmla="*/ 20 w 43"/>
                  <a:gd name="T17" fmla="*/ 19 h 19"/>
                  <a:gd name="T18" fmla="*/ 28 w 43"/>
                  <a:gd name="T19" fmla="*/ 14 h 19"/>
                  <a:gd name="T20" fmla="*/ 38 w 43"/>
                  <a:gd name="T21" fmla="*/ 14 h 19"/>
                  <a:gd name="T22" fmla="*/ 43 w 43"/>
                  <a:gd name="T23" fmla="*/ 9 h 19"/>
                  <a:gd name="T24" fmla="*/ 38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8" y="5"/>
                    </a:moveTo>
                    <a:cubicBezTo>
                      <a:pt x="28" y="5"/>
                      <a:pt x="28" y="5"/>
                      <a:pt x="28" y="5"/>
                    </a:cubicBezTo>
                    <a:cubicBezTo>
                      <a:pt x="27" y="2"/>
                      <a:pt x="24" y="0"/>
                      <a:pt x="20" y="0"/>
                    </a:cubicBezTo>
                    <a:cubicBezTo>
                      <a:pt x="16" y="0"/>
                      <a:pt x="13" y="2"/>
                      <a:pt x="11" y="5"/>
                    </a:cubicBezTo>
                    <a:cubicBezTo>
                      <a:pt x="4" y="5"/>
                      <a:pt x="4" y="5"/>
                      <a:pt x="4" y="5"/>
                    </a:cubicBezTo>
                    <a:cubicBezTo>
                      <a:pt x="2" y="5"/>
                      <a:pt x="0" y="7"/>
                      <a:pt x="0" y="9"/>
                    </a:cubicBezTo>
                    <a:cubicBezTo>
                      <a:pt x="0" y="12"/>
                      <a:pt x="2" y="14"/>
                      <a:pt x="4" y="14"/>
                    </a:cubicBezTo>
                    <a:cubicBezTo>
                      <a:pt x="11" y="14"/>
                      <a:pt x="11" y="14"/>
                      <a:pt x="11" y="14"/>
                    </a:cubicBezTo>
                    <a:cubicBezTo>
                      <a:pt x="13" y="17"/>
                      <a:pt x="16" y="19"/>
                      <a:pt x="20" y="19"/>
                    </a:cubicBezTo>
                    <a:cubicBezTo>
                      <a:pt x="24" y="19"/>
                      <a:pt x="27" y="17"/>
                      <a:pt x="28" y="14"/>
                    </a:cubicBezTo>
                    <a:cubicBezTo>
                      <a:pt x="38" y="14"/>
                      <a:pt x="38" y="14"/>
                      <a:pt x="38" y="14"/>
                    </a:cubicBezTo>
                    <a:cubicBezTo>
                      <a:pt x="41" y="14"/>
                      <a:pt x="43" y="12"/>
                      <a:pt x="43" y="9"/>
                    </a:cubicBezTo>
                    <a:cubicBezTo>
                      <a:pt x="43" y="7"/>
                      <a:pt x="41" y="5"/>
                      <a:pt x="38"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5" name="Freeform 112"/>
              <p:cNvSpPr>
                <a:spLocks/>
              </p:cNvSpPr>
              <p:nvPr/>
            </p:nvSpPr>
            <p:spPr bwMode="auto">
              <a:xfrm>
                <a:off x="2143125" y="2406650"/>
                <a:ext cx="103187" cy="106362"/>
              </a:xfrm>
              <a:custGeom>
                <a:avLst/>
                <a:gdLst>
                  <a:gd name="T0" fmla="*/ 32 w 33"/>
                  <a:gd name="T1" fmla="*/ 1 h 34"/>
                  <a:gd name="T2" fmla="*/ 26 w 33"/>
                  <a:gd name="T3" fmla="*/ 1 h 34"/>
                  <a:gd name="T4" fmla="*/ 21 w 33"/>
                  <a:gd name="T5" fmla="*/ 6 h 34"/>
                  <a:gd name="T6" fmla="*/ 11 w 33"/>
                  <a:gd name="T7" fmla="*/ 9 h 34"/>
                  <a:gd name="T8" fmla="*/ 8 w 33"/>
                  <a:gd name="T9" fmla="*/ 19 h 34"/>
                  <a:gd name="T10" fmla="*/ 1 w 33"/>
                  <a:gd name="T11" fmla="*/ 26 h 34"/>
                  <a:gd name="T12" fmla="*/ 1 w 33"/>
                  <a:gd name="T13" fmla="*/ 32 h 34"/>
                  <a:gd name="T14" fmla="*/ 7 w 33"/>
                  <a:gd name="T15" fmla="*/ 32 h 34"/>
                  <a:gd name="T16" fmla="*/ 14 w 33"/>
                  <a:gd name="T17" fmla="*/ 25 h 34"/>
                  <a:gd name="T18" fmla="*/ 24 w 33"/>
                  <a:gd name="T19" fmla="*/ 22 h 34"/>
                  <a:gd name="T20" fmla="*/ 27 w 33"/>
                  <a:gd name="T21" fmla="*/ 13 h 34"/>
                  <a:gd name="T22" fmla="*/ 32 w 33"/>
                  <a:gd name="T23" fmla="*/ 8 h 34"/>
                  <a:gd name="T24" fmla="*/ 32 w 33"/>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2" y="1"/>
                    </a:moveTo>
                    <a:cubicBezTo>
                      <a:pt x="30" y="0"/>
                      <a:pt x="27" y="0"/>
                      <a:pt x="26" y="1"/>
                    </a:cubicBezTo>
                    <a:cubicBezTo>
                      <a:pt x="21" y="6"/>
                      <a:pt x="21" y="6"/>
                      <a:pt x="21" y="6"/>
                    </a:cubicBezTo>
                    <a:cubicBezTo>
                      <a:pt x="17" y="5"/>
                      <a:pt x="13" y="6"/>
                      <a:pt x="11" y="9"/>
                    </a:cubicBezTo>
                    <a:cubicBezTo>
                      <a:pt x="8" y="11"/>
                      <a:pt x="7" y="15"/>
                      <a:pt x="8" y="19"/>
                    </a:cubicBezTo>
                    <a:cubicBezTo>
                      <a:pt x="1" y="26"/>
                      <a:pt x="1" y="26"/>
                      <a:pt x="1" y="26"/>
                    </a:cubicBezTo>
                    <a:cubicBezTo>
                      <a:pt x="0" y="27"/>
                      <a:pt x="0" y="30"/>
                      <a:pt x="1" y="32"/>
                    </a:cubicBezTo>
                    <a:cubicBezTo>
                      <a:pt x="3" y="34"/>
                      <a:pt x="6" y="34"/>
                      <a:pt x="7" y="32"/>
                    </a:cubicBezTo>
                    <a:cubicBezTo>
                      <a:pt x="14" y="25"/>
                      <a:pt x="14" y="25"/>
                      <a:pt x="14" y="25"/>
                    </a:cubicBezTo>
                    <a:cubicBezTo>
                      <a:pt x="18" y="26"/>
                      <a:pt x="22" y="25"/>
                      <a:pt x="24" y="22"/>
                    </a:cubicBezTo>
                    <a:cubicBezTo>
                      <a:pt x="27" y="20"/>
                      <a:pt x="28" y="16"/>
                      <a:pt x="27" y="13"/>
                    </a:cubicBezTo>
                    <a:cubicBezTo>
                      <a:pt x="32" y="8"/>
                      <a:pt x="32" y="8"/>
                      <a:pt x="32" y="8"/>
                    </a:cubicBezTo>
                    <a:cubicBezTo>
                      <a:pt x="33" y="6"/>
                      <a:pt x="33" y="3"/>
                      <a:pt x="32" y="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6" name="Freeform 113"/>
              <p:cNvSpPr>
                <a:spLocks/>
              </p:cNvSpPr>
              <p:nvPr/>
            </p:nvSpPr>
            <p:spPr bwMode="auto">
              <a:xfrm>
                <a:off x="1500188" y="3051175"/>
                <a:ext cx="106362" cy="106362"/>
              </a:xfrm>
              <a:custGeom>
                <a:avLst/>
                <a:gdLst>
                  <a:gd name="T0" fmla="*/ 32 w 34"/>
                  <a:gd name="T1" fmla="*/ 2 h 34"/>
                  <a:gd name="T2" fmla="*/ 26 w 34"/>
                  <a:gd name="T3" fmla="*/ 2 h 34"/>
                  <a:gd name="T4" fmla="*/ 19 w 34"/>
                  <a:gd name="T5" fmla="*/ 9 h 34"/>
                  <a:gd name="T6" fmla="*/ 9 w 34"/>
                  <a:gd name="T7" fmla="*/ 11 h 34"/>
                  <a:gd name="T8" fmla="*/ 7 w 34"/>
                  <a:gd name="T9" fmla="*/ 21 h 34"/>
                  <a:gd name="T10" fmla="*/ 2 w 34"/>
                  <a:gd name="T11" fmla="*/ 26 h 34"/>
                  <a:gd name="T12" fmla="*/ 2 w 34"/>
                  <a:gd name="T13" fmla="*/ 32 h 34"/>
                  <a:gd name="T14" fmla="*/ 8 w 34"/>
                  <a:gd name="T15" fmla="*/ 32 h 34"/>
                  <a:gd name="T16" fmla="*/ 13 w 34"/>
                  <a:gd name="T17" fmla="*/ 27 h 34"/>
                  <a:gd name="T18" fmla="*/ 23 w 34"/>
                  <a:gd name="T19" fmla="*/ 25 h 34"/>
                  <a:gd name="T20" fmla="*/ 25 w 34"/>
                  <a:gd name="T21" fmla="*/ 15 h 34"/>
                  <a:gd name="T22" fmla="*/ 32 w 34"/>
                  <a:gd name="T23" fmla="*/ 8 h 34"/>
                  <a:gd name="T24" fmla="*/ 32 w 34"/>
                  <a:gd name="T25"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
                    </a:moveTo>
                    <a:cubicBezTo>
                      <a:pt x="30" y="0"/>
                      <a:pt x="28" y="0"/>
                      <a:pt x="26" y="2"/>
                    </a:cubicBezTo>
                    <a:cubicBezTo>
                      <a:pt x="19" y="9"/>
                      <a:pt x="19" y="9"/>
                      <a:pt x="19" y="9"/>
                    </a:cubicBezTo>
                    <a:cubicBezTo>
                      <a:pt x="15" y="8"/>
                      <a:pt x="12" y="9"/>
                      <a:pt x="9" y="11"/>
                    </a:cubicBezTo>
                    <a:cubicBezTo>
                      <a:pt x="6" y="14"/>
                      <a:pt x="6" y="18"/>
                      <a:pt x="7" y="21"/>
                    </a:cubicBezTo>
                    <a:cubicBezTo>
                      <a:pt x="2" y="26"/>
                      <a:pt x="2" y="26"/>
                      <a:pt x="2" y="26"/>
                    </a:cubicBezTo>
                    <a:cubicBezTo>
                      <a:pt x="0" y="28"/>
                      <a:pt x="0" y="31"/>
                      <a:pt x="2" y="32"/>
                    </a:cubicBezTo>
                    <a:cubicBezTo>
                      <a:pt x="3" y="34"/>
                      <a:pt x="6" y="34"/>
                      <a:pt x="8" y="32"/>
                    </a:cubicBezTo>
                    <a:cubicBezTo>
                      <a:pt x="13" y="27"/>
                      <a:pt x="13" y="27"/>
                      <a:pt x="13" y="27"/>
                    </a:cubicBezTo>
                    <a:cubicBezTo>
                      <a:pt x="16" y="29"/>
                      <a:pt x="20" y="28"/>
                      <a:pt x="23" y="25"/>
                    </a:cubicBezTo>
                    <a:cubicBezTo>
                      <a:pt x="25" y="23"/>
                      <a:pt x="26" y="19"/>
                      <a:pt x="25" y="15"/>
                    </a:cubicBezTo>
                    <a:cubicBezTo>
                      <a:pt x="32" y="8"/>
                      <a:pt x="32" y="8"/>
                      <a:pt x="32" y="8"/>
                    </a:cubicBezTo>
                    <a:cubicBezTo>
                      <a:pt x="34" y="6"/>
                      <a:pt x="34" y="4"/>
                      <a:pt x="32" y="2"/>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7" name="Freeform 114"/>
              <p:cNvSpPr>
                <a:spLocks/>
              </p:cNvSpPr>
              <p:nvPr/>
            </p:nvSpPr>
            <p:spPr bwMode="auto">
              <a:xfrm>
                <a:off x="1844675" y="2259013"/>
                <a:ext cx="58737" cy="134937"/>
              </a:xfrm>
              <a:custGeom>
                <a:avLst/>
                <a:gdLst>
                  <a:gd name="T0" fmla="*/ 14 w 19"/>
                  <a:gd name="T1" fmla="*/ 11 h 43"/>
                  <a:gd name="T2" fmla="*/ 14 w 19"/>
                  <a:gd name="T3" fmla="*/ 4 h 43"/>
                  <a:gd name="T4" fmla="*/ 10 w 19"/>
                  <a:gd name="T5" fmla="*/ 0 h 43"/>
                  <a:gd name="T6" fmla="*/ 5 w 19"/>
                  <a:gd name="T7" fmla="*/ 4 h 43"/>
                  <a:gd name="T8" fmla="*/ 5 w 19"/>
                  <a:gd name="T9" fmla="*/ 11 h 43"/>
                  <a:gd name="T10" fmla="*/ 0 w 19"/>
                  <a:gd name="T11" fmla="*/ 20 h 43"/>
                  <a:gd name="T12" fmla="*/ 5 w 19"/>
                  <a:gd name="T13" fmla="*/ 28 h 43"/>
                  <a:gd name="T14" fmla="*/ 5 w 19"/>
                  <a:gd name="T15" fmla="*/ 38 h 43"/>
                  <a:gd name="T16" fmla="*/ 10 w 19"/>
                  <a:gd name="T17" fmla="*/ 43 h 43"/>
                  <a:gd name="T18" fmla="*/ 14 w 19"/>
                  <a:gd name="T19" fmla="*/ 38 h 43"/>
                  <a:gd name="T20" fmla="*/ 14 w 19"/>
                  <a:gd name="T21" fmla="*/ 28 h 43"/>
                  <a:gd name="T22" fmla="*/ 19 w 19"/>
                  <a:gd name="T23" fmla="*/ 20 h 43"/>
                  <a:gd name="T24" fmla="*/ 14 w 19"/>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1"/>
                    </a:moveTo>
                    <a:cubicBezTo>
                      <a:pt x="14" y="4"/>
                      <a:pt x="14" y="4"/>
                      <a:pt x="14" y="4"/>
                    </a:cubicBezTo>
                    <a:cubicBezTo>
                      <a:pt x="14" y="1"/>
                      <a:pt x="12" y="0"/>
                      <a:pt x="10" y="0"/>
                    </a:cubicBezTo>
                    <a:cubicBezTo>
                      <a:pt x="7" y="0"/>
                      <a:pt x="5" y="1"/>
                      <a:pt x="5" y="4"/>
                    </a:cubicBezTo>
                    <a:cubicBezTo>
                      <a:pt x="5" y="11"/>
                      <a:pt x="5" y="11"/>
                      <a:pt x="5" y="11"/>
                    </a:cubicBezTo>
                    <a:cubicBezTo>
                      <a:pt x="2" y="13"/>
                      <a:pt x="0" y="16"/>
                      <a:pt x="0" y="20"/>
                    </a:cubicBezTo>
                    <a:cubicBezTo>
                      <a:pt x="0" y="23"/>
                      <a:pt x="2" y="27"/>
                      <a:pt x="5" y="28"/>
                    </a:cubicBezTo>
                    <a:cubicBezTo>
                      <a:pt x="5" y="38"/>
                      <a:pt x="5" y="38"/>
                      <a:pt x="5" y="38"/>
                    </a:cubicBezTo>
                    <a:cubicBezTo>
                      <a:pt x="5" y="41"/>
                      <a:pt x="7" y="43"/>
                      <a:pt x="10" y="43"/>
                    </a:cubicBezTo>
                    <a:cubicBezTo>
                      <a:pt x="12" y="43"/>
                      <a:pt x="14" y="41"/>
                      <a:pt x="14" y="38"/>
                    </a:cubicBezTo>
                    <a:cubicBezTo>
                      <a:pt x="14" y="28"/>
                      <a:pt x="14" y="28"/>
                      <a:pt x="14" y="28"/>
                    </a:cubicBezTo>
                    <a:cubicBezTo>
                      <a:pt x="17" y="27"/>
                      <a:pt x="19" y="23"/>
                      <a:pt x="19" y="20"/>
                    </a:cubicBezTo>
                    <a:cubicBezTo>
                      <a:pt x="19" y="16"/>
                      <a:pt x="17" y="13"/>
                      <a:pt x="14" y="1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8" name="Freeform 115"/>
              <p:cNvSpPr>
                <a:spLocks/>
              </p:cNvSpPr>
              <p:nvPr/>
            </p:nvSpPr>
            <p:spPr bwMode="auto">
              <a:xfrm>
                <a:off x="1844675" y="3170238"/>
                <a:ext cx="58737" cy="134937"/>
              </a:xfrm>
              <a:custGeom>
                <a:avLst/>
                <a:gdLst>
                  <a:gd name="T0" fmla="*/ 14 w 19"/>
                  <a:gd name="T1" fmla="*/ 15 h 43"/>
                  <a:gd name="T2" fmla="*/ 14 w 19"/>
                  <a:gd name="T3" fmla="*/ 5 h 43"/>
                  <a:gd name="T4" fmla="*/ 10 w 19"/>
                  <a:gd name="T5" fmla="*/ 0 h 43"/>
                  <a:gd name="T6" fmla="*/ 5 w 19"/>
                  <a:gd name="T7" fmla="*/ 5 h 43"/>
                  <a:gd name="T8" fmla="*/ 5 w 19"/>
                  <a:gd name="T9" fmla="*/ 15 h 43"/>
                  <a:gd name="T10" fmla="*/ 0 w 19"/>
                  <a:gd name="T11" fmla="*/ 23 h 43"/>
                  <a:gd name="T12" fmla="*/ 5 w 19"/>
                  <a:gd name="T13" fmla="*/ 32 h 43"/>
                  <a:gd name="T14" fmla="*/ 5 w 19"/>
                  <a:gd name="T15" fmla="*/ 39 h 43"/>
                  <a:gd name="T16" fmla="*/ 10 w 19"/>
                  <a:gd name="T17" fmla="*/ 43 h 43"/>
                  <a:gd name="T18" fmla="*/ 14 w 19"/>
                  <a:gd name="T19" fmla="*/ 39 h 43"/>
                  <a:gd name="T20" fmla="*/ 14 w 19"/>
                  <a:gd name="T21" fmla="*/ 32 h 43"/>
                  <a:gd name="T22" fmla="*/ 19 w 19"/>
                  <a:gd name="T23" fmla="*/ 23 h 43"/>
                  <a:gd name="T24" fmla="*/ 14 w 19"/>
                  <a:gd name="T25"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5"/>
                    </a:moveTo>
                    <a:cubicBezTo>
                      <a:pt x="14" y="5"/>
                      <a:pt x="14" y="5"/>
                      <a:pt x="14" y="5"/>
                    </a:cubicBezTo>
                    <a:cubicBezTo>
                      <a:pt x="14" y="2"/>
                      <a:pt x="12" y="0"/>
                      <a:pt x="10" y="0"/>
                    </a:cubicBezTo>
                    <a:cubicBezTo>
                      <a:pt x="7" y="0"/>
                      <a:pt x="5" y="2"/>
                      <a:pt x="5" y="5"/>
                    </a:cubicBezTo>
                    <a:cubicBezTo>
                      <a:pt x="5" y="15"/>
                      <a:pt x="5" y="15"/>
                      <a:pt x="5" y="15"/>
                    </a:cubicBezTo>
                    <a:cubicBezTo>
                      <a:pt x="2" y="16"/>
                      <a:pt x="0" y="19"/>
                      <a:pt x="0" y="23"/>
                    </a:cubicBezTo>
                    <a:cubicBezTo>
                      <a:pt x="0" y="27"/>
                      <a:pt x="2" y="30"/>
                      <a:pt x="5" y="32"/>
                    </a:cubicBezTo>
                    <a:cubicBezTo>
                      <a:pt x="5" y="39"/>
                      <a:pt x="5" y="39"/>
                      <a:pt x="5" y="39"/>
                    </a:cubicBezTo>
                    <a:cubicBezTo>
                      <a:pt x="5" y="41"/>
                      <a:pt x="7" y="43"/>
                      <a:pt x="10" y="43"/>
                    </a:cubicBezTo>
                    <a:cubicBezTo>
                      <a:pt x="12" y="43"/>
                      <a:pt x="14" y="41"/>
                      <a:pt x="14" y="39"/>
                    </a:cubicBezTo>
                    <a:cubicBezTo>
                      <a:pt x="14" y="32"/>
                      <a:pt x="14" y="32"/>
                      <a:pt x="14" y="32"/>
                    </a:cubicBezTo>
                    <a:cubicBezTo>
                      <a:pt x="17" y="30"/>
                      <a:pt x="19" y="27"/>
                      <a:pt x="19" y="23"/>
                    </a:cubicBezTo>
                    <a:cubicBezTo>
                      <a:pt x="19" y="19"/>
                      <a:pt x="17" y="16"/>
                      <a:pt x="14" y="1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9" name="Oval 116"/>
              <p:cNvSpPr>
                <a:spLocks noChangeArrowheads="1"/>
              </p:cNvSpPr>
              <p:nvPr/>
            </p:nvSpPr>
            <p:spPr bwMode="auto">
              <a:xfrm>
                <a:off x="1758950" y="2667000"/>
                <a:ext cx="228600" cy="230187"/>
              </a:xfrm>
              <a:prstGeom prst="ellipse">
                <a:avLst/>
              </a:pr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grpSp>
        <p:sp>
          <p:nvSpPr>
            <p:cNvPr id="8" name="矩形 7"/>
            <p:cNvSpPr/>
            <p:nvPr/>
          </p:nvSpPr>
          <p:spPr>
            <a:xfrm>
              <a:off x="1477380" y="4925131"/>
              <a:ext cx="1459442" cy="861775"/>
            </a:xfrm>
            <a:prstGeom prst="rect">
              <a:avLst/>
            </a:prstGeom>
          </p:spPr>
          <p:txBody>
            <a:bodyPr wrap="square">
              <a:spAutoFit/>
            </a:bodyPr>
            <a:lstStyle/>
            <a:p>
              <a:pPr>
                <a:lnSpc>
                  <a:spcPct val="120000"/>
                </a:lnSpc>
                <a:spcBef>
                  <a:spcPct val="0"/>
                </a:spcBef>
                <a:buNone/>
              </a:pPr>
              <a:r>
                <a:rPr lang="zh-CN" altLang="en-US" sz="750" dirty="0">
                  <a:solidFill>
                    <a:schemeClr val="bg1">
                      <a:lumMod val="65000"/>
                    </a:schemeClr>
                  </a:solidFill>
                  <a:sym typeface="微软雅黑" pitchFamily="34" charset="-122"/>
                </a:rPr>
                <a:t>在此录入上述图表的综合描述说明，在此录入上述图表的综合描述说明。</a:t>
              </a:r>
            </a:p>
          </p:txBody>
        </p:sp>
        <p:sp>
          <p:nvSpPr>
            <p:cNvPr id="9" name="矩形 8"/>
            <p:cNvSpPr/>
            <p:nvPr/>
          </p:nvSpPr>
          <p:spPr>
            <a:xfrm>
              <a:off x="1311980" y="4623143"/>
              <a:ext cx="1708160" cy="369332"/>
            </a:xfrm>
            <a:prstGeom prst="rect">
              <a:avLst/>
            </a:prstGeom>
          </p:spPr>
          <p:txBody>
            <a:bodyPr wrap="none">
              <a:spAutoFit/>
            </a:bodyPr>
            <a:lstStyle/>
            <a:p>
              <a:pPr algn="r"/>
              <a:r>
                <a:rPr lang="zh-CN" altLang="en-US" sz="1200" b="1" spc="225" dirty="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sz="1200"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grpSp>
      <p:grpSp>
        <p:nvGrpSpPr>
          <p:cNvPr id="20" name="组合 19"/>
          <p:cNvGrpSpPr/>
          <p:nvPr/>
        </p:nvGrpSpPr>
        <p:grpSpPr>
          <a:xfrm>
            <a:off x="3060294" y="1598070"/>
            <a:ext cx="1490662" cy="2676796"/>
            <a:chOff x="4080391" y="2217845"/>
            <a:chExt cx="1987549" cy="3569061"/>
          </a:xfrm>
        </p:grpSpPr>
        <p:grpSp>
          <p:nvGrpSpPr>
            <p:cNvPr id="21" name="组合 20"/>
            <p:cNvGrpSpPr/>
            <p:nvPr/>
          </p:nvGrpSpPr>
          <p:grpSpPr>
            <a:xfrm>
              <a:off x="4080391" y="2217845"/>
              <a:ext cx="1987549" cy="2089149"/>
              <a:chOff x="2959100" y="1998663"/>
              <a:chExt cx="1490662" cy="1566862"/>
            </a:xfrm>
          </p:grpSpPr>
          <p:sp>
            <p:nvSpPr>
              <p:cNvPr id="24" name="Freeform 96"/>
              <p:cNvSpPr>
                <a:spLocks/>
              </p:cNvSpPr>
              <p:nvPr/>
            </p:nvSpPr>
            <p:spPr bwMode="auto">
              <a:xfrm>
                <a:off x="2959100" y="1998663"/>
                <a:ext cx="1490662" cy="1566862"/>
              </a:xfrm>
              <a:custGeom>
                <a:avLst/>
                <a:gdLst>
                  <a:gd name="T0" fmla="*/ 401 w 477"/>
                  <a:gd name="T1" fmla="*/ 70 h 499"/>
                  <a:gd name="T2" fmla="*/ 319 w 477"/>
                  <a:gd name="T3" fmla="*/ 17 h 499"/>
                  <a:gd name="T4" fmla="*/ 228 w 477"/>
                  <a:gd name="T5" fmla="*/ 0 h 499"/>
                  <a:gd name="T6" fmla="*/ 228 w 477"/>
                  <a:gd name="T7" fmla="*/ 52 h 499"/>
                  <a:gd name="T8" fmla="*/ 300 w 477"/>
                  <a:gd name="T9" fmla="*/ 65 h 499"/>
                  <a:gd name="T10" fmla="*/ 365 w 477"/>
                  <a:gd name="T11" fmla="*/ 107 h 499"/>
                  <a:gd name="T12" fmla="*/ 409 w 477"/>
                  <a:gd name="T13" fmla="*/ 171 h 499"/>
                  <a:gd name="T14" fmla="*/ 426 w 477"/>
                  <a:gd name="T15" fmla="*/ 249 h 499"/>
                  <a:gd name="T16" fmla="*/ 412 w 477"/>
                  <a:gd name="T17" fmla="*/ 322 h 499"/>
                  <a:gd name="T18" fmla="*/ 380 w 477"/>
                  <a:gd name="T19" fmla="*/ 376 h 499"/>
                  <a:gd name="T20" fmla="*/ 326 w 477"/>
                  <a:gd name="T21" fmla="*/ 422 h 499"/>
                  <a:gd name="T22" fmla="*/ 228 w 477"/>
                  <a:gd name="T23" fmla="*/ 447 h 499"/>
                  <a:gd name="T24" fmla="*/ 175 w 477"/>
                  <a:gd name="T25" fmla="*/ 440 h 499"/>
                  <a:gd name="T26" fmla="*/ 118 w 477"/>
                  <a:gd name="T27" fmla="*/ 414 h 499"/>
                  <a:gd name="T28" fmla="*/ 47 w 477"/>
                  <a:gd name="T29" fmla="*/ 330 h 499"/>
                  <a:gd name="T30" fmla="*/ 0 w 477"/>
                  <a:gd name="T31" fmla="*/ 351 h 499"/>
                  <a:gd name="T32" fmla="*/ 89 w 477"/>
                  <a:gd name="T33" fmla="*/ 457 h 499"/>
                  <a:gd name="T34" fmla="*/ 161 w 477"/>
                  <a:gd name="T35" fmla="*/ 490 h 499"/>
                  <a:gd name="T36" fmla="*/ 228 w 477"/>
                  <a:gd name="T37" fmla="*/ 499 h 499"/>
                  <a:gd name="T38" fmla="*/ 351 w 477"/>
                  <a:gd name="T39" fmla="*/ 466 h 499"/>
                  <a:gd name="T40" fmla="*/ 419 w 477"/>
                  <a:gd name="T41" fmla="*/ 409 h 499"/>
                  <a:gd name="T42" fmla="*/ 460 w 477"/>
                  <a:gd name="T43" fmla="*/ 340 h 499"/>
                  <a:gd name="T44" fmla="*/ 477 w 477"/>
                  <a:gd name="T45" fmla="*/ 249 h 499"/>
                  <a:gd name="T46" fmla="*/ 457 w 477"/>
                  <a:gd name="T47" fmla="*/ 150 h 499"/>
                  <a:gd name="T48" fmla="*/ 401 w 477"/>
                  <a:gd name="T49" fmla="*/ 7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7" h="499">
                    <a:moveTo>
                      <a:pt x="401" y="70"/>
                    </a:moveTo>
                    <a:cubicBezTo>
                      <a:pt x="377" y="47"/>
                      <a:pt x="349" y="29"/>
                      <a:pt x="319" y="17"/>
                    </a:cubicBezTo>
                    <a:cubicBezTo>
                      <a:pt x="290" y="6"/>
                      <a:pt x="259" y="0"/>
                      <a:pt x="228" y="0"/>
                    </a:cubicBezTo>
                    <a:cubicBezTo>
                      <a:pt x="228" y="52"/>
                      <a:pt x="228" y="52"/>
                      <a:pt x="228" y="52"/>
                    </a:cubicBezTo>
                    <a:cubicBezTo>
                      <a:pt x="253" y="52"/>
                      <a:pt x="277" y="56"/>
                      <a:pt x="300" y="65"/>
                    </a:cubicBezTo>
                    <a:cubicBezTo>
                      <a:pt x="324" y="75"/>
                      <a:pt x="346" y="89"/>
                      <a:pt x="365" y="107"/>
                    </a:cubicBezTo>
                    <a:cubicBezTo>
                      <a:pt x="384" y="125"/>
                      <a:pt x="399" y="147"/>
                      <a:pt x="409" y="171"/>
                    </a:cubicBezTo>
                    <a:cubicBezTo>
                      <a:pt x="420" y="196"/>
                      <a:pt x="426" y="222"/>
                      <a:pt x="426" y="249"/>
                    </a:cubicBezTo>
                    <a:cubicBezTo>
                      <a:pt x="426" y="274"/>
                      <a:pt x="421" y="299"/>
                      <a:pt x="412" y="322"/>
                    </a:cubicBezTo>
                    <a:cubicBezTo>
                      <a:pt x="404" y="341"/>
                      <a:pt x="394" y="360"/>
                      <a:pt x="380" y="376"/>
                    </a:cubicBezTo>
                    <a:cubicBezTo>
                      <a:pt x="364" y="395"/>
                      <a:pt x="346" y="410"/>
                      <a:pt x="326" y="422"/>
                    </a:cubicBezTo>
                    <a:cubicBezTo>
                      <a:pt x="296" y="438"/>
                      <a:pt x="262" y="447"/>
                      <a:pt x="228" y="447"/>
                    </a:cubicBezTo>
                    <a:cubicBezTo>
                      <a:pt x="210" y="447"/>
                      <a:pt x="192" y="445"/>
                      <a:pt x="175" y="440"/>
                    </a:cubicBezTo>
                    <a:cubicBezTo>
                      <a:pt x="154" y="434"/>
                      <a:pt x="136" y="426"/>
                      <a:pt x="118" y="414"/>
                    </a:cubicBezTo>
                    <a:cubicBezTo>
                      <a:pt x="87" y="393"/>
                      <a:pt x="62" y="364"/>
                      <a:pt x="47" y="330"/>
                    </a:cubicBezTo>
                    <a:cubicBezTo>
                      <a:pt x="0" y="351"/>
                      <a:pt x="0" y="351"/>
                      <a:pt x="0" y="351"/>
                    </a:cubicBezTo>
                    <a:cubicBezTo>
                      <a:pt x="19" y="394"/>
                      <a:pt x="50" y="431"/>
                      <a:pt x="89" y="457"/>
                    </a:cubicBezTo>
                    <a:cubicBezTo>
                      <a:pt x="111" y="472"/>
                      <a:pt x="135" y="483"/>
                      <a:pt x="161" y="490"/>
                    </a:cubicBezTo>
                    <a:cubicBezTo>
                      <a:pt x="182" y="496"/>
                      <a:pt x="205" y="499"/>
                      <a:pt x="228" y="499"/>
                    </a:cubicBezTo>
                    <a:cubicBezTo>
                      <a:pt x="271" y="499"/>
                      <a:pt x="314" y="488"/>
                      <a:pt x="351" y="466"/>
                    </a:cubicBezTo>
                    <a:cubicBezTo>
                      <a:pt x="377" y="452"/>
                      <a:pt x="400" y="432"/>
                      <a:pt x="419" y="409"/>
                    </a:cubicBezTo>
                    <a:cubicBezTo>
                      <a:pt x="437" y="389"/>
                      <a:pt x="451" y="365"/>
                      <a:pt x="460" y="340"/>
                    </a:cubicBezTo>
                    <a:cubicBezTo>
                      <a:pt x="472" y="311"/>
                      <a:pt x="477" y="281"/>
                      <a:pt x="477" y="249"/>
                    </a:cubicBezTo>
                    <a:cubicBezTo>
                      <a:pt x="477" y="215"/>
                      <a:pt x="470" y="181"/>
                      <a:pt x="457" y="150"/>
                    </a:cubicBezTo>
                    <a:cubicBezTo>
                      <a:pt x="444" y="120"/>
                      <a:pt x="425" y="93"/>
                      <a:pt x="401" y="70"/>
                    </a:cubicBezTo>
                    <a:close/>
                  </a:path>
                </a:pathLst>
              </a:custGeom>
              <a:solidFill>
                <a:srgbClr val="FBC600"/>
              </a:solidFill>
              <a:ln>
                <a:noFill/>
              </a:ln>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25" name="Freeform 99"/>
              <p:cNvSpPr>
                <a:spLocks/>
              </p:cNvSpPr>
              <p:nvPr/>
            </p:nvSpPr>
            <p:spPr bwMode="auto">
              <a:xfrm>
                <a:off x="3940175" y="3051175"/>
                <a:ext cx="106362" cy="106362"/>
              </a:xfrm>
              <a:custGeom>
                <a:avLst/>
                <a:gdLst>
                  <a:gd name="T0" fmla="*/ 32 w 34"/>
                  <a:gd name="T1" fmla="*/ 26 h 34"/>
                  <a:gd name="T2" fmla="*/ 27 w 34"/>
                  <a:gd name="T3" fmla="*/ 21 h 34"/>
                  <a:gd name="T4" fmla="*/ 25 w 34"/>
                  <a:gd name="T5" fmla="*/ 11 h 34"/>
                  <a:gd name="T6" fmla="*/ 15 w 34"/>
                  <a:gd name="T7" fmla="*/ 9 h 34"/>
                  <a:gd name="T8" fmla="*/ 8 w 34"/>
                  <a:gd name="T9" fmla="*/ 2 h 34"/>
                  <a:gd name="T10" fmla="*/ 2 w 34"/>
                  <a:gd name="T11" fmla="*/ 2 h 34"/>
                  <a:gd name="T12" fmla="*/ 2 w 34"/>
                  <a:gd name="T13" fmla="*/ 8 h 34"/>
                  <a:gd name="T14" fmla="*/ 9 w 34"/>
                  <a:gd name="T15" fmla="*/ 15 h 34"/>
                  <a:gd name="T16" fmla="*/ 11 w 34"/>
                  <a:gd name="T17" fmla="*/ 25 h 34"/>
                  <a:gd name="T18" fmla="*/ 21 w 34"/>
                  <a:gd name="T19" fmla="*/ 27 h 34"/>
                  <a:gd name="T20" fmla="*/ 26 w 34"/>
                  <a:gd name="T21" fmla="*/ 32 h 34"/>
                  <a:gd name="T22" fmla="*/ 32 w 34"/>
                  <a:gd name="T23" fmla="*/ 32 h 34"/>
                  <a:gd name="T24" fmla="*/ 32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6"/>
                    </a:moveTo>
                    <a:cubicBezTo>
                      <a:pt x="27" y="21"/>
                      <a:pt x="27" y="21"/>
                      <a:pt x="27" y="21"/>
                    </a:cubicBezTo>
                    <a:cubicBezTo>
                      <a:pt x="28" y="18"/>
                      <a:pt x="27" y="14"/>
                      <a:pt x="25" y="11"/>
                    </a:cubicBezTo>
                    <a:cubicBezTo>
                      <a:pt x="22" y="9"/>
                      <a:pt x="18" y="8"/>
                      <a:pt x="15" y="9"/>
                    </a:cubicBezTo>
                    <a:cubicBezTo>
                      <a:pt x="8" y="2"/>
                      <a:pt x="8" y="2"/>
                      <a:pt x="8" y="2"/>
                    </a:cubicBezTo>
                    <a:cubicBezTo>
                      <a:pt x="6" y="0"/>
                      <a:pt x="3" y="0"/>
                      <a:pt x="2" y="2"/>
                    </a:cubicBezTo>
                    <a:cubicBezTo>
                      <a:pt x="0" y="4"/>
                      <a:pt x="0" y="6"/>
                      <a:pt x="2" y="8"/>
                    </a:cubicBezTo>
                    <a:cubicBezTo>
                      <a:pt x="9" y="15"/>
                      <a:pt x="9" y="15"/>
                      <a:pt x="9" y="15"/>
                    </a:cubicBezTo>
                    <a:cubicBezTo>
                      <a:pt x="7" y="19"/>
                      <a:pt x="8" y="23"/>
                      <a:pt x="11" y="25"/>
                    </a:cubicBezTo>
                    <a:cubicBezTo>
                      <a:pt x="14" y="28"/>
                      <a:pt x="17" y="29"/>
                      <a:pt x="21" y="27"/>
                    </a:cubicBezTo>
                    <a:cubicBezTo>
                      <a:pt x="26" y="32"/>
                      <a:pt x="26" y="32"/>
                      <a:pt x="26" y="32"/>
                    </a:cubicBezTo>
                    <a:cubicBezTo>
                      <a:pt x="28" y="34"/>
                      <a:pt x="30" y="34"/>
                      <a:pt x="32" y="32"/>
                    </a:cubicBezTo>
                    <a:cubicBezTo>
                      <a:pt x="34" y="31"/>
                      <a:pt x="34" y="28"/>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26" name="Freeform 100"/>
              <p:cNvSpPr>
                <a:spLocks/>
              </p:cNvSpPr>
              <p:nvPr/>
            </p:nvSpPr>
            <p:spPr bwMode="auto">
              <a:xfrm>
                <a:off x="3297238" y="2406650"/>
                <a:ext cx="104775" cy="106362"/>
              </a:xfrm>
              <a:custGeom>
                <a:avLst/>
                <a:gdLst>
                  <a:gd name="T0" fmla="*/ 32 w 34"/>
                  <a:gd name="T1" fmla="*/ 26 h 34"/>
                  <a:gd name="T2" fmla="*/ 25 w 34"/>
                  <a:gd name="T3" fmla="*/ 19 h 34"/>
                  <a:gd name="T4" fmla="*/ 23 w 34"/>
                  <a:gd name="T5" fmla="*/ 9 h 34"/>
                  <a:gd name="T6" fmla="*/ 13 w 34"/>
                  <a:gd name="T7" fmla="*/ 6 h 34"/>
                  <a:gd name="T8" fmla="*/ 8 w 34"/>
                  <a:gd name="T9" fmla="*/ 1 h 34"/>
                  <a:gd name="T10" fmla="*/ 2 w 34"/>
                  <a:gd name="T11" fmla="*/ 1 h 34"/>
                  <a:gd name="T12" fmla="*/ 2 w 34"/>
                  <a:gd name="T13" fmla="*/ 8 h 34"/>
                  <a:gd name="T14" fmla="*/ 7 w 34"/>
                  <a:gd name="T15" fmla="*/ 12 h 34"/>
                  <a:gd name="T16" fmla="*/ 9 w 34"/>
                  <a:gd name="T17" fmla="*/ 22 h 34"/>
                  <a:gd name="T18" fmla="*/ 19 w 34"/>
                  <a:gd name="T19" fmla="*/ 25 h 34"/>
                  <a:gd name="T20" fmla="*/ 26 w 34"/>
                  <a:gd name="T21" fmla="*/ 32 h 34"/>
                  <a:gd name="T22" fmla="*/ 32 w 34"/>
                  <a:gd name="T23" fmla="*/ 32 h 34"/>
                  <a:gd name="T24" fmla="*/ 32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6"/>
                    </a:moveTo>
                    <a:cubicBezTo>
                      <a:pt x="25" y="19"/>
                      <a:pt x="25" y="19"/>
                      <a:pt x="25" y="19"/>
                    </a:cubicBezTo>
                    <a:cubicBezTo>
                      <a:pt x="26" y="15"/>
                      <a:pt x="26" y="11"/>
                      <a:pt x="23" y="9"/>
                    </a:cubicBezTo>
                    <a:cubicBezTo>
                      <a:pt x="20" y="6"/>
                      <a:pt x="16" y="5"/>
                      <a:pt x="13" y="6"/>
                    </a:cubicBezTo>
                    <a:cubicBezTo>
                      <a:pt x="8" y="1"/>
                      <a:pt x="8" y="1"/>
                      <a:pt x="8" y="1"/>
                    </a:cubicBezTo>
                    <a:cubicBezTo>
                      <a:pt x="6" y="0"/>
                      <a:pt x="4" y="0"/>
                      <a:pt x="2" y="1"/>
                    </a:cubicBezTo>
                    <a:cubicBezTo>
                      <a:pt x="0" y="3"/>
                      <a:pt x="0" y="6"/>
                      <a:pt x="2" y="8"/>
                    </a:cubicBezTo>
                    <a:cubicBezTo>
                      <a:pt x="7" y="12"/>
                      <a:pt x="7" y="12"/>
                      <a:pt x="7" y="12"/>
                    </a:cubicBezTo>
                    <a:cubicBezTo>
                      <a:pt x="6" y="16"/>
                      <a:pt x="6" y="20"/>
                      <a:pt x="9" y="22"/>
                    </a:cubicBezTo>
                    <a:cubicBezTo>
                      <a:pt x="12" y="25"/>
                      <a:pt x="16" y="26"/>
                      <a:pt x="19" y="25"/>
                    </a:cubicBezTo>
                    <a:cubicBezTo>
                      <a:pt x="26" y="32"/>
                      <a:pt x="26" y="32"/>
                      <a:pt x="26" y="32"/>
                    </a:cubicBezTo>
                    <a:cubicBezTo>
                      <a:pt x="28" y="34"/>
                      <a:pt x="31" y="34"/>
                      <a:pt x="32" y="32"/>
                    </a:cubicBezTo>
                    <a:cubicBezTo>
                      <a:pt x="34" y="30"/>
                      <a:pt x="34" y="27"/>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27" name="Freeform 101"/>
              <p:cNvSpPr>
                <a:spLocks/>
              </p:cNvSpPr>
              <p:nvPr/>
            </p:nvSpPr>
            <p:spPr bwMode="auto">
              <a:xfrm>
                <a:off x="4059238" y="2752725"/>
                <a:ext cx="133350" cy="58737"/>
              </a:xfrm>
              <a:custGeom>
                <a:avLst/>
                <a:gdLst>
                  <a:gd name="T0" fmla="*/ 38 w 43"/>
                  <a:gd name="T1" fmla="*/ 5 h 19"/>
                  <a:gd name="T2" fmla="*/ 31 w 43"/>
                  <a:gd name="T3" fmla="*/ 5 h 19"/>
                  <a:gd name="T4" fmla="*/ 23 w 43"/>
                  <a:gd name="T5" fmla="*/ 0 h 19"/>
                  <a:gd name="T6" fmla="*/ 14 w 43"/>
                  <a:gd name="T7" fmla="*/ 5 h 19"/>
                  <a:gd name="T8" fmla="*/ 4 w 43"/>
                  <a:gd name="T9" fmla="*/ 5 h 19"/>
                  <a:gd name="T10" fmla="*/ 0 w 43"/>
                  <a:gd name="T11" fmla="*/ 9 h 19"/>
                  <a:gd name="T12" fmla="*/ 4 w 43"/>
                  <a:gd name="T13" fmla="*/ 14 h 19"/>
                  <a:gd name="T14" fmla="*/ 14 w 43"/>
                  <a:gd name="T15" fmla="*/ 14 h 19"/>
                  <a:gd name="T16" fmla="*/ 23 w 43"/>
                  <a:gd name="T17" fmla="*/ 19 h 19"/>
                  <a:gd name="T18" fmla="*/ 31 w 43"/>
                  <a:gd name="T19" fmla="*/ 14 h 19"/>
                  <a:gd name="T20" fmla="*/ 38 w 43"/>
                  <a:gd name="T21" fmla="*/ 14 h 19"/>
                  <a:gd name="T22" fmla="*/ 43 w 43"/>
                  <a:gd name="T23" fmla="*/ 9 h 19"/>
                  <a:gd name="T24" fmla="*/ 38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8" y="5"/>
                    </a:moveTo>
                    <a:cubicBezTo>
                      <a:pt x="31" y="5"/>
                      <a:pt x="31" y="5"/>
                      <a:pt x="31" y="5"/>
                    </a:cubicBezTo>
                    <a:cubicBezTo>
                      <a:pt x="30" y="2"/>
                      <a:pt x="27" y="0"/>
                      <a:pt x="23" y="0"/>
                    </a:cubicBezTo>
                    <a:cubicBezTo>
                      <a:pt x="19" y="0"/>
                      <a:pt x="16" y="2"/>
                      <a:pt x="14" y="5"/>
                    </a:cubicBezTo>
                    <a:cubicBezTo>
                      <a:pt x="4" y="5"/>
                      <a:pt x="4" y="5"/>
                      <a:pt x="4" y="5"/>
                    </a:cubicBezTo>
                    <a:cubicBezTo>
                      <a:pt x="2" y="5"/>
                      <a:pt x="0" y="7"/>
                      <a:pt x="0" y="9"/>
                    </a:cubicBezTo>
                    <a:cubicBezTo>
                      <a:pt x="0" y="12"/>
                      <a:pt x="2" y="14"/>
                      <a:pt x="4" y="14"/>
                    </a:cubicBezTo>
                    <a:cubicBezTo>
                      <a:pt x="14" y="14"/>
                      <a:pt x="14" y="14"/>
                      <a:pt x="14" y="14"/>
                    </a:cubicBezTo>
                    <a:cubicBezTo>
                      <a:pt x="16" y="17"/>
                      <a:pt x="19" y="19"/>
                      <a:pt x="23" y="19"/>
                    </a:cubicBezTo>
                    <a:cubicBezTo>
                      <a:pt x="27" y="19"/>
                      <a:pt x="30" y="17"/>
                      <a:pt x="31" y="14"/>
                    </a:cubicBezTo>
                    <a:cubicBezTo>
                      <a:pt x="38" y="14"/>
                      <a:pt x="38" y="14"/>
                      <a:pt x="38" y="14"/>
                    </a:cubicBezTo>
                    <a:cubicBezTo>
                      <a:pt x="41" y="14"/>
                      <a:pt x="43" y="12"/>
                      <a:pt x="43" y="9"/>
                    </a:cubicBezTo>
                    <a:cubicBezTo>
                      <a:pt x="43" y="7"/>
                      <a:pt x="41" y="5"/>
                      <a:pt x="38"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28" name="Freeform 102"/>
              <p:cNvSpPr>
                <a:spLocks/>
              </p:cNvSpPr>
              <p:nvPr/>
            </p:nvSpPr>
            <p:spPr bwMode="auto">
              <a:xfrm>
                <a:off x="3149600" y="2752725"/>
                <a:ext cx="134937" cy="58737"/>
              </a:xfrm>
              <a:custGeom>
                <a:avLst/>
                <a:gdLst>
                  <a:gd name="T0" fmla="*/ 39 w 43"/>
                  <a:gd name="T1" fmla="*/ 5 h 19"/>
                  <a:gd name="T2" fmla="*/ 29 w 43"/>
                  <a:gd name="T3" fmla="*/ 5 h 19"/>
                  <a:gd name="T4" fmla="*/ 20 w 43"/>
                  <a:gd name="T5" fmla="*/ 0 h 19"/>
                  <a:gd name="T6" fmla="*/ 11 w 43"/>
                  <a:gd name="T7" fmla="*/ 5 h 19"/>
                  <a:gd name="T8" fmla="*/ 4 w 43"/>
                  <a:gd name="T9" fmla="*/ 5 h 19"/>
                  <a:gd name="T10" fmla="*/ 0 w 43"/>
                  <a:gd name="T11" fmla="*/ 9 h 19"/>
                  <a:gd name="T12" fmla="*/ 4 w 43"/>
                  <a:gd name="T13" fmla="*/ 14 h 19"/>
                  <a:gd name="T14" fmla="*/ 11 w 43"/>
                  <a:gd name="T15" fmla="*/ 14 h 19"/>
                  <a:gd name="T16" fmla="*/ 20 w 43"/>
                  <a:gd name="T17" fmla="*/ 19 h 19"/>
                  <a:gd name="T18" fmla="*/ 29 w 43"/>
                  <a:gd name="T19" fmla="*/ 14 h 19"/>
                  <a:gd name="T20" fmla="*/ 39 w 43"/>
                  <a:gd name="T21" fmla="*/ 14 h 19"/>
                  <a:gd name="T22" fmla="*/ 43 w 43"/>
                  <a:gd name="T23" fmla="*/ 9 h 19"/>
                  <a:gd name="T24" fmla="*/ 39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9" y="5"/>
                    </a:moveTo>
                    <a:cubicBezTo>
                      <a:pt x="29" y="5"/>
                      <a:pt x="29" y="5"/>
                      <a:pt x="29" y="5"/>
                    </a:cubicBezTo>
                    <a:cubicBezTo>
                      <a:pt x="27" y="2"/>
                      <a:pt x="24" y="0"/>
                      <a:pt x="20" y="0"/>
                    </a:cubicBezTo>
                    <a:cubicBezTo>
                      <a:pt x="16" y="0"/>
                      <a:pt x="13" y="2"/>
                      <a:pt x="11" y="5"/>
                    </a:cubicBezTo>
                    <a:cubicBezTo>
                      <a:pt x="4" y="5"/>
                      <a:pt x="4" y="5"/>
                      <a:pt x="4" y="5"/>
                    </a:cubicBezTo>
                    <a:cubicBezTo>
                      <a:pt x="2" y="5"/>
                      <a:pt x="0" y="7"/>
                      <a:pt x="0" y="9"/>
                    </a:cubicBezTo>
                    <a:cubicBezTo>
                      <a:pt x="0" y="12"/>
                      <a:pt x="2" y="14"/>
                      <a:pt x="4" y="14"/>
                    </a:cubicBezTo>
                    <a:cubicBezTo>
                      <a:pt x="11" y="14"/>
                      <a:pt x="11" y="14"/>
                      <a:pt x="11" y="14"/>
                    </a:cubicBezTo>
                    <a:cubicBezTo>
                      <a:pt x="13" y="17"/>
                      <a:pt x="16" y="19"/>
                      <a:pt x="20" y="19"/>
                    </a:cubicBezTo>
                    <a:cubicBezTo>
                      <a:pt x="24" y="19"/>
                      <a:pt x="27" y="17"/>
                      <a:pt x="29" y="14"/>
                    </a:cubicBezTo>
                    <a:cubicBezTo>
                      <a:pt x="39" y="14"/>
                      <a:pt x="39" y="14"/>
                      <a:pt x="39" y="14"/>
                    </a:cubicBezTo>
                    <a:cubicBezTo>
                      <a:pt x="41" y="14"/>
                      <a:pt x="43" y="12"/>
                      <a:pt x="43" y="9"/>
                    </a:cubicBezTo>
                    <a:cubicBezTo>
                      <a:pt x="43" y="7"/>
                      <a:pt x="41" y="5"/>
                      <a:pt x="39"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29" name="Freeform 103"/>
              <p:cNvSpPr>
                <a:spLocks/>
              </p:cNvSpPr>
              <p:nvPr/>
            </p:nvSpPr>
            <p:spPr bwMode="auto">
              <a:xfrm>
                <a:off x="3940175" y="2406650"/>
                <a:ext cx="106362" cy="106362"/>
              </a:xfrm>
              <a:custGeom>
                <a:avLst/>
                <a:gdLst>
                  <a:gd name="T0" fmla="*/ 32 w 34"/>
                  <a:gd name="T1" fmla="*/ 1 h 34"/>
                  <a:gd name="T2" fmla="*/ 26 w 34"/>
                  <a:gd name="T3" fmla="*/ 1 h 34"/>
                  <a:gd name="T4" fmla="*/ 21 w 34"/>
                  <a:gd name="T5" fmla="*/ 6 h 34"/>
                  <a:gd name="T6" fmla="*/ 11 w 34"/>
                  <a:gd name="T7" fmla="*/ 9 h 34"/>
                  <a:gd name="T8" fmla="*/ 9 w 34"/>
                  <a:gd name="T9" fmla="*/ 19 h 34"/>
                  <a:gd name="T10" fmla="*/ 2 w 34"/>
                  <a:gd name="T11" fmla="*/ 26 h 34"/>
                  <a:gd name="T12" fmla="*/ 2 w 34"/>
                  <a:gd name="T13" fmla="*/ 32 h 34"/>
                  <a:gd name="T14" fmla="*/ 8 w 34"/>
                  <a:gd name="T15" fmla="*/ 32 h 34"/>
                  <a:gd name="T16" fmla="*/ 15 w 34"/>
                  <a:gd name="T17" fmla="*/ 25 h 34"/>
                  <a:gd name="T18" fmla="*/ 25 w 34"/>
                  <a:gd name="T19" fmla="*/ 22 h 34"/>
                  <a:gd name="T20" fmla="*/ 27 w 34"/>
                  <a:gd name="T21" fmla="*/ 13 h 34"/>
                  <a:gd name="T22" fmla="*/ 32 w 34"/>
                  <a:gd name="T23" fmla="*/ 8 h 34"/>
                  <a:gd name="T24" fmla="*/ 32 w 34"/>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1"/>
                    </a:moveTo>
                    <a:cubicBezTo>
                      <a:pt x="30" y="0"/>
                      <a:pt x="28" y="0"/>
                      <a:pt x="26" y="1"/>
                    </a:cubicBezTo>
                    <a:cubicBezTo>
                      <a:pt x="21" y="6"/>
                      <a:pt x="21" y="6"/>
                      <a:pt x="21" y="6"/>
                    </a:cubicBezTo>
                    <a:cubicBezTo>
                      <a:pt x="17" y="5"/>
                      <a:pt x="14" y="6"/>
                      <a:pt x="11" y="9"/>
                    </a:cubicBezTo>
                    <a:cubicBezTo>
                      <a:pt x="8" y="11"/>
                      <a:pt x="7" y="15"/>
                      <a:pt x="9" y="19"/>
                    </a:cubicBezTo>
                    <a:cubicBezTo>
                      <a:pt x="2" y="26"/>
                      <a:pt x="2" y="26"/>
                      <a:pt x="2" y="26"/>
                    </a:cubicBezTo>
                    <a:cubicBezTo>
                      <a:pt x="0" y="27"/>
                      <a:pt x="0" y="30"/>
                      <a:pt x="2" y="32"/>
                    </a:cubicBezTo>
                    <a:cubicBezTo>
                      <a:pt x="3" y="34"/>
                      <a:pt x="6" y="34"/>
                      <a:pt x="8" y="32"/>
                    </a:cubicBezTo>
                    <a:cubicBezTo>
                      <a:pt x="15" y="25"/>
                      <a:pt x="15" y="25"/>
                      <a:pt x="15" y="25"/>
                    </a:cubicBezTo>
                    <a:cubicBezTo>
                      <a:pt x="18" y="26"/>
                      <a:pt x="22" y="25"/>
                      <a:pt x="25" y="22"/>
                    </a:cubicBezTo>
                    <a:cubicBezTo>
                      <a:pt x="27" y="20"/>
                      <a:pt x="28" y="16"/>
                      <a:pt x="27" y="13"/>
                    </a:cubicBezTo>
                    <a:cubicBezTo>
                      <a:pt x="32" y="8"/>
                      <a:pt x="32" y="8"/>
                      <a:pt x="32" y="8"/>
                    </a:cubicBezTo>
                    <a:cubicBezTo>
                      <a:pt x="34" y="6"/>
                      <a:pt x="34" y="3"/>
                      <a:pt x="32" y="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30" name="Freeform 104"/>
              <p:cNvSpPr>
                <a:spLocks/>
              </p:cNvSpPr>
              <p:nvPr/>
            </p:nvSpPr>
            <p:spPr bwMode="auto">
              <a:xfrm>
                <a:off x="3297238" y="3051175"/>
                <a:ext cx="104775" cy="106362"/>
              </a:xfrm>
              <a:custGeom>
                <a:avLst/>
                <a:gdLst>
                  <a:gd name="T0" fmla="*/ 32 w 34"/>
                  <a:gd name="T1" fmla="*/ 2 h 34"/>
                  <a:gd name="T2" fmla="*/ 26 w 34"/>
                  <a:gd name="T3" fmla="*/ 2 h 34"/>
                  <a:gd name="T4" fmla="*/ 19 w 34"/>
                  <a:gd name="T5" fmla="*/ 9 h 34"/>
                  <a:gd name="T6" fmla="*/ 9 w 34"/>
                  <a:gd name="T7" fmla="*/ 11 h 34"/>
                  <a:gd name="T8" fmla="*/ 7 w 34"/>
                  <a:gd name="T9" fmla="*/ 21 h 34"/>
                  <a:gd name="T10" fmla="*/ 2 w 34"/>
                  <a:gd name="T11" fmla="*/ 26 h 34"/>
                  <a:gd name="T12" fmla="*/ 2 w 34"/>
                  <a:gd name="T13" fmla="*/ 32 h 34"/>
                  <a:gd name="T14" fmla="*/ 8 w 34"/>
                  <a:gd name="T15" fmla="*/ 32 h 34"/>
                  <a:gd name="T16" fmla="*/ 13 w 34"/>
                  <a:gd name="T17" fmla="*/ 27 h 34"/>
                  <a:gd name="T18" fmla="*/ 23 w 34"/>
                  <a:gd name="T19" fmla="*/ 25 h 34"/>
                  <a:gd name="T20" fmla="*/ 25 w 34"/>
                  <a:gd name="T21" fmla="*/ 15 h 34"/>
                  <a:gd name="T22" fmla="*/ 32 w 34"/>
                  <a:gd name="T23" fmla="*/ 8 h 34"/>
                  <a:gd name="T24" fmla="*/ 32 w 34"/>
                  <a:gd name="T25"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
                    </a:moveTo>
                    <a:cubicBezTo>
                      <a:pt x="31" y="0"/>
                      <a:pt x="28" y="0"/>
                      <a:pt x="26" y="2"/>
                    </a:cubicBezTo>
                    <a:cubicBezTo>
                      <a:pt x="19" y="9"/>
                      <a:pt x="19" y="9"/>
                      <a:pt x="19" y="9"/>
                    </a:cubicBezTo>
                    <a:cubicBezTo>
                      <a:pt x="16" y="8"/>
                      <a:pt x="12" y="9"/>
                      <a:pt x="9" y="11"/>
                    </a:cubicBezTo>
                    <a:cubicBezTo>
                      <a:pt x="6" y="14"/>
                      <a:pt x="6" y="18"/>
                      <a:pt x="7" y="21"/>
                    </a:cubicBezTo>
                    <a:cubicBezTo>
                      <a:pt x="2" y="26"/>
                      <a:pt x="2" y="26"/>
                      <a:pt x="2" y="26"/>
                    </a:cubicBezTo>
                    <a:cubicBezTo>
                      <a:pt x="0" y="28"/>
                      <a:pt x="0" y="31"/>
                      <a:pt x="2" y="32"/>
                    </a:cubicBezTo>
                    <a:cubicBezTo>
                      <a:pt x="4" y="34"/>
                      <a:pt x="6" y="34"/>
                      <a:pt x="8" y="32"/>
                    </a:cubicBezTo>
                    <a:cubicBezTo>
                      <a:pt x="13" y="27"/>
                      <a:pt x="13" y="27"/>
                      <a:pt x="13" y="27"/>
                    </a:cubicBezTo>
                    <a:cubicBezTo>
                      <a:pt x="16" y="29"/>
                      <a:pt x="20" y="28"/>
                      <a:pt x="23" y="25"/>
                    </a:cubicBezTo>
                    <a:cubicBezTo>
                      <a:pt x="26" y="23"/>
                      <a:pt x="26" y="19"/>
                      <a:pt x="25" y="15"/>
                    </a:cubicBezTo>
                    <a:cubicBezTo>
                      <a:pt x="32" y="8"/>
                      <a:pt x="32" y="8"/>
                      <a:pt x="32" y="8"/>
                    </a:cubicBezTo>
                    <a:cubicBezTo>
                      <a:pt x="34" y="6"/>
                      <a:pt x="34" y="4"/>
                      <a:pt x="32" y="2"/>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31" name="Freeform 105"/>
              <p:cNvSpPr>
                <a:spLocks/>
              </p:cNvSpPr>
              <p:nvPr/>
            </p:nvSpPr>
            <p:spPr bwMode="auto">
              <a:xfrm>
                <a:off x="3640138" y="2259013"/>
                <a:ext cx="61912" cy="134937"/>
              </a:xfrm>
              <a:custGeom>
                <a:avLst/>
                <a:gdLst>
                  <a:gd name="T0" fmla="*/ 14 w 20"/>
                  <a:gd name="T1" fmla="*/ 11 h 43"/>
                  <a:gd name="T2" fmla="*/ 14 w 20"/>
                  <a:gd name="T3" fmla="*/ 4 h 43"/>
                  <a:gd name="T4" fmla="*/ 10 w 20"/>
                  <a:gd name="T5" fmla="*/ 0 h 43"/>
                  <a:gd name="T6" fmla="*/ 6 w 20"/>
                  <a:gd name="T7" fmla="*/ 4 h 43"/>
                  <a:gd name="T8" fmla="*/ 6 w 20"/>
                  <a:gd name="T9" fmla="*/ 11 h 43"/>
                  <a:gd name="T10" fmla="*/ 0 w 20"/>
                  <a:gd name="T11" fmla="*/ 20 h 43"/>
                  <a:gd name="T12" fmla="*/ 6 w 20"/>
                  <a:gd name="T13" fmla="*/ 28 h 43"/>
                  <a:gd name="T14" fmla="*/ 6 w 20"/>
                  <a:gd name="T15" fmla="*/ 38 h 43"/>
                  <a:gd name="T16" fmla="*/ 10 w 20"/>
                  <a:gd name="T17" fmla="*/ 43 h 43"/>
                  <a:gd name="T18" fmla="*/ 14 w 20"/>
                  <a:gd name="T19" fmla="*/ 38 h 43"/>
                  <a:gd name="T20" fmla="*/ 14 w 20"/>
                  <a:gd name="T21" fmla="*/ 28 h 43"/>
                  <a:gd name="T22" fmla="*/ 20 w 20"/>
                  <a:gd name="T23" fmla="*/ 20 h 43"/>
                  <a:gd name="T24" fmla="*/ 14 w 20"/>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43">
                    <a:moveTo>
                      <a:pt x="14" y="11"/>
                    </a:moveTo>
                    <a:cubicBezTo>
                      <a:pt x="14" y="4"/>
                      <a:pt x="14" y="4"/>
                      <a:pt x="14" y="4"/>
                    </a:cubicBezTo>
                    <a:cubicBezTo>
                      <a:pt x="14" y="1"/>
                      <a:pt x="12" y="0"/>
                      <a:pt x="10" y="0"/>
                    </a:cubicBezTo>
                    <a:cubicBezTo>
                      <a:pt x="8" y="0"/>
                      <a:pt x="6" y="1"/>
                      <a:pt x="6" y="4"/>
                    </a:cubicBezTo>
                    <a:cubicBezTo>
                      <a:pt x="6" y="11"/>
                      <a:pt x="6" y="11"/>
                      <a:pt x="6" y="11"/>
                    </a:cubicBezTo>
                    <a:cubicBezTo>
                      <a:pt x="2" y="13"/>
                      <a:pt x="0" y="16"/>
                      <a:pt x="0" y="20"/>
                    </a:cubicBezTo>
                    <a:cubicBezTo>
                      <a:pt x="0" y="23"/>
                      <a:pt x="2" y="27"/>
                      <a:pt x="6" y="28"/>
                    </a:cubicBezTo>
                    <a:cubicBezTo>
                      <a:pt x="6" y="38"/>
                      <a:pt x="6" y="38"/>
                      <a:pt x="6" y="38"/>
                    </a:cubicBezTo>
                    <a:cubicBezTo>
                      <a:pt x="6" y="41"/>
                      <a:pt x="8" y="43"/>
                      <a:pt x="10" y="43"/>
                    </a:cubicBezTo>
                    <a:cubicBezTo>
                      <a:pt x="12" y="43"/>
                      <a:pt x="14" y="41"/>
                      <a:pt x="14" y="38"/>
                    </a:cubicBezTo>
                    <a:cubicBezTo>
                      <a:pt x="14" y="28"/>
                      <a:pt x="14" y="28"/>
                      <a:pt x="14" y="28"/>
                    </a:cubicBezTo>
                    <a:cubicBezTo>
                      <a:pt x="17" y="27"/>
                      <a:pt x="20" y="23"/>
                      <a:pt x="20" y="20"/>
                    </a:cubicBezTo>
                    <a:cubicBezTo>
                      <a:pt x="20" y="16"/>
                      <a:pt x="17" y="13"/>
                      <a:pt x="14" y="1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32" name="Freeform 106"/>
              <p:cNvSpPr>
                <a:spLocks/>
              </p:cNvSpPr>
              <p:nvPr/>
            </p:nvSpPr>
            <p:spPr bwMode="auto">
              <a:xfrm>
                <a:off x="3640138" y="3170238"/>
                <a:ext cx="61912" cy="134937"/>
              </a:xfrm>
              <a:custGeom>
                <a:avLst/>
                <a:gdLst>
                  <a:gd name="T0" fmla="*/ 14 w 20"/>
                  <a:gd name="T1" fmla="*/ 15 h 43"/>
                  <a:gd name="T2" fmla="*/ 14 w 20"/>
                  <a:gd name="T3" fmla="*/ 5 h 43"/>
                  <a:gd name="T4" fmla="*/ 10 w 20"/>
                  <a:gd name="T5" fmla="*/ 0 h 43"/>
                  <a:gd name="T6" fmla="*/ 6 w 20"/>
                  <a:gd name="T7" fmla="*/ 5 h 43"/>
                  <a:gd name="T8" fmla="*/ 6 w 20"/>
                  <a:gd name="T9" fmla="*/ 15 h 43"/>
                  <a:gd name="T10" fmla="*/ 0 w 20"/>
                  <a:gd name="T11" fmla="*/ 23 h 43"/>
                  <a:gd name="T12" fmla="*/ 6 w 20"/>
                  <a:gd name="T13" fmla="*/ 32 h 43"/>
                  <a:gd name="T14" fmla="*/ 6 w 20"/>
                  <a:gd name="T15" fmla="*/ 39 h 43"/>
                  <a:gd name="T16" fmla="*/ 10 w 20"/>
                  <a:gd name="T17" fmla="*/ 43 h 43"/>
                  <a:gd name="T18" fmla="*/ 14 w 20"/>
                  <a:gd name="T19" fmla="*/ 39 h 43"/>
                  <a:gd name="T20" fmla="*/ 14 w 20"/>
                  <a:gd name="T21" fmla="*/ 32 h 43"/>
                  <a:gd name="T22" fmla="*/ 20 w 20"/>
                  <a:gd name="T23" fmla="*/ 23 h 43"/>
                  <a:gd name="T24" fmla="*/ 14 w 20"/>
                  <a:gd name="T25"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43">
                    <a:moveTo>
                      <a:pt x="14" y="15"/>
                    </a:moveTo>
                    <a:cubicBezTo>
                      <a:pt x="14" y="5"/>
                      <a:pt x="14" y="5"/>
                      <a:pt x="14" y="5"/>
                    </a:cubicBezTo>
                    <a:cubicBezTo>
                      <a:pt x="14" y="2"/>
                      <a:pt x="12" y="0"/>
                      <a:pt x="10" y="0"/>
                    </a:cubicBezTo>
                    <a:cubicBezTo>
                      <a:pt x="8" y="0"/>
                      <a:pt x="6" y="2"/>
                      <a:pt x="6" y="5"/>
                    </a:cubicBezTo>
                    <a:cubicBezTo>
                      <a:pt x="6" y="15"/>
                      <a:pt x="6" y="15"/>
                      <a:pt x="6" y="15"/>
                    </a:cubicBezTo>
                    <a:cubicBezTo>
                      <a:pt x="2" y="16"/>
                      <a:pt x="0" y="19"/>
                      <a:pt x="0" y="23"/>
                    </a:cubicBezTo>
                    <a:cubicBezTo>
                      <a:pt x="0" y="27"/>
                      <a:pt x="2" y="30"/>
                      <a:pt x="6" y="32"/>
                    </a:cubicBezTo>
                    <a:cubicBezTo>
                      <a:pt x="6" y="39"/>
                      <a:pt x="6" y="39"/>
                      <a:pt x="6" y="39"/>
                    </a:cubicBezTo>
                    <a:cubicBezTo>
                      <a:pt x="6" y="41"/>
                      <a:pt x="8" y="43"/>
                      <a:pt x="10" y="43"/>
                    </a:cubicBezTo>
                    <a:cubicBezTo>
                      <a:pt x="12" y="43"/>
                      <a:pt x="14" y="41"/>
                      <a:pt x="14" y="39"/>
                    </a:cubicBezTo>
                    <a:cubicBezTo>
                      <a:pt x="14" y="32"/>
                      <a:pt x="14" y="32"/>
                      <a:pt x="14" y="32"/>
                    </a:cubicBezTo>
                    <a:cubicBezTo>
                      <a:pt x="17" y="30"/>
                      <a:pt x="20" y="27"/>
                      <a:pt x="20" y="23"/>
                    </a:cubicBezTo>
                    <a:cubicBezTo>
                      <a:pt x="20" y="19"/>
                      <a:pt x="17" y="16"/>
                      <a:pt x="14" y="1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33" name="Oval 107"/>
              <p:cNvSpPr>
                <a:spLocks noChangeArrowheads="1"/>
              </p:cNvSpPr>
              <p:nvPr/>
            </p:nvSpPr>
            <p:spPr bwMode="auto">
              <a:xfrm>
                <a:off x="3556000" y="2667000"/>
                <a:ext cx="231775" cy="230187"/>
              </a:xfrm>
              <a:prstGeom prst="ellipse">
                <a:avLst/>
              </a:pr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grpSp>
        <p:sp>
          <p:nvSpPr>
            <p:cNvPr id="22" name="矩形 21"/>
            <p:cNvSpPr/>
            <p:nvPr/>
          </p:nvSpPr>
          <p:spPr>
            <a:xfrm>
              <a:off x="4332342" y="4925131"/>
              <a:ext cx="1459441" cy="861775"/>
            </a:xfrm>
            <a:prstGeom prst="rect">
              <a:avLst/>
            </a:prstGeom>
          </p:spPr>
          <p:txBody>
            <a:bodyPr wrap="square">
              <a:spAutoFit/>
            </a:bodyPr>
            <a:lstStyle/>
            <a:p>
              <a:pPr>
                <a:lnSpc>
                  <a:spcPct val="120000"/>
                </a:lnSpc>
                <a:spcBef>
                  <a:spcPct val="0"/>
                </a:spcBef>
                <a:buNone/>
              </a:pPr>
              <a:r>
                <a:rPr lang="zh-CN" altLang="en-US" sz="750" dirty="0">
                  <a:solidFill>
                    <a:schemeClr val="bg1">
                      <a:lumMod val="65000"/>
                    </a:schemeClr>
                  </a:solidFill>
                  <a:sym typeface="微软雅黑" pitchFamily="34" charset="-122"/>
                </a:rPr>
                <a:t>在此录入上述图表的综合描述说明，在此录入上述图表的综合描述说明。</a:t>
              </a:r>
            </a:p>
          </p:txBody>
        </p:sp>
        <p:sp>
          <p:nvSpPr>
            <p:cNvPr id="23" name="矩形 22"/>
            <p:cNvSpPr/>
            <p:nvPr/>
          </p:nvSpPr>
          <p:spPr>
            <a:xfrm>
              <a:off x="4166940" y="4623143"/>
              <a:ext cx="1708160" cy="369332"/>
            </a:xfrm>
            <a:prstGeom prst="rect">
              <a:avLst/>
            </a:prstGeom>
          </p:spPr>
          <p:txBody>
            <a:bodyPr wrap="none">
              <a:spAutoFit/>
            </a:bodyPr>
            <a:lstStyle/>
            <a:p>
              <a:pPr algn="r"/>
              <a:r>
                <a:rPr lang="zh-CN" altLang="en-US" sz="1200" b="1" spc="225" dirty="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sz="1200"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grpSp>
      <p:grpSp>
        <p:nvGrpSpPr>
          <p:cNvPr id="34" name="组合 33"/>
          <p:cNvGrpSpPr/>
          <p:nvPr/>
        </p:nvGrpSpPr>
        <p:grpSpPr>
          <a:xfrm>
            <a:off x="5045444" y="1598070"/>
            <a:ext cx="1348090" cy="2676796"/>
            <a:chOff x="6727259" y="2217845"/>
            <a:chExt cx="1797454" cy="3569061"/>
          </a:xfrm>
        </p:grpSpPr>
        <p:grpSp>
          <p:nvGrpSpPr>
            <p:cNvPr id="35" name="组合 34"/>
            <p:cNvGrpSpPr/>
            <p:nvPr/>
          </p:nvGrpSpPr>
          <p:grpSpPr>
            <a:xfrm>
              <a:off x="6801746" y="2217845"/>
              <a:ext cx="1722967" cy="2089149"/>
              <a:chOff x="4937125" y="1998663"/>
              <a:chExt cx="1292225" cy="1566862"/>
            </a:xfrm>
          </p:grpSpPr>
          <p:sp>
            <p:nvSpPr>
              <p:cNvPr id="38" name="Freeform 97"/>
              <p:cNvSpPr>
                <a:spLocks/>
              </p:cNvSpPr>
              <p:nvPr/>
            </p:nvSpPr>
            <p:spPr bwMode="auto">
              <a:xfrm>
                <a:off x="5018088" y="1998663"/>
                <a:ext cx="1211262" cy="1566862"/>
              </a:xfrm>
              <a:custGeom>
                <a:avLst/>
                <a:gdLst>
                  <a:gd name="T0" fmla="*/ 311 w 388"/>
                  <a:gd name="T1" fmla="*/ 70 h 499"/>
                  <a:gd name="T2" fmla="*/ 229 w 388"/>
                  <a:gd name="T3" fmla="*/ 17 h 499"/>
                  <a:gd name="T4" fmla="*/ 138 w 388"/>
                  <a:gd name="T5" fmla="*/ 0 h 499"/>
                  <a:gd name="T6" fmla="*/ 138 w 388"/>
                  <a:gd name="T7" fmla="*/ 52 h 499"/>
                  <a:gd name="T8" fmla="*/ 210 w 388"/>
                  <a:gd name="T9" fmla="*/ 65 h 499"/>
                  <a:gd name="T10" fmla="*/ 275 w 388"/>
                  <a:gd name="T11" fmla="*/ 107 h 499"/>
                  <a:gd name="T12" fmla="*/ 320 w 388"/>
                  <a:gd name="T13" fmla="*/ 171 h 499"/>
                  <a:gd name="T14" fmla="*/ 336 w 388"/>
                  <a:gd name="T15" fmla="*/ 249 h 499"/>
                  <a:gd name="T16" fmla="*/ 323 w 388"/>
                  <a:gd name="T17" fmla="*/ 322 h 499"/>
                  <a:gd name="T18" fmla="*/ 290 w 388"/>
                  <a:gd name="T19" fmla="*/ 376 h 499"/>
                  <a:gd name="T20" fmla="*/ 236 w 388"/>
                  <a:gd name="T21" fmla="*/ 422 h 499"/>
                  <a:gd name="T22" fmla="*/ 138 w 388"/>
                  <a:gd name="T23" fmla="*/ 447 h 499"/>
                  <a:gd name="T24" fmla="*/ 85 w 388"/>
                  <a:gd name="T25" fmla="*/ 440 h 499"/>
                  <a:gd name="T26" fmla="*/ 29 w 388"/>
                  <a:gd name="T27" fmla="*/ 414 h 499"/>
                  <a:gd name="T28" fmla="*/ 0 w 388"/>
                  <a:gd name="T29" fmla="*/ 457 h 499"/>
                  <a:gd name="T30" fmla="*/ 71 w 388"/>
                  <a:gd name="T31" fmla="*/ 490 h 499"/>
                  <a:gd name="T32" fmla="*/ 138 w 388"/>
                  <a:gd name="T33" fmla="*/ 499 h 499"/>
                  <a:gd name="T34" fmla="*/ 261 w 388"/>
                  <a:gd name="T35" fmla="*/ 466 h 499"/>
                  <a:gd name="T36" fmla="*/ 330 w 388"/>
                  <a:gd name="T37" fmla="*/ 409 h 499"/>
                  <a:gd name="T38" fmla="*/ 371 w 388"/>
                  <a:gd name="T39" fmla="*/ 340 h 499"/>
                  <a:gd name="T40" fmla="*/ 388 w 388"/>
                  <a:gd name="T41" fmla="*/ 249 h 499"/>
                  <a:gd name="T42" fmla="*/ 367 w 388"/>
                  <a:gd name="T43" fmla="*/ 150 h 499"/>
                  <a:gd name="T44" fmla="*/ 311 w 388"/>
                  <a:gd name="T45" fmla="*/ 7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8" h="499">
                    <a:moveTo>
                      <a:pt x="311" y="70"/>
                    </a:moveTo>
                    <a:cubicBezTo>
                      <a:pt x="287" y="47"/>
                      <a:pt x="260" y="29"/>
                      <a:pt x="229" y="17"/>
                    </a:cubicBezTo>
                    <a:cubicBezTo>
                      <a:pt x="200" y="6"/>
                      <a:pt x="170" y="0"/>
                      <a:pt x="138" y="0"/>
                    </a:cubicBezTo>
                    <a:cubicBezTo>
                      <a:pt x="138" y="52"/>
                      <a:pt x="138" y="52"/>
                      <a:pt x="138" y="52"/>
                    </a:cubicBezTo>
                    <a:cubicBezTo>
                      <a:pt x="163" y="52"/>
                      <a:pt x="187" y="56"/>
                      <a:pt x="210" y="65"/>
                    </a:cubicBezTo>
                    <a:cubicBezTo>
                      <a:pt x="235" y="75"/>
                      <a:pt x="256" y="89"/>
                      <a:pt x="275" y="107"/>
                    </a:cubicBezTo>
                    <a:cubicBezTo>
                      <a:pt x="294" y="125"/>
                      <a:pt x="309" y="147"/>
                      <a:pt x="320" y="171"/>
                    </a:cubicBezTo>
                    <a:cubicBezTo>
                      <a:pt x="331" y="196"/>
                      <a:pt x="336" y="222"/>
                      <a:pt x="336" y="249"/>
                    </a:cubicBezTo>
                    <a:cubicBezTo>
                      <a:pt x="336" y="274"/>
                      <a:pt x="332" y="299"/>
                      <a:pt x="323" y="322"/>
                    </a:cubicBezTo>
                    <a:cubicBezTo>
                      <a:pt x="315" y="341"/>
                      <a:pt x="304" y="360"/>
                      <a:pt x="290" y="376"/>
                    </a:cubicBezTo>
                    <a:cubicBezTo>
                      <a:pt x="275" y="395"/>
                      <a:pt x="257" y="410"/>
                      <a:pt x="236" y="422"/>
                    </a:cubicBezTo>
                    <a:cubicBezTo>
                      <a:pt x="206" y="438"/>
                      <a:pt x="173" y="447"/>
                      <a:pt x="138" y="447"/>
                    </a:cubicBezTo>
                    <a:cubicBezTo>
                      <a:pt x="120" y="447"/>
                      <a:pt x="102" y="445"/>
                      <a:pt x="85" y="440"/>
                    </a:cubicBezTo>
                    <a:cubicBezTo>
                      <a:pt x="65" y="434"/>
                      <a:pt x="46" y="426"/>
                      <a:pt x="29" y="414"/>
                    </a:cubicBezTo>
                    <a:cubicBezTo>
                      <a:pt x="0" y="457"/>
                      <a:pt x="0" y="457"/>
                      <a:pt x="0" y="457"/>
                    </a:cubicBezTo>
                    <a:cubicBezTo>
                      <a:pt x="22" y="472"/>
                      <a:pt x="46" y="483"/>
                      <a:pt x="71" y="490"/>
                    </a:cubicBezTo>
                    <a:cubicBezTo>
                      <a:pt x="93" y="496"/>
                      <a:pt x="115" y="499"/>
                      <a:pt x="138" y="499"/>
                    </a:cubicBezTo>
                    <a:cubicBezTo>
                      <a:pt x="181" y="499"/>
                      <a:pt x="224" y="488"/>
                      <a:pt x="261" y="466"/>
                    </a:cubicBezTo>
                    <a:cubicBezTo>
                      <a:pt x="287" y="452"/>
                      <a:pt x="310" y="432"/>
                      <a:pt x="330" y="409"/>
                    </a:cubicBezTo>
                    <a:cubicBezTo>
                      <a:pt x="347" y="389"/>
                      <a:pt x="361" y="365"/>
                      <a:pt x="371" y="340"/>
                    </a:cubicBezTo>
                    <a:cubicBezTo>
                      <a:pt x="382" y="311"/>
                      <a:pt x="388" y="281"/>
                      <a:pt x="388" y="249"/>
                    </a:cubicBezTo>
                    <a:cubicBezTo>
                      <a:pt x="388" y="215"/>
                      <a:pt x="381" y="181"/>
                      <a:pt x="367" y="150"/>
                    </a:cubicBezTo>
                    <a:cubicBezTo>
                      <a:pt x="354" y="120"/>
                      <a:pt x="335" y="93"/>
                      <a:pt x="311" y="70"/>
                    </a:cubicBezTo>
                    <a:close/>
                  </a:path>
                </a:pathLst>
              </a:custGeom>
              <a:solidFill>
                <a:srgbClr val="F24700"/>
              </a:solidFill>
              <a:ln>
                <a:noFill/>
              </a:ln>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42" name="Freeform 126"/>
              <p:cNvSpPr>
                <a:spLocks/>
              </p:cNvSpPr>
              <p:nvPr/>
            </p:nvSpPr>
            <p:spPr bwMode="auto">
              <a:xfrm>
                <a:off x="5727700" y="3051175"/>
                <a:ext cx="104775" cy="106362"/>
              </a:xfrm>
              <a:custGeom>
                <a:avLst/>
                <a:gdLst>
                  <a:gd name="T0" fmla="*/ 32 w 34"/>
                  <a:gd name="T1" fmla="*/ 26 h 34"/>
                  <a:gd name="T2" fmla="*/ 27 w 34"/>
                  <a:gd name="T3" fmla="*/ 21 h 34"/>
                  <a:gd name="T4" fmla="*/ 25 w 34"/>
                  <a:gd name="T5" fmla="*/ 11 h 34"/>
                  <a:gd name="T6" fmla="*/ 15 w 34"/>
                  <a:gd name="T7" fmla="*/ 9 h 34"/>
                  <a:gd name="T8" fmla="*/ 8 w 34"/>
                  <a:gd name="T9" fmla="*/ 2 h 34"/>
                  <a:gd name="T10" fmla="*/ 2 w 34"/>
                  <a:gd name="T11" fmla="*/ 2 h 34"/>
                  <a:gd name="T12" fmla="*/ 2 w 34"/>
                  <a:gd name="T13" fmla="*/ 8 h 34"/>
                  <a:gd name="T14" fmla="*/ 9 w 34"/>
                  <a:gd name="T15" fmla="*/ 15 h 34"/>
                  <a:gd name="T16" fmla="*/ 11 w 34"/>
                  <a:gd name="T17" fmla="*/ 25 h 34"/>
                  <a:gd name="T18" fmla="*/ 21 w 34"/>
                  <a:gd name="T19" fmla="*/ 27 h 34"/>
                  <a:gd name="T20" fmla="*/ 26 w 34"/>
                  <a:gd name="T21" fmla="*/ 32 h 34"/>
                  <a:gd name="T22" fmla="*/ 32 w 34"/>
                  <a:gd name="T23" fmla="*/ 32 h 34"/>
                  <a:gd name="T24" fmla="*/ 32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6"/>
                    </a:moveTo>
                    <a:cubicBezTo>
                      <a:pt x="27" y="21"/>
                      <a:pt x="27" y="21"/>
                      <a:pt x="27" y="21"/>
                    </a:cubicBezTo>
                    <a:cubicBezTo>
                      <a:pt x="28" y="18"/>
                      <a:pt x="28" y="14"/>
                      <a:pt x="25" y="11"/>
                    </a:cubicBezTo>
                    <a:cubicBezTo>
                      <a:pt x="22" y="9"/>
                      <a:pt x="18" y="8"/>
                      <a:pt x="15" y="9"/>
                    </a:cubicBezTo>
                    <a:cubicBezTo>
                      <a:pt x="8" y="2"/>
                      <a:pt x="8" y="2"/>
                      <a:pt x="8" y="2"/>
                    </a:cubicBezTo>
                    <a:cubicBezTo>
                      <a:pt x="6" y="0"/>
                      <a:pt x="4" y="0"/>
                      <a:pt x="2" y="2"/>
                    </a:cubicBezTo>
                    <a:cubicBezTo>
                      <a:pt x="0" y="4"/>
                      <a:pt x="0" y="6"/>
                      <a:pt x="2" y="8"/>
                    </a:cubicBezTo>
                    <a:cubicBezTo>
                      <a:pt x="9" y="15"/>
                      <a:pt x="9" y="15"/>
                      <a:pt x="9" y="15"/>
                    </a:cubicBezTo>
                    <a:cubicBezTo>
                      <a:pt x="8" y="19"/>
                      <a:pt x="9" y="23"/>
                      <a:pt x="11" y="25"/>
                    </a:cubicBezTo>
                    <a:cubicBezTo>
                      <a:pt x="14" y="28"/>
                      <a:pt x="18" y="29"/>
                      <a:pt x="21" y="27"/>
                    </a:cubicBezTo>
                    <a:cubicBezTo>
                      <a:pt x="26" y="32"/>
                      <a:pt x="26" y="32"/>
                      <a:pt x="26" y="32"/>
                    </a:cubicBezTo>
                    <a:cubicBezTo>
                      <a:pt x="28" y="34"/>
                      <a:pt x="31" y="34"/>
                      <a:pt x="32" y="32"/>
                    </a:cubicBezTo>
                    <a:cubicBezTo>
                      <a:pt x="34" y="31"/>
                      <a:pt x="34" y="28"/>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43" name="Freeform 127"/>
              <p:cNvSpPr>
                <a:spLocks/>
              </p:cNvSpPr>
              <p:nvPr/>
            </p:nvSpPr>
            <p:spPr bwMode="auto">
              <a:xfrm>
                <a:off x="5086350" y="2406650"/>
                <a:ext cx="103187" cy="106362"/>
              </a:xfrm>
              <a:custGeom>
                <a:avLst/>
                <a:gdLst>
                  <a:gd name="T0" fmla="*/ 32 w 33"/>
                  <a:gd name="T1" fmla="*/ 26 h 34"/>
                  <a:gd name="T2" fmla="*/ 25 w 33"/>
                  <a:gd name="T3" fmla="*/ 19 h 34"/>
                  <a:gd name="T4" fmla="*/ 22 w 33"/>
                  <a:gd name="T5" fmla="*/ 9 h 34"/>
                  <a:gd name="T6" fmla="*/ 12 w 33"/>
                  <a:gd name="T7" fmla="*/ 6 h 34"/>
                  <a:gd name="T8" fmla="*/ 7 w 33"/>
                  <a:gd name="T9" fmla="*/ 1 h 34"/>
                  <a:gd name="T10" fmla="*/ 1 w 33"/>
                  <a:gd name="T11" fmla="*/ 1 h 34"/>
                  <a:gd name="T12" fmla="*/ 1 w 33"/>
                  <a:gd name="T13" fmla="*/ 8 h 34"/>
                  <a:gd name="T14" fmla="*/ 6 w 33"/>
                  <a:gd name="T15" fmla="*/ 12 h 34"/>
                  <a:gd name="T16" fmla="*/ 8 w 33"/>
                  <a:gd name="T17" fmla="*/ 22 h 34"/>
                  <a:gd name="T18" fmla="*/ 18 w 33"/>
                  <a:gd name="T19" fmla="*/ 25 h 34"/>
                  <a:gd name="T20" fmla="*/ 26 w 33"/>
                  <a:gd name="T21" fmla="*/ 32 h 34"/>
                  <a:gd name="T22" fmla="*/ 32 w 33"/>
                  <a:gd name="T23" fmla="*/ 32 h 34"/>
                  <a:gd name="T24" fmla="*/ 32 w 33"/>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2" y="26"/>
                    </a:moveTo>
                    <a:cubicBezTo>
                      <a:pt x="25" y="19"/>
                      <a:pt x="25" y="19"/>
                      <a:pt x="25" y="19"/>
                    </a:cubicBezTo>
                    <a:cubicBezTo>
                      <a:pt x="26" y="15"/>
                      <a:pt x="25" y="11"/>
                      <a:pt x="22" y="9"/>
                    </a:cubicBezTo>
                    <a:cubicBezTo>
                      <a:pt x="20" y="6"/>
                      <a:pt x="16" y="5"/>
                      <a:pt x="12" y="6"/>
                    </a:cubicBezTo>
                    <a:cubicBezTo>
                      <a:pt x="7" y="1"/>
                      <a:pt x="7" y="1"/>
                      <a:pt x="7" y="1"/>
                    </a:cubicBezTo>
                    <a:cubicBezTo>
                      <a:pt x="6" y="0"/>
                      <a:pt x="3" y="0"/>
                      <a:pt x="1" y="1"/>
                    </a:cubicBezTo>
                    <a:cubicBezTo>
                      <a:pt x="0" y="3"/>
                      <a:pt x="0" y="6"/>
                      <a:pt x="1" y="8"/>
                    </a:cubicBezTo>
                    <a:cubicBezTo>
                      <a:pt x="6" y="12"/>
                      <a:pt x="6" y="12"/>
                      <a:pt x="6" y="12"/>
                    </a:cubicBezTo>
                    <a:cubicBezTo>
                      <a:pt x="5" y="16"/>
                      <a:pt x="6" y="20"/>
                      <a:pt x="8" y="22"/>
                    </a:cubicBezTo>
                    <a:cubicBezTo>
                      <a:pt x="11" y="25"/>
                      <a:pt x="15" y="26"/>
                      <a:pt x="18" y="25"/>
                    </a:cubicBezTo>
                    <a:cubicBezTo>
                      <a:pt x="26" y="32"/>
                      <a:pt x="26" y="32"/>
                      <a:pt x="26" y="32"/>
                    </a:cubicBezTo>
                    <a:cubicBezTo>
                      <a:pt x="27" y="34"/>
                      <a:pt x="30" y="34"/>
                      <a:pt x="32" y="32"/>
                    </a:cubicBezTo>
                    <a:cubicBezTo>
                      <a:pt x="33" y="30"/>
                      <a:pt x="33" y="27"/>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45" name="Freeform 128"/>
              <p:cNvSpPr>
                <a:spLocks/>
              </p:cNvSpPr>
              <p:nvPr/>
            </p:nvSpPr>
            <p:spPr bwMode="auto">
              <a:xfrm>
                <a:off x="5845175" y="2752725"/>
                <a:ext cx="134937" cy="58737"/>
              </a:xfrm>
              <a:custGeom>
                <a:avLst/>
                <a:gdLst>
                  <a:gd name="T0" fmla="*/ 39 w 43"/>
                  <a:gd name="T1" fmla="*/ 5 h 19"/>
                  <a:gd name="T2" fmla="*/ 32 w 43"/>
                  <a:gd name="T3" fmla="*/ 5 h 19"/>
                  <a:gd name="T4" fmla="*/ 23 w 43"/>
                  <a:gd name="T5" fmla="*/ 0 h 19"/>
                  <a:gd name="T6" fmla="*/ 14 w 43"/>
                  <a:gd name="T7" fmla="*/ 5 h 19"/>
                  <a:gd name="T8" fmla="*/ 4 w 43"/>
                  <a:gd name="T9" fmla="*/ 5 h 19"/>
                  <a:gd name="T10" fmla="*/ 0 w 43"/>
                  <a:gd name="T11" fmla="*/ 9 h 19"/>
                  <a:gd name="T12" fmla="*/ 4 w 43"/>
                  <a:gd name="T13" fmla="*/ 14 h 19"/>
                  <a:gd name="T14" fmla="*/ 14 w 43"/>
                  <a:gd name="T15" fmla="*/ 14 h 19"/>
                  <a:gd name="T16" fmla="*/ 23 w 43"/>
                  <a:gd name="T17" fmla="*/ 19 h 19"/>
                  <a:gd name="T18" fmla="*/ 32 w 43"/>
                  <a:gd name="T19" fmla="*/ 14 h 19"/>
                  <a:gd name="T20" fmla="*/ 39 w 43"/>
                  <a:gd name="T21" fmla="*/ 14 h 19"/>
                  <a:gd name="T22" fmla="*/ 43 w 43"/>
                  <a:gd name="T23" fmla="*/ 9 h 19"/>
                  <a:gd name="T24" fmla="*/ 39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9" y="5"/>
                    </a:moveTo>
                    <a:cubicBezTo>
                      <a:pt x="32" y="5"/>
                      <a:pt x="32" y="5"/>
                      <a:pt x="32" y="5"/>
                    </a:cubicBezTo>
                    <a:cubicBezTo>
                      <a:pt x="30" y="2"/>
                      <a:pt x="27" y="0"/>
                      <a:pt x="23" y="0"/>
                    </a:cubicBezTo>
                    <a:cubicBezTo>
                      <a:pt x="19" y="0"/>
                      <a:pt x="16" y="2"/>
                      <a:pt x="14" y="5"/>
                    </a:cubicBezTo>
                    <a:cubicBezTo>
                      <a:pt x="4" y="5"/>
                      <a:pt x="4" y="5"/>
                      <a:pt x="4" y="5"/>
                    </a:cubicBezTo>
                    <a:cubicBezTo>
                      <a:pt x="2" y="5"/>
                      <a:pt x="0" y="7"/>
                      <a:pt x="0" y="9"/>
                    </a:cubicBezTo>
                    <a:cubicBezTo>
                      <a:pt x="0" y="12"/>
                      <a:pt x="2" y="14"/>
                      <a:pt x="4" y="14"/>
                    </a:cubicBezTo>
                    <a:cubicBezTo>
                      <a:pt x="14" y="14"/>
                      <a:pt x="14" y="14"/>
                      <a:pt x="14" y="14"/>
                    </a:cubicBezTo>
                    <a:cubicBezTo>
                      <a:pt x="16" y="17"/>
                      <a:pt x="19" y="19"/>
                      <a:pt x="23" y="19"/>
                    </a:cubicBezTo>
                    <a:cubicBezTo>
                      <a:pt x="27" y="19"/>
                      <a:pt x="30" y="17"/>
                      <a:pt x="32" y="14"/>
                    </a:cubicBezTo>
                    <a:cubicBezTo>
                      <a:pt x="39" y="14"/>
                      <a:pt x="39" y="14"/>
                      <a:pt x="39" y="14"/>
                    </a:cubicBezTo>
                    <a:cubicBezTo>
                      <a:pt x="41" y="14"/>
                      <a:pt x="43" y="12"/>
                      <a:pt x="43" y="9"/>
                    </a:cubicBezTo>
                    <a:cubicBezTo>
                      <a:pt x="43" y="7"/>
                      <a:pt x="41" y="5"/>
                      <a:pt x="39"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46" name="Freeform 129"/>
              <p:cNvSpPr>
                <a:spLocks/>
              </p:cNvSpPr>
              <p:nvPr/>
            </p:nvSpPr>
            <p:spPr bwMode="auto">
              <a:xfrm>
                <a:off x="4937125" y="2752725"/>
                <a:ext cx="133350" cy="58737"/>
              </a:xfrm>
              <a:custGeom>
                <a:avLst/>
                <a:gdLst>
                  <a:gd name="T0" fmla="*/ 39 w 43"/>
                  <a:gd name="T1" fmla="*/ 5 h 19"/>
                  <a:gd name="T2" fmla="*/ 29 w 43"/>
                  <a:gd name="T3" fmla="*/ 5 h 19"/>
                  <a:gd name="T4" fmla="*/ 20 w 43"/>
                  <a:gd name="T5" fmla="*/ 0 h 19"/>
                  <a:gd name="T6" fmla="*/ 12 w 43"/>
                  <a:gd name="T7" fmla="*/ 5 h 19"/>
                  <a:gd name="T8" fmla="*/ 5 w 43"/>
                  <a:gd name="T9" fmla="*/ 5 h 19"/>
                  <a:gd name="T10" fmla="*/ 0 w 43"/>
                  <a:gd name="T11" fmla="*/ 9 h 19"/>
                  <a:gd name="T12" fmla="*/ 5 w 43"/>
                  <a:gd name="T13" fmla="*/ 14 h 19"/>
                  <a:gd name="T14" fmla="*/ 12 w 43"/>
                  <a:gd name="T15" fmla="*/ 14 h 19"/>
                  <a:gd name="T16" fmla="*/ 20 w 43"/>
                  <a:gd name="T17" fmla="*/ 19 h 19"/>
                  <a:gd name="T18" fmla="*/ 29 w 43"/>
                  <a:gd name="T19" fmla="*/ 14 h 19"/>
                  <a:gd name="T20" fmla="*/ 39 w 43"/>
                  <a:gd name="T21" fmla="*/ 14 h 19"/>
                  <a:gd name="T22" fmla="*/ 43 w 43"/>
                  <a:gd name="T23" fmla="*/ 9 h 19"/>
                  <a:gd name="T24" fmla="*/ 39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9" y="5"/>
                    </a:moveTo>
                    <a:cubicBezTo>
                      <a:pt x="29" y="5"/>
                      <a:pt x="29" y="5"/>
                      <a:pt x="29" y="5"/>
                    </a:cubicBezTo>
                    <a:cubicBezTo>
                      <a:pt x="27" y="2"/>
                      <a:pt x="24" y="0"/>
                      <a:pt x="20" y="0"/>
                    </a:cubicBezTo>
                    <a:cubicBezTo>
                      <a:pt x="17" y="0"/>
                      <a:pt x="13" y="2"/>
                      <a:pt x="12" y="5"/>
                    </a:cubicBezTo>
                    <a:cubicBezTo>
                      <a:pt x="5" y="5"/>
                      <a:pt x="5" y="5"/>
                      <a:pt x="5" y="5"/>
                    </a:cubicBezTo>
                    <a:cubicBezTo>
                      <a:pt x="2" y="5"/>
                      <a:pt x="0" y="7"/>
                      <a:pt x="0" y="9"/>
                    </a:cubicBezTo>
                    <a:cubicBezTo>
                      <a:pt x="0" y="12"/>
                      <a:pt x="2" y="14"/>
                      <a:pt x="5" y="14"/>
                    </a:cubicBezTo>
                    <a:cubicBezTo>
                      <a:pt x="12" y="14"/>
                      <a:pt x="12" y="14"/>
                      <a:pt x="12" y="14"/>
                    </a:cubicBezTo>
                    <a:cubicBezTo>
                      <a:pt x="13" y="17"/>
                      <a:pt x="17" y="19"/>
                      <a:pt x="20" y="19"/>
                    </a:cubicBezTo>
                    <a:cubicBezTo>
                      <a:pt x="24" y="19"/>
                      <a:pt x="27" y="17"/>
                      <a:pt x="29" y="14"/>
                    </a:cubicBezTo>
                    <a:cubicBezTo>
                      <a:pt x="39" y="14"/>
                      <a:pt x="39" y="14"/>
                      <a:pt x="39" y="14"/>
                    </a:cubicBezTo>
                    <a:cubicBezTo>
                      <a:pt x="41" y="14"/>
                      <a:pt x="43" y="12"/>
                      <a:pt x="43" y="9"/>
                    </a:cubicBezTo>
                    <a:cubicBezTo>
                      <a:pt x="43" y="7"/>
                      <a:pt x="41" y="5"/>
                      <a:pt x="39"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47" name="Freeform 130"/>
              <p:cNvSpPr>
                <a:spLocks/>
              </p:cNvSpPr>
              <p:nvPr/>
            </p:nvSpPr>
            <p:spPr bwMode="auto">
              <a:xfrm>
                <a:off x="5727700" y="2406650"/>
                <a:ext cx="104775" cy="106362"/>
              </a:xfrm>
              <a:custGeom>
                <a:avLst/>
                <a:gdLst>
                  <a:gd name="T0" fmla="*/ 32 w 34"/>
                  <a:gd name="T1" fmla="*/ 1 h 34"/>
                  <a:gd name="T2" fmla="*/ 26 w 34"/>
                  <a:gd name="T3" fmla="*/ 1 h 34"/>
                  <a:gd name="T4" fmla="*/ 21 w 34"/>
                  <a:gd name="T5" fmla="*/ 6 h 34"/>
                  <a:gd name="T6" fmla="*/ 11 w 34"/>
                  <a:gd name="T7" fmla="*/ 9 h 34"/>
                  <a:gd name="T8" fmla="*/ 9 w 34"/>
                  <a:gd name="T9" fmla="*/ 19 h 34"/>
                  <a:gd name="T10" fmla="*/ 2 w 34"/>
                  <a:gd name="T11" fmla="*/ 26 h 34"/>
                  <a:gd name="T12" fmla="*/ 2 w 34"/>
                  <a:gd name="T13" fmla="*/ 32 h 34"/>
                  <a:gd name="T14" fmla="*/ 8 w 34"/>
                  <a:gd name="T15" fmla="*/ 32 h 34"/>
                  <a:gd name="T16" fmla="*/ 15 w 34"/>
                  <a:gd name="T17" fmla="*/ 25 h 34"/>
                  <a:gd name="T18" fmla="*/ 25 w 34"/>
                  <a:gd name="T19" fmla="*/ 22 h 34"/>
                  <a:gd name="T20" fmla="*/ 27 w 34"/>
                  <a:gd name="T21" fmla="*/ 13 h 34"/>
                  <a:gd name="T22" fmla="*/ 32 w 34"/>
                  <a:gd name="T23" fmla="*/ 8 h 34"/>
                  <a:gd name="T24" fmla="*/ 32 w 34"/>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1"/>
                    </a:moveTo>
                    <a:cubicBezTo>
                      <a:pt x="31" y="0"/>
                      <a:pt x="28" y="0"/>
                      <a:pt x="26" y="1"/>
                    </a:cubicBezTo>
                    <a:cubicBezTo>
                      <a:pt x="21" y="6"/>
                      <a:pt x="21" y="6"/>
                      <a:pt x="21" y="6"/>
                    </a:cubicBezTo>
                    <a:cubicBezTo>
                      <a:pt x="18" y="5"/>
                      <a:pt x="14" y="6"/>
                      <a:pt x="11" y="9"/>
                    </a:cubicBezTo>
                    <a:cubicBezTo>
                      <a:pt x="9" y="11"/>
                      <a:pt x="8" y="15"/>
                      <a:pt x="9" y="19"/>
                    </a:cubicBezTo>
                    <a:cubicBezTo>
                      <a:pt x="2" y="26"/>
                      <a:pt x="2" y="26"/>
                      <a:pt x="2" y="26"/>
                    </a:cubicBezTo>
                    <a:cubicBezTo>
                      <a:pt x="0" y="27"/>
                      <a:pt x="0" y="30"/>
                      <a:pt x="2" y="32"/>
                    </a:cubicBezTo>
                    <a:cubicBezTo>
                      <a:pt x="4" y="34"/>
                      <a:pt x="6" y="34"/>
                      <a:pt x="8" y="32"/>
                    </a:cubicBezTo>
                    <a:cubicBezTo>
                      <a:pt x="15" y="25"/>
                      <a:pt x="15" y="25"/>
                      <a:pt x="15" y="25"/>
                    </a:cubicBezTo>
                    <a:cubicBezTo>
                      <a:pt x="18" y="26"/>
                      <a:pt x="22" y="25"/>
                      <a:pt x="25" y="22"/>
                    </a:cubicBezTo>
                    <a:cubicBezTo>
                      <a:pt x="28" y="20"/>
                      <a:pt x="28" y="16"/>
                      <a:pt x="27" y="13"/>
                    </a:cubicBezTo>
                    <a:cubicBezTo>
                      <a:pt x="32" y="8"/>
                      <a:pt x="32" y="8"/>
                      <a:pt x="32" y="8"/>
                    </a:cubicBezTo>
                    <a:cubicBezTo>
                      <a:pt x="34" y="6"/>
                      <a:pt x="34" y="3"/>
                      <a:pt x="32" y="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48" name="Freeform 131"/>
              <p:cNvSpPr>
                <a:spLocks/>
              </p:cNvSpPr>
              <p:nvPr/>
            </p:nvSpPr>
            <p:spPr bwMode="auto">
              <a:xfrm>
                <a:off x="5086350" y="3051175"/>
                <a:ext cx="103187" cy="106362"/>
              </a:xfrm>
              <a:custGeom>
                <a:avLst/>
                <a:gdLst>
                  <a:gd name="T0" fmla="*/ 32 w 33"/>
                  <a:gd name="T1" fmla="*/ 2 h 34"/>
                  <a:gd name="T2" fmla="*/ 26 w 33"/>
                  <a:gd name="T3" fmla="*/ 2 h 34"/>
                  <a:gd name="T4" fmla="*/ 18 w 33"/>
                  <a:gd name="T5" fmla="*/ 9 h 34"/>
                  <a:gd name="T6" fmla="*/ 8 w 33"/>
                  <a:gd name="T7" fmla="*/ 11 h 34"/>
                  <a:gd name="T8" fmla="*/ 6 w 33"/>
                  <a:gd name="T9" fmla="*/ 21 h 34"/>
                  <a:gd name="T10" fmla="*/ 1 w 33"/>
                  <a:gd name="T11" fmla="*/ 26 h 34"/>
                  <a:gd name="T12" fmla="*/ 1 w 33"/>
                  <a:gd name="T13" fmla="*/ 32 h 34"/>
                  <a:gd name="T14" fmla="*/ 7 w 33"/>
                  <a:gd name="T15" fmla="*/ 32 h 34"/>
                  <a:gd name="T16" fmla="*/ 12 w 33"/>
                  <a:gd name="T17" fmla="*/ 27 h 34"/>
                  <a:gd name="T18" fmla="*/ 22 w 33"/>
                  <a:gd name="T19" fmla="*/ 25 h 34"/>
                  <a:gd name="T20" fmla="*/ 25 w 33"/>
                  <a:gd name="T21" fmla="*/ 15 h 34"/>
                  <a:gd name="T22" fmla="*/ 32 w 33"/>
                  <a:gd name="T23" fmla="*/ 8 h 34"/>
                  <a:gd name="T24" fmla="*/ 32 w 33"/>
                  <a:gd name="T25"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2" y="2"/>
                    </a:moveTo>
                    <a:cubicBezTo>
                      <a:pt x="30" y="0"/>
                      <a:pt x="27" y="0"/>
                      <a:pt x="26" y="2"/>
                    </a:cubicBezTo>
                    <a:cubicBezTo>
                      <a:pt x="18" y="9"/>
                      <a:pt x="18" y="9"/>
                      <a:pt x="18" y="9"/>
                    </a:cubicBezTo>
                    <a:cubicBezTo>
                      <a:pt x="15" y="8"/>
                      <a:pt x="11" y="9"/>
                      <a:pt x="8" y="11"/>
                    </a:cubicBezTo>
                    <a:cubicBezTo>
                      <a:pt x="6" y="14"/>
                      <a:pt x="5" y="18"/>
                      <a:pt x="6" y="21"/>
                    </a:cubicBezTo>
                    <a:cubicBezTo>
                      <a:pt x="1" y="26"/>
                      <a:pt x="1" y="26"/>
                      <a:pt x="1" y="26"/>
                    </a:cubicBezTo>
                    <a:cubicBezTo>
                      <a:pt x="0" y="28"/>
                      <a:pt x="0" y="31"/>
                      <a:pt x="1" y="32"/>
                    </a:cubicBezTo>
                    <a:cubicBezTo>
                      <a:pt x="3" y="34"/>
                      <a:pt x="6" y="34"/>
                      <a:pt x="7" y="32"/>
                    </a:cubicBezTo>
                    <a:cubicBezTo>
                      <a:pt x="12" y="27"/>
                      <a:pt x="12" y="27"/>
                      <a:pt x="12" y="27"/>
                    </a:cubicBezTo>
                    <a:cubicBezTo>
                      <a:pt x="16" y="29"/>
                      <a:pt x="20" y="28"/>
                      <a:pt x="22" y="25"/>
                    </a:cubicBezTo>
                    <a:cubicBezTo>
                      <a:pt x="25" y="23"/>
                      <a:pt x="26" y="19"/>
                      <a:pt x="25" y="15"/>
                    </a:cubicBezTo>
                    <a:cubicBezTo>
                      <a:pt x="32" y="8"/>
                      <a:pt x="32" y="8"/>
                      <a:pt x="32" y="8"/>
                    </a:cubicBezTo>
                    <a:cubicBezTo>
                      <a:pt x="33" y="6"/>
                      <a:pt x="33" y="4"/>
                      <a:pt x="32" y="2"/>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49" name="Freeform 132"/>
              <p:cNvSpPr>
                <a:spLocks/>
              </p:cNvSpPr>
              <p:nvPr/>
            </p:nvSpPr>
            <p:spPr bwMode="auto">
              <a:xfrm>
                <a:off x="5430838" y="2259013"/>
                <a:ext cx="58737" cy="134937"/>
              </a:xfrm>
              <a:custGeom>
                <a:avLst/>
                <a:gdLst>
                  <a:gd name="T0" fmla="*/ 14 w 19"/>
                  <a:gd name="T1" fmla="*/ 11 h 43"/>
                  <a:gd name="T2" fmla="*/ 14 w 19"/>
                  <a:gd name="T3" fmla="*/ 4 h 43"/>
                  <a:gd name="T4" fmla="*/ 9 w 19"/>
                  <a:gd name="T5" fmla="*/ 0 h 43"/>
                  <a:gd name="T6" fmla="*/ 5 w 19"/>
                  <a:gd name="T7" fmla="*/ 4 h 43"/>
                  <a:gd name="T8" fmla="*/ 5 w 19"/>
                  <a:gd name="T9" fmla="*/ 11 h 43"/>
                  <a:gd name="T10" fmla="*/ 0 w 19"/>
                  <a:gd name="T11" fmla="*/ 20 h 43"/>
                  <a:gd name="T12" fmla="*/ 5 w 19"/>
                  <a:gd name="T13" fmla="*/ 28 h 43"/>
                  <a:gd name="T14" fmla="*/ 5 w 19"/>
                  <a:gd name="T15" fmla="*/ 38 h 43"/>
                  <a:gd name="T16" fmla="*/ 9 w 19"/>
                  <a:gd name="T17" fmla="*/ 43 h 43"/>
                  <a:gd name="T18" fmla="*/ 14 w 19"/>
                  <a:gd name="T19" fmla="*/ 38 h 43"/>
                  <a:gd name="T20" fmla="*/ 14 w 19"/>
                  <a:gd name="T21" fmla="*/ 28 h 43"/>
                  <a:gd name="T22" fmla="*/ 19 w 19"/>
                  <a:gd name="T23" fmla="*/ 20 h 43"/>
                  <a:gd name="T24" fmla="*/ 14 w 19"/>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1"/>
                    </a:moveTo>
                    <a:cubicBezTo>
                      <a:pt x="14" y="4"/>
                      <a:pt x="14" y="4"/>
                      <a:pt x="14" y="4"/>
                    </a:cubicBezTo>
                    <a:cubicBezTo>
                      <a:pt x="14" y="1"/>
                      <a:pt x="12" y="0"/>
                      <a:pt x="9" y="0"/>
                    </a:cubicBezTo>
                    <a:cubicBezTo>
                      <a:pt x="7" y="0"/>
                      <a:pt x="5" y="1"/>
                      <a:pt x="5" y="4"/>
                    </a:cubicBezTo>
                    <a:cubicBezTo>
                      <a:pt x="5" y="11"/>
                      <a:pt x="5" y="11"/>
                      <a:pt x="5" y="11"/>
                    </a:cubicBezTo>
                    <a:cubicBezTo>
                      <a:pt x="2" y="13"/>
                      <a:pt x="0" y="16"/>
                      <a:pt x="0" y="20"/>
                    </a:cubicBezTo>
                    <a:cubicBezTo>
                      <a:pt x="0" y="23"/>
                      <a:pt x="2" y="27"/>
                      <a:pt x="5" y="28"/>
                    </a:cubicBezTo>
                    <a:cubicBezTo>
                      <a:pt x="5" y="38"/>
                      <a:pt x="5" y="38"/>
                      <a:pt x="5" y="38"/>
                    </a:cubicBezTo>
                    <a:cubicBezTo>
                      <a:pt x="5" y="41"/>
                      <a:pt x="7" y="43"/>
                      <a:pt x="9" y="43"/>
                    </a:cubicBezTo>
                    <a:cubicBezTo>
                      <a:pt x="12" y="43"/>
                      <a:pt x="14" y="41"/>
                      <a:pt x="14" y="38"/>
                    </a:cubicBezTo>
                    <a:cubicBezTo>
                      <a:pt x="14" y="28"/>
                      <a:pt x="14" y="28"/>
                      <a:pt x="14" y="28"/>
                    </a:cubicBezTo>
                    <a:cubicBezTo>
                      <a:pt x="17" y="27"/>
                      <a:pt x="19" y="23"/>
                      <a:pt x="19" y="20"/>
                    </a:cubicBezTo>
                    <a:cubicBezTo>
                      <a:pt x="19" y="16"/>
                      <a:pt x="17" y="13"/>
                      <a:pt x="14" y="1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50" name="Freeform 133"/>
              <p:cNvSpPr>
                <a:spLocks/>
              </p:cNvSpPr>
              <p:nvPr/>
            </p:nvSpPr>
            <p:spPr bwMode="auto">
              <a:xfrm>
                <a:off x="5430838" y="3170238"/>
                <a:ext cx="58737" cy="134937"/>
              </a:xfrm>
              <a:custGeom>
                <a:avLst/>
                <a:gdLst>
                  <a:gd name="T0" fmla="*/ 14 w 19"/>
                  <a:gd name="T1" fmla="*/ 15 h 43"/>
                  <a:gd name="T2" fmla="*/ 14 w 19"/>
                  <a:gd name="T3" fmla="*/ 5 h 43"/>
                  <a:gd name="T4" fmla="*/ 9 w 19"/>
                  <a:gd name="T5" fmla="*/ 0 h 43"/>
                  <a:gd name="T6" fmla="*/ 5 w 19"/>
                  <a:gd name="T7" fmla="*/ 5 h 43"/>
                  <a:gd name="T8" fmla="*/ 5 w 19"/>
                  <a:gd name="T9" fmla="*/ 15 h 43"/>
                  <a:gd name="T10" fmla="*/ 0 w 19"/>
                  <a:gd name="T11" fmla="*/ 23 h 43"/>
                  <a:gd name="T12" fmla="*/ 5 w 19"/>
                  <a:gd name="T13" fmla="*/ 32 h 43"/>
                  <a:gd name="T14" fmla="*/ 5 w 19"/>
                  <a:gd name="T15" fmla="*/ 39 h 43"/>
                  <a:gd name="T16" fmla="*/ 9 w 19"/>
                  <a:gd name="T17" fmla="*/ 43 h 43"/>
                  <a:gd name="T18" fmla="*/ 14 w 19"/>
                  <a:gd name="T19" fmla="*/ 39 h 43"/>
                  <a:gd name="T20" fmla="*/ 14 w 19"/>
                  <a:gd name="T21" fmla="*/ 32 h 43"/>
                  <a:gd name="T22" fmla="*/ 19 w 19"/>
                  <a:gd name="T23" fmla="*/ 23 h 43"/>
                  <a:gd name="T24" fmla="*/ 14 w 19"/>
                  <a:gd name="T25"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5"/>
                    </a:moveTo>
                    <a:cubicBezTo>
                      <a:pt x="14" y="5"/>
                      <a:pt x="14" y="5"/>
                      <a:pt x="14" y="5"/>
                    </a:cubicBezTo>
                    <a:cubicBezTo>
                      <a:pt x="14" y="2"/>
                      <a:pt x="12" y="0"/>
                      <a:pt x="9" y="0"/>
                    </a:cubicBezTo>
                    <a:cubicBezTo>
                      <a:pt x="7" y="0"/>
                      <a:pt x="5" y="2"/>
                      <a:pt x="5" y="5"/>
                    </a:cubicBezTo>
                    <a:cubicBezTo>
                      <a:pt x="5" y="15"/>
                      <a:pt x="5" y="15"/>
                      <a:pt x="5" y="15"/>
                    </a:cubicBezTo>
                    <a:cubicBezTo>
                      <a:pt x="2" y="16"/>
                      <a:pt x="0" y="19"/>
                      <a:pt x="0" y="23"/>
                    </a:cubicBezTo>
                    <a:cubicBezTo>
                      <a:pt x="0" y="27"/>
                      <a:pt x="2" y="30"/>
                      <a:pt x="5" y="32"/>
                    </a:cubicBezTo>
                    <a:cubicBezTo>
                      <a:pt x="5" y="39"/>
                      <a:pt x="5" y="39"/>
                      <a:pt x="5" y="39"/>
                    </a:cubicBezTo>
                    <a:cubicBezTo>
                      <a:pt x="5" y="41"/>
                      <a:pt x="7" y="43"/>
                      <a:pt x="9" y="43"/>
                    </a:cubicBezTo>
                    <a:cubicBezTo>
                      <a:pt x="12" y="43"/>
                      <a:pt x="14" y="41"/>
                      <a:pt x="14" y="39"/>
                    </a:cubicBezTo>
                    <a:cubicBezTo>
                      <a:pt x="14" y="32"/>
                      <a:pt x="14" y="32"/>
                      <a:pt x="14" y="32"/>
                    </a:cubicBezTo>
                    <a:cubicBezTo>
                      <a:pt x="17" y="30"/>
                      <a:pt x="19" y="27"/>
                      <a:pt x="19" y="23"/>
                    </a:cubicBezTo>
                    <a:cubicBezTo>
                      <a:pt x="19" y="19"/>
                      <a:pt x="17" y="16"/>
                      <a:pt x="14" y="1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51" name="Oval 134"/>
              <p:cNvSpPr>
                <a:spLocks noChangeArrowheads="1"/>
              </p:cNvSpPr>
              <p:nvPr/>
            </p:nvSpPr>
            <p:spPr bwMode="auto">
              <a:xfrm>
                <a:off x="5345113" y="2667000"/>
                <a:ext cx="228600" cy="230187"/>
              </a:xfrm>
              <a:prstGeom prst="ellipse">
                <a:avLst/>
              </a:pr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grpSp>
        <p:sp>
          <p:nvSpPr>
            <p:cNvPr id="36" name="矩形 35"/>
            <p:cNvSpPr/>
            <p:nvPr/>
          </p:nvSpPr>
          <p:spPr>
            <a:xfrm>
              <a:off x="6892661" y="4925131"/>
              <a:ext cx="1459442" cy="861775"/>
            </a:xfrm>
            <a:prstGeom prst="rect">
              <a:avLst/>
            </a:prstGeom>
          </p:spPr>
          <p:txBody>
            <a:bodyPr wrap="square">
              <a:spAutoFit/>
            </a:bodyPr>
            <a:lstStyle/>
            <a:p>
              <a:pPr>
                <a:lnSpc>
                  <a:spcPct val="120000"/>
                </a:lnSpc>
                <a:spcBef>
                  <a:spcPct val="0"/>
                </a:spcBef>
                <a:buNone/>
              </a:pPr>
              <a:r>
                <a:rPr lang="zh-CN" altLang="en-US" sz="750" dirty="0">
                  <a:solidFill>
                    <a:schemeClr val="bg1">
                      <a:lumMod val="65000"/>
                    </a:schemeClr>
                  </a:solidFill>
                  <a:sym typeface="微软雅黑" pitchFamily="34" charset="-122"/>
                </a:rPr>
                <a:t>在此录入上述图表的综合描述说明，在此录入上述图表的综合描述说明。</a:t>
              </a:r>
            </a:p>
          </p:txBody>
        </p:sp>
        <p:sp>
          <p:nvSpPr>
            <p:cNvPr id="37" name="矩形 36"/>
            <p:cNvSpPr/>
            <p:nvPr/>
          </p:nvSpPr>
          <p:spPr>
            <a:xfrm>
              <a:off x="6727259" y="4623143"/>
              <a:ext cx="1708160" cy="369332"/>
            </a:xfrm>
            <a:prstGeom prst="rect">
              <a:avLst/>
            </a:prstGeom>
          </p:spPr>
          <p:txBody>
            <a:bodyPr wrap="none">
              <a:spAutoFit/>
            </a:bodyPr>
            <a:lstStyle/>
            <a:p>
              <a:pPr algn="r"/>
              <a:r>
                <a:rPr lang="zh-CN" altLang="en-US" sz="1200" b="1" spc="225" dirty="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sz="1200"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grpSp>
      <p:grpSp>
        <p:nvGrpSpPr>
          <p:cNvPr id="52" name="组合 51"/>
          <p:cNvGrpSpPr/>
          <p:nvPr/>
        </p:nvGrpSpPr>
        <p:grpSpPr>
          <a:xfrm>
            <a:off x="6935207" y="1598070"/>
            <a:ext cx="1281120" cy="2676796"/>
            <a:chOff x="9246940" y="2217845"/>
            <a:chExt cx="1708160" cy="3569061"/>
          </a:xfrm>
        </p:grpSpPr>
        <p:grpSp>
          <p:nvGrpSpPr>
            <p:cNvPr id="53" name="组合 52"/>
            <p:cNvGrpSpPr/>
            <p:nvPr/>
          </p:nvGrpSpPr>
          <p:grpSpPr>
            <a:xfrm>
              <a:off x="9258517" y="2217845"/>
              <a:ext cx="1695449" cy="2089149"/>
              <a:chOff x="6735763" y="1998663"/>
              <a:chExt cx="1271587" cy="1566862"/>
            </a:xfrm>
          </p:grpSpPr>
          <p:sp>
            <p:nvSpPr>
              <p:cNvPr id="56" name="Freeform 98"/>
              <p:cNvSpPr>
                <a:spLocks/>
              </p:cNvSpPr>
              <p:nvPr/>
            </p:nvSpPr>
            <p:spPr bwMode="auto">
              <a:xfrm>
                <a:off x="7229475" y="1998663"/>
                <a:ext cx="777875" cy="1566862"/>
              </a:xfrm>
              <a:custGeom>
                <a:avLst/>
                <a:gdLst>
                  <a:gd name="T0" fmla="*/ 173 w 249"/>
                  <a:gd name="T1" fmla="*/ 70 h 499"/>
                  <a:gd name="T2" fmla="*/ 90 w 249"/>
                  <a:gd name="T3" fmla="*/ 17 h 499"/>
                  <a:gd name="T4" fmla="*/ 0 w 249"/>
                  <a:gd name="T5" fmla="*/ 0 h 499"/>
                  <a:gd name="T6" fmla="*/ 0 w 249"/>
                  <a:gd name="T7" fmla="*/ 52 h 499"/>
                  <a:gd name="T8" fmla="*/ 72 w 249"/>
                  <a:gd name="T9" fmla="*/ 65 h 499"/>
                  <a:gd name="T10" fmla="*/ 137 w 249"/>
                  <a:gd name="T11" fmla="*/ 107 h 499"/>
                  <a:gd name="T12" fmla="*/ 181 w 249"/>
                  <a:gd name="T13" fmla="*/ 171 h 499"/>
                  <a:gd name="T14" fmla="*/ 197 w 249"/>
                  <a:gd name="T15" fmla="*/ 249 h 499"/>
                  <a:gd name="T16" fmla="*/ 184 w 249"/>
                  <a:gd name="T17" fmla="*/ 322 h 499"/>
                  <a:gd name="T18" fmla="*/ 152 w 249"/>
                  <a:gd name="T19" fmla="*/ 376 h 499"/>
                  <a:gd name="T20" fmla="*/ 97 w 249"/>
                  <a:gd name="T21" fmla="*/ 422 h 499"/>
                  <a:gd name="T22" fmla="*/ 0 w 249"/>
                  <a:gd name="T23" fmla="*/ 447 h 499"/>
                  <a:gd name="T24" fmla="*/ 0 w 249"/>
                  <a:gd name="T25" fmla="*/ 499 h 499"/>
                  <a:gd name="T26" fmla="*/ 123 w 249"/>
                  <a:gd name="T27" fmla="*/ 466 h 499"/>
                  <a:gd name="T28" fmla="*/ 191 w 249"/>
                  <a:gd name="T29" fmla="*/ 409 h 499"/>
                  <a:gd name="T30" fmla="*/ 232 w 249"/>
                  <a:gd name="T31" fmla="*/ 340 h 499"/>
                  <a:gd name="T32" fmla="*/ 249 w 249"/>
                  <a:gd name="T33" fmla="*/ 249 h 499"/>
                  <a:gd name="T34" fmla="*/ 229 w 249"/>
                  <a:gd name="T35" fmla="*/ 150 h 499"/>
                  <a:gd name="T36" fmla="*/ 173 w 249"/>
                  <a:gd name="T37" fmla="*/ 7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9" h="499">
                    <a:moveTo>
                      <a:pt x="173" y="70"/>
                    </a:moveTo>
                    <a:cubicBezTo>
                      <a:pt x="149" y="47"/>
                      <a:pt x="121" y="29"/>
                      <a:pt x="90" y="17"/>
                    </a:cubicBezTo>
                    <a:cubicBezTo>
                      <a:pt x="61" y="6"/>
                      <a:pt x="31" y="0"/>
                      <a:pt x="0" y="0"/>
                    </a:cubicBezTo>
                    <a:cubicBezTo>
                      <a:pt x="0" y="52"/>
                      <a:pt x="0" y="52"/>
                      <a:pt x="0" y="52"/>
                    </a:cubicBezTo>
                    <a:cubicBezTo>
                      <a:pt x="24" y="52"/>
                      <a:pt x="49" y="56"/>
                      <a:pt x="72" y="65"/>
                    </a:cubicBezTo>
                    <a:cubicBezTo>
                      <a:pt x="96" y="75"/>
                      <a:pt x="118" y="89"/>
                      <a:pt x="137" y="107"/>
                    </a:cubicBezTo>
                    <a:cubicBezTo>
                      <a:pt x="156" y="125"/>
                      <a:pt x="171" y="147"/>
                      <a:pt x="181" y="171"/>
                    </a:cubicBezTo>
                    <a:cubicBezTo>
                      <a:pt x="192" y="196"/>
                      <a:pt x="197" y="222"/>
                      <a:pt x="197" y="249"/>
                    </a:cubicBezTo>
                    <a:cubicBezTo>
                      <a:pt x="197" y="274"/>
                      <a:pt x="193" y="299"/>
                      <a:pt x="184" y="322"/>
                    </a:cubicBezTo>
                    <a:cubicBezTo>
                      <a:pt x="176" y="341"/>
                      <a:pt x="165" y="360"/>
                      <a:pt x="152" y="376"/>
                    </a:cubicBezTo>
                    <a:cubicBezTo>
                      <a:pt x="136" y="395"/>
                      <a:pt x="118" y="410"/>
                      <a:pt x="97" y="422"/>
                    </a:cubicBezTo>
                    <a:cubicBezTo>
                      <a:pt x="68" y="438"/>
                      <a:pt x="34" y="447"/>
                      <a:pt x="0" y="447"/>
                    </a:cubicBezTo>
                    <a:cubicBezTo>
                      <a:pt x="0" y="499"/>
                      <a:pt x="0" y="499"/>
                      <a:pt x="0" y="499"/>
                    </a:cubicBezTo>
                    <a:cubicBezTo>
                      <a:pt x="43" y="499"/>
                      <a:pt x="85" y="488"/>
                      <a:pt x="123" y="466"/>
                    </a:cubicBezTo>
                    <a:cubicBezTo>
                      <a:pt x="149" y="452"/>
                      <a:pt x="172" y="432"/>
                      <a:pt x="191" y="409"/>
                    </a:cubicBezTo>
                    <a:cubicBezTo>
                      <a:pt x="208" y="389"/>
                      <a:pt x="222" y="365"/>
                      <a:pt x="232" y="340"/>
                    </a:cubicBezTo>
                    <a:cubicBezTo>
                      <a:pt x="243" y="311"/>
                      <a:pt x="249" y="281"/>
                      <a:pt x="249" y="249"/>
                    </a:cubicBezTo>
                    <a:cubicBezTo>
                      <a:pt x="249" y="215"/>
                      <a:pt x="242" y="181"/>
                      <a:pt x="229" y="150"/>
                    </a:cubicBezTo>
                    <a:cubicBezTo>
                      <a:pt x="215" y="120"/>
                      <a:pt x="196" y="93"/>
                      <a:pt x="173" y="70"/>
                    </a:cubicBezTo>
                    <a:close/>
                  </a:path>
                </a:pathLst>
              </a:custGeom>
              <a:solidFill>
                <a:srgbClr val="72A81D"/>
              </a:solidFill>
              <a:ln>
                <a:noFill/>
              </a:ln>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57" name="Freeform 117"/>
              <p:cNvSpPr>
                <a:spLocks/>
              </p:cNvSpPr>
              <p:nvPr/>
            </p:nvSpPr>
            <p:spPr bwMode="auto">
              <a:xfrm>
                <a:off x="7523163" y="3051175"/>
                <a:ext cx="106362" cy="106362"/>
              </a:xfrm>
              <a:custGeom>
                <a:avLst/>
                <a:gdLst>
                  <a:gd name="T0" fmla="*/ 33 w 34"/>
                  <a:gd name="T1" fmla="*/ 26 h 34"/>
                  <a:gd name="T2" fmla="*/ 28 w 34"/>
                  <a:gd name="T3" fmla="*/ 21 h 34"/>
                  <a:gd name="T4" fmla="*/ 25 w 34"/>
                  <a:gd name="T5" fmla="*/ 11 h 34"/>
                  <a:gd name="T6" fmla="*/ 15 w 34"/>
                  <a:gd name="T7" fmla="*/ 9 h 34"/>
                  <a:gd name="T8" fmla="*/ 8 w 34"/>
                  <a:gd name="T9" fmla="*/ 2 h 34"/>
                  <a:gd name="T10" fmla="*/ 2 w 34"/>
                  <a:gd name="T11" fmla="*/ 2 h 34"/>
                  <a:gd name="T12" fmla="*/ 2 w 34"/>
                  <a:gd name="T13" fmla="*/ 8 h 34"/>
                  <a:gd name="T14" fmla="*/ 9 w 34"/>
                  <a:gd name="T15" fmla="*/ 15 h 34"/>
                  <a:gd name="T16" fmla="*/ 11 w 34"/>
                  <a:gd name="T17" fmla="*/ 25 h 34"/>
                  <a:gd name="T18" fmla="*/ 21 w 34"/>
                  <a:gd name="T19" fmla="*/ 27 h 34"/>
                  <a:gd name="T20" fmla="*/ 26 w 34"/>
                  <a:gd name="T21" fmla="*/ 32 h 34"/>
                  <a:gd name="T22" fmla="*/ 33 w 34"/>
                  <a:gd name="T23" fmla="*/ 32 h 34"/>
                  <a:gd name="T24" fmla="*/ 33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3" y="26"/>
                    </a:moveTo>
                    <a:cubicBezTo>
                      <a:pt x="28" y="21"/>
                      <a:pt x="28" y="21"/>
                      <a:pt x="28" y="21"/>
                    </a:cubicBezTo>
                    <a:cubicBezTo>
                      <a:pt x="29" y="18"/>
                      <a:pt x="28" y="14"/>
                      <a:pt x="25" y="11"/>
                    </a:cubicBezTo>
                    <a:cubicBezTo>
                      <a:pt x="23" y="9"/>
                      <a:pt x="19" y="8"/>
                      <a:pt x="15" y="9"/>
                    </a:cubicBezTo>
                    <a:cubicBezTo>
                      <a:pt x="8" y="2"/>
                      <a:pt x="8" y="2"/>
                      <a:pt x="8" y="2"/>
                    </a:cubicBezTo>
                    <a:cubicBezTo>
                      <a:pt x="7" y="0"/>
                      <a:pt x="4" y="0"/>
                      <a:pt x="2" y="2"/>
                    </a:cubicBezTo>
                    <a:cubicBezTo>
                      <a:pt x="0" y="4"/>
                      <a:pt x="0" y="6"/>
                      <a:pt x="2" y="8"/>
                    </a:cubicBezTo>
                    <a:cubicBezTo>
                      <a:pt x="9" y="15"/>
                      <a:pt x="9" y="15"/>
                      <a:pt x="9" y="15"/>
                    </a:cubicBezTo>
                    <a:cubicBezTo>
                      <a:pt x="8" y="19"/>
                      <a:pt x="9" y="23"/>
                      <a:pt x="11" y="25"/>
                    </a:cubicBezTo>
                    <a:cubicBezTo>
                      <a:pt x="14" y="28"/>
                      <a:pt x="18" y="29"/>
                      <a:pt x="21" y="27"/>
                    </a:cubicBezTo>
                    <a:cubicBezTo>
                      <a:pt x="26" y="32"/>
                      <a:pt x="26" y="32"/>
                      <a:pt x="26" y="32"/>
                    </a:cubicBezTo>
                    <a:cubicBezTo>
                      <a:pt x="28" y="34"/>
                      <a:pt x="31" y="34"/>
                      <a:pt x="33" y="32"/>
                    </a:cubicBezTo>
                    <a:cubicBezTo>
                      <a:pt x="34" y="31"/>
                      <a:pt x="34" y="28"/>
                      <a:pt x="33"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58" name="Freeform 118"/>
              <p:cNvSpPr>
                <a:spLocks/>
              </p:cNvSpPr>
              <p:nvPr/>
            </p:nvSpPr>
            <p:spPr bwMode="auto">
              <a:xfrm>
                <a:off x="6883400" y="2406650"/>
                <a:ext cx="106362" cy="106362"/>
              </a:xfrm>
              <a:custGeom>
                <a:avLst/>
                <a:gdLst>
                  <a:gd name="T0" fmla="*/ 32 w 34"/>
                  <a:gd name="T1" fmla="*/ 26 h 34"/>
                  <a:gd name="T2" fmla="*/ 25 w 34"/>
                  <a:gd name="T3" fmla="*/ 19 h 34"/>
                  <a:gd name="T4" fmla="*/ 23 w 34"/>
                  <a:gd name="T5" fmla="*/ 9 h 34"/>
                  <a:gd name="T6" fmla="*/ 13 w 34"/>
                  <a:gd name="T7" fmla="*/ 6 h 34"/>
                  <a:gd name="T8" fmla="*/ 8 w 34"/>
                  <a:gd name="T9" fmla="*/ 1 h 34"/>
                  <a:gd name="T10" fmla="*/ 2 w 34"/>
                  <a:gd name="T11" fmla="*/ 1 h 34"/>
                  <a:gd name="T12" fmla="*/ 2 w 34"/>
                  <a:gd name="T13" fmla="*/ 8 h 34"/>
                  <a:gd name="T14" fmla="*/ 6 w 34"/>
                  <a:gd name="T15" fmla="*/ 12 h 34"/>
                  <a:gd name="T16" fmla="*/ 9 w 34"/>
                  <a:gd name="T17" fmla="*/ 22 h 34"/>
                  <a:gd name="T18" fmla="*/ 19 w 34"/>
                  <a:gd name="T19" fmla="*/ 25 h 34"/>
                  <a:gd name="T20" fmla="*/ 26 w 34"/>
                  <a:gd name="T21" fmla="*/ 32 h 34"/>
                  <a:gd name="T22" fmla="*/ 32 w 34"/>
                  <a:gd name="T23" fmla="*/ 32 h 34"/>
                  <a:gd name="T24" fmla="*/ 32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6"/>
                    </a:moveTo>
                    <a:cubicBezTo>
                      <a:pt x="25" y="19"/>
                      <a:pt x="25" y="19"/>
                      <a:pt x="25" y="19"/>
                    </a:cubicBezTo>
                    <a:cubicBezTo>
                      <a:pt x="26" y="15"/>
                      <a:pt x="25" y="11"/>
                      <a:pt x="23" y="9"/>
                    </a:cubicBezTo>
                    <a:cubicBezTo>
                      <a:pt x="20" y="6"/>
                      <a:pt x="16" y="5"/>
                      <a:pt x="13" y="6"/>
                    </a:cubicBezTo>
                    <a:cubicBezTo>
                      <a:pt x="8" y="1"/>
                      <a:pt x="8" y="1"/>
                      <a:pt x="8" y="1"/>
                    </a:cubicBezTo>
                    <a:cubicBezTo>
                      <a:pt x="6" y="0"/>
                      <a:pt x="3" y="0"/>
                      <a:pt x="2" y="1"/>
                    </a:cubicBezTo>
                    <a:cubicBezTo>
                      <a:pt x="0" y="3"/>
                      <a:pt x="0" y="6"/>
                      <a:pt x="2" y="8"/>
                    </a:cubicBezTo>
                    <a:cubicBezTo>
                      <a:pt x="6" y="12"/>
                      <a:pt x="6" y="12"/>
                      <a:pt x="6" y="12"/>
                    </a:cubicBezTo>
                    <a:cubicBezTo>
                      <a:pt x="5" y="16"/>
                      <a:pt x="6" y="20"/>
                      <a:pt x="9" y="22"/>
                    </a:cubicBezTo>
                    <a:cubicBezTo>
                      <a:pt x="11" y="25"/>
                      <a:pt x="15" y="26"/>
                      <a:pt x="19" y="25"/>
                    </a:cubicBezTo>
                    <a:cubicBezTo>
                      <a:pt x="26" y="32"/>
                      <a:pt x="26" y="32"/>
                      <a:pt x="26" y="32"/>
                    </a:cubicBezTo>
                    <a:cubicBezTo>
                      <a:pt x="28" y="34"/>
                      <a:pt x="30" y="34"/>
                      <a:pt x="32" y="32"/>
                    </a:cubicBezTo>
                    <a:cubicBezTo>
                      <a:pt x="34" y="30"/>
                      <a:pt x="34" y="27"/>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59" name="Freeform 119"/>
              <p:cNvSpPr>
                <a:spLocks/>
              </p:cNvSpPr>
              <p:nvPr/>
            </p:nvSpPr>
            <p:spPr bwMode="auto">
              <a:xfrm>
                <a:off x="7642225" y="2752725"/>
                <a:ext cx="133350" cy="58737"/>
              </a:xfrm>
              <a:custGeom>
                <a:avLst/>
                <a:gdLst>
                  <a:gd name="T0" fmla="*/ 39 w 43"/>
                  <a:gd name="T1" fmla="*/ 5 h 19"/>
                  <a:gd name="T2" fmla="*/ 32 w 43"/>
                  <a:gd name="T3" fmla="*/ 5 h 19"/>
                  <a:gd name="T4" fmla="*/ 23 w 43"/>
                  <a:gd name="T5" fmla="*/ 0 h 19"/>
                  <a:gd name="T6" fmla="*/ 15 w 43"/>
                  <a:gd name="T7" fmla="*/ 5 h 19"/>
                  <a:gd name="T8" fmla="*/ 5 w 43"/>
                  <a:gd name="T9" fmla="*/ 5 h 19"/>
                  <a:gd name="T10" fmla="*/ 0 w 43"/>
                  <a:gd name="T11" fmla="*/ 9 h 19"/>
                  <a:gd name="T12" fmla="*/ 5 w 43"/>
                  <a:gd name="T13" fmla="*/ 14 h 19"/>
                  <a:gd name="T14" fmla="*/ 15 w 43"/>
                  <a:gd name="T15" fmla="*/ 14 h 19"/>
                  <a:gd name="T16" fmla="*/ 23 w 43"/>
                  <a:gd name="T17" fmla="*/ 19 h 19"/>
                  <a:gd name="T18" fmla="*/ 32 w 43"/>
                  <a:gd name="T19" fmla="*/ 14 h 19"/>
                  <a:gd name="T20" fmla="*/ 39 w 43"/>
                  <a:gd name="T21" fmla="*/ 14 h 19"/>
                  <a:gd name="T22" fmla="*/ 43 w 43"/>
                  <a:gd name="T23" fmla="*/ 9 h 19"/>
                  <a:gd name="T24" fmla="*/ 39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9" y="5"/>
                    </a:moveTo>
                    <a:cubicBezTo>
                      <a:pt x="32" y="5"/>
                      <a:pt x="32" y="5"/>
                      <a:pt x="32" y="5"/>
                    </a:cubicBezTo>
                    <a:cubicBezTo>
                      <a:pt x="30" y="2"/>
                      <a:pt x="27" y="0"/>
                      <a:pt x="23" y="0"/>
                    </a:cubicBezTo>
                    <a:cubicBezTo>
                      <a:pt x="20" y="0"/>
                      <a:pt x="16" y="2"/>
                      <a:pt x="15" y="5"/>
                    </a:cubicBezTo>
                    <a:cubicBezTo>
                      <a:pt x="5" y="5"/>
                      <a:pt x="5" y="5"/>
                      <a:pt x="5" y="5"/>
                    </a:cubicBezTo>
                    <a:cubicBezTo>
                      <a:pt x="2" y="5"/>
                      <a:pt x="0" y="7"/>
                      <a:pt x="0" y="9"/>
                    </a:cubicBezTo>
                    <a:cubicBezTo>
                      <a:pt x="0" y="12"/>
                      <a:pt x="2" y="14"/>
                      <a:pt x="5" y="14"/>
                    </a:cubicBezTo>
                    <a:cubicBezTo>
                      <a:pt x="15" y="14"/>
                      <a:pt x="15" y="14"/>
                      <a:pt x="15" y="14"/>
                    </a:cubicBezTo>
                    <a:cubicBezTo>
                      <a:pt x="16" y="17"/>
                      <a:pt x="20" y="19"/>
                      <a:pt x="23" y="19"/>
                    </a:cubicBezTo>
                    <a:cubicBezTo>
                      <a:pt x="27" y="19"/>
                      <a:pt x="30" y="17"/>
                      <a:pt x="32" y="14"/>
                    </a:cubicBezTo>
                    <a:cubicBezTo>
                      <a:pt x="39" y="14"/>
                      <a:pt x="39" y="14"/>
                      <a:pt x="39" y="14"/>
                    </a:cubicBezTo>
                    <a:cubicBezTo>
                      <a:pt x="41" y="14"/>
                      <a:pt x="43" y="12"/>
                      <a:pt x="43" y="9"/>
                    </a:cubicBezTo>
                    <a:cubicBezTo>
                      <a:pt x="43" y="7"/>
                      <a:pt x="41" y="5"/>
                      <a:pt x="39"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60" name="Freeform 120"/>
              <p:cNvSpPr>
                <a:spLocks/>
              </p:cNvSpPr>
              <p:nvPr/>
            </p:nvSpPr>
            <p:spPr bwMode="auto">
              <a:xfrm>
                <a:off x="6735763" y="2752725"/>
                <a:ext cx="134937" cy="58737"/>
              </a:xfrm>
              <a:custGeom>
                <a:avLst/>
                <a:gdLst>
                  <a:gd name="T0" fmla="*/ 38 w 43"/>
                  <a:gd name="T1" fmla="*/ 5 h 19"/>
                  <a:gd name="T2" fmla="*/ 28 w 43"/>
                  <a:gd name="T3" fmla="*/ 5 h 19"/>
                  <a:gd name="T4" fmla="*/ 20 w 43"/>
                  <a:gd name="T5" fmla="*/ 0 h 19"/>
                  <a:gd name="T6" fmla="*/ 11 w 43"/>
                  <a:gd name="T7" fmla="*/ 5 h 19"/>
                  <a:gd name="T8" fmla="*/ 4 w 43"/>
                  <a:gd name="T9" fmla="*/ 5 h 19"/>
                  <a:gd name="T10" fmla="*/ 0 w 43"/>
                  <a:gd name="T11" fmla="*/ 9 h 19"/>
                  <a:gd name="T12" fmla="*/ 4 w 43"/>
                  <a:gd name="T13" fmla="*/ 14 h 19"/>
                  <a:gd name="T14" fmla="*/ 11 w 43"/>
                  <a:gd name="T15" fmla="*/ 14 h 19"/>
                  <a:gd name="T16" fmla="*/ 20 w 43"/>
                  <a:gd name="T17" fmla="*/ 19 h 19"/>
                  <a:gd name="T18" fmla="*/ 28 w 43"/>
                  <a:gd name="T19" fmla="*/ 14 h 19"/>
                  <a:gd name="T20" fmla="*/ 38 w 43"/>
                  <a:gd name="T21" fmla="*/ 14 h 19"/>
                  <a:gd name="T22" fmla="*/ 43 w 43"/>
                  <a:gd name="T23" fmla="*/ 9 h 19"/>
                  <a:gd name="T24" fmla="*/ 38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8" y="5"/>
                    </a:moveTo>
                    <a:cubicBezTo>
                      <a:pt x="28" y="5"/>
                      <a:pt x="28" y="5"/>
                      <a:pt x="28" y="5"/>
                    </a:cubicBezTo>
                    <a:cubicBezTo>
                      <a:pt x="27" y="2"/>
                      <a:pt x="23" y="0"/>
                      <a:pt x="20" y="0"/>
                    </a:cubicBezTo>
                    <a:cubicBezTo>
                      <a:pt x="16" y="0"/>
                      <a:pt x="13" y="2"/>
                      <a:pt x="11" y="5"/>
                    </a:cubicBezTo>
                    <a:cubicBezTo>
                      <a:pt x="4" y="5"/>
                      <a:pt x="4" y="5"/>
                      <a:pt x="4" y="5"/>
                    </a:cubicBezTo>
                    <a:cubicBezTo>
                      <a:pt x="2" y="5"/>
                      <a:pt x="0" y="7"/>
                      <a:pt x="0" y="9"/>
                    </a:cubicBezTo>
                    <a:cubicBezTo>
                      <a:pt x="0" y="12"/>
                      <a:pt x="2" y="14"/>
                      <a:pt x="4" y="14"/>
                    </a:cubicBezTo>
                    <a:cubicBezTo>
                      <a:pt x="11" y="14"/>
                      <a:pt x="11" y="14"/>
                      <a:pt x="11" y="14"/>
                    </a:cubicBezTo>
                    <a:cubicBezTo>
                      <a:pt x="13" y="17"/>
                      <a:pt x="16" y="19"/>
                      <a:pt x="20" y="19"/>
                    </a:cubicBezTo>
                    <a:cubicBezTo>
                      <a:pt x="23" y="19"/>
                      <a:pt x="27" y="17"/>
                      <a:pt x="28" y="14"/>
                    </a:cubicBezTo>
                    <a:cubicBezTo>
                      <a:pt x="38" y="14"/>
                      <a:pt x="38" y="14"/>
                      <a:pt x="38" y="14"/>
                    </a:cubicBezTo>
                    <a:cubicBezTo>
                      <a:pt x="41" y="14"/>
                      <a:pt x="43" y="12"/>
                      <a:pt x="43" y="9"/>
                    </a:cubicBezTo>
                    <a:cubicBezTo>
                      <a:pt x="43" y="7"/>
                      <a:pt x="41" y="5"/>
                      <a:pt x="38"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61" name="Freeform 121"/>
              <p:cNvSpPr>
                <a:spLocks/>
              </p:cNvSpPr>
              <p:nvPr/>
            </p:nvSpPr>
            <p:spPr bwMode="auto">
              <a:xfrm>
                <a:off x="7523163" y="2406650"/>
                <a:ext cx="106362" cy="106362"/>
              </a:xfrm>
              <a:custGeom>
                <a:avLst/>
                <a:gdLst>
                  <a:gd name="T0" fmla="*/ 33 w 34"/>
                  <a:gd name="T1" fmla="*/ 1 h 34"/>
                  <a:gd name="T2" fmla="*/ 26 w 34"/>
                  <a:gd name="T3" fmla="*/ 1 h 34"/>
                  <a:gd name="T4" fmla="*/ 21 w 34"/>
                  <a:gd name="T5" fmla="*/ 6 h 34"/>
                  <a:gd name="T6" fmla="*/ 11 w 34"/>
                  <a:gd name="T7" fmla="*/ 9 h 34"/>
                  <a:gd name="T8" fmla="*/ 9 w 34"/>
                  <a:gd name="T9" fmla="*/ 19 h 34"/>
                  <a:gd name="T10" fmla="*/ 2 w 34"/>
                  <a:gd name="T11" fmla="*/ 26 h 34"/>
                  <a:gd name="T12" fmla="*/ 2 w 34"/>
                  <a:gd name="T13" fmla="*/ 32 h 34"/>
                  <a:gd name="T14" fmla="*/ 8 w 34"/>
                  <a:gd name="T15" fmla="*/ 32 h 34"/>
                  <a:gd name="T16" fmla="*/ 15 w 34"/>
                  <a:gd name="T17" fmla="*/ 25 h 34"/>
                  <a:gd name="T18" fmla="*/ 25 w 34"/>
                  <a:gd name="T19" fmla="*/ 22 h 34"/>
                  <a:gd name="T20" fmla="*/ 28 w 34"/>
                  <a:gd name="T21" fmla="*/ 13 h 34"/>
                  <a:gd name="T22" fmla="*/ 33 w 34"/>
                  <a:gd name="T23" fmla="*/ 8 h 34"/>
                  <a:gd name="T24" fmla="*/ 33 w 34"/>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3" y="1"/>
                    </a:moveTo>
                    <a:cubicBezTo>
                      <a:pt x="31" y="0"/>
                      <a:pt x="28" y="0"/>
                      <a:pt x="26" y="1"/>
                    </a:cubicBezTo>
                    <a:cubicBezTo>
                      <a:pt x="21" y="6"/>
                      <a:pt x="21" y="6"/>
                      <a:pt x="21" y="6"/>
                    </a:cubicBezTo>
                    <a:cubicBezTo>
                      <a:pt x="18" y="5"/>
                      <a:pt x="14" y="6"/>
                      <a:pt x="11" y="9"/>
                    </a:cubicBezTo>
                    <a:cubicBezTo>
                      <a:pt x="9" y="11"/>
                      <a:pt x="8" y="15"/>
                      <a:pt x="9" y="19"/>
                    </a:cubicBezTo>
                    <a:cubicBezTo>
                      <a:pt x="2" y="26"/>
                      <a:pt x="2" y="26"/>
                      <a:pt x="2" y="26"/>
                    </a:cubicBezTo>
                    <a:cubicBezTo>
                      <a:pt x="0" y="27"/>
                      <a:pt x="0" y="30"/>
                      <a:pt x="2" y="32"/>
                    </a:cubicBezTo>
                    <a:cubicBezTo>
                      <a:pt x="4" y="34"/>
                      <a:pt x="7" y="34"/>
                      <a:pt x="8" y="32"/>
                    </a:cubicBezTo>
                    <a:cubicBezTo>
                      <a:pt x="15" y="25"/>
                      <a:pt x="15" y="25"/>
                      <a:pt x="15" y="25"/>
                    </a:cubicBezTo>
                    <a:cubicBezTo>
                      <a:pt x="19" y="26"/>
                      <a:pt x="23" y="25"/>
                      <a:pt x="25" y="22"/>
                    </a:cubicBezTo>
                    <a:cubicBezTo>
                      <a:pt x="28" y="20"/>
                      <a:pt x="29" y="16"/>
                      <a:pt x="28" y="13"/>
                    </a:cubicBezTo>
                    <a:cubicBezTo>
                      <a:pt x="33" y="8"/>
                      <a:pt x="33" y="8"/>
                      <a:pt x="33" y="8"/>
                    </a:cubicBezTo>
                    <a:cubicBezTo>
                      <a:pt x="34" y="6"/>
                      <a:pt x="34" y="3"/>
                      <a:pt x="33" y="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62" name="Freeform 122"/>
              <p:cNvSpPr>
                <a:spLocks/>
              </p:cNvSpPr>
              <p:nvPr/>
            </p:nvSpPr>
            <p:spPr bwMode="auto">
              <a:xfrm>
                <a:off x="6883400" y="3051175"/>
                <a:ext cx="106362" cy="106362"/>
              </a:xfrm>
              <a:custGeom>
                <a:avLst/>
                <a:gdLst>
                  <a:gd name="T0" fmla="*/ 32 w 34"/>
                  <a:gd name="T1" fmla="*/ 2 h 34"/>
                  <a:gd name="T2" fmla="*/ 26 w 34"/>
                  <a:gd name="T3" fmla="*/ 2 h 34"/>
                  <a:gd name="T4" fmla="*/ 19 w 34"/>
                  <a:gd name="T5" fmla="*/ 9 h 34"/>
                  <a:gd name="T6" fmla="*/ 9 w 34"/>
                  <a:gd name="T7" fmla="*/ 11 h 34"/>
                  <a:gd name="T8" fmla="*/ 6 w 34"/>
                  <a:gd name="T9" fmla="*/ 21 h 34"/>
                  <a:gd name="T10" fmla="*/ 2 w 34"/>
                  <a:gd name="T11" fmla="*/ 26 h 34"/>
                  <a:gd name="T12" fmla="*/ 2 w 34"/>
                  <a:gd name="T13" fmla="*/ 32 h 34"/>
                  <a:gd name="T14" fmla="*/ 8 w 34"/>
                  <a:gd name="T15" fmla="*/ 32 h 34"/>
                  <a:gd name="T16" fmla="*/ 13 w 34"/>
                  <a:gd name="T17" fmla="*/ 27 h 34"/>
                  <a:gd name="T18" fmla="*/ 23 w 34"/>
                  <a:gd name="T19" fmla="*/ 25 h 34"/>
                  <a:gd name="T20" fmla="*/ 25 w 34"/>
                  <a:gd name="T21" fmla="*/ 15 h 34"/>
                  <a:gd name="T22" fmla="*/ 32 w 34"/>
                  <a:gd name="T23" fmla="*/ 8 h 34"/>
                  <a:gd name="T24" fmla="*/ 32 w 34"/>
                  <a:gd name="T25"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
                    </a:moveTo>
                    <a:cubicBezTo>
                      <a:pt x="30" y="0"/>
                      <a:pt x="28" y="0"/>
                      <a:pt x="26" y="2"/>
                    </a:cubicBezTo>
                    <a:cubicBezTo>
                      <a:pt x="19" y="9"/>
                      <a:pt x="19" y="9"/>
                      <a:pt x="19" y="9"/>
                    </a:cubicBezTo>
                    <a:cubicBezTo>
                      <a:pt x="15" y="8"/>
                      <a:pt x="11" y="9"/>
                      <a:pt x="9" y="11"/>
                    </a:cubicBezTo>
                    <a:cubicBezTo>
                      <a:pt x="6" y="14"/>
                      <a:pt x="5" y="18"/>
                      <a:pt x="6" y="21"/>
                    </a:cubicBezTo>
                    <a:cubicBezTo>
                      <a:pt x="2" y="26"/>
                      <a:pt x="2" y="26"/>
                      <a:pt x="2" y="26"/>
                    </a:cubicBezTo>
                    <a:cubicBezTo>
                      <a:pt x="0" y="28"/>
                      <a:pt x="0" y="31"/>
                      <a:pt x="2" y="32"/>
                    </a:cubicBezTo>
                    <a:cubicBezTo>
                      <a:pt x="3" y="34"/>
                      <a:pt x="6" y="34"/>
                      <a:pt x="8" y="32"/>
                    </a:cubicBezTo>
                    <a:cubicBezTo>
                      <a:pt x="13" y="27"/>
                      <a:pt x="13" y="27"/>
                      <a:pt x="13" y="27"/>
                    </a:cubicBezTo>
                    <a:cubicBezTo>
                      <a:pt x="16" y="29"/>
                      <a:pt x="20" y="28"/>
                      <a:pt x="23" y="25"/>
                    </a:cubicBezTo>
                    <a:cubicBezTo>
                      <a:pt x="25" y="23"/>
                      <a:pt x="26" y="19"/>
                      <a:pt x="25" y="15"/>
                    </a:cubicBezTo>
                    <a:cubicBezTo>
                      <a:pt x="32" y="8"/>
                      <a:pt x="32" y="8"/>
                      <a:pt x="32" y="8"/>
                    </a:cubicBezTo>
                    <a:cubicBezTo>
                      <a:pt x="34" y="6"/>
                      <a:pt x="34" y="4"/>
                      <a:pt x="32" y="2"/>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63" name="Freeform 123"/>
              <p:cNvSpPr>
                <a:spLocks/>
              </p:cNvSpPr>
              <p:nvPr/>
            </p:nvSpPr>
            <p:spPr bwMode="auto">
              <a:xfrm>
                <a:off x="7226300" y="2259013"/>
                <a:ext cx="58737" cy="134937"/>
              </a:xfrm>
              <a:custGeom>
                <a:avLst/>
                <a:gdLst>
                  <a:gd name="T0" fmla="*/ 14 w 19"/>
                  <a:gd name="T1" fmla="*/ 11 h 43"/>
                  <a:gd name="T2" fmla="*/ 14 w 19"/>
                  <a:gd name="T3" fmla="*/ 4 h 43"/>
                  <a:gd name="T4" fmla="*/ 9 w 19"/>
                  <a:gd name="T5" fmla="*/ 0 h 43"/>
                  <a:gd name="T6" fmla="*/ 5 w 19"/>
                  <a:gd name="T7" fmla="*/ 4 h 43"/>
                  <a:gd name="T8" fmla="*/ 5 w 19"/>
                  <a:gd name="T9" fmla="*/ 11 h 43"/>
                  <a:gd name="T10" fmla="*/ 0 w 19"/>
                  <a:gd name="T11" fmla="*/ 20 h 43"/>
                  <a:gd name="T12" fmla="*/ 5 w 19"/>
                  <a:gd name="T13" fmla="*/ 28 h 43"/>
                  <a:gd name="T14" fmla="*/ 5 w 19"/>
                  <a:gd name="T15" fmla="*/ 38 h 43"/>
                  <a:gd name="T16" fmla="*/ 9 w 19"/>
                  <a:gd name="T17" fmla="*/ 43 h 43"/>
                  <a:gd name="T18" fmla="*/ 14 w 19"/>
                  <a:gd name="T19" fmla="*/ 38 h 43"/>
                  <a:gd name="T20" fmla="*/ 14 w 19"/>
                  <a:gd name="T21" fmla="*/ 28 h 43"/>
                  <a:gd name="T22" fmla="*/ 19 w 19"/>
                  <a:gd name="T23" fmla="*/ 20 h 43"/>
                  <a:gd name="T24" fmla="*/ 14 w 19"/>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1"/>
                    </a:moveTo>
                    <a:cubicBezTo>
                      <a:pt x="14" y="4"/>
                      <a:pt x="14" y="4"/>
                      <a:pt x="14" y="4"/>
                    </a:cubicBezTo>
                    <a:cubicBezTo>
                      <a:pt x="14" y="1"/>
                      <a:pt x="12" y="0"/>
                      <a:pt x="9" y="0"/>
                    </a:cubicBezTo>
                    <a:cubicBezTo>
                      <a:pt x="7" y="0"/>
                      <a:pt x="5" y="1"/>
                      <a:pt x="5" y="4"/>
                    </a:cubicBezTo>
                    <a:cubicBezTo>
                      <a:pt x="5" y="11"/>
                      <a:pt x="5" y="11"/>
                      <a:pt x="5" y="11"/>
                    </a:cubicBezTo>
                    <a:cubicBezTo>
                      <a:pt x="2" y="13"/>
                      <a:pt x="0" y="16"/>
                      <a:pt x="0" y="20"/>
                    </a:cubicBezTo>
                    <a:cubicBezTo>
                      <a:pt x="0" y="23"/>
                      <a:pt x="2" y="27"/>
                      <a:pt x="5" y="28"/>
                    </a:cubicBezTo>
                    <a:cubicBezTo>
                      <a:pt x="5" y="38"/>
                      <a:pt x="5" y="38"/>
                      <a:pt x="5" y="38"/>
                    </a:cubicBezTo>
                    <a:cubicBezTo>
                      <a:pt x="5" y="41"/>
                      <a:pt x="7" y="43"/>
                      <a:pt x="9" y="43"/>
                    </a:cubicBezTo>
                    <a:cubicBezTo>
                      <a:pt x="12" y="43"/>
                      <a:pt x="14" y="41"/>
                      <a:pt x="14" y="38"/>
                    </a:cubicBezTo>
                    <a:cubicBezTo>
                      <a:pt x="14" y="28"/>
                      <a:pt x="14" y="28"/>
                      <a:pt x="14" y="28"/>
                    </a:cubicBezTo>
                    <a:cubicBezTo>
                      <a:pt x="17" y="27"/>
                      <a:pt x="19" y="23"/>
                      <a:pt x="19" y="20"/>
                    </a:cubicBezTo>
                    <a:cubicBezTo>
                      <a:pt x="19" y="16"/>
                      <a:pt x="17" y="13"/>
                      <a:pt x="14" y="1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64" name="Freeform 124"/>
              <p:cNvSpPr>
                <a:spLocks/>
              </p:cNvSpPr>
              <p:nvPr/>
            </p:nvSpPr>
            <p:spPr bwMode="auto">
              <a:xfrm>
                <a:off x="7226300" y="3170238"/>
                <a:ext cx="58737" cy="134937"/>
              </a:xfrm>
              <a:custGeom>
                <a:avLst/>
                <a:gdLst>
                  <a:gd name="T0" fmla="*/ 14 w 19"/>
                  <a:gd name="T1" fmla="*/ 15 h 43"/>
                  <a:gd name="T2" fmla="*/ 14 w 19"/>
                  <a:gd name="T3" fmla="*/ 5 h 43"/>
                  <a:gd name="T4" fmla="*/ 9 w 19"/>
                  <a:gd name="T5" fmla="*/ 0 h 43"/>
                  <a:gd name="T6" fmla="*/ 5 w 19"/>
                  <a:gd name="T7" fmla="*/ 5 h 43"/>
                  <a:gd name="T8" fmla="*/ 5 w 19"/>
                  <a:gd name="T9" fmla="*/ 15 h 43"/>
                  <a:gd name="T10" fmla="*/ 0 w 19"/>
                  <a:gd name="T11" fmla="*/ 23 h 43"/>
                  <a:gd name="T12" fmla="*/ 5 w 19"/>
                  <a:gd name="T13" fmla="*/ 32 h 43"/>
                  <a:gd name="T14" fmla="*/ 5 w 19"/>
                  <a:gd name="T15" fmla="*/ 39 h 43"/>
                  <a:gd name="T16" fmla="*/ 9 w 19"/>
                  <a:gd name="T17" fmla="*/ 43 h 43"/>
                  <a:gd name="T18" fmla="*/ 14 w 19"/>
                  <a:gd name="T19" fmla="*/ 39 h 43"/>
                  <a:gd name="T20" fmla="*/ 14 w 19"/>
                  <a:gd name="T21" fmla="*/ 32 h 43"/>
                  <a:gd name="T22" fmla="*/ 19 w 19"/>
                  <a:gd name="T23" fmla="*/ 23 h 43"/>
                  <a:gd name="T24" fmla="*/ 14 w 19"/>
                  <a:gd name="T25"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5"/>
                    </a:moveTo>
                    <a:cubicBezTo>
                      <a:pt x="14" y="5"/>
                      <a:pt x="14" y="5"/>
                      <a:pt x="14" y="5"/>
                    </a:cubicBezTo>
                    <a:cubicBezTo>
                      <a:pt x="14" y="2"/>
                      <a:pt x="12" y="0"/>
                      <a:pt x="9" y="0"/>
                    </a:cubicBezTo>
                    <a:cubicBezTo>
                      <a:pt x="7" y="0"/>
                      <a:pt x="5" y="2"/>
                      <a:pt x="5" y="5"/>
                    </a:cubicBezTo>
                    <a:cubicBezTo>
                      <a:pt x="5" y="15"/>
                      <a:pt x="5" y="15"/>
                      <a:pt x="5" y="15"/>
                    </a:cubicBezTo>
                    <a:cubicBezTo>
                      <a:pt x="2" y="16"/>
                      <a:pt x="0" y="19"/>
                      <a:pt x="0" y="23"/>
                    </a:cubicBezTo>
                    <a:cubicBezTo>
                      <a:pt x="0" y="27"/>
                      <a:pt x="2" y="30"/>
                      <a:pt x="5" y="32"/>
                    </a:cubicBezTo>
                    <a:cubicBezTo>
                      <a:pt x="5" y="39"/>
                      <a:pt x="5" y="39"/>
                      <a:pt x="5" y="39"/>
                    </a:cubicBezTo>
                    <a:cubicBezTo>
                      <a:pt x="5" y="41"/>
                      <a:pt x="7" y="43"/>
                      <a:pt x="9" y="43"/>
                    </a:cubicBezTo>
                    <a:cubicBezTo>
                      <a:pt x="12" y="43"/>
                      <a:pt x="14" y="41"/>
                      <a:pt x="14" y="39"/>
                    </a:cubicBezTo>
                    <a:cubicBezTo>
                      <a:pt x="14" y="32"/>
                      <a:pt x="14" y="32"/>
                      <a:pt x="14" y="32"/>
                    </a:cubicBezTo>
                    <a:cubicBezTo>
                      <a:pt x="17" y="30"/>
                      <a:pt x="19" y="27"/>
                      <a:pt x="19" y="23"/>
                    </a:cubicBezTo>
                    <a:cubicBezTo>
                      <a:pt x="19" y="19"/>
                      <a:pt x="17" y="16"/>
                      <a:pt x="14" y="1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65" name="Oval 125"/>
              <p:cNvSpPr>
                <a:spLocks noChangeArrowheads="1"/>
              </p:cNvSpPr>
              <p:nvPr/>
            </p:nvSpPr>
            <p:spPr bwMode="auto">
              <a:xfrm>
                <a:off x="7142163" y="2667000"/>
                <a:ext cx="228600" cy="230187"/>
              </a:xfrm>
              <a:prstGeom prst="ellipse">
                <a:avLst/>
              </a:pr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grpSp>
        <p:sp>
          <p:nvSpPr>
            <p:cNvPr id="54" name="矩形 53"/>
            <p:cNvSpPr/>
            <p:nvPr/>
          </p:nvSpPr>
          <p:spPr>
            <a:xfrm>
              <a:off x="9412341" y="4925131"/>
              <a:ext cx="1459442" cy="861775"/>
            </a:xfrm>
            <a:prstGeom prst="rect">
              <a:avLst/>
            </a:prstGeom>
          </p:spPr>
          <p:txBody>
            <a:bodyPr wrap="square">
              <a:spAutoFit/>
            </a:bodyPr>
            <a:lstStyle/>
            <a:p>
              <a:pPr>
                <a:lnSpc>
                  <a:spcPct val="120000"/>
                </a:lnSpc>
                <a:spcBef>
                  <a:spcPct val="0"/>
                </a:spcBef>
                <a:buNone/>
              </a:pPr>
              <a:r>
                <a:rPr lang="zh-CN" altLang="en-US" sz="750" dirty="0">
                  <a:solidFill>
                    <a:schemeClr val="bg1">
                      <a:lumMod val="65000"/>
                    </a:schemeClr>
                  </a:solidFill>
                  <a:sym typeface="微软雅黑" pitchFamily="34" charset="-122"/>
                </a:rPr>
                <a:t>在此录入上述图表的综合描述说明，在此录入上述图表的综合描述说明。</a:t>
              </a:r>
            </a:p>
          </p:txBody>
        </p:sp>
        <p:sp>
          <p:nvSpPr>
            <p:cNvPr id="55" name="矩形 54"/>
            <p:cNvSpPr/>
            <p:nvPr/>
          </p:nvSpPr>
          <p:spPr>
            <a:xfrm>
              <a:off x="9246940" y="4623143"/>
              <a:ext cx="1708160" cy="369332"/>
            </a:xfrm>
            <a:prstGeom prst="rect">
              <a:avLst/>
            </a:prstGeom>
          </p:spPr>
          <p:txBody>
            <a:bodyPr wrap="none">
              <a:spAutoFit/>
            </a:bodyPr>
            <a:lstStyle/>
            <a:p>
              <a:pPr algn="r"/>
              <a:r>
                <a:rPr lang="zh-CN" altLang="en-US" sz="1200" b="1" spc="225" dirty="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sz="1200"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grpSp>
    </p:spTree>
    <p:extLst>
      <p:ext uri="{BB962C8B-B14F-4D97-AF65-F5344CB8AC3E}">
        <p14:creationId xmlns:p14="http://schemas.microsoft.com/office/powerpoint/2010/main" val="39217642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up)">
                                      <p:cBhvr>
                                        <p:cTn id="15" dur="500"/>
                                        <p:tgtEl>
                                          <p:spTgt spid="3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down)">
                                      <p:cBhvr>
                                        <p:cTn id="1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六边形 98"/>
          <p:cNvSpPr/>
          <p:nvPr/>
        </p:nvSpPr>
        <p:spPr>
          <a:xfrm rot="5400000">
            <a:off x="3512414" y="3032931"/>
            <a:ext cx="794814" cy="685187"/>
          </a:xfrm>
          <a:prstGeom prst="hexagon">
            <a:avLst>
              <a:gd name="adj" fmla="val 30879"/>
              <a:gd name="vf" fmla="val 115470"/>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8100000" scaled="1"/>
            <a:tileRect/>
          </a:gradFill>
          <a:ln w="38100" cap="flat" cmpd="sng" algn="ctr">
            <a:solidFill>
              <a:schemeClr val="accent4"/>
            </a:solidFill>
            <a:prstDash val="solid"/>
          </a:ln>
          <a:effectLst>
            <a:outerShdw blurRad="393700" dist="38100" dir="5400000" algn="t" rotWithShape="0">
              <a:schemeClr val="tx1">
                <a:alpha val="37000"/>
              </a:schemeClr>
            </a:outerShdw>
          </a:effectLst>
        </p:spPr>
        <p:txBody>
          <a:bodyPr rtlCol="0" anchor="ctr"/>
          <a:lstStyle/>
          <a:p>
            <a:pPr algn="ctr"/>
            <a:endParaRPr lang="zh-CN" altLang="en-US" sz="1270" kern="0">
              <a:solidFill>
                <a:srgbClr val="4472C4">
                  <a:lumMod val="50000"/>
                </a:srgbClr>
              </a:solidFill>
            </a:endParaRPr>
          </a:p>
        </p:txBody>
      </p:sp>
      <p:sp>
        <p:nvSpPr>
          <p:cNvPr id="100" name="六边形 99"/>
          <p:cNvSpPr/>
          <p:nvPr/>
        </p:nvSpPr>
        <p:spPr>
          <a:xfrm rot="5400000">
            <a:off x="1423613" y="1278743"/>
            <a:ext cx="1113905" cy="960265"/>
          </a:xfrm>
          <a:prstGeom prst="hexagon">
            <a:avLst>
              <a:gd name="adj" fmla="val 30879"/>
              <a:gd name="vf" fmla="val 115470"/>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8100000" scaled="1"/>
            <a:tileRect/>
          </a:gradFill>
          <a:ln w="38100" cap="flat" cmpd="sng" algn="ctr">
            <a:solidFill>
              <a:schemeClr val="accent4"/>
            </a:solidFill>
            <a:prstDash val="solid"/>
          </a:ln>
          <a:effectLst>
            <a:outerShdw blurRad="393700" dist="38100" dir="5400000" algn="t" rotWithShape="0">
              <a:schemeClr val="tx1">
                <a:alpha val="37000"/>
              </a:schemeClr>
            </a:outerShdw>
          </a:effectLst>
        </p:spPr>
        <p:txBody>
          <a:bodyPr rtlCol="0" anchor="ctr"/>
          <a:lstStyle/>
          <a:p>
            <a:pPr algn="ctr">
              <a:defRPr/>
            </a:pPr>
            <a:endParaRPr lang="zh-CN" altLang="en-US" sz="1270" kern="0">
              <a:solidFill>
                <a:srgbClr val="4472C4">
                  <a:lumMod val="50000"/>
                </a:srgbClr>
              </a:solidFill>
            </a:endParaRPr>
          </a:p>
        </p:txBody>
      </p:sp>
      <p:sp>
        <p:nvSpPr>
          <p:cNvPr id="101" name="六边形 100"/>
          <p:cNvSpPr/>
          <p:nvPr/>
        </p:nvSpPr>
        <p:spPr>
          <a:xfrm rot="5400000">
            <a:off x="856208" y="2627212"/>
            <a:ext cx="867734" cy="748048"/>
          </a:xfrm>
          <a:prstGeom prst="hexagon">
            <a:avLst>
              <a:gd name="adj" fmla="val 30879"/>
              <a:gd name="vf" fmla="val 115470"/>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a:ln w="38100" cap="flat" cmpd="sng" algn="ctr">
            <a:solidFill>
              <a:schemeClr val="bg2"/>
            </a:solidFill>
            <a:prstDash val="solid"/>
          </a:ln>
          <a:effectLst>
            <a:outerShdw blurRad="393700" dist="38100" dir="5400000" algn="t" rotWithShape="0">
              <a:schemeClr val="tx1">
                <a:alpha val="37000"/>
              </a:schemeClr>
            </a:outerShdw>
          </a:effectLst>
        </p:spPr>
        <p:txBody>
          <a:bodyPr rtlCol="0" anchor="ctr"/>
          <a:lstStyle/>
          <a:p>
            <a:pPr algn="ctr">
              <a:defRPr/>
            </a:pPr>
            <a:endParaRPr lang="zh-CN" altLang="en-US" sz="1270" kern="0">
              <a:solidFill>
                <a:srgbClr val="4472C4">
                  <a:lumMod val="50000"/>
                </a:srgbClr>
              </a:solidFill>
            </a:endParaRPr>
          </a:p>
        </p:txBody>
      </p:sp>
      <p:grpSp>
        <p:nvGrpSpPr>
          <p:cNvPr id="102" name="组合 101"/>
          <p:cNvGrpSpPr/>
          <p:nvPr/>
        </p:nvGrpSpPr>
        <p:grpSpPr>
          <a:xfrm>
            <a:off x="2637008" y="810823"/>
            <a:ext cx="1167482" cy="1354278"/>
            <a:chOff x="2803652" y="1116161"/>
            <a:chExt cx="1241260" cy="1439861"/>
          </a:xfrm>
        </p:grpSpPr>
        <p:sp>
          <p:nvSpPr>
            <p:cNvPr id="103" name="六边形 102"/>
            <p:cNvSpPr/>
            <p:nvPr/>
          </p:nvSpPr>
          <p:spPr>
            <a:xfrm rot="5400000">
              <a:off x="2704351" y="1215462"/>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algn="ctr">
                <a:defRPr/>
              </a:pPr>
              <a:endParaRPr lang="zh-CN" altLang="en-US" sz="1270" kern="0">
                <a:solidFill>
                  <a:srgbClr val="4472C4">
                    <a:lumMod val="50000"/>
                  </a:srgbClr>
                </a:solidFill>
              </a:endParaRPr>
            </a:p>
          </p:txBody>
        </p:sp>
        <p:sp>
          <p:nvSpPr>
            <p:cNvPr id="104" name="Title 3"/>
            <p:cNvSpPr txBox="1">
              <a:spLocks/>
            </p:cNvSpPr>
            <p:nvPr/>
          </p:nvSpPr>
          <p:spPr>
            <a:xfrm>
              <a:off x="3056114" y="1517664"/>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3386"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微软雅黑" pitchFamily="34" charset="-122"/>
                  <a:ea typeface="微软雅黑" pitchFamily="34" charset="-122"/>
                </a:rPr>
                <a:t>01</a:t>
              </a:r>
              <a:endParaRPr lang="en-US" sz="3386"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微软雅黑" pitchFamily="34" charset="-122"/>
                <a:ea typeface="微软雅黑" pitchFamily="34" charset="-122"/>
              </a:endParaRPr>
            </a:p>
          </p:txBody>
        </p:sp>
      </p:grpSp>
      <p:grpSp>
        <p:nvGrpSpPr>
          <p:cNvPr id="105" name="组合 104"/>
          <p:cNvGrpSpPr/>
          <p:nvPr/>
        </p:nvGrpSpPr>
        <p:grpSpPr>
          <a:xfrm>
            <a:off x="1980566" y="1966611"/>
            <a:ext cx="1167482" cy="1354278"/>
            <a:chOff x="2105727" y="2344988"/>
            <a:chExt cx="1241260" cy="1439861"/>
          </a:xfrm>
        </p:grpSpPr>
        <p:sp>
          <p:nvSpPr>
            <p:cNvPr id="106" name="六边形 105"/>
            <p:cNvSpPr/>
            <p:nvPr/>
          </p:nvSpPr>
          <p:spPr>
            <a:xfrm rot="5400000">
              <a:off x="2006426" y="2444289"/>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algn="ctr">
                <a:defRPr/>
              </a:pPr>
              <a:endParaRPr lang="zh-CN" altLang="en-US" sz="1270" kern="0">
                <a:solidFill>
                  <a:srgbClr val="4472C4">
                    <a:lumMod val="50000"/>
                  </a:srgbClr>
                </a:solidFill>
              </a:endParaRPr>
            </a:p>
          </p:txBody>
        </p:sp>
        <p:sp>
          <p:nvSpPr>
            <p:cNvPr id="107" name="Title 3"/>
            <p:cNvSpPr txBox="1">
              <a:spLocks/>
            </p:cNvSpPr>
            <p:nvPr/>
          </p:nvSpPr>
          <p:spPr>
            <a:xfrm>
              <a:off x="2343729" y="2746341"/>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3386" b="1" dirty="0">
                  <a:solidFill>
                    <a:srgbClr val="00B050"/>
                  </a:solidFill>
                  <a:effectLst>
                    <a:innerShdw blurRad="63500" dist="50800" dir="13500000">
                      <a:prstClr val="black">
                        <a:alpha val="50000"/>
                      </a:prstClr>
                    </a:innerShdw>
                  </a:effectLst>
                  <a:latin typeface="微软雅黑" pitchFamily="34" charset="-122"/>
                  <a:ea typeface="微软雅黑" pitchFamily="34" charset="-122"/>
                </a:rPr>
                <a:t>02</a:t>
              </a:r>
              <a:endParaRPr lang="en-US" sz="3386" b="1" dirty="0">
                <a:solidFill>
                  <a:srgbClr val="00B050"/>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108" name="组合 107"/>
          <p:cNvGrpSpPr/>
          <p:nvPr/>
        </p:nvGrpSpPr>
        <p:grpSpPr>
          <a:xfrm>
            <a:off x="2637008" y="3095793"/>
            <a:ext cx="1167482" cy="1354278"/>
            <a:chOff x="2803652" y="3545528"/>
            <a:chExt cx="1241260" cy="1439861"/>
          </a:xfrm>
        </p:grpSpPr>
        <p:sp>
          <p:nvSpPr>
            <p:cNvPr id="109" name="六边形 108"/>
            <p:cNvSpPr/>
            <p:nvPr/>
          </p:nvSpPr>
          <p:spPr>
            <a:xfrm rot="5400000">
              <a:off x="2704351" y="3644829"/>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algn="ctr">
                <a:defRPr/>
              </a:pPr>
              <a:endParaRPr lang="zh-CN" altLang="en-US" sz="1270" kern="0">
                <a:solidFill>
                  <a:srgbClr val="4472C4">
                    <a:lumMod val="50000"/>
                  </a:srgbClr>
                </a:solidFill>
              </a:endParaRPr>
            </a:p>
          </p:txBody>
        </p:sp>
        <p:sp>
          <p:nvSpPr>
            <p:cNvPr id="110" name="Title 3"/>
            <p:cNvSpPr txBox="1">
              <a:spLocks/>
            </p:cNvSpPr>
            <p:nvPr/>
          </p:nvSpPr>
          <p:spPr>
            <a:xfrm>
              <a:off x="3025931" y="3946882"/>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3386" b="1" dirty="0">
                  <a:solidFill>
                    <a:srgbClr val="BD15A5"/>
                  </a:solidFill>
                  <a:effectLst>
                    <a:innerShdw blurRad="63500" dist="50800" dir="13500000">
                      <a:prstClr val="black">
                        <a:alpha val="50000"/>
                      </a:prstClr>
                    </a:innerShdw>
                  </a:effectLst>
                  <a:latin typeface="微软雅黑" pitchFamily="34" charset="-122"/>
                  <a:ea typeface="微软雅黑" pitchFamily="34" charset="-122"/>
                </a:rPr>
                <a:t>03</a:t>
              </a:r>
              <a:endParaRPr lang="en-US" sz="3386" b="1" dirty="0">
                <a:solidFill>
                  <a:srgbClr val="BD15A5"/>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111" name="组合 110"/>
          <p:cNvGrpSpPr/>
          <p:nvPr/>
        </p:nvGrpSpPr>
        <p:grpSpPr>
          <a:xfrm>
            <a:off x="4799681" y="1043959"/>
            <a:ext cx="2184125" cy="348908"/>
            <a:chOff x="1574602" y="3235045"/>
            <a:chExt cx="2322150" cy="370957"/>
          </a:xfrm>
        </p:grpSpPr>
        <p:sp>
          <p:nvSpPr>
            <p:cNvPr id="112" name="五边形 111"/>
            <p:cNvSpPr/>
            <p:nvPr/>
          </p:nvSpPr>
          <p:spPr>
            <a:xfrm>
              <a:off x="1574602" y="3235045"/>
              <a:ext cx="2322150" cy="370957"/>
            </a:xfrm>
            <a:prstGeom prst="homePlate">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70">
                <a:solidFill>
                  <a:prstClr val="white"/>
                </a:solidFill>
              </a:endParaRPr>
            </a:p>
          </p:txBody>
        </p:sp>
        <p:sp>
          <p:nvSpPr>
            <p:cNvPr id="113" name="Title 3"/>
            <p:cNvSpPr txBox="1">
              <a:spLocks/>
            </p:cNvSpPr>
            <p:nvPr/>
          </p:nvSpPr>
          <p:spPr>
            <a:xfrm>
              <a:off x="1805999" y="3245856"/>
              <a:ext cx="1947614"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1693" b="1" dirty="0">
                  <a:solidFill>
                    <a:prstClr val="white"/>
                  </a:solidFill>
                  <a:latin typeface="微软雅黑" pitchFamily="34" charset="-122"/>
                  <a:ea typeface="微软雅黑" pitchFamily="34" charset="-122"/>
                </a:rPr>
                <a:t>01</a:t>
              </a:r>
              <a:r>
                <a:rPr lang="zh-CN" altLang="en-US" sz="1693" b="1" dirty="0">
                  <a:solidFill>
                    <a:prstClr val="white"/>
                  </a:solidFill>
                  <a:latin typeface="微软雅黑" pitchFamily="34" charset="-122"/>
                  <a:ea typeface="微软雅黑" pitchFamily="34" charset="-122"/>
                </a:rPr>
                <a:t>单击填加标题</a:t>
              </a:r>
              <a:endParaRPr lang="en-US" sz="1693" b="1" dirty="0">
                <a:solidFill>
                  <a:prstClr val="white"/>
                </a:solidFill>
                <a:latin typeface="微软雅黑" pitchFamily="34" charset="-122"/>
                <a:ea typeface="微软雅黑" pitchFamily="34" charset="-122"/>
              </a:endParaRPr>
            </a:p>
          </p:txBody>
        </p:sp>
      </p:grpSp>
      <p:sp>
        <p:nvSpPr>
          <p:cNvPr id="114" name="TextBox 113"/>
          <p:cNvSpPr txBox="1"/>
          <p:nvPr/>
        </p:nvSpPr>
        <p:spPr>
          <a:xfrm>
            <a:off x="4775184" y="1450327"/>
            <a:ext cx="3318670" cy="590205"/>
          </a:xfrm>
          <a:prstGeom prst="rect">
            <a:avLst/>
          </a:prstGeom>
          <a:noFill/>
        </p:spPr>
        <p:txBody>
          <a:bodyPr wrap="square" lIns="68243" tIns="34121" rIns="68243" bIns="34121" rtlCol="0">
            <a:spAutoFit/>
          </a:bodyPr>
          <a:lstStyle/>
          <a:p>
            <a:pPr>
              <a:lnSpc>
                <a:spcPct val="150000"/>
              </a:lnSpc>
              <a:defRPr/>
            </a:pPr>
            <a:r>
              <a:rPr lang="zh-CN" altLang="en-US" sz="1129" dirty="0">
                <a:solidFill>
                  <a:srgbClr val="70AD47"/>
                </a:solidFill>
                <a:latin typeface="等线" panose="02010600030101010101" pitchFamily="2" charset="-122"/>
              </a:rPr>
              <a:t>请输入您的文字  请输入您的文字 请输入您的文字</a:t>
            </a:r>
            <a:endParaRPr lang="en-US" altLang="zh-CN" sz="1129" dirty="0">
              <a:solidFill>
                <a:srgbClr val="70AD47"/>
              </a:solidFill>
              <a:latin typeface="等线" panose="02010600030101010101" pitchFamily="2" charset="-122"/>
            </a:endParaRPr>
          </a:p>
          <a:p>
            <a:pPr>
              <a:lnSpc>
                <a:spcPct val="150000"/>
              </a:lnSpc>
              <a:defRPr/>
            </a:pPr>
            <a:r>
              <a:rPr lang="zh-CN" altLang="en-US" sz="1129" dirty="0">
                <a:solidFill>
                  <a:srgbClr val="70AD47"/>
                </a:solidFill>
                <a:latin typeface="等线" panose="02010600030101010101" pitchFamily="2" charset="-122"/>
              </a:rPr>
              <a:t>请输入您的文字  请输入您的文字 请输入您的文字</a:t>
            </a:r>
            <a:endParaRPr lang="en-US" altLang="zh-CN" sz="1129" dirty="0">
              <a:solidFill>
                <a:srgbClr val="70AD47"/>
              </a:solidFill>
              <a:latin typeface="等线" panose="02010600030101010101" pitchFamily="2" charset="-122"/>
            </a:endParaRPr>
          </a:p>
        </p:txBody>
      </p:sp>
      <p:grpSp>
        <p:nvGrpSpPr>
          <p:cNvPr id="115" name="组合 114"/>
          <p:cNvGrpSpPr/>
          <p:nvPr/>
        </p:nvGrpSpPr>
        <p:grpSpPr>
          <a:xfrm>
            <a:off x="4799681" y="2165102"/>
            <a:ext cx="2184125" cy="348908"/>
            <a:chOff x="1574602" y="3235045"/>
            <a:chExt cx="2322150" cy="370957"/>
          </a:xfrm>
        </p:grpSpPr>
        <p:sp>
          <p:nvSpPr>
            <p:cNvPr id="116" name="五边形 115"/>
            <p:cNvSpPr/>
            <p:nvPr/>
          </p:nvSpPr>
          <p:spPr>
            <a:xfrm>
              <a:off x="1574602" y="3235045"/>
              <a:ext cx="2322150" cy="370957"/>
            </a:xfrm>
            <a:prstGeom prst="homePlat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70">
                <a:solidFill>
                  <a:prstClr val="white"/>
                </a:solidFill>
              </a:endParaRPr>
            </a:p>
          </p:txBody>
        </p:sp>
        <p:sp>
          <p:nvSpPr>
            <p:cNvPr id="117" name="Title 3"/>
            <p:cNvSpPr txBox="1">
              <a:spLocks/>
            </p:cNvSpPr>
            <p:nvPr/>
          </p:nvSpPr>
          <p:spPr>
            <a:xfrm>
              <a:off x="1805999" y="3245856"/>
              <a:ext cx="1947614"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1693" b="1" dirty="0">
                  <a:solidFill>
                    <a:prstClr val="white"/>
                  </a:solidFill>
                  <a:latin typeface="微软雅黑" pitchFamily="34" charset="-122"/>
                  <a:ea typeface="微软雅黑" pitchFamily="34" charset="-122"/>
                </a:rPr>
                <a:t>02</a:t>
              </a:r>
              <a:r>
                <a:rPr lang="zh-CN" altLang="en-US" sz="1693" b="1" dirty="0">
                  <a:solidFill>
                    <a:prstClr val="white"/>
                  </a:solidFill>
                  <a:latin typeface="微软雅黑" pitchFamily="34" charset="-122"/>
                  <a:ea typeface="微软雅黑" pitchFamily="34" charset="-122"/>
                </a:rPr>
                <a:t>单击填加标题</a:t>
              </a:r>
              <a:endParaRPr lang="en-US" sz="1693" b="1" dirty="0">
                <a:solidFill>
                  <a:prstClr val="white"/>
                </a:solidFill>
                <a:latin typeface="微软雅黑" pitchFamily="34" charset="-122"/>
                <a:ea typeface="微软雅黑" pitchFamily="34" charset="-122"/>
              </a:endParaRPr>
            </a:p>
          </p:txBody>
        </p:sp>
      </p:grpSp>
      <p:sp>
        <p:nvSpPr>
          <p:cNvPr id="118" name="TextBox 117"/>
          <p:cNvSpPr txBox="1"/>
          <p:nvPr/>
        </p:nvSpPr>
        <p:spPr>
          <a:xfrm>
            <a:off x="4775184" y="2571470"/>
            <a:ext cx="3318670" cy="590205"/>
          </a:xfrm>
          <a:prstGeom prst="rect">
            <a:avLst/>
          </a:prstGeom>
          <a:noFill/>
        </p:spPr>
        <p:txBody>
          <a:bodyPr wrap="square" lIns="68243" tIns="34121" rIns="68243" bIns="34121" rtlCol="0">
            <a:spAutoFit/>
          </a:bodyPr>
          <a:lstStyle/>
          <a:p>
            <a:pPr>
              <a:lnSpc>
                <a:spcPct val="150000"/>
              </a:lnSpc>
              <a:defRPr/>
            </a:pPr>
            <a:r>
              <a:rPr lang="zh-CN" altLang="en-US" sz="1129" dirty="0">
                <a:solidFill>
                  <a:srgbClr val="70AD47"/>
                </a:solidFill>
                <a:latin typeface="等线" panose="02010600030101010101" pitchFamily="2" charset="-122"/>
              </a:rPr>
              <a:t>请输入您的文字  请输入您的文字 请输入您的文字</a:t>
            </a:r>
            <a:endParaRPr lang="en-US" altLang="zh-CN" sz="1129" dirty="0">
              <a:solidFill>
                <a:srgbClr val="70AD47"/>
              </a:solidFill>
              <a:latin typeface="等线" panose="02010600030101010101" pitchFamily="2" charset="-122"/>
            </a:endParaRPr>
          </a:p>
          <a:p>
            <a:pPr>
              <a:lnSpc>
                <a:spcPct val="150000"/>
              </a:lnSpc>
              <a:defRPr/>
            </a:pPr>
            <a:r>
              <a:rPr lang="zh-CN" altLang="en-US" sz="1129" dirty="0">
                <a:solidFill>
                  <a:srgbClr val="70AD47"/>
                </a:solidFill>
                <a:latin typeface="等线" panose="02010600030101010101" pitchFamily="2" charset="-122"/>
              </a:rPr>
              <a:t>请输入您的文字  请输入您的文字 请输入您的文字</a:t>
            </a:r>
            <a:endParaRPr lang="en-US" altLang="zh-CN" sz="1129" dirty="0">
              <a:solidFill>
                <a:srgbClr val="70AD47"/>
              </a:solidFill>
              <a:latin typeface="等线" panose="02010600030101010101" pitchFamily="2" charset="-122"/>
            </a:endParaRPr>
          </a:p>
        </p:txBody>
      </p:sp>
      <p:grpSp>
        <p:nvGrpSpPr>
          <p:cNvPr id="119" name="组合 118"/>
          <p:cNvGrpSpPr/>
          <p:nvPr/>
        </p:nvGrpSpPr>
        <p:grpSpPr>
          <a:xfrm>
            <a:off x="4799681" y="3336333"/>
            <a:ext cx="2184125" cy="348908"/>
            <a:chOff x="1574602" y="3235045"/>
            <a:chExt cx="2322150" cy="370957"/>
          </a:xfrm>
        </p:grpSpPr>
        <p:sp>
          <p:nvSpPr>
            <p:cNvPr id="120" name="五边形 119"/>
            <p:cNvSpPr/>
            <p:nvPr/>
          </p:nvSpPr>
          <p:spPr>
            <a:xfrm>
              <a:off x="1574602" y="3235045"/>
              <a:ext cx="2322150" cy="370957"/>
            </a:xfrm>
            <a:prstGeom prst="homePlat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270">
                <a:solidFill>
                  <a:prstClr val="white"/>
                </a:solidFill>
              </a:endParaRPr>
            </a:p>
          </p:txBody>
        </p:sp>
        <p:sp>
          <p:nvSpPr>
            <p:cNvPr id="121" name="Title 3"/>
            <p:cNvSpPr txBox="1">
              <a:spLocks/>
            </p:cNvSpPr>
            <p:nvPr/>
          </p:nvSpPr>
          <p:spPr>
            <a:xfrm>
              <a:off x="1805999" y="3245856"/>
              <a:ext cx="1947614"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1693" b="1" dirty="0">
                  <a:solidFill>
                    <a:prstClr val="white"/>
                  </a:solidFill>
                  <a:latin typeface="微软雅黑" pitchFamily="34" charset="-122"/>
                  <a:ea typeface="微软雅黑" pitchFamily="34" charset="-122"/>
                </a:rPr>
                <a:t>03</a:t>
              </a:r>
              <a:r>
                <a:rPr lang="zh-CN" altLang="en-US" sz="1693" b="1" dirty="0">
                  <a:solidFill>
                    <a:prstClr val="white"/>
                  </a:solidFill>
                  <a:latin typeface="微软雅黑" pitchFamily="34" charset="-122"/>
                  <a:ea typeface="微软雅黑" pitchFamily="34" charset="-122"/>
                </a:rPr>
                <a:t>单击填加标题</a:t>
              </a:r>
              <a:endParaRPr lang="en-US" sz="1693" b="1" dirty="0">
                <a:solidFill>
                  <a:prstClr val="white"/>
                </a:solidFill>
                <a:latin typeface="微软雅黑" pitchFamily="34" charset="-122"/>
                <a:ea typeface="微软雅黑" pitchFamily="34" charset="-122"/>
              </a:endParaRPr>
            </a:p>
          </p:txBody>
        </p:sp>
      </p:grpSp>
      <p:sp>
        <p:nvSpPr>
          <p:cNvPr id="122" name="TextBox 121"/>
          <p:cNvSpPr txBox="1"/>
          <p:nvPr/>
        </p:nvSpPr>
        <p:spPr>
          <a:xfrm>
            <a:off x="4775184" y="3742701"/>
            <a:ext cx="3318670" cy="590205"/>
          </a:xfrm>
          <a:prstGeom prst="rect">
            <a:avLst/>
          </a:prstGeom>
          <a:noFill/>
        </p:spPr>
        <p:txBody>
          <a:bodyPr wrap="square" lIns="68243" tIns="34121" rIns="68243" bIns="34121" rtlCol="0">
            <a:spAutoFit/>
          </a:bodyPr>
          <a:lstStyle/>
          <a:p>
            <a:pPr>
              <a:lnSpc>
                <a:spcPct val="150000"/>
              </a:lnSpc>
              <a:defRPr/>
            </a:pPr>
            <a:r>
              <a:rPr lang="zh-CN" altLang="en-US" sz="1129" dirty="0">
                <a:solidFill>
                  <a:srgbClr val="70AD47"/>
                </a:solidFill>
                <a:latin typeface="等线" panose="02010600030101010101" pitchFamily="2" charset="-122"/>
              </a:rPr>
              <a:t>请输入您的文字  请输入您的文字 请输入您的文字</a:t>
            </a:r>
            <a:endParaRPr lang="en-US" altLang="zh-CN" sz="1129" dirty="0">
              <a:solidFill>
                <a:srgbClr val="70AD47"/>
              </a:solidFill>
              <a:latin typeface="等线" panose="02010600030101010101" pitchFamily="2" charset="-122"/>
            </a:endParaRPr>
          </a:p>
          <a:p>
            <a:pPr>
              <a:lnSpc>
                <a:spcPct val="150000"/>
              </a:lnSpc>
              <a:defRPr/>
            </a:pPr>
            <a:r>
              <a:rPr lang="zh-CN" altLang="en-US" sz="1129" dirty="0">
                <a:solidFill>
                  <a:srgbClr val="70AD47"/>
                </a:solidFill>
                <a:latin typeface="等线" panose="02010600030101010101" pitchFamily="2" charset="-122"/>
              </a:rPr>
              <a:t>请输入您的文字  请输入您的文字 请输入您的文字</a:t>
            </a:r>
            <a:endParaRPr lang="en-US" altLang="zh-CN" sz="1129" dirty="0">
              <a:solidFill>
                <a:srgbClr val="70AD47"/>
              </a:solidFill>
              <a:latin typeface="等线" panose="02010600030101010101" pitchFamily="2" charset="-122"/>
            </a:endParaRPr>
          </a:p>
        </p:txBody>
      </p:sp>
    </p:spTree>
    <p:extLst>
      <p:ext uri="{BB962C8B-B14F-4D97-AF65-F5344CB8AC3E}">
        <p14:creationId xmlns:p14="http://schemas.microsoft.com/office/powerpoint/2010/main" val="202412705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p:cTn id="7" dur="500" fill="hold"/>
                                        <p:tgtEl>
                                          <p:spTgt spid="102"/>
                                        </p:tgtEl>
                                        <p:attrNameLst>
                                          <p:attrName>ppt_w</p:attrName>
                                        </p:attrNameLst>
                                      </p:cBhvr>
                                      <p:tavLst>
                                        <p:tav tm="0">
                                          <p:val>
                                            <p:fltVal val="0"/>
                                          </p:val>
                                        </p:tav>
                                        <p:tav tm="100000">
                                          <p:val>
                                            <p:strVal val="#ppt_w"/>
                                          </p:val>
                                        </p:tav>
                                      </p:tavLst>
                                    </p:anim>
                                    <p:anim calcmode="lin" valueType="num">
                                      <p:cBhvr>
                                        <p:cTn id="8" dur="500" fill="hold"/>
                                        <p:tgtEl>
                                          <p:spTgt spid="102"/>
                                        </p:tgtEl>
                                        <p:attrNameLst>
                                          <p:attrName>ppt_h</p:attrName>
                                        </p:attrNameLst>
                                      </p:cBhvr>
                                      <p:tavLst>
                                        <p:tav tm="0">
                                          <p:val>
                                            <p:fltVal val="0"/>
                                          </p:val>
                                        </p:tav>
                                        <p:tav tm="100000">
                                          <p:val>
                                            <p:strVal val="#ppt_h"/>
                                          </p:val>
                                        </p:tav>
                                      </p:tavLst>
                                    </p:anim>
                                    <p:anim calcmode="lin" valueType="num">
                                      <p:cBhvr>
                                        <p:cTn id="9" dur="500" fill="hold"/>
                                        <p:tgtEl>
                                          <p:spTgt spid="102"/>
                                        </p:tgtEl>
                                        <p:attrNameLst>
                                          <p:attrName>style.rotation</p:attrName>
                                        </p:attrNameLst>
                                      </p:cBhvr>
                                      <p:tavLst>
                                        <p:tav tm="0">
                                          <p:val>
                                            <p:fltVal val="90"/>
                                          </p:val>
                                        </p:tav>
                                        <p:tav tm="100000">
                                          <p:val>
                                            <p:fltVal val="0"/>
                                          </p:val>
                                        </p:tav>
                                      </p:tavLst>
                                    </p:anim>
                                    <p:animEffect transition="in" filter="fade">
                                      <p:cBhvr>
                                        <p:cTn id="10" dur="500"/>
                                        <p:tgtEl>
                                          <p:spTgt spid="10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05"/>
                                        </p:tgtEl>
                                        <p:attrNameLst>
                                          <p:attrName>style.visibility</p:attrName>
                                        </p:attrNameLst>
                                      </p:cBhvr>
                                      <p:to>
                                        <p:strVal val="visible"/>
                                      </p:to>
                                    </p:set>
                                    <p:anim calcmode="lin" valueType="num">
                                      <p:cBhvr>
                                        <p:cTn id="15" dur="500" fill="hold"/>
                                        <p:tgtEl>
                                          <p:spTgt spid="105"/>
                                        </p:tgtEl>
                                        <p:attrNameLst>
                                          <p:attrName>ppt_w</p:attrName>
                                        </p:attrNameLst>
                                      </p:cBhvr>
                                      <p:tavLst>
                                        <p:tav tm="0">
                                          <p:val>
                                            <p:fltVal val="0"/>
                                          </p:val>
                                        </p:tav>
                                        <p:tav tm="100000">
                                          <p:val>
                                            <p:strVal val="#ppt_w"/>
                                          </p:val>
                                        </p:tav>
                                      </p:tavLst>
                                    </p:anim>
                                    <p:anim calcmode="lin" valueType="num">
                                      <p:cBhvr>
                                        <p:cTn id="16" dur="500" fill="hold"/>
                                        <p:tgtEl>
                                          <p:spTgt spid="105"/>
                                        </p:tgtEl>
                                        <p:attrNameLst>
                                          <p:attrName>ppt_h</p:attrName>
                                        </p:attrNameLst>
                                      </p:cBhvr>
                                      <p:tavLst>
                                        <p:tav tm="0">
                                          <p:val>
                                            <p:fltVal val="0"/>
                                          </p:val>
                                        </p:tav>
                                        <p:tav tm="100000">
                                          <p:val>
                                            <p:strVal val="#ppt_h"/>
                                          </p:val>
                                        </p:tav>
                                      </p:tavLst>
                                    </p:anim>
                                    <p:anim calcmode="lin" valueType="num">
                                      <p:cBhvr>
                                        <p:cTn id="17" dur="500" fill="hold"/>
                                        <p:tgtEl>
                                          <p:spTgt spid="105"/>
                                        </p:tgtEl>
                                        <p:attrNameLst>
                                          <p:attrName>style.rotation</p:attrName>
                                        </p:attrNameLst>
                                      </p:cBhvr>
                                      <p:tavLst>
                                        <p:tav tm="0">
                                          <p:val>
                                            <p:fltVal val="90"/>
                                          </p:val>
                                        </p:tav>
                                        <p:tav tm="100000">
                                          <p:val>
                                            <p:fltVal val="0"/>
                                          </p:val>
                                        </p:tav>
                                      </p:tavLst>
                                    </p:anim>
                                    <p:animEffect transition="in" filter="fade">
                                      <p:cBhvr>
                                        <p:cTn id="18" dur="500"/>
                                        <p:tgtEl>
                                          <p:spTgt spid="10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08"/>
                                        </p:tgtEl>
                                        <p:attrNameLst>
                                          <p:attrName>style.visibility</p:attrName>
                                        </p:attrNameLst>
                                      </p:cBhvr>
                                      <p:to>
                                        <p:strVal val="visible"/>
                                      </p:to>
                                    </p:set>
                                    <p:anim calcmode="lin" valueType="num">
                                      <p:cBhvr>
                                        <p:cTn id="23" dur="500" fill="hold"/>
                                        <p:tgtEl>
                                          <p:spTgt spid="108"/>
                                        </p:tgtEl>
                                        <p:attrNameLst>
                                          <p:attrName>ppt_w</p:attrName>
                                        </p:attrNameLst>
                                      </p:cBhvr>
                                      <p:tavLst>
                                        <p:tav tm="0">
                                          <p:val>
                                            <p:fltVal val="0"/>
                                          </p:val>
                                        </p:tav>
                                        <p:tav tm="100000">
                                          <p:val>
                                            <p:strVal val="#ppt_w"/>
                                          </p:val>
                                        </p:tav>
                                      </p:tavLst>
                                    </p:anim>
                                    <p:anim calcmode="lin" valueType="num">
                                      <p:cBhvr>
                                        <p:cTn id="24" dur="500" fill="hold"/>
                                        <p:tgtEl>
                                          <p:spTgt spid="108"/>
                                        </p:tgtEl>
                                        <p:attrNameLst>
                                          <p:attrName>ppt_h</p:attrName>
                                        </p:attrNameLst>
                                      </p:cBhvr>
                                      <p:tavLst>
                                        <p:tav tm="0">
                                          <p:val>
                                            <p:fltVal val="0"/>
                                          </p:val>
                                        </p:tav>
                                        <p:tav tm="100000">
                                          <p:val>
                                            <p:strVal val="#ppt_h"/>
                                          </p:val>
                                        </p:tav>
                                      </p:tavLst>
                                    </p:anim>
                                    <p:anim calcmode="lin" valueType="num">
                                      <p:cBhvr>
                                        <p:cTn id="25" dur="500" fill="hold"/>
                                        <p:tgtEl>
                                          <p:spTgt spid="108"/>
                                        </p:tgtEl>
                                        <p:attrNameLst>
                                          <p:attrName>style.rotation</p:attrName>
                                        </p:attrNameLst>
                                      </p:cBhvr>
                                      <p:tavLst>
                                        <p:tav tm="0">
                                          <p:val>
                                            <p:fltVal val="90"/>
                                          </p:val>
                                        </p:tav>
                                        <p:tav tm="100000">
                                          <p:val>
                                            <p:fltVal val="0"/>
                                          </p:val>
                                        </p:tav>
                                      </p:tavLst>
                                    </p:anim>
                                    <p:animEffect transition="in" filter="fade">
                                      <p:cBhvr>
                                        <p:cTn id="26" dur="500"/>
                                        <p:tgtEl>
                                          <p:spTgt spid="10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500" fill="hold"/>
                                        <p:tgtEl>
                                          <p:spTgt spid="100"/>
                                        </p:tgtEl>
                                        <p:attrNameLst>
                                          <p:attrName>ppt_w</p:attrName>
                                        </p:attrNameLst>
                                      </p:cBhvr>
                                      <p:tavLst>
                                        <p:tav tm="0">
                                          <p:val>
                                            <p:fltVal val="0"/>
                                          </p:val>
                                        </p:tav>
                                        <p:tav tm="100000">
                                          <p:val>
                                            <p:strVal val="#ppt_w"/>
                                          </p:val>
                                        </p:tav>
                                      </p:tavLst>
                                    </p:anim>
                                    <p:anim calcmode="lin" valueType="num">
                                      <p:cBhvr>
                                        <p:cTn id="32" dur="500" fill="hold"/>
                                        <p:tgtEl>
                                          <p:spTgt spid="100"/>
                                        </p:tgtEl>
                                        <p:attrNameLst>
                                          <p:attrName>ppt_h</p:attrName>
                                        </p:attrNameLst>
                                      </p:cBhvr>
                                      <p:tavLst>
                                        <p:tav tm="0">
                                          <p:val>
                                            <p:fltVal val="0"/>
                                          </p:val>
                                        </p:tav>
                                        <p:tav tm="100000">
                                          <p:val>
                                            <p:strVal val="#ppt_h"/>
                                          </p:val>
                                        </p:tav>
                                      </p:tavLst>
                                    </p:anim>
                                    <p:anim calcmode="lin" valueType="num">
                                      <p:cBhvr>
                                        <p:cTn id="33" dur="500" fill="hold"/>
                                        <p:tgtEl>
                                          <p:spTgt spid="100"/>
                                        </p:tgtEl>
                                        <p:attrNameLst>
                                          <p:attrName>style.rotation</p:attrName>
                                        </p:attrNameLst>
                                      </p:cBhvr>
                                      <p:tavLst>
                                        <p:tav tm="0">
                                          <p:val>
                                            <p:fltVal val="90"/>
                                          </p:val>
                                        </p:tav>
                                        <p:tav tm="100000">
                                          <p:val>
                                            <p:fltVal val="0"/>
                                          </p:val>
                                        </p:tav>
                                      </p:tavLst>
                                    </p:anim>
                                    <p:animEffect transition="in" filter="fade">
                                      <p:cBhvr>
                                        <p:cTn id="34" dur="500"/>
                                        <p:tgtEl>
                                          <p:spTgt spid="100"/>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01"/>
                                        </p:tgtEl>
                                        <p:attrNameLst>
                                          <p:attrName>style.visibility</p:attrName>
                                        </p:attrNameLst>
                                      </p:cBhvr>
                                      <p:to>
                                        <p:strVal val="visible"/>
                                      </p:to>
                                    </p:set>
                                    <p:anim calcmode="lin" valueType="num">
                                      <p:cBhvr>
                                        <p:cTn id="39" dur="500" fill="hold"/>
                                        <p:tgtEl>
                                          <p:spTgt spid="101"/>
                                        </p:tgtEl>
                                        <p:attrNameLst>
                                          <p:attrName>ppt_w</p:attrName>
                                        </p:attrNameLst>
                                      </p:cBhvr>
                                      <p:tavLst>
                                        <p:tav tm="0">
                                          <p:val>
                                            <p:fltVal val="0"/>
                                          </p:val>
                                        </p:tav>
                                        <p:tav tm="100000">
                                          <p:val>
                                            <p:strVal val="#ppt_w"/>
                                          </p:val>
                                        </p:tav>
                                      </p:tavLst>
                                    </p:anim>
                                    <p:anim calcmode="lin" valueType="num">
                                      <p:cBhvr>
                                        <p:cTn id="40" dur="500" fill="hold"/>
                                        <p:tgtEl>
                                          <p:spTgt spid="101"/>
                                        </p:tgtEl>
                                        <p:attrNameLst>
                                          <p:attrName>ppt_h</p:attrName>
                                        </p:attrNameLst>
                                      </p:cBhvr>
                                      <p:tavLst>
                                        <p:tav tm="0">
                                          <p:val>
                                            <p:fltVal val="0"/>
                                          </p:val>
                                        </p:tav>
                                        <p:tav tm="100000">
                                          <p:val>
                                            <p:strVal val="#ppt_h"/>
                                          </p:val>
                                        </p:tav>
                                      </p:tavLst>
                                    </p:anim>
                                    <p:anim calcmode="lin" valueType="num">
                                      <p:cBhvr>
                                        <p:cTn id="41" dur="500" fill="hold"/>
                                        <p:tgtEl>
                                          <p:spTgt spid="101"/>
                                        </p:tgtEl>
                                        <p:attrNameLst>
                                          <p:attrName>style.rotation</p:attrName>
                                        </p:attrNameLst>
                                      </p:cBhvr>
                                      <p:tavLst>
                                        <p:tav tm="0">
                                          <p:val>
                                            <p:fltVal val="90"/>
                                          </p:val>
                                        </p:tav>
                                        <p:tav tm="100000">
                                          <p:val>
                                            <p:fltVal val="0"/>
                                          </p:val>
                                        </p:tav>
                                      </p:tavLst>
                                    </p:anim>
                                    <p:animEffect transition="in" filter="fade">
                                      <p:cBhvr>
                                        <p:cTn id="42" dur="500"/>
                                        <p:tgtEl>
                                          <p:spTgt spid="101"/>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99"/>
                                        </p:tgtEl>
                                        <p:attrNameLst>
                                          <p:attrName>style.visibility</p:attrName>
                                        </p:attrNameLst>
                                      </p:cBhvr>
                                      <p:to>
                                        <p:strVal val="visible"/>
                                      </p:to>
                                    </p:set>
                                    <p:anim calcmode="lin" valueType="num">
                                      <p:cBhvr>
                                        <p:cTn id="47" dur="500" fill="hold"/>
                                        <p:tgtEl>
                                          <p:spTgt spid="99"/>
                                        </p:tgtEl>
                                        <p:attrNameLst>
                                          <p:attrName>ppt_w</p:attrName>
                                        </p:attrNameLst>
                                      </p:cBhvr>
                                      <p:tavLst>
                                        <p:tav tm="0">
                                          <p:val>
                                            <p:fltVal val="0"/>
                                          </p:val>
                                        </p:tav>
                                        <p:tav tm="100000">
                                          <p:val>
                                            <p:strVal val="#ppt_w"/>
                                          </p:val>
                                        </p:tav>
                                      </p:tavLst>
                                    </p:anim>
                                    <p:anim calcmode="lin" valueType="num">
                                      <p:cBhvr>
                                        <p:cTn id="48" dur="500" fill="hold"/>
                                        <p:tgtEl>
                                          <p:spTgt spid="99"/>
                                        </p:tgtEl>
                                        <p:attrNameLst>
                                          <p:attrName>ppt_h</p:attrName>
                                        </p:attrNameLst>
                                      </p:cBhvr>
                                      <p:tavLst>
                                        <p:tav tm="0">
                                          <p:val>
                                            <p:fltVal val="0"/>
                                          </p:val>
                                        </p:tav>
                                        <p:tav tm="100000">
                                          <p:val>
                                            <p:strVal val="#ppt_h"/>
                                          </p:val>
                                        </p:tav>
                                      </p:tavLst>
                                    </p:anim>
                                    <p:anim calcmode="lin" valueType="num">
                                      <p:cBhvr>
                                        <p:cTn id="49" dur="500" fill="hold"/>
                                        <p:tgtEl>
                                          <p:spTgt spid="99"/>
                                        </p:tgtEl>
                                        <p:attrNameLst>
                                          <p:attrName>style.rotation</p:attrName>
                                        </p:attrNameLst>
                                      </p:cBhvr>
                                      <p:tavLst>
                                        <p:tav tm="0">
                                          <p:val>
                                            <p:fltVal val="90"/>
                                          </p:val>
                                        </p:tav>
                                        <p:tav tm="100000">
                                          <p:val>
                                            <p:fltVal val="0"/>
                                          </p:val>
                                        </p:tav>
                                      </p:tavLst>
                                    </p:anim>
                                    <p:animEffect transition="in" filter="fade">
                                      <p:cBhvr>
                                        <p:cTn id="50" dur="500"/>
                                        <p:tgtEl>
                                          <p:spTgt spid="99"/>
                                        </p:tgtEl>
                                      </p:cBhvr>
                                    </p:animEffect>
                                  </p:childTnLst>
                                </p:cTn>
                              </p:par>
                            </p:childTnLst>
                          </p:cTn>
                        </p:par>
                        <p:par>
                          <p:cTn id="51" fill="hold">
                            <p:stCondLst>
                              <p:cond delay="500"/>
                            </p:stCondLst>
                            <p:childTnLst>
                              <p:par>
                                <p:cTn id="52" presetID="22" presetClass="entr" presetSubtype="8" fill="hold" nodeType="afterEffect">
                                  <p:stCondLst>
                                    <p:cond delay="0"/>
                                  </p:stCondLst>
                                  <p:childTnLst>
                                    <p:set>
                                      <p:cBhvr>
                                        <p:cTn id="53" dur="1" fill="hold">
                                          <p:stCondLst>
                                            <p:cond delay="0"/>
                                          </p:stCondLst>
                                        </p:cTn>
                                        <p:tgtEl>
                                          <p:spTgt spid="111"/>
                                        </p:tgtEl>
                                        <p:attrNameLst>
                                          <p:attrName>style.visibility</p:attrName>
                                        </p:attrNameLst>
                                      </p:cBhvr>
                                      <p:to>
                                        <p:strVal val="visible"/>
                                      </p:to>
                                    </p:set>
                                    <p:animEffect transition="in" filter="wipe(left)">
                                      <p:cBhvr>
                                        <p:cTn id="54" dur="500"/>
                                        <p:tgtEl>
                                          <p:spTgt spid="111"/>
                                        </p:tgtEl>
                                      </p:cBhvr>
                                    </p:animEffect>
                                  </p:childTnLst>
                                </p:cTn>
                              </p:par>
                            </p:childTnLst>
                          </p:cTn>
                        </p:par>
                        <p:par>
                          <p:cTn id="55" fill="hold">
                            <p:stCondLst>
                              <p:cond delay="1000"/>
                            </p:stCondLst>
                            <p:childTnLst>
                              <p:par>
                                <p:cTn id="56" presetID="22" presetClass="entr" presetSubtype="8" fill="hold" grpId="0" nodeType="afterEffect">
                                  <p:stCondLst>
                                    <p:cond delay="0"/>
                                  </p:stCondLst>
                                  <p:childTnLst>
                                    <p:set>
                                      <p:cBhvr>
                                        <p:cTn id="57" dur="1" fill="hold">
                                          <p:stCondLst>
                                            <p:cond delay="0"/>
                                          </p:stCondLst>
                                        </p:cTn>
                                        <p:tgtEl>
                                          <p:spTgt spid="114"/>
                                        </p:tgtEl>
                                        <p:attrNameLst>
                                          <p:attrName>style.visibility</p:attrName>
                                        </p:attrNameLst>
                                      </p:cBhvr>
                                      <p:to>
                                        <p:strVal val="visible"/>
                                      </p:to>
                                    </p:set>
                                    <p:animEffect transition="in" filter="wipe(left)">
                                      <p:cBhvr>
                                        <p:cTn id="58" dur="500"/>
                                        <p:tgtEl>
                                          <p:spTgt spid="114"/>
                                        </p:tgtEl>
                                      </p:cBhvr>
                                    </p:animEffect>
                                  </p:childTnLst>
                                </p:cTn>
                              </p:par>
                            </p:childTnLst>
                          </p:cTn>
                        </p:par>
                        <p:par>
                          <p:cTn id="59" fill="hold">
                            <p:stCondLst>
                              <p:cond delay="1500"/>
                            </p:stCondLst>
                            <p:childTnLst>
                              <p:par>
                                <p:cTn id="60" presetID="22" presetClass="entr" presetSubtype="8" fill="hold" nodeType="afterEffect">
                                  <p:stCondLst>
                                    <p:cond delay="0"/>
                                  </p:stCondLst>
                                  <p:childTnLst>
                                    <p:set>
                                      <p:cBhvr>
                                        <p:cTn id="61" dur="1" fill="hold">
                                          <p:stCondLst>
                                            <p:cond delay="0"/>
                                          </p:stCondLst>
                                        </p:cTn>
                                        <p:tgtEl>
                                          <p:spTgt spid="115"/>
                                        </p:tgtEl>
                                        <p:attrNameLst>
                                          <p:attrName>style.visibility</p:attrName>
                                        </p:attrNameLst>
                                      </p:cBhvr>
                                      <p:to>
                                        <p:strVal val="visible"/>
                                      </p:to>
                                    </p:set>
                                    <p:animEffect transition="in" filter="wipe(left)">
                                      <p:cBhvr>
                                        <p:cTn id="62" dur="500"/>
                                        <p:tgtEl>
                                          <p:spTgt spid="115"/>
                                        </p:tgtEl>
                                      </p:cBhvr>
                                    </p:animEffect>
                                  </p:childTnLst>
                                </p:cTn>
                              </p:par>
                            </p:childTnLst>
                          </p:cTn>
                        </p:par>
                        <p:par>
                          <p:cTn id="63" fill="hold">
                            <p:stCondLst>
                              <p:cond delay="2000"/>
                            </p:stCondLst>
                            <p:childTnLst>
                              <p:par>
                                <p:cTn id="64" presetID="22" presetClass="entr" presetSubtype="8" fill="hold" grpId="0" nodeType="afterEffect">
                                  <p:stCondLst>
                                    <p:cond delay="0"/>
                                  </p:stCondLst>
                                  <p:childTnLst>
                                    <p:set>
                                      <p:cBhvr>
                                        <p:cTn id="65" dur="1" fill="hold">
                                          <p:stCondLst>
                                            <p:cond delay="0"/>
                                          </p:stCondLst>
                                        </p:cTn>
                                        <p:tgtEl>
                                          <p:spTgt spid="118"/>
                                        </p:tgtEl>
                                        <p:attrNameLst>
                                          <p:attrName>style.visibility</p:attrName>
                                        </p:attrNameLst>
                                      </p:cBhvr>
                                      <p:to>
                                        <p:strVal val="visible"/>
                                      </p:to>
                                    </p:set>
                                    <p:animEffect transition="in" filter="wipe(left)">
                                      <p:cBhvr>
                                        <p:cTn id="66" dur="500"/>
                                        <p:tgtEl>
                                          <p:spTgt spid="118"/>
                                        </p:tgtEl>
                                      </p:cBhvr>
                                    </p:animEffect>
                                  </p:childTnLst>
                                </p:cTn>
                              </p:par>
                            </p:childTnLst>
                          </p:cTn>
                        </p:par>
                        <p:par>
                          <p:cTn id="67" fill="hold">
                            <p:stCondLst>
                              <p:cond delay="2500"/>
                            </p:stCondLst>
                            <p:childTnLst>
                              <p:par>
                                <p:cTn id="68" presetID="22" presetClass="entr" presetSubtype="8" fill="hold" nodeType="afterEffect">
                                  <p:stCondLst>
                                    <p:cond delay="0"/>
                                  </p:stCondLst>
                                  <p:childTnLst>
                                    <p:set>
                                      <p:cBhvr>
                                        <p:cTn id="69" dur="1" fill="hold">
                                          <p:stCondLst>
                                            <p:cond delay="0"/>
                                          </p:stCondLst>
                                        </p:cTn>
                                        <p:tgtEl>
                                          <p:spTgt spid="119"/>
                                        </p:tgtEl>
                                        <p:attrNameLst>
                                          <p:attrName>style.visibility</p:attrName>
                                        </p:attrNameLst>
                                      </p:cBhvr>
                                      <p:to>
                                        <p:strVal val="visible"/>
                                      </p:to>
                                    </p:set>
                                    <p:animEffect transition="in" filter="wipe(left)">
                                      <p:cBhvr>
                                        <p:cTn id="70" dur="500"/>
                                        <p:tgtEl>
                                          <p:spTgt spid="119"/>
                                        </p:tgtEl>
                                      </p:cBhvr>
                                    </p:animEffect>
                                  </p:childTnLst>
                                </p:cTn>
                              </p:par>
                            </p:childTnLst>
                          </p:cTn>
                        </p:par>
                        <p:par>
                          <p:cTn id="71" fill="hold">
                            <p:stCondLst>
                              <p:cond delay="3000"/>
                            </p:stCondLst>
                            <p:childTnLst>
                              <p:par>
                                <p:cTn id="72" presetID="22" presetClass="entr" presetSubtype="8" fill="hold" grpId="0" nodeType="afterEffect">
                                  <p:stCondLst>
                                    <p:cond delay="0"/>
                                  </p:stCondLst>
                                  <p:childTnLst>
                                    <p:set>
                                      <p:cBhvr>
                                        <p:cTn id="73" dur="1" fill="hold">
                                          <p:stCondLst>
                                            <p:cond delay="0"/>
                                          </p:stCondLst>
                                        </p:cTn>
                                        <p:tgtEl>
                                          <p:spTgt spid="122"/>
                                        </p:tgtEl>
                                        <p:attrNameLst>
                                          <p:attrName>style.visibility</p:attrName>
                                        </p:attrNameLst>
                                      </p:cBhvr>
                                      <p:to>
                                        <p:strVal val="visible"/>
                                      </p:to>
                                    </p:set>
                                    <p:animEffect transition="in" filter="wipe(left)">
                                      <p:cBhvr>
                                        <p:cTn id="74"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1" grpId="0" animBg="1"/>
      <p:bldP spid="114" grpId="0"/>
      <p:bldP spid="118" grpId="0"/>
      <p:bldP spid="122" grpId="0"/>
    </p:bldLst>
  </p:timing>
  <p:extLst mod="1">
    <p:ext uri="{E180D4A7-C9FB-4DFB-919C-405C955672EB}">
      <p14:showEvtLst xmlns:p14="http://schemas.microsoft.com/office/powerpoint/2010/main">
        <p14:playEvt time="0" objId="30"/>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
          <p:cNvSpPr>
            <a:spLocks/>
          </p:cNvSpPr>
          <p:nvPr/>
        </p:nvSpPr>
        <p:spPr bwMode="auto">
          <a:xfrm>
            <a:off x="558737" y="3428498"/>
            <a:ext cx="1943100" cy="1171575"/>
          </a:xfrm>
          <a:prstGeom prst="rect">
            <a:avLst/>
          </a:prstGeom>
          <a:solidFill>
            <a:srgbClr val="72A81D"/>
          </a:solidFill>
          <a:ln w="25400">
            <a:noFill/>
            <a:miter lim="800000"/>
            <a:headEnd/>
            <a:tailEnd/>
          </a:ln>
        </p:spPr>
        <p:txBody>
          <a:bodyPr lIns="0" tIns="0" rIns="0" bIns="0"/>
          <a:lstStyle/>
          <a:p>
            <a:endParaRPr lang="en-US" sz="1050"/>
          </a:p>
        </p:txBody>
      </p:sp>
      <p:sp>
        <p:nvSpPr>
          <p:cNvPr id="8" name="Freeform 2"/>
          <p:cNvSpPr>
            <a:spLocks/>
          </p:cNvSpPr>
          <p:nvPr/>
        </p:nvSpPr>
        <p:spPr bwMode="auto">
          <a:xfrm>
            <a:off x="1973200" y="4061911"/>
            <a:ext cx="533400" cy="538163"/>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rgbClr val="38572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050"/>
          </a:p>
        </p:txBody>
      </p:sp>
      <p:sp>
        <p:nvSpPr>
          <p:cNvPr id="9" name="Rectangle 4"/>
          <p:cNvSpPr>
            <a:spLocks/>
          </p:cNvSpPr>
          <p:nvPr/>
        </p:nvSpPr>
        <p:spPr bwMode="auto">
          <a:xfrm>
            <a:off x="1973200" y="2890336"/>
            <a:ext cx="1943100" cy="1171575"/>
          </a:xfrm>
          <a:prstGeom prst="rect">
            <a:avLst/>
          </a:prstGeom>
          <a:solidFill>
            <a:schemeClr val="bg1">
              <a:lumMod val="85000"/>
            </a:schemeClr>
          </a:solidFill>
          <a:ln w="25400">
            <a:noFill/>
            <a:miter lim="800000"/>
            <a:headEnd/>
            <a:tailEnd/>
          </a:ln>
        </p:spPr>
        <p:txBody>
          <a:bodyPr lIns="0" tIns="0" rIns="0" bIns="0"/>
          <a:lstStyle/>
          <a:p>
            <a:endParaRPr lang="en-US" sz="1050"/>
          </a:p>
        </p:txBody>
      </p:sp>
      <p:sp>
        <p:nvSpPr>
          <p:cNvPr id="10" name="Freeform 5"/>
          <p:cNvSpPr>
            <a:spLocks/>
          </p:cNvSpPr>
          <p:nvPr/>
        </p:nvSpPr>
        <p:spPr bwMode="auto">
          <a:xfrm>
            <a:off x="3387662" y="3523748"/>
            <a:ext cx="533400" cy="538163"/>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rgbClr val="38572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050"/>
          </a:p>
        </p:txBody>
      </p:sp>
      <p:sp>
        <p:nvSpPr>
          <p:cNvPr id="11" name="Rectangle 9"/>
          <p:cNvSpPr>
            <a:spLocks/>
          </p:cNvSpPr>
          <p:nvPr/>
        </p:nvSpPr>
        <p:spPr bwMode="auto">
          <a:xfrm>
            <a:off x="3392425" y="2352173"/>
            <a:ext cx="1943100" cy="1171575"/>
          </a:xfrm>
          <a:prstGeom prst="rect">
            <a:avLst/>
          </a:prstGeom>
          <a:solidFill>
            <a:srgbClr val="FBC600"/>
          </a:solidFill>
          <a:ln w="25400">
            <a:noFill/>
            <a:miter lim="800000"/>
            <a:headEnd/>
            <a:tailEnd/>
          </a:ln>
        </p:spPr>
        <p:txBody>
          <a:bodyPr lIns="0" tIns="0" rIns="0" bIns="0"/>
          <a:lstStyle/>
          <a:p>
            <a:endParaRPr lang="en-US" sz="1050"/>
          </a:p>
        </p:txBody>
      </p:sp>
      <p:sp>
        <p:nvSpPr>
          <p:cNvPr id="12" name="Freeform 10"/>
          <p:cNvSpPr>
            <a:spLocks/>
          </p:cNvSpPr>
          <p:nvPr/>
        </p:nvSpPr>
        <p:spPr bwMode="auto">
          <a:xfrm>
            <a:off x="4797362" y="2985586"/>
            <a:ext cx="533400" cy="538163"/>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rgbClr val="38572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050"/>
          </a:p>
        </p:txBody>
      </p:sp>
      <p:sp>
        <p:nvSpPr>
          <p:cNvPr id="13" name="Rectangle 11"/>
          <p:cNvSpPr>
            <a:spLocks/>
          </p:cNvSpPr>
          <p:nvPr/>
        </p:nvSpPr>
        <p:spPr bwMode="auto">
          <a:xfrm>
            <a:off x="4797362" y="1818773"/>
            <a:ext cx="1943100" cy="1171575"/>
          </a:xfrm>
          <a:prstGeom prst="rect">
            <a:avLst/>
          </a:prstGeom>
          <a:solidFill>
            <a:schemeClr val="bg1">
              <a:lumMod val="85000"/>
            </a:schemeClr>
          </a:solidFill>
          <a:ln w="25400">
            <a:noFill/>
            <a:miter lim="800000"/>
            <a:headEnd/>
            <a:tailEnd/>
          </a:ln>
        </p:spPr>
        <p:txBody>
          <a:bodyPr lIns="0" tIns="0" rIns="0" bIns="0"/>
          <a:lstStyle/>
          <a:p>
            <a:endParaRPr lang="en-US" sz="1050"/>
          </a:p>
        </p:txBody>
      </p:sp>
      <p:sp>
        <p:nvSpPr>
          <p:cNvPr id="14" name="Freeform 12"/>
          <p:cNvSpPr>
            <a:spLocks/>
          </p:cNvSpPr>
          <p:nvPr/>
        </p:nvSpPr>
        <p:spPr bwMode="auto">
          <a:xfrm>
            <a:off x="6207062" y="2442661"/>
            <a:ext cx="533400" cy="538163"/>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6">
              <a:lumMod val="50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050"/>
          </a:p>
        </p:txBody>
      </p:sp>
      <p:sp>
        <p:nvSpPr>
          <p:cNvPr id="15" name="AutoShape 13"/>
          <p:cNvSpPr>
            <a:spLocks/>
          </p:cNvSpPr>
          <p:nvPr/>
        </p:nvSpPr>
        <p:spPr bwMode="auto">
          <a:xfrm>
            <a:off x="6207062" y="1028198"/>
            <a:ext cx="2400300" cy="1671638"/>
          </a:xfrm>
          <a:prstGeom prst="rightArrow">
            <a:avLst>
              <a:gd name="adj1" fmla="val 69463"/>
              <a:gd name="adj2" fmla="val 28319"/>
            </a:avLst>
          </a:prstGeom>
          <a:solidFill>
            <a:srgbClr val="F24700"/>
          </a:solidFill>
          <a:ln w="25400">
            <a:noFill/>
            <a:miter lim="800000"/>
            <a:headEnd/>
            <a:tailEnd/>
          </a:ln>
        </p:spPr>
        <p:txBody>
          <a:bodyPr lIns="0" tIns="0" rIns="0" bIns="0"/>
          <a:lstStyle/>
          <a:p>
            <a:endParaRPr lang="en-US" sz="1050"/>
          </a:p>
        </p:txBody>
      </p:sp>
      <p:cxnSp>
        <p:nvCxnSpPr>
          <p:cNvPr id="16" name="Straight Connector 13"/>
          <p:cNvCxnSpPr/>
          <p:nvPr/>
        </p:nvCxnSpPr>
        <p:spPr>
          <a:xfrm flipV="1">
            <a:off x="1330664" y="2785741"/>
            <a:ext cx="0" cy="540000"/>
          </a:xfrm>
          <a:prstGeom prst="line">
            <a:avLst/>
          </a:prstGeom>
          <a:ln>
            <a:solidFill>
              <a:schemeClr val="tx2">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7" name="Group 20"/>
          <p:cNvGrpSpPr/>
          <p:nvPr/>
        </p:nvGrpSpPr>
        <p:grpSpPr>
          <a:xfrm>
            <a:off x="444098" y="1838287"/>
            <a:ext cx="1753641" cy="742487"/>
            <a:chOff x="8277006" y="1849618"/>
            <a:chExt cx="2338188" cy="989983"/>
          </a:xfrm>
        </p:grpSpPr>
        <p:sp>
          <p:nvSpPr>
            <p:cNvPr id="18" name="Text Placeholder 60"/>
            <p:cNvSpPr txBox="1">
              <a:spLocks/>
            </p:cNvSpPr>
            <p:nvPr/>
          </p:nvSpPr>
          <p:spPr>
            <a:xfrm>
              <a:off x="8277006" y="1849618"/>
              <a:ext cx="2338188" cy="2921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050" dirty="0">
                  <a:solidFill>
                    <a:schemeClr val="accent5"/>
                  </a:solidFill>
                  <a:latin typeface="+mj-lt"/>
                </a:rPr>
                <a:t>Description Here</a:t>
              </a:r>
              <a:endParaRPr lang="en-AU" sz="1050" dirty="0">
                <a:solidFill>
                  <a:schemeClr val="accent5"/>
                </a:solidFill>
                <a:latin typeface="+mj-lt"/>
              </a:endParaRPr>
            </a:p>
          </p:txBody>
        </p:sp>
        <p:sp>
          <p:nvSpPr>
            <p:cNvPr id="19" name="Text Placeholder 62"/>
            <p:cNvSpPr txBox="1">
              <a:spLocks/>
            </p:cNvSpPr>
            <p:nvPr/>
          </p:nvSpPr>
          <p:spPr>
            <a:xfrm>
              <a:off x="8277006" y="2157864"/>
              <a:ext cx="2338188" cy="681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900" dirty="0">
                  <a:solidFill>
                    <a:schemeClr val="tx1">
                      <a:lumMod val="50000"/>
                      <a:lumOff val="50000"/>
                    </a:schemeClr>
                  </a:solidFill>
                </a:rPr>
                <a:t>Lorem ipsum dolor sit amet business requires seriousness and patience in doing it. Whether you want</a:t>
              </a:r>
              <a:endParaRPr lang="en-AU" sz="900" dirty="0">
                <a:solidFill>
                  <a:schemeClr val="tx1">
                    <a:lumMod val="50000"/>
                    <a:lumOff val="50000"/>
                  </a:schemeClr>
                </a:solidFill>
              </a:endParaRPr>
            </a:p>
          </p:txBody>
        </p:sp>
      </p:grpSp>
      <p:grpSp>
        <p:nvGrpSpPr>
          <p:cNvPr id="20" name="Group 23"/>
          <p:cNvGrpSpPr/>
          <p:nvPr/>
        </p:nvGrpSpPr>
        <p:grpSpPr>
          <a:xfrm>
            <a:off x="1953183" y="1216687"/>
            <a:ext cx="1753641" cy="742487"/>
            <a:chOff x="8277006" y="1849618"/>
            <a:chExt cx="2338188" cy="989983"/>
          </a:xfrm>
        </p:grpSpPr>
        <p:sp>
          <p:nvSpPr>
            <p:cNvPr id="21" name="Text Placeholder 60"/>
            <p:cNvSpPr txBox="1">
              <a:spLocks/>
            </p:cNvSpPr>
            <p:nvPr/>
          </p:nvSpPr>
          <p:spPr>
            <a:xfrm>
              <a:off x="8277006" y="1849618"/>
              <a:ext cx="2338188" cy="2921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050" dirty="0">
                  <a:solidFill>
                    <a:schemeClr val="accent4"/>
                  </a:solidFill>
                  <a:latin typeface="+mj-lt"/>
                </a:rPr>
                <a:t>Description Here</a:t>
              </a:r>
              <a:endParaRPr lang="en-AU" sz="1050" dirty="0">
                <a:solidFill>
                  <a:schemeClr val="accent4"/>
                </a:solidFill>
                <a:latin typeface="+mj-lt"/>
              </a:endParaRPr>
            </a:p>
          </p:txBody>
        </p:sp>
        <p:sp>
          <p:nvSpPr>
            <p:cNvPr id="22" name="Text Placeholder 62"/>
            <p:cNvSpPr txBox="1">
              <a:spLocks/>
            </p:cNvSpPr>
            <p:nvPr/>
          </p:nvSpPr>
          <p:spPr>
            <a:xfrm>
              <a:off x="8277006" y="2157864"/>
              <a:ext cx="2338188" cy="681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900" dirty="0">
                  <a:solidFill>
                    <a:schemeClr val="tx1">
                      <a:lumMod val="50000"/>
                      <a:lumOff val="50000"/>
                    </a:schemeClr>
                  </a:solidFill>
                </a:rPr>
                <a:t>Lorem ipsum dolor sit amet business requires seriousness and patience in doing it. Whether you want</a:t>
              </a:r>
              <a:endParaRPr lang="en-AU" sz="900" dirty="0">
                <a:solidFill>
                  <a:schemeClr val="tx1">
                    <a:lumMod val="50000"/>
                    <a:lumOff val="50000"/>
                  </a:schemeClr>
                </a:solidFill>
              </a:endParaRPr>
            </a:p>
          </p:txBody>
        </p:sp>
      </p:grpSp>
      <p:cxnSp>
        <p:nvCxnSpPr>
          <p:cNvPr id="23" name="Straight Connector 26"/>
          <p:cNvCxnSpPr/>
          <p:nvPr/>
        </p:nvCxnSpPr>
        <p:spPr>
          <a:xfrm flipV="1">
            <a:off x="2806979" y="2172661"/>
            <a:ext cx="0" cy="540000"/>
          </a:xfrm>
          <a:prstGeom prst="line">
            <a:avLst/>
          </a:prstGeom>
          <a:ln>
            <a:solidFill>
              <a:schemeClr val="tx2">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24" name="Group 27"/>
          <p:cNvGrpSpPr/>
          <p:nvPr/>
        </p:nvGrpSpPr>
        <p:grpSpPr>
          <a:xfrm>
            <a:off x="5147230" y="3933628"/>
            <a:ext cx="1753641" cy="742487"/>
            <a:chOff x="8277006" y="1849618"/>
            <a:chExt cx="2338188" cy="989983"/>
          </a:xfrm>
        </p:grpSpPr>
        <p:sp>
          <p:nvSpPr>
            <p:cNvPr id="25" name="Text Placeholder 60"/>
            <p:cNvSpPr txBox="1">
              <a:spLocks/>
            </p:cNvSpPr>
            <p:nvPr/>
          </p:nvSpPr>
          <p:spPr>
            <a:xfrm>
              <a:off x="8277006" y="1849618"/>
              <a:ext cx="2338188" cy="2921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050" dirty="0">
                  <a:solidFill>
                    <a:schemeClr val="accent6"/>
                  </a:solidFill>
                  <a:latin typeface="+mj-lt"/>
                </a:rPr>
                <a:t>Description Here</a:t>
              </a:r>
              <a:endParaRPr lang="en-AU" sz="1050" dirty="0">
                <a:solidFill>
                  <a:schemeClr val="accent6"/>
                </a:solidFill>
                <a:latin typeface="+mj-lt"/>
              </a:endParaRPr>
            </a:p>
          </p:txBody>
        </p:sp>
        <p:sp>
          <p:nvSpPr>
            <p:cNvPr id="26" name="Text Placeholder 62"/>
            <p:cNvSpPr txBox="1">
              <a:spLocks/>
            </p:cNvSpPr>
            <p:nvPr/>
          </p:nvSpPr>
          <p:spPr>
            <a:xfrm>
              <a:off x="8277006" y="2157864"/>
              <a:ext cx="2338188" cy="681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900" dirty="0">
                  <a:solidFill>
                    <a:schemeClr val="tx1">
                      <a:lumMod val="50000"/>
                      <a:lumOff val="50000"/>
                    </a:schemeClr>
                  </a:solidFill>
                </a:rPr>
                <a:t>Lorem ipsum dolor sit amet business requires seriousness and patience in doing it. Whether you want</a:t>
              </a:r>
              <a:endParaRPr lang="en-AU" sz="900" dirty="0">
                <a:solidFill>
                  <a:schemeClr val="tx1">
                    <a:lumMod val="50000"/>
                    <a:lumOff val="50000"/>
                  </a:schemeClr>
                </a:solidFill>
              </a:endParaRPr>
            </a:p>
          </p:txBody>
        </p:sp>
      </p:grpSp>
      <p:cxnSp>
        <p:nvCxnSpPr>
          <p:cNvPr id="27" name="Straight Connector 30"/>
          <p:cNvCxnSpPr/>
          <p:nvPr/>
        </p:nvCxnSpPr>
        <p:spPr>
          <a:xfrm>
            <a:off x="6024050" y="3264008"/>
            <a:ext cx="0" cy="540000"/>
          </a:xfrm>
          <a:prstGeom prst="line">
            <a:avLst/>
          </a:prstGeom>
          <a:ln>
            <a:solidFill>
              <a:schemeClr val="tx2">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28" name="Group 31"/>
          <p:cNvGrpSpPr/>
          <p:nvPr/>
        </p:nvGrpSpPr>
        <p:grpSpPr>
          <a:xfrm>
            <a:off x="6561692" y="3290870"/>
            <a:ext cx="1753641" cy="742487"/>
            <a:chOff x="8277006" y="1849618"/>
            <a:chExt cx="2338188" cy="989983"/>
          </a:xfrm>
        </p:grpSpPr>
        <p:sp>
          <p:nvSpPr>
            <p:cNvPr id="29" name="Text Placeholder 60"/>
            <p:cNvSpPr txBox="1">
              <a:spLocks/>
            </p:cNvSpPr>
            <p:nvPr/>
          </p:nvSpPr>
          <p:spPr>
            <a:xfrm>
              <a:off x="8277006" y="1849618"/>
              <a:ext cx="2338188" cy="29210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050" dirty="0">
                  <a:solidFill>
                    <a:schemeClr val="accent3"/>
                  </a:solidFill>
                  <a:latin typeface="+mj-lt"/>
                </a:rPr>
                <a:t>Description Here</a:t>
              </a:r>
              <a:endParaRPr lang="en-AU" sz="1050" dirty="0">
                <a:solidFill>
                  <a:schemeClr val="accent3"/>
                </a:solidFill>
                <a:latin typeface="+mj-lt"/>
              </a:endParaRPr>
            </a:p>
          </p:txBody>
        </p:sp>
        <p:sp>
          <p:nvSpPr>
            <p:cNvPr id="30" name="Text Placeholder 62"/>
            <p:cNvSpPr txBox="1">
              <a:spLocks/>
            </p:cNvSpPr>
            <p:nvPr/>
          </p:nvSpPr>
          <p:spPr>
            <a:xfrm>
              <a:off x="8277006" y="2157864"/>
              <a:ext cx="2338188" cy="68173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900" dirty="0">
                  <a:solidFill>
                    <a:schemeClr val="tx1">
                      <a:lumMod val="50000"/>
                      <a:lumOff val="50000"/>
                    </a:schemeClr>
                  </a:solidFill>
                </a:rPr>
                <a:t>Lorem ipsum dolor sit amet business requires seriousness and patience in doing it. Whether you want</a:t>
              </a:r>
              <a:endParaRPr lang="en-AU" sz="900" dirty="0">
                <a:solidFill>
                  <a:schemeClr val="tx1">
                    <a:lumMod val="50000"/>
                    <a:lumOff val="50000"/>
                  </a:schemeClr>
                </a:solidFill>
              </a:endParaRPr>
            </a:p>
          </p:txBody>
        </p:sp>
      </p:grpSp>
      <p:cxnSp>
        <p:nvCxnSpPr>
          <p:cNvPr id="31" name="Straight Connector 34"/>
          <p:cNvCxnSpPr/>
          <p:nvPr/>
        </p:nvCxnSpPr>
        <p:spPr>
          <a:xfrm>
            <a:off x="7438513" y="2621251"/>
            <a:ext cx="0" cy="540000"/>
          </a:xfrm>
          <a:prstGeom prst="line">
            <a:avLst/>
          </a:prstGeom>
          <a:ln>
            <a:solidFill>
              <a:schemeClr val="tx2">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38"/>
          <p:cNvCxnSpPr/>
          <p:nvPr/>
        </p:nvCxnSpPr>
        <p:spPr>
          <a:xfrm flipV="1">
            <a:off x="4387267" y="1636280"/>
            <a:ext cx="0" cy="540000"/>
          </a:xfrm>
          <a:prstGeom prst="line">
            <a:avLst/>
          </a:prstGeom>
          <a:ln>
            <a:solidFill>
              <a:schemeClr val="tx2">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3" name="Group 39"/>
          <p:cNvGrpSpPr/>
          <p:nvPr/>
        </p:nvGrpSpPr>
        <p:grpSpPr>
          <a:xfrm>
            <a:off x="2758475" y="3250823"/>
            <a:ext cx="183894" cy="480438"/>
            <a:chOff x="3197985" y="2200626"/>
            <a:chExt cx="111631" cy="291645"/>
          </a:xfrm>
        </p:grpSpPr>
        <p:sp>
          <p:nvSpPr>
            <p:cNvPr id="34" name="Shape 2325"/>
            <p:cNvSpPr/>
            <p:nvPr/>
          </p:nvSpPr>
          <p:spPr>
            <a:xfrm>
              <a:off x="3197985" y="2200626"/>
              <a:ext cx="111631" cy="291645"/>
            </a:xfrm>
            <a:custGeom>
              <a:avLst/>
              <a:gdLst/>
              <a:ahLst/>
              <a:cxnLst>
                <a:cxn ang="0">
                  <a:pos x="wd2" y="hd2"/>
                </a:cxn>
                <a:cxn ang="5400000">
                  <a:pos x="wd2" y="hd2"/>
                </a:cxn>
                <a:cxn ang="10800000">
                  <a:pos x="wd2" y="hd2"/>
                </a:cxn>
                <a:cxn ang="16200000">
                  <a:pos x="wd2" y="hd2"/>
                </a:cxn>
              </a:cxnLst>
              <a:rect l="0" t="0" r="r" b="b"/>
              <a:pathLst>
                <a:path w="21379" h="21600" extrusionOk="0">
                  <a:moveTo>
                    <a:pt x="14991" y="10784"/>
                  </a:moveTo>
                  <a:cubicBezTo>
                    <a:pt x="19172" y="9576"/>
                    <a:pt x="21261" y="9426"/>
                    <a:pt x="21375" y="6935"/>
                  </a:cubicBezTo>
                  <a:cubicBezTo>
                    <a:pt x="21489" y="4444"/>
                    <a:pt x="18639" y="0"/>
                    <a:pt x="18639" y="0"/>
                  </a:cubicBezTo>
                  <a:lnTo>
                    <a:pt x="12201" y="0"/>
                  </a:lnTo>
                  <a:lnTo>
                    <a:pt x="9177" y="0"/>
                  </a:lnTo>
                  <a:lnTo>
                    <a:pt x="2739" y="0"/>
                  </a:lnTo>
                  <a:cubicBezTo>
                    <a:pt x="2739" y="0"/>
                    <a:pt x="-111" y="4444"/>
                    <a:pt x="3" y="6935"/>
                  </a:cubicBezTo>
                  <a:cubicBezTo>
                    <a:pt x="117" y="9426"/>
                    <a:pt x="2228" y="9559"/>
                    <a:pt x="6387" y="10777"/>
                  </a:cubicBezTo>
                  <a:cubicBezTo>
                    <a:pt x="10049" y="11850"/>
                    <a:pt x="9768" y="12335"/>
                    <a:pt x="9859" y="12787"/>
                  </a:cubicBezTo>
                  <a:cubicBezTo>
                    <a:pt x="10155" y="14267"/>
                    <a:pt x="10037" y="18381"/>
                    <a:pt x="9993" y="18850"/>
                  </a:cubicBezTo>
                  <a:cubicBezTo>
                    <a:pt x="9980" y="18987"/>
                    <a:pt x="9954" y="19116"/>
                    <a:pt x="9802" y="19395"/>
                  </a:cubicBezTo>
                  <a:cubicBezTo>
                    <a:pt x="9661" y="19653"/>
                    <a:pt x="8672" y="20391"/>
                    <a:pt x="4241" y="20755"/>
                  </a:cubicBezTo>
                  <a:cubicBezTo>
                    <a:pt x="2312" y="20844"/>
                    <a:pt x="1099" y="20972"/>
                    <a:pt x="1099" y="21115"/>
                  </a:cubicBezTo>
                  <a:cubicBezTo>
                    <a:pt x="1099" y="21383"/>
                    <a:pt x="5378" y="21600"/>
                    <a:pt x="10656" y="21600"/>
                  </a:cubicBezTo>
                  <a:cubicBezTo>
                    <a:pt x="15935" y="21600"/>
                    <a:pt x="20214" y="21383"/>
                    <a:pt x="20214" y="21115"/>
                  </a:cubicBezTo>
                  <a:cubicBezTo>
                    <a:pt x="20214" y="20972"/>
                    <a:pt x="19000" y="20844"/>
                    <a:pt x="17069" y="20756"/>
                  </a:cubicBezTo>
                  <a:cubicBezTo>
                    <a:pt x="12640" y="20391"/>
                    <a:pt x="11651" y="19654"/>
                    <a:pt x="11510" y="19396"/>
                  </a:cubicBezTo>
                  <a:cubicBezTo>
                    <a:pt x="11393" y="19180"/>
                    <a:pt x="11361" y="18973"/>
                    <a:pt x="11360" y="18890"/>
                  </a:cubicBezTo>
                  <a:cubicBezTo>
                    <a:pt x="11357" y="18712"/>
                    <a:pt x="11559" y="14334"/>
                    <a:pt x="11559" y="12790"/>
                  </a:cubicBezTo>
                  <a:cubicBezTo>
                    <a:pt x="11559" y="12334"/>
                    <a:pt x="11455" y="11805"/>
                    <a:pt x="14991" y="10784"/>
                  </a:cubicBezTo>
                  <a:close/>
                </a:path>
              </a:pathLst>
            </a:custGeom>
            <a:solidFill>
              <a:schemeClr val="bg1"/>
            </a:solidFill>
            <a:ln w="12700" cap="flat">
              <a:noFill/>
              <a:miter lim="400000"/>
            </a:ln>
            <a:effectLst/>
          </p:spPr>
          <p:txBody>
            <a:bodyPr wrap="square" lIns="28575" tIns="28575" rIns="28575" bIns="28575"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j-lt"/>
              </a:endParaRPr>
            </a:p>
          </p:txBody>
        </p:sp>
        <p:sp>
          <p:nvSpPr>
            <p:cNvPr id="35" name="Shape 2326"/>
            <p:cNvSpPr/>
            <p:nvPr/>
          </p:nvSpPr>
          <p:spPr>
            <a:xfrm>
              <a:off x="3203753" y="2206918"/>
              <a:ext cx="100054" cy="137577"/>
            </a:xfrm>
            <a:custGeom>
              <a:avLst/>
              <a:gdLst/>
              <a:ahLst/>
              <a:cxnLst>
                <a:cxn ang="0">
                  <a:pos x="wd2" y="hd2"/>
                </a:cxn>
                <a:cxn ang="5400000">
                  <a:pos x="wd2" y="hd2"/>
                </a:cxn>
                <a:cxn ang="10800000">
                  <a:pos x="wd2" y="hd2"/>
                </a:cxn>
                <a:cxn ang="16200000">
                  <a:pos x="wd2" y="hd2"/>
                </a:cxn>
              </a:cxnLst>
              <a:rect l="0" t="0" r="r" b="b"/>
              <a:pathLst>
                <a:path w="21192" h="21439" extrusionOk="0">
                  <a:moveTo>
                    <a:pt x="21178" y="13631"/>
                  </a:moveTo>
                  <a:cubicBezTo>
                    <a:pt x="21402" y="10846"/>
                    <a:pt x="18718" y="1226"/>
                    <a:pt x="18396" y="0"/>
                  </a:cubicBezTo>
                  <a:lnTo>
                    <a:pt x="2781" y="0"/>
                  </a:lnTo>
                  <a:cubicBezTo>
                    <a:pt x="2592" y="1226"/>
                    <a:pt x="-198" y="8595"/>
                    <a:pt x="11" y="13636"/>
                  </a:cubicBezTo>
                  <a:cubicBezTo>
                    <a:pt x="24" y="13948"/>
                    <a:pt x="34" y="14235"/>
                    <a:pt x="58" y="14513"/>
                  </a:cubicBezTo>
                  <a:cubicBezTo>
                    <a:pt x="63" y="15005"/>
                    <a:pt x="145" y="15481"/>
                    <a:pt x="296" y="15943"/>
                  </a:cubicBezTo>
                  <a:cubicBezTo>
                    <a:pt x="485" y="16652"/>
                    <a:pt x="738" y="17229"/>
                    <a:pt x="1164" y="17673"/>
                  </a:cubicBezTo>
                  <a:cubicBezTo>
                    <a:pt x="2091" y="18638"/>
                    <a:pt x="6838" y="21600"/>
                    <a:pt x="10594" y="21432"/>
                  </a:cubicBezTo>
                  <a:cubicBezTo>
                    <a:pt x="14472" y="21258"/>
                    <a:pt x="17559" y="19867"/>
                    <a:pt x="19659" y="18014"/>
                  </a:cubicBezTo>
                  <a:cubicBezTo>
                    <a:pt x="19768" y="17913"/>
                    <a:pt x="20460" y="17013"/>
                    <a:pt x="20633" y="16581"/>
                  </a:cubicBezTo>
                  <a:cubicBezTo>
                    <a:pt x="20955" y="15913"/>
                    <a:pt x="21178" y="15209"/>
                    <a:pt x="21178" y="14471"/>
                  </a:cubicBezTo>
                </a:path>
              </a:pathLst>
            </a:custGeom>
            <a:solidFill>
              <a:schemeClr val="bg1"/>
            </a:solidFill>
            <a:ln w="12700" cap="flat">
              <a:noFill/>
              <a:miter lim="400000"/>
            </a:ln>
            <a:effectLst/>
          </p:spPr>
          <p:txBody>
            <a:bodyPr wrap="square" lIns="28575" tIns="28575" rIns="28575" bIns="28575" numCol="1" anchor="ctr">
              <a:noAutofit/>
            </a:bodyPr>
            <a:lstStyle/>
            <a:p>
              <a:pPr lvl="0">
                <a:defRPr sz="3200">
                  <a:solidFill>
                    <a:srgbClr val="FFFFFF"/>
                  </a:solidFill>
                  <a:latin typeface="Helvetica Light"/>
                  <a:ea typeface="Helvetica Light"/>
                  <a:cs typeface="Helvetica Light"/>
                  <a:sym typeface="Helvetica Light"/>
                </a:defRPr>
              </a:pPr>
              <a:endParaRPr sz="2400">
                <a:latin typeface="+mj-lt"/>
              </a:endParaRPr>
            </a:p>
          </p:txBody>
        </p:sp>
      </p:grpSp>
      <p:grpSp>
        <p:nvGrpSpPr>
          <p:cNvPr id="36" name="Group 51"/>
          <p:cNvGrpSpPr/>
          <p:nvPr/>
        </p:nvGrpSpPr>
        <p:grpSpPr>
          <a:xfrm>
            <a:off x="1259699" y="3833275"/>
            <a:ext cx="277397" cy="319427"/>
            <a:chOff x="4565651" y="4991101"/>
            <a:chExt cx="209550" cy="241300"/>
          </a:xfrm>
          <a:solidFill>
            <a:schemeClr val="bg2"/>
          </a:solidFill>
        </p:grpSpPr>
        <p:sp>
          <p:nvSpPr>
            <p:cNvPr id="37" name="Freeform 216"/>
            <p:cNvSpPr>
              <a:spLocks noEditPoints="1"/>
            </p:cNvSpPr>
            <p:nvPr/>
          </p:nvSpPr>
          <p:spPr bwMode="auto">
            <a:xfrm>
              <a:off x="4610101" y="4991101"/>
              <a:ext cx="120650" cy="60325"/>
            </a:xfrm>
            <a:custGeom>
              <a:avLst/>
              <a:gdLst>
                <a:gd name="T0" fmla="*/ 32 w 32"/>
                <a:gd name="T1" fmla="*/ 8 h 16"/>
                <a:gd name="T2" fmla="*/ 24 w 32"/>
                <a:gd name="T3" fmla="*/ 8 h 16"/>
                <a:gd name="T4" fmla="*/ 16 w 32"/>
                <a:gd name="T5" fmla="*/ 0 h 16"/>
                <a:gd name="T6" fmla="*/ 8 w 32"/>
                <a:gd name="T7" fmla="*/ 8 h 16"/>
                <a:gd name="T8" fmla="*/ 0 w 32"/>
                <a:gd name="T9" fmla="*/ 8 h 16"/>
                <a:gd name="T10" fmla="*/ 0 w 32"/>
                <a:gd name="T11" fmla="*/ 16 h 16"/>
                <a:gd name="T12" fmla="*/ 32 w 32"/>
                <a:gd name="T13" fmla="*/ 16 h 16"/>
                <a:gd name="T14" fmla="*/ 32 w 32"/>
                <a:gd name="T15" fmla="*/ 8 h 16"/>
                <a:gd name="T16" fmla="*/ 16 w 32"/>
                <a:gd name="T17" fmla="*/ 12 h 16"/>
                <a:gd name="T18" fmla="*/ 12 w 32"/>
                <a:gd name="T19" fmla="*/ 8 h 16"/>
                <a:gd name="T20" fmla="*/ 16 w 32"/>
                <a:gd name="T21" fmla="*/ 4 h 16"/>
                <a:gd name="T22" fmla="*/ 20 w 32"/>
                <a:gd name="T23" fmla="*/ 8 h 16"/>
                <a:gd name="T24" fmla="*/ 16 w 32"/>
                <a:gd name="T25"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6">
                  <a:moveTo>
                    <a:pt x="32" y="8"/>
                  </a:moveTo>
                  <a:cubicBezTo>
                    <a:pt x="24" y="8"/>
                    <a:pt x="24" y="8"/>
                    <a:pt x="24" y="8"/>
                  </a:cubicBezTo>
                  <a:cubicBezTo>
                    <a:pt x="24" y="4"/>
                    <a:pt x="20" y="0"/>
                    <a:pt x="16" y="0"/>
                  </a:cubicBezTo>
                  <a:cubicBezTo>
                    <a:pt x="12" y="0"/>
                    <a:pt x="8" y="4"/>
                    <a:pt x="8" y="8"/>
                  </a:cubicBezTo>
                  <a:cubicBezTo>
                    <a:pt x="0" y="8"/>
                    <a:pt x="0" y="8"/>
                    <a:pt x="0" y="8"/>
                  </a:cubicBezTo>
                  <a:cubicBezTo>
                    <a:pt x="0" y="16"/>
                    <a:pt x="0" y="16"/>
                    <a:pt x="0" y="16"/>
                  </a:cubicBezTo>
                  <a:cubicBezTo>
                    <a:pt x="32" y="16"/>
                    <a:pt x="32" y="16"/>
                    <a:pt x="32" y="16"/>
                  </a:cubicBezTo>
                  <a:lnTo>
                    <a:pt x="32" y="8"/>
                  </a:lnTo>
                  <a:close/>
                  <a:moveTo>
                    <a:pt x="16" y="12"/>
                  </a:moveTo>
                  <a:cubicBezTo>
                    <a:pt x="14" y="12"/>
                    <a:pt x="12" y="10"/>
                    <a:pt x="12" y="8"/>
                  </a:cubicBezTo>
                  <a:cubicBezTo>
                    <a:pt x="12" y="6"/>
                    <a:pt x="14" y="4"/>
                    <a:pt x="16" y="4"/>
                  </a:cubicBezTo>
                  <a:cubicBezTo>
                    <a:pt x="18" y="4"/>
                    <a:pt x="20" y="6"/>
                    <a:pt x="20" y="8"/>
                  </a:cubicBezTo>
                  <a:cubicBezTo>
                    <a:pt x="20" y="10"/>
                    <a:pt x="18" y="12"/>
                    <a:pt x="16"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38" name="Freeform 217"/>
            <p:cNvSpPr>
              <a:spLocks noEditPoints="1"/>
            </p:cNvSpPr>
            <p:nvPr/>
          </p:nvSpPr>
          <p:spPr bwMode="auto">
            <a:xfrm>
              <a:off x="4565651" y="5021263"/>
              <a:ext cx="209550" cy="211138"/>
            </a:xfrm>
            <a:custGeom>
              <a:avLst/>
              <a:gdLst>
                <a:gd name="T0" fmla="*/ 113 w 132"/>
                <a:gd name="T1" fmla="*/ 0 h 133"/>
                <a:gd name="T2" fmla="*/ 113 w 132"/>
                <a:gd name="T3" fmla="*/ 29 h 133"/>
                <a:gd name="T4" fmla="*/ 19 w 132"/>
                <a:gd name="T5" fmla="*/ 29 h 133"/>
                <a:gd name="T6" fmla="*/ 19 w 132"/>
                <a:gd name="T7" fmla="*/ 0 h 133"/>
                <a:gd name="T8" fmla="*/ 0 w 132"/>
                <a:gd name="T9" fmla="*/ 0 h 133"/>
                <a:gd name="T10" fmla="*/ 0 w 132"/>
                <a:gd name="T11" fmla="*/ 133 h 133"/>
                <a:gd name="T12" fmla="*/ 132 w 132"/>
                <a:gd name="T13" fmla="*/ 133 h 133"/>
                <a:gd name="T14" fmla="*/ 132 w 132"/>
                <a:gd name="T15" fmla="*/ 0 h 133"/>
                <a:gd name="T16" fmla="*/ 113 w 132"/>
                <a:gd name="T17" fmla="*/ 0 h 133"/>
                <a:gd name="T18" fmla="*/ 61 w 132"/>
                <a:gd name="T19" fmla="*/ 111 h 133"/>
                <a:gd name="T20" fmla="*/ 54 w 132"/>
                <a:gd name="T21" fmla="*/ 107 h 133"/>
                <a:gd name="T22" fmla="*/ 28 w 132"/>
                <a:gd name="T23" fmla="*/ 78 h 133"/>
                <a:gd name="T24" fmla="*/ 42 w 132"/>
                <a:gd name="T25" fmla="*/ 66 h 133"/>
                <a:gd name="T26" fmla="*/ 61 w 132"/>
                <a:gd name="T27" fmla="*/ 85 h 133"/>
                <a:gd name="T28" fmla="*/ 99 w 132"/>
                <a:gd name="T29" fmla="*/ 47 h 133"/>
                <a:gd name="T30" fmla="*/ 113 w 132"/>
                <a:gd name="T31" fmla="*/ 62 h 133"/>
                <a:gd name="T32" fmla="*/ 61 w 132"/>
                <a:gd name="T33" fmla="*/ 11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2" h="133">
                  <a:moveTo>
                    <a:pt x="113" y="0"/>
                  </a:moveTo>
                  <a:lnTo>
                    <a:pt x="113" y="29"/>
                  </a:lnTo>
                  <a:lnTo>
                    <a:pt x="19" y="29"/>
                  </a:lnTo>
                  <a:lnTo>
                    <a:pt x="19" y="0"/>
                  </a:lnTo>
                  <a:lnTo>
                    <a:pt x="0" y="0"/>
                  </a:lnTo>
                  <a:lnTo>
                    <a:pt x="0" y="133"/>
                  </a:lnTo>
                  <a:lnTo>
                    <a:pt x="132" y="133"/>
                  </a:lnTo>
                  <a:lnTo>
                    <a:pt x="132" y="0"/>
                  </a:lnTo>
                  <a:lnTo>
                    <a:pt x="113" y="0"/>
                  </a:lnTo>
                  <a:close/>
                  <a:moveTo>
                    <a:pt x="61" y="111"/>
                  </a:moveTo>
                  <a:lnTo>
                    <a:pt x="54" y="107"/>
                  </a:lnTo>
                  <a:lnTo>
                    <a:pt x="28" y="78"/>
                  </a:lnTo>
                  <a:lnTo>
                    <a:pt x="42" y="66"/>
                  </a:lnTo>
                  <a:lnTo>
                    <a:pt x="61" y="85"/>
                  </a:lnTo>
                  <a:lnTo>
                    <a:pt x="99" y="47"/>
                  </a:lnTo>
                  <a:lnTo>
                    <a:pt x="113" y="62"/>
                  </a:lnTo>
                  <a:lnTo>
                    <a:pt x="61"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nvGrpSpPr>
          <p:cNvPr id="42" name="Group 54"/>
          <p:cNvGrpSpPr/>
          <p:nvPr/>
        </p:nvGrpSpPr>
        <p:grpSpPr>
          <a:xfrm>
            <a:off x="4187951" y="2813931"/>
            <a:ext cx="328236" cy="291037"/>
            <a:chOff x="5888038" y="1852613"/>
            <a:chExt cx="476250" cy="422276"/>
          </a:xfrm>
          <a:solidFill>
            <a:schemeClr val="bg1">
              <a:lumMod val="50000"/>
            </a:schemeClr>
          </a:solidFill>
        </p:grpSpPr>
        <p:sp>
          <p:nvSpPr>
            <p:cNvPr id="43" name="Rectangle 246"/>
            <p:cNvSpPr>
              <a:spLocks noChangeArrowheads="1"/>
            </p:cNvSpPr>
            <p:nvPr/>
          </p:nvSpPr>
          <p:spPr bwMode="auto">
            <a:xfrm>
              <a:off x="6126163" y="2046288"/>
              <a:ext cx="107950" cy="555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5" name="Freeform 247"/>
            <p:cNvSpPr>
              <a:spLocks/>
            </p:cNvSpPr>
            <p:nvPr/>
          </p:nvSpPr>
          <p:spPr bwMode="auto">
            <a:xfrm>
              <a:off x="6011863" y="1952626"/>
              <a:ext cx="87313" cy="65088"/>
            </a:xfrm>
            <a:custGeom>
              <a:avLst/>
              <a:gdLst>
                <a:gd name="T0" fmla="*/ 55 w 55"/>
                <a:gd name="T1" fmla="*/ 0 h 41"/>
                <a:gd name="T2" fmla="*/ 0 w 55"/>
                <a:gd name="T3" fmla="*/ 0 h 41"/>
                <a:gd name="T4" fmla="*/ 5 w 55"/>
                <a:gd name="T5" fmla="*/ 41 h 41"/>
                <a:gd name="T6" fmla="*/ 55 w 55"/>
                <a:gd name="T7" fmla="*/ 41 h 41"/>
                <a:gd name="T8" fmla="*/ 55 w 55"/>
                <a:gd name="T9" fmla="*/ 0 h 41"/>
              </a:gdLst>
              <a:ahLst/>
              <a:cxnLst>
                <a:cxn ang="0">
                  <a:pos x="T0" y="T1"/>
                </a:cxn>
                <a:cxn ang="0">
                  <a:pos x="T2" y="T3"/>
                </a:cxn>
                <a:cxn ang="0">
                  <a:pos x="T4" y="T5"/>
                </a:cxn>
                <a:cxn ang="0">
                  <a:pos x="T6" y="T7"/>
                </a:cxn>
                <a:cxn ang="0">
                  <a:pos x="T8" y="T9"/>
                </a:cxn>
              </a:cxnLst>
              <a:rect l="0" t="0" r="r" b="b"/>
              <a:pathLst>
                <a:path w="55" h="41">
                  <a:moveTo>
                    <a:pt x="55" y="0"/>
                  </a:moveTo>
                  <a:lnTo>
                    <a:pt x="0" y="0"/>
                  </a:lnTo>
                  <a:lnTo>
                    <a:pt x="5" y="41"/>
                  </a:lnTo>
                  <a:lnTo>
                    <a:pt x="55" y="41"/>
                  </a:lnTo>
                  <a:lnTo>
                    <a:pt x="5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6" name="Freeform 248"/>
            <p:cNvSpPr>
              <a:spLocks/>
            </p:cNvSpPr>
            <p:nvPr/>
          </p:nvSpPr>
          <p:spPr bwMode="auto">
            <a:xfrm>
              <a:off x="6021388" y="2046288"/>
              <a:ext cx="77788" cy="55563"/>
            </a:xfrm>
            <a:custGeom>
              <a:avLst/>
              <a:gdLst>
                <a:gd name="T0" fmla="*/ 49 w 49"/>
                <a:gd name="T1" fmla="*/ 35 h 35"/>
                <a:gd name="T2" fmla="*/ 49 w 49"/>
                <a:gd name="T3" fmla="*/ 0 h 35"/>
                <a:gd name="T4" fmla="*/ 0 w 49"/>
                <a:gd name="T5" fmla="*/ 0 h 35"/>
                <a:gd name="T6" fmla="*/ 4 w 49"/>
                <a:gd name="T7" fmla="*/ 35 h 35"/>
                <a:gd name="T8" fmla="*/ 49 w 49"/>
                <a:gd name="T9" fmla="*/ 35 h 35"/>
              </a:gdLst>
              <a:ahLst/>
              <a:cxnLst>
                <a:cxn ang="0">
                  <a:pos x="T0" y="T1"/>
                </a:cxn>
                <a:cxn ang="0">
                  <a:pos x="T2" y="T3"/>
                </a:cxn>
                <a:cxn ang="0">
                  <a:pos x="T4" y="T5"/>
                </a:cxn>
                <a:cxn ang="0">
                  <a:pos x="T6" y="T7"/>
                </a:cxn>
                <a:cxn ang="0">
                  <a:pos x="T8" y="T9"/>
                </a:cxn>
              </a:cxnLst>
              <a:rect l="0" t="0" r="r" b="b"/>
              <a:pathLst>
                <a:path w="49" h="35">
                  <a:moveTo>
                    <a:pt x="49" y="35"/>
                  </a:moveTo>
                  <a:lnTo>
                    <a:pt x="49" y="0"/>
                  </a:lnTo>
                  <a:lnTo>
                    <a:pt x="0" y="0"/>
                  </a:lnTo>
                  <a:lnTo>
                    <a:pt x="4" y="35"/>
                  </a:lnTo>
                  <a:lnTo>
                    <a:pt x="49"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7" name="Freeform 249"/>
            <p:cNvSpPr>
              <a:spLocks/>
            </p:cNvSpPr>
            <p:nvPr/>
          </p:nvSpPr>
          <p:spPr bwMode="auto">
            <a:xfrm>
              <a:off x="6003925" y="1866901"/>
              <a:ext cx="95250" cy="55563"/>
            </a:xfrm>
            <a:custGeom>
              <a:avLst/>
              <a:gdLst>
                <a:gd name="T0" fmla="*/ 60 w 60"/>
                <a:gd name="T1" fmla="*/ 0 h 35"/>
                <a:gd name="T2" fmla="*/ 0 w 60"/>
                <a:gd name="T3" fmla="*/ 0 h 35"/>
                <a:gd name="T4" fmla="*/ 3 w 60"/>
                <a:gd name="T5" fmla="*/ 35 h 35"/>
                <a:gd name="T6" fmla="*/ 60 w 60"/>
                <a:gd name="T7" fmla="*/ 35 h 35"/>
                <a:gd name="T8" fmla="*/ 60 w 60"/>
                <a:gd name="T9" fmla="*/ 0 h 35"/>
              </a:gdLst>
              <a:ahLst/>
              <a:cxnLst>
                <a:cxn ang="0">
                  <a:pos x="T0" y="T1"/>
                </a:cxn>
                <a:cxn ang="0">
                  <a:pos x="T2" y="T3"/>
                </a:cxn>
                <a:cxn ang="0">
                  <a:pos x="T4" y="T5"/>
                </a:cxn>
                <a:cxn ang="0">
                  <a:pos x="T6" y="T7"/>
                </a:cxn>
                <a:cxn ang="0">
                  <a:pos x="T8" y="T9"/>
                </a:cxn>
              </a:cxnLst>
              <a:rect l="0" t="0" r="r" b="b"/>
              <a:pathLst>
                <a:path w="60" h="35">
                  <a:moveTo>
                    <a:pt x="60" y="0"/>
                  </a:moveTo>
                  <a:lnTo>
                    <a:pt x="0" y="0"/>
                  </a:lnTo>
                  <a:lnTo>
                    <a:pt x="3" y="35"/>
                  </a:lnTo>
                  <a:lnTo>
                    <a:pt x="60" y="35"/>
                  </a:lnTo>
                  <a:lnTo>
                    <a:pt x="6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8" name="Freeform 250"/>
            <p:cNvSpPr>
              <a:spLocks/>
            </p:cNvSpPr>
            <p:nvPr/>
          </p:nvSpPr>
          <p:spPr bwMode="auto">
            <a:xfrm>
              <a:off x="6261100" y="2046288"/>
              <a:ext cx="68263" cy="55563"/>
            </a:xfrm>
            <a:custGeom>
              <a:avLst/>
              <a:gdLst>
                <a:gd name="T0" fmla="*/ 0 w 43"/>
                <a:gd name="T1" fmla="*/ 35 h 35"/>
                <a:gd name="T2" fmla="*/ 37 w 43"/>
                <a:gd name="T3" fmla="*/ 35 h 35"/>
                <a:gd name="T4" fmla="*/ 43 w 43"/>
                <a:gd name="T5" fmla="*/ 0 h 35"/>
                <a:gd name="T6" fmla="*/ 0 w 43"/>
                <a:gd name="T7" fmla="*/ 0 h 35"/>
                <a:gd name="T8" fmla="*/ 0 w 43"/>
                <a:gd name="T9" fmla="*/ 35 h 35"/>
              </a:gdLst>
              <a:ahLst/>
              <a:cxnLst>
                <a:cxn ang="0">
                  <a:pos x="T0" y="T1"/>
                </a:cxn>
                <a:cxn ang="0">
                  <a:pos x="T2" y="T3"/>
                </a:cxn>
                <a:cxn ang="0">
                  <a:pos x="T4" y="T5"/>
                </a:cxn>
                <a:cxn ang="0">
                  <a:pos x="T6" y="T7"/>
                </a:cxn>
                <a:cxn ang="0">
                  <a:pos x="T8" y="T9"/>
                </a:cxn>
              </a:cxnLst>
              <a:rect l="0" t="0" r="r" b="b"/>
              <a:pathLst>
                <a:path w="43" h="35">
                  <a:moveTo>
                    <a:pt x="0" y="35"/>
                  </a:moveTo>
                  <a:lnTo>
                    <a:pt x="37" y="35"/>
                  </a:lnTo>
                  <a:lnTo>
                    <a:pt x="43" y="0"/>
                  </a:lnTo>
                  <a:lnTo>
                    <a:pt x="0" y="0"/>
                  </a:lnTo>
                  <a:lnTo>
                    <a:pt x="0"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49" name="Rectangle 251"/>
            <p:cNvSpPr>
              <a:spLocks noChangeArrowheads="1"/>
            </p:cNvSpPr>
            <p:nvPr/>
          </p:nvSpPr>
          <p:spPr bwMode="auto">
            <a:xfrm>
              <a:off x="6126163" y="1866901"/>
              <a:ext cx="107950" cy="555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50" name="Rectangle 252"/>
            <p:cNvSpPr>
              <a:spLocks noChangeArrowheads="1"/>
            </p:cNvSpPr>
            <p:nvPr/>
          </p:nvSpPr>
          <p:spPr bwMode="auto">
            <a:xfrm>
              <a:off x="6126163" y="1952626"/>
              <a:ext cx="107950" cy="650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51" name="Freeform 253"/>
            <p:cNvSpPr>
              <a:spLocks/>
            </p:cNvSpPr>
            <p:nvPr/>
          </p:nvSpPr>
          <p:spPr bwMode="auto">
            <a:xfrm>
              <a:off x="6261100" y="1866901"/>
              <a:ext cx="103188" cy="55563"/>
            </a:xfrm>
            <a:custGeom>
              <a:avLst/>
              <a:gdLst>
                <a:gd name="T0" fmla="*/ 0 w 65"/>
                <a:gd name="T1" fmla="*/ 35 h 35"/>
                <a:gd name="T2" fmla="*/ 58 w 65"/>
                <a:gd name="T3" fmla="*/ 35 h 35"/>
                <a:gd name="T4" fmla="*/ 65 w 65"/>
                <a:gd name="T5" fmla="*/ 0 h 35"/>
                <a:gd name="T6" fmla="*/ 0 w 65"/>
                <a:gd name="T7" fmla="*/ 0 h 35"/>
                <a:gd name="T8" fmla="*/ 0 w 65"/>
                <a:gd name="T9" fmla="*/ 35 h 35"/>
              </a:gdLst>
              <a:ahLst/>
              <a:cxnLst>
                <a:cxn ang="0">
                  <a:pos x="T0" y="T1"/>
                </a:cxn>
                <a:cxn ang="0">
                  <a:pos x="T2" y="T3"/>
                </a:cxn>
                <a:cxn ang="0">
                  <a:pos x="T4" y="T5"/>
                </a:cxn>
                <a:cxn ang="0">
                  <a:pos x="T6" y="T7"/>
                </a:cxn>
                <a:cxn ang="0">
                  <a:pos x="T8" y="T9"/>
                </a:cxn>
              </a:cxnLst>
              <a:rect l="0" t="0" r="r" b="b"/>
              <a:pathLst>
                <a:path w="65" h="35">
                  <a:moveTo>
                    <a:pt x="0" y="35"/>
                  </a:moveTo>
                  <a:lnTo>
                    <a:pt x="58" y="35"/>
                  </a:lnTo>
                  <a:lnTo>
                    <a:pt x="65" y="0"/>
                  </a:lnTo>
                  <a:lnTo>
                    <a:pt x="0" y="0"/>
                  </a:lnTo>
                  <a:lnTo>
                    <a:pt x="0"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52" name="Freeform 254"/>
            <p:cNvSpPr>
              <a:spLocks/>
            </p:cNvSpPr>
            <p:nvPr/>
          </p:nvSpPr>
          <p:spPr bwMode="auto">
            <a:xfrm>
              <a:off x="6261100" y="1952626"/>
              <a:ext cx="87313" cy="65088"/>
            </a:xfrm>
            <a:custGeom>
              <a:avLst/>
              <a:gdLst>
                <a:gd name="T0" fmla="*/ 0 w 55"/>
                <a:gd name="T1" fmla="*/ 41 h 41"/>
                <a:gd name="T2" fmla="*/ 47 w 55"/>
                <a:gd name="T3" fmla="*/ 41 h 41"/>
                <a:gd name="T4" fmla="*/ 55 w 55"/>
                <a:gd name="T5" fmla="*/ 0 h 41"/>
                <a:gd name="T6" fmla="*/ 0 w 55"/>
                <a:gd name="T7" fmla="*/ 0 h 41"/>
                <a:gd name="T8" fmla="*/ 0 w 55"/>
                <a:gd name="T9" fmla="*/ 41 h 41"/>
              </a:gdLst>
              <a:ahLst/>
              <a:cxnLst>
                <a:cxn ang="0">
                  <a:pos x="T0" y="T1"/>
                </a:cxn>
                <a:cxn ang="0">
                  <a:pos x="T2" y="T3"/>
                </a:cxn>
                <a:cxn ang="0">
                  <a:pos x="T4" y="T5"/>
                </a:cxn>
                <a:cxn ang="0">
                  <a:pos x="T6" y="T7"/>
                </a:cxn>
                <a:cxn ang="0">
                  <a:pos x="T8" y="T9"/>
                </a:cxn>
              </a:cxnLst>
              <a:rect l="0" t="0" r="r" b="b"/>
              <a:pathLst>
                <a:path w="55" h="41">
                  <a:moveTo>
                    <a:pt x="0" y="41"/>
                  </a:moveTo>
                  <a:lnTo>
                    <a:pt x="47" y="41"/>
                  </a:lnTo>
                  <a:lnTo>
                    <a:pt x="55" y="0"/>
                  </a:lnTo>
                  <a:lnTo>
                    <a:pt x="0" y="0"/>
                  </a:lnTo>
                  <a:lnTo>
                    <a:pt x="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53" name="Freeform 255"/>
            <p:cNvSpPr>
              <a:spLocks/>
            </p:cNvSpPr>
            <p:nvPr/>
          </p:nvSpPr>
          <p:spPr bwMode="auto">
            <a:xfrm>
              <a:off x="5888038" y="1852613"/>
              <a:ext cx="431800" cy="306388"/>
            </a:xfrm>
            <a:custGeom>
              <a:avLst/>
              <a:gdLst>
                <a:gd name="T0" fmla="*/ 54 w 272"/>
                <a:gd name="T1" fmla="*/ 0 h 193"/>
                <a:gd name="T2" fmla="*/ 0 w 272"/>
                <a:gd name="T3" fmla="*/ 0 h 193"/>
                <a:gd name="T4" fmla="*/ 0 w 272"/>
                <a:gd name="T5" fmla="*/ 18 h 193"/>
                <a:gd name="T6" fmla="*/ 38 w 272"/>
                <a:gd name="T7" fmla="*/ 18 h 193"/>
                <a:gd name="T8" fmla="*/ 53 w 272"/>
                <a:gd name="T9" fmla="*/ 193 h 193"/>
                <a:gd name="T10" fmla="*/ 272 w 272"/>
                <a:gd name="T11" fmla="*/ 193 h 193"/>
                <a:gd name="T12" fmla="*/ 272 w 272"/>
                <a:gd name="T13" fmla="*/ 176 h 193"/>
                <a:gd name="T14" fmla="*/ 69 w 272"/>
                <a:gd name="T15" fmla="*/ 176 h 193"/>
                <a:gd name="T16" fmla="*/ 54 w 27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93">
                  <a:moveTo>
                    <a:pt x="54" y="0"/>
                  </a:moveTo>
                  <a:lnTo>
                    <a:pt x="0" y="0"/>
                  </a:lnTo>
                  <a:lnTo>
                    <a:pt x="0" y="18"/>
                  </a:lnTo>
                  <a:lnTo>
                    <a:pt x="38" y="18"/>
                  </a:lnTo>
                  <a:lnTo>
                    <a:pt x="53" y="193"/>
                  </a:lnTo>
                  <a:lnTo>
                    <a:pt x="272" y="193"/>
                  </a:lnTo>
                  <a:lnTo>
                    <a:pt x="272" y="176"/>
                  </a:lnTo>
                  <a:lnTo>
                    <a:pt x="69" y="176"/>
                  </a:lnTo>
                  <a:lnTo>
                    <a:pt x="5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54" name="Oval 256"/>
            <p:cNvSpPr>
              <a:spLocks noChangeArrowheads="1"/>
            </p:cNvSpPr>
            <p:nvPr/>
          </p:nvSpPr>
          <p:spPr bwMode="auto">
            <a:xfrm>
              <a:off x="5972175" y="2187576"/>
              <a:ext cx="87313" cy="873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55" name="Oval 257"/>
            <p:cNvSpPr>
              <a:spLocks noChangeArrowheads="1"/>
            </p:cNvSpPr>
            <p:nvPr/>
          </p:nvSpPr>
          <p:spPr bwMode="auto">
            <a:xfrm>
              <a:off x="6224588" y="2187576"/>
              <a:ext cx="87313" cy="873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grpSp>
      <p:sp>
        <p:nvSpPr>
          <p:cNvPr id="56" name="Shape 4385"/>
          <p:cNvSpPr/>
          <p:nvPr/>
        </p:nvSpPr>
        <p:spPr>
          <a:xfrm>
            <a:off x="5533859" y="2204223"/>
            <a:ext cx="336249" cy="295900"/>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chemeClr val="bg1"/>
          </a:solidFill>
          <a:ln w="12700">
            <a:miter lim="400000"/>
          </a:ln>
        </p:spPr>
        <p:txBody>
          <a:bodyPr lIns="28575" tIns="28575" rIns="28575" bIns="28575" anchor="ctr"/>
          <a:lstStyle/>
          <a:p>
            <a:pPr algn="ctr" defTabSz="3429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2250"/>
          </a:p>
        </p:txBody>
      </p:sp>
      <p:grpSp>
        <p:nvGrpSpPr>
          <p:cNvPr id="57" name="Group 68"/>
          <p:cNvGrpSpPr/>
          <p:nvPr/>
        </p:nvGrpSpPr>
        <p:grpSpPr>
          <a:xfrm>
            <a:off x="7150557" y="1679184"/>
            <a:ext cx="316107" cy="318205"/>
            <a:chOff x="3098800" y="1265238"/>
            <a:chExt cx="717550" cy="722313"/>
          </a:xfrm>
          <a:solidFill>
            <a:schemeClr val="bg1"/>
          </a:solidFill>
          <a:effectLst/>
        </p:grpSpPr>
        <p:sp>
          <p:nvSpPr>
            <p:cNvPr id="58" name="Freeform 23"/>
            <p:cNvSpPr>
              <a:spLocks noEditPoints="1"/>
            </p:cNvSpPr>
            <p:nvPr/>
          </p:nvSpPr>
          <p:spPr bwMode="auto">
            <a:xfrm>
              <a:off x="3098800" y="1265238"/>
              <a:ext cx="717550" cy="560388"/>
            </a:xfrm>
            <a:custGeom>
              <a:avLst/>
              <a:gdLst>
                <a:gd name="T0" fmla="*/ 0 w 191"/>
                <a:gd name="T1" fmla="*/ 0 h 149"/>
                <a:gd name="T2" fmla="*/ 0 w 191"/>
                <a:gd name="T3" fmla="*/ 133 h 149"/>
                <a:gd name="T4" fmla="*/ 14 w 191"/>
                <a:gd name="T5" fmla="*/ 149 h 149"/>
                <a:gd name="T6" fmla="*/ 177 w 191"/>
                <a:gd name="T7" fmla="*/ 149 h 149"/>
                <a:gd name="T8" fmla="*/ 191 w 191"/>
                <a:gd name="T9" fmla="*/ 133 h 149"/>
                <a:gd name="T10" fmla="*/ 191 w 191"/>
                <a:gd name="T11" fmla="*/ 0 h 149"/>
                <a:gd name="T12" fmla="*/ 0 w 191"/>
                <a:gd name="T13" fmla="*/ 0 h 149"/>
                <a:gd name="T14" fmla="*/ 177 w 191"/>
                <a:gd name="T15" fmla="*/ 119 h 149"/>
                <a:gd name="T16" fmla="*/ 165 w 191"/>
                <a:gd name="T17" fmla="*/ 133 h 149"/>
                <a:gd name="T18" fmla="*/ 26 w 191"/>
                <a:gd name="T19" fmla="*/ 133 h 149"/>
                <a:gd name="T20" fmla="*/ 14 w 191"/>
                <a:gd name="T21" fmla="*/ 119 h 149"/>
                <a:gd name="T22" fmla="*/ 14 w 191"/>
                <a:gd name="T23" fmla="*/ 31 h 149"/>
                <a:gd name="T24" fmla="*/ 177 w 191"/>
                <a:gd name="T25" fmla="*/ 31 h 149"/>
                <a:gd name="T26" fmla="*/ 177 w 191"/>
                <a:gd name="T27" fmla="*/ 11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1" h="149">
                  <a:moveTo>
                    <a:pt x="0" y="0"/>
                  </a:moveTo>
                  <a:cubicBezTo>
                    <a:pt x="0" y="133"/>
                    <a:pt x="0" y="133"/>
                    <a:pt x="0" y="133"/>
                  </a:cubicBezTo>
                  <a:cubicBezTo>
                    <a:pt x="0" y="142"/>
                    <a:pt x="6" y="149"/>
                    <a:pt x="14" y="149"/>
                  </a:cubicBezTo>
                  <a:cubicBezTo>
                    <a:pt x="177" y="149"/>
                    <a:pt x="177" y="149"/>
                    <a:pt x="177" y="149"/>
                  </a:cubicBezTo>
                  <a:cubicBezTo>
                    <a:pt x="185" y="149"/>
                    <a:pt x="191" y="142"/>
                    <a:pt x="191" y="133"/>
                  </a:cubicBezTo>
                  <a:cubicBezTo>
                    <a:pt x="191" y="0"/>
                    <a:pt x="191" y="0"/>
                    <a:pt x="191" y="0"/>
                  </a:cubicBezTo>
                  <a:lnTo>
                    <a:pt x="0" y="0"/>
                  </a:lnTo>
                  <a:close/>
                  <a:moveTo>
                    <a:pt x="177" y="119"/>
                  </a:moveTo>
                  <a:cubicBezTo>
                    <a:pt x="177" y="127"/>
                    <a:pt x="172" y="133"/>
                    <a:pt x="165" y="133"/>
                  </a:cubicBezTo>
                  <a:cubicBezTo>
                    <a:pt x="26" y="133"/>
                    <a:pt x="26" y="133"/>
                    <a:pt x="26" y="133"/>
                  </a:cubicBezTo>
                  <a:cubicBezTo>
                    <a:pt x="20" y="133"/>
                    <a:pt x="14" y="127"/>
                    <a:pt x="14" y="119"/>
                  </a:cubicBezTo>
                  <a:cubicBezTo>
                    <a:pt x="14" y="31"/>
                    <a:pt x="14" y="31"/>
                    <a:pt x="14" y="31"/>
                  </a:cubicBezTo>
                  <a:cubicBezTo>
                    <a:pt x="177" y="31"/>
                    <a:pt x="177" y="31"/>
                    <a:pt x="177" y="31"/>
                  </a:cubicBezTo>
                  <a:lnTo>
                    <a:pt x="17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p>
          </p:txBody>
        </p:sp>
        <p:sp>
          <p:nvSpPr>
            <p:cNvPr id="59" name="Freeform 24"/>
            <p:cNvSpPr>
              <a:spLocks/>
            </p:cNvSpPr>
            <p:nvPr/>
          </p:nvSpPr>
          <p:spPr bwMode="auto">
            <a:xfrm>
              <a:off x="3290888" y="1795463"/>
              <a:ext cx="333375" cy="192088"/>
            </a:xfrm>
            <a:custGeom>
              <a:avLst/>
              <a:gdLst>
                <a:gd name="T0" fmla="*/ 87 w 89"/>
                <a:gd name="T1" fmla="*/ 40 h 51"/>
                <a:gd name="T2" fmla="*/ 49 w 89"/>
                <a:gd name="T3" fmla="*/ 2 h 51"/>
                <a:gd name="T4" fmla="*/ 45 w 89"/>
                <a:gd name="T5" fmla="*/ 0 h 51"/>
                <a:gd name="T6" fmla="*/ 45 w 89"/>
                <a:gd name="T7" fmla="*/ 0 h 51"/>
                <a:gd name="T8" fmla="*/ 44 w 89"/>
                <a:gd name="T9" fmla="*/ 0 h 51"/>
                <a:gd name="T10" fmla="*/ 41 w 89"/>
                <a:gd name="T11" fmla="*/ 2 h 51"/>
                <a:gd name="T12" fmla="*/ 2 w 89"/>
                <a:gd name="T13" fmla="*/ 40 h 51"/>
                <a:gd name="T14" fmla="*/ 2 w 89"/>
                <a:gd name="T15" fmla="*/ 47 h 51"/>
                <a:gd name="T16" fmla="*/ 9 w 89"/>
                <a:gd name="T17" fmla="*/ 47 h 51"/>
                <a:gd name="T18" fmla="*/ 40 w 89"/>
                <a:gd name="T19" fmla="*/ 16 h 51"/>
                <a:gd name="T20" fmla="*/ 40 w 89"/>
                <a:gd name="T21" fmla="*/ 46 h 51"/>
                <a:gd name="T22" fmla="*/ 45 w 89"/>
                <a:gd name="T23" fmla="*/ 51 h 51"/>
                <a:gd name="T24" fmla="*/ 50 w 89"/>
                <a:gd name="T25" fmla="*/ 46 h 51"/>
                <a:gd name="T26" fmla="*/ 50 w 89"/>
                <a:gd name="T27" fmla="*/ 16 h 51"/>
                <a:gd name="T28" fmla="*/ 80 w 89"/>
                <a:gd name="T29" fmla="*/ 47 h 51"/>
                <a:gd name="T30" fmla="*/ 87 w 89"/>
                <a:gd name="T31" fmla="*/ 47 h 51"/>
                <a:gd name="T32" fmla="*/ 87 w 89"/>
                <a:gd name="T3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51">
                  <a:moveTo>
                    <a:pt x="87" y="40"/>
                  </a:moveTo>
                  <a:cubicBezTo>
                    <a:pt x="49" y="2"/>
                    <a:pt x="49" y="2"/>
                    <a:pt x="49" y="2"/>
                  </a:cubicBezTo>
                  <a:cubicBezTo>
                    <a:pt x="48" y="1"/>
                    <a:pt x="46" y="0"/>
                    <a:pt x="45" y="0"/>
                  </a:cubicBezTo>
                  <a:cubicBezTo>
                    <a:pt x="45" y="0"/>
                    <a:pt x="45" y="0"/>
                    <a:pt x="45" y="0"/>
                  </a:cubicBezTo>
                  <a:cubicBezTo>
                    <a:pt x="45" y="0"/>
                    <a:pt x="45" y="0"/>
                    <a:pt x="44" y="0"/>
                  </a:cubicBezTo>
                  <a:cubicBezTo>
                    <a:pt x="43" y="0"/>
                    <a:pt x="42" y="1"/>
                    <a:pt x="41" y="2"/>
                  </a:cubicBezTo>
                  <a:cubicBezTo>
                    <a:pt x="2" y="40"/>
                    <a:pt x="2" y="40"/>
                    <a:pt x="2" y="40"/>
                  </a:cubicBezTo>
                  <a:cubicBezTo>
                    <a:pt x="0" y="42"/>
                    <a:pt x="0" y="45"/>
                    <a:pt x="2" y="47"/>
                  </a:cubicBezTo>
                  <a:cubicBezTo>
                    <a:pt x="4" y="49"/>
                    <a:pt x="7" y="49"/>
                    <a:pt x="9" y="47"/>
                  </a:cubicBezTo>
                  <a:cubicBezTo>
                    <a:pt x="40" y="16"/>
                    <a:pt x="40" y="16"/>
                    <a:pt x="40" y="16"/>
                  </a:cubicBezTo>
                  <a:cubicBezTo>
                    <a:pt x="40" y="46"/>
                    <a:pt x="40" y="46"/>
                    <a:pt x="40" y="46"/>
                  </a:cubicBezTo>
                  <a:cubicBezTo>
                    <a:pt x="40" y="49"/>
                    <a:pt x="42" y="51"/>
                    <a:pt x="45" y="51"/>
                  </a:cubicBezTo>
                  <a:cubicBezTo>
                    <a:pt x="47" y="51"/>
                    <a:pt x="50" y="49"/>
                    <a:pt x="50" y="46"/>
                  </a:cubicBezTo>
                  <a:cubicBezTo>
                    <a:pt x="50" y="16"/>
                    <a:pt x="50" y="16"/>
                    <a:pt x="50" y="16"/>
                  </a:cubicBezTo>
                  <a:cubicBezTo>
                    <a:pt x="80" y="47"/>
                    <a:pt x="80" y="47"/>
                    <a:pt x="80" y="47"/>
                  </a:cubicBezTo>
                  <a:cubicBezTo>
                    <a:pt x="82" y="49"/>
                    <a:pt x="85" y="49"/>
                    <a:pt x="87" y="47"/>
                  </a:cubicBezTo>
                  <a:cubicBezTo>
                    <a:pt x="89" y="45"/>
                    <a:pt x="89" y="42"/>
                    <a:pt x="8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p>
          </p:txBody>
        </p:sp>
        <p:sp>
          <p:nvSpPr>
            <p:cNvPr id="60" name="Freeform 25"/>
            <p:cNvSpPr>
              <a:spLocks/>
            </p:cNvSpPr>
            <p:nvPr/>
          </p:nvSpPr>
          <p:spPr bwMode="auto">
            <a:xfrm>
              <a:off x="3192463" y="1438276"/>
              <a:ext cx="255588" cy="269875"/>
            </a:xfrm>
            <a:custGeom>
              <a:avLst/>
              <a:gdLst>
                <a:gd name="T0" fmla="*/ 35 w 68"/>
                <a:gd name="T1" fmla="*/ 36 h 72"/>
                <a:gd name="T2" fmla="*/ 68 w 68"/>
                <a:gd name="T3" fmla="*/ 31 h 72"/>
                <a:gd name="T4" fmla="*/ 61 w 68"/>
                <a:gd name="T5" fmla="*/ 15 h 72"/>
                <a:gd name="T6" fmla="*/ 16 w 68"/>
                <a:gd name="T7" fmla="*/ 11 h 72"/>
                <a:gd name="T8" fmla="*/ 12 w 68"/>
                <a:gd name="T9" fmla="*/ 56 h 72"/>
                <a:gd name="T10" fmla="*/ 56 w 68"/>
                <a:gd name="T11" fmla="*/ 61 h 72"/>
                <a:gd name="T12" fmla="*/ 35 w 68"/>
                <a:gd name="T13" fmla="*/ 36 h 72"/>
              </a:gdLst>
              <a:ahLst/>
              <a:cxnLst>
                <a:cxn ang="0">
                  <a:pos x="T0" y="T1"/>
                </a:cxn>
                <a:cxn ang="0">
                  <a:pos x="T2" y="T3"/>
                </a:cxn>
                <a:cxn ang="0">
                  <a:pos x="T4" y="T5"/>
                </a:cxn>
                <a:cxn ang="0">
                  <a:pos x="T6" y="T7"/>
                </a:cxn>
                <a:cxn ang="0">
                  <a:pos x="T8" y="T9"/>
                </a:cxn>
                <a:cxn ang="0">
                  <a:pos x="T10" y="T11"/>
                </a:cxn>
                <a:cxn ang="0">
                  <a:pos x="T12" y="T13"/>
                </a:cxn>
              </a:cxnLst>
              <a:rect l="0" t="0" r="r" b="b"/>
              <a:pathLst>
                <a:path w="68" h="72">
                  <a:moveTo>
                    <a:pt x="35" y="36"/>
                  </a:moveTo>
                  <a:cubicBezTo>
                    <a:pt x="68" y="31"/>
                    <a:pt x="68" y="31"/>
                    <a:pt x="68" y="31"/>
                  </a:cubicBezTo>
                  <a:cubicBezTo>
                    <a:pt x="67" y="25"/>
                    <a:pt x="65" y="20"/>
                    <a:pt x="61" y="15"/>
                  </a:cubicBezTo>
                  <a:cubicBezTo>
                    <a:pt x="49" y="1"/>
                    <a:pt x="29" y="0"/>
                    <a:pt x="16" y="11"/>
                  </a:cubicBezTo>
                  <a:cubicBezTo>
                    <a:pt x="2" y="23"/>
                    <a:pt x="0" y="43"/>
                    <a:pt x="12" y="56"/>
                  </a:cubicBezTo>
                  <a:cubicBezTo>
                    <a:pt x="23" y="70"/>
                    <a:pt x="43" y="72"/>
                    <a:pt x="56" y="61"/>
                  </a:cubicBezTo>
                  <a:lnTo>
                    <a:pt x="35"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p>
          </p:txBody>
        </p:sp>
        <p:sp>
          <p:nvSpPr>
            <p:cNvPr id="61" name="Rectangle 26"/>
            <p:cNvSpPr>
              <a:spLocks noChangeArrowheads="1"/>
            </p:cNvSpPr>
            <p:nvPr/>
          </p:nvSpPr>
          <p:spPr bwMode="auto">
            <a:xfrm>
              <a:off x="3500438" y="1501776"/>
              <a:ext cx="21113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sz="1800"/>
            </a:p>
          </p:txBody>
        </p:sp>
        <p:sp>
          <p:nvSpPr>
            <p:cNvPr id="62" name="Rectangle 27"/>
            <p:cNvSpPr>
              <a:spLocks noChangeArrowheads="1"/>
            </p:cNvSpPr>
            <p:nvPr/>
          </p:nvSpPr>
          <p:spPr bwMode="auto">
            <a:xfrm>
              <a:off x="3500438" y="1565276"/>
              <a:ext cx="21113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sz="1800"/>
            </a:p>
          </p:txBody>
        </p:sp>
        <p:sp>
          <p:nvSpPr>
            <p:cNvPr id="63" name="Rectangle 28"/>
            <p:cNvSpPr>
              <a:spLocks noChangeArrowheads="1"/>
            </p:cNvSpPr>
            <p:nvPr/>
          </p:nvSpPr>
          <p:spPr bwMode="auto">
            <a:xfrm>
              <a:off x="3500438" y="1625601"/>
              <a:ext cx="13493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sz="1800"/>
            </a:p>
          </p:txBody>
        </p:sp>
      </p:grpSp>
    </p:spTree>
    <p:extLst>
      <p:ext uri="{BB962C8B-B14F-4D97-AF65-F5344CB8AC3E}">
        <p14:creationId xmlns:p14="http://schemas.microsoft.com/office/powerpoint/2010/main" val="139350167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par>
                          <p:cTn id="32" fill="hold">
                            <p:stCondLst>
                              <p:cond delay="500"/>
                            </p:stCondLst>
                            <p:childTnLst>
                              <p:par>
                                <p:cTn id="33" presetID="14" presetClass="entr" presetSubtype="1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randombar(horizontal)">
                                      <p:cBhvr>
                                        <p:cTn id="35" dur="500"/>
                                        <p:tgtEl>
                                          <p:spTgt spid="36"/>
                                        </p:tgtEl>
                                      </p:cBhvr>
                                    </p:animEffect>
                                  </p:childTnLst>
                                </p:cTn>
                              </p:par>
                              <p:par>
                                <p:cTn id="36" presetID="14" presetClass="entr" presetSubtype="10" fill="hold"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randombar(horizontal)">
                                      <p:cBhvr>
                                        <p:cTn id="38" dur="500"/>
                                        <p:tgtEl>
                                          <p:spTgt spid="33"/>
                                        </p:tgtEl>
                                      </p:cBhvr>
                                    </p:animEffect>
                                  </p:childTnLst>
                                </p:cTn>
                              </p:par>
                              <p:par>
                                <p:cTn id="39" presetID="14" presetClass="entr" presetSubtype="1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randombar(horizontal)">
                                      <p:cBhvr>
                                        <p:cTn id="41" dur="500"/>
                                        <p:tgtEl>
                                          <p:spTgt spid="42"/>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randombar(horizontal)">
                                      <p:cBhvr>
                                        <p:cTn id="44" dur="500"/>
                                        <p:tgtEl>
                                          <p:spTgt spid="56"/>
                                        </p:tgtEl>
                                      </p:cBhvr>
                                    </p:animEffect>
                                  </p:childTnLst>
                                </p:cTn>
                              </p:par>
                              <p:par>
                                <p:cTn id="45" presetID="14" presetClass="entr" presetSubtype="10" fill="hold" nodeType="with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randombar(horizontal)">
                                      <p:cBhvr>
                                        <p:cTn id="47" dur="500"/>
                                        <p:tgtEl>
                                          <p:spTgt spid="57"/>
                                        </p:tgtEl>
                                      </p:cBhvr>
                                    </p:animEffect>
                                  </p:childTnLst>
                                </p:cTn>
                              </p:par>
                            </p:childTnLst>
                          </p:cTn>
                        </p:par>
                        <p:par>
                          <p:cTn id="48" fill="hold">
                            <p:stCondLst>
                              <p:cond delay="1000"/>
                            </p:stCondLst>
                            <p:childTnLst>
                              <p:par>
                                <p:cTn id="49" presetID="22" presetClass="entr" presetSubtype="4"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down)">
                                      <p:cBhvr>
                                        <p:cTn id="51" dur="500"/>
                                        <p:tgtEl>
                                          <p:spTgt spid="16"/>
                                        </p:tgtEl>
                                      </p:cBhvr>
                                    </p:animEffect>
                                  </p:childTnLst>
                                </p:cTn>
                              </p:par>
                            </p:childTnLst>
                          </p:cTn>
                        </p:par>
                        <p:par>
                          <p:cTn id="52" fill="hold">
                            <p:stCondLst>
                              <p:cond delay="1500"/>
                            </p:stCondLst>
                            <p:childTnLst>
                              <p:par>
                                <p:cTn id="53" presetID="10" presetClass="entr" presetSubtype="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par>
                          <p:cTn id="56" fill="hold">
                            <p:stCondLst>
                              <p:cond delay="2000"/>
                            </p:stCondLst>
                            <p:childTnLst>
                              <p:par>
                                <p:cTn id="57" presetID="22" presetClass="entr" presetSubtype="4"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down)">
                                      <p:cBhvr>
                                        <p:cTn id="59" dur="500"/>
                                        <p:tgtEl>
                                          <p:spTgt spid="23"/>
                                        </p:tgtEl>
                                      </p:cBhvr>
                                    </p:animEffect>
                                  </p:childTnLst>
                                </p:cTn>
                              </p:par>
                            </p:childTnLst>
                          </p:cTn>
                        </p:par>
                        <p:par>
                          <p:cTn id="60" fill="hold">
                            <p:stCondLst>
                              <p:cond delay="2500"/>
                            </p:stCondLst>
                            <p:childTnLst>
                              <p:par>
                                <p:cTn id="61" presetID="10" presetClass="entr" presetSubtype="0"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childTnLst>
                          </p:cTn>
                        </p:par>
                        <p:par>
                          <p:cTn id="64" fill="hold">
                            <p:stCondLst>
                              <p:cond delay="3000"/>
                            </p:stCondLst>
                            <p:childTnLst>
                              <p:par>
                                <p:cTn id="65" presetID="22" presetClass="entr" presetSubtype="4"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wipe(down)">
                                      <p:cBhvr>
                                        <p:cTn id="67" dur="500"/>
                                        <p:tgtEl>
                                          <p:spTgt spid="32"/>
                                        </p:tgtEl>
                                      </p:cBhvr>
                                    </p:animEffect>
                                  </p:childTnLst>
                                </p:cTn>
                              </p:par>
                            </p:childTnLst>
                          </p:cTn>
                        </p:par>
                        <p:par>
                          <p:cTn id="68" fill="hold">
                            <p:stCondLst>
                              <p:cond delay="3500"/>
                            </p:stCondLst>
                            <p:childTnLst>
                              <p:par>
                                <p:cTn id="69" presetID="22" presetClass="entr" presetSubtype="1" fill="hold"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up)">
                                      <p:cBhvr>
                                        <p:cTn id="71" dur="500"/>
                                        <p:tgtEl>
                                          <p:spTgt spid="27"/>
                                        </p:tgtEl>
                                      </p:cBhvr>
                                    </p:animEffect>
                                  </p:childTnLst>
                                </p:cTn>
                              </p:par>
                            </p:childTnLst>
                          </p:cTn>
                        </p:par>
                        <p:par>
                          <p:cTn id="72" fill="hold">
                            <p:stCondLst>
                              <p:cond delay="4000"/>
                            </p:stCondLst>
                            <p:childTnLst>
                              <p:par>
                                <p:cTn id="73" presetID="10" presetClass="entr" presetSubtype="0" fill="hold"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childTnLst>
                          </p:cTn>
                        </p:par>
                        <p:par>
                          <p:cTn id="76" fill="hold">
                            <p:stCondLst>
                              <p:cond delay="4500"/>
                            </p:stCondLst>
                            <p:childTnLst>
                              <p:par>
                                <p:cTn id="77" presetID="22" presetClass="entr" presetSubtype="1"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wipe(up)">
                                      <p:cBhvr>
                                        <p:cTn id="79" dur="500"/>
                                        <p:tgtEl>
                                          <p:spTgt spid="31"/>
                                        </p:tgtEl>
                                      </p:cBhvr>
                                    </p:animEffect>
                                  </p:childTnLst>
                                </p:cTn>
                              </p:par>
                            </p:childTnLst>
                          </p:cTn>
                        </p:par>
                        <p:par>
                          <p:cTn id="80" fill="hold">
                            <p:stCondLst>
                              <p:cond delay="5000"/>
                            </p:stCondLst>
                            <p:childTnLst>
                              <p:par>
                                <p:cTn id="81" presetID="10"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5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4"/>
          <p:cNvSpPr/>
          <p:nvPr/>
        </p:nvSpPr>
        <p:spPr>
          <a:xfrm>
            <a:off x="2860737" y="3235734"/>
            <a:ext cx="1558637" cy="1484482"/>
          </a:xfrm>
          <a:prstGeom prst="roundRect">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8" name="Rounded Rectangle 5"/>
          <p:cNvSpPr/>
          <p:nvPr/>
        </p:nvSpPr>
        <p:spPr>
          <a:xfrm>
            <a:off x="966373" y="3235734"/>
            <a:ext cx="1558637" cy="1484482"/>
          </a:xfrm>
          <a:prstGeom prst="roundRect">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9" name="Rounded Rectangle 6"/>
          <p:cNvSpPr/>
          <p:nvPr/>
        </p:nvSpPr>
        <p:spPr>
          <a:xfrm>
            <a:off x="4752685" y="3235734"/>
            <a:ext cx="1558637" cy="1484482"/>
          </a:xfrm>
          <a:prstGeom prst="roundRect">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10" name="Rounded Rectangle 7"/>
          <p:cNvSpPr/>
          <p:nvPr/>
        </p:nvSpPr>
        <p:spPr>
          <a:xfrm>
            <a:off x="6644632" y="3235734"/>
            <a:ext cx="1558637" cy="1484482"/>
          </a:xfrm>
          <a:prstGeom prst="roundRect">
            <a:avLst>
              <a:gd name="adj"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solidFill>
                <a:schemeClr val="tx1"/>
              </a:solidFill>
            </a:endParaRPr>
          </a:p>
        </p:txBody>
      </p:sp>
      <p:grpSp>
        <p:nvGrpSpPr>
          <p:cNvPr id="11" name="Group 9"/>
          <p:cNvGrpSpPr/>
          <p:nvPr/>
        </p:nvGrpSpPr>
        <p:grpSpPr>
          <a:xfrm>
            <a:off x="1267541" y="1460155"/>
            <a:ext cx="2514938" cy="723472"/>
            <a:chOff x="7604216" y="1607584"/>
            <a:chExt cx="2854234" cy="1064858"/>
          </a:xfrm>
        </p:grpSpPr>
        <p:sp>
          <p:nvSpPr>
            <p:cNvPr id="12" name="TextBox 10"/>
            <p:cNvSpPr txBox="1"/>
            <p:nvPr/>
          </p:nvSpPr>
          <p:spPr>
            <a:xfrm>
              <a:off x="7683181" y="1924980"/>
              <a:ext cx="2775269" cy="747462"/>
            </a:xfrm>
            <a:prstGeom prst="rect">
              <a:avLst/>
            </a:prstGeom>
            <a:noFill/>
          </p:spPr>
          <p:txBody>
            <a:bodyPr wrap="square" rtlCol="0">
              <a:spAutoFit/>
            </a:bodyPr>
            <a:lstStyle/>
            <a:p>
              <a:pPr algn="r"/>
              <a:r>
                <a:rPr lang="id-ID" sz="900" dirty="0">
                  <a:solidFill>
                    <a:schemeClr val="tx1">
                      <a:lumMod val="50000"/>
                      <a:lumOff val="50000"/>
                    </a:schemeClr>
                  </a:solidFill>
                  <a:ea typeface="Roboto" panose="02000000000000000000" pitchFamily="2" charset="0"/>
                </a:rPr>
                <a:t>Lorem ipsum dolor sit amegrea stuff hereand Pabus denima ostebus kole sit lovera ipsume wakamre</a:t>
              </a:r>
              <a:endParaRPr lang="en-US" sz="900" dirty="0">
                <a:solidFill>
                  <a:schemeClr val="tx1">
                    <a:lumMod val="50000"/>
                    <a:lumOff val="50000"/>
                  </a:schemeClr>
                </a:solidFill>
                <a:ea typeface="Roboto" panose="02000000000000000000" pitchFamily="2" charset="0"/>
              </a:endParaRPr>
            </a:p>
          </p:txBody>
        </p:sp>
        <p:sp>
          <p:nvSpPr>
            <p:cNvPr id="13" name="TextBox 11"/>
            <p:cNvSpPr txBox="1"/>
            <p:nvPr/>
          </p:nvSpPr>
          <p:spPr>
            <a:xfrm>
              <a:off x="7604216" y="1607584"/>
              <a:ext cx="2854234" cy="373732"/>
            </a:xfrm>
            <a:prstGeom prst="rect">
              <a:avLst/>
            </a:prstGeom>
            <a:noFill/>
          </p:spPr>
          <p:txBody>
            <a:bodyPr wrap="square" rtlCol="0">
              <a:spAutoFit/>
            </a:bodyPr>
            <a:lstStyle/>
            <a:p>
              <a:pPr algn="r"/>
              <a:r>
                <a:rPr lang="id-ID" sz="1050" b="1" dirty="0">
                  <a:solidFill>
                    <a:schemeClr val="tx2"/>
                  </a:solidFill>
                  <a:latin typeface="+mj-lt"/>
                  <a:ea typeface="Fira Sans SemiBold Italic" panose="00000700000000000000" pitchFamily="50" charset="0"/>
                  <a:cs typeface="Clear Sans" panose="020B0503030202020304" pitchFamily="34" charset="0"/>
                </a:rPr>
                <a:t>LOREM IPSUM</a:t>
              </a:r>
            </a:p>
          </p:txBody>
        </p:sp>
      </p:grpSp>
      <p:sp>
        <p:nvSpPr>
          <p:cNvPr id="14" name="TextBox 12"/>
          <p:cNvSpPr txBox="1"/>
          <p:nvPr/>
        </p:nvSpPr>
        <p:spPr>
          <a:xfrm>
            <a:off x="1168546" y="3701311"/>
            <a:ext cx="1154291" cy="692497"/>
          </a:xfrm>
          <a:prstGeom prst="rect">
            <a:avLst/>
          </a:prstGeom>
          <a:noFill/>
        </p:spPr>
        <p:txBody>
          <a:bodyPr wrap="square" lIns="0" tIns="0" rIns="0" bIns="0" rtlCol="0">
            <a:spAutoFit/>
          </a:bodyPr>
          <a:lstStyle/>
          <a:p>
            <a:r>
              <a:rPr lang="id-ID" sz="900" dirty="0"/>
              <a:t>Lorem ipsum dolor sit amet business requires seriousness and patience in doing it. Whether you want</a:t>
            </a:r>
            <a:endParaRPr lang="en-AU" sz="900" dirty="0"/>
          </a:p>
        </p:txBody>
      </p:sp>
      <p:sp>
        <p:nvSpPr>
          <p:cNvPr id="15" name="TextBox 13"/>
          <p:cNvSpPr txBox="1"/>
          <p:nvPr/>
        </p:nvSpPr>
        <p:spPr>
          <a:xfrm>
            <a:off x="3061740" y="3701311"/>
            <a:ext cx="1154291" cy="692497"/>
          </a:xfrm>
          <a:prstGeom prst="rect">
            <a:avLst/>
          </a:prstGeom>
          <a:noFill/>
        </p:spPr>
        <p:txBody>
          <a:bodyPr wrap="square" lIns="0" tIns="0" rIns="0" bIns="0" rtlCol="0">
            <a:spAutoFit/>
          </a:bodyPr>
          <a:lstStyle/>
          <a:p>
            <a:r>
              <a:rPr lang="id-ID" sz="900" dirty="0"/>
              <a:t>Lorem ipsum dolor sit amet business requires seriousness and patience in doing it. Whether you want</a:t>
            </a:r>
            <a:endParaRPr lang="en-AU" sz="900" dirty="0"/>
          </a:p>
        </p:txBody>
      </p:sp>
      <p:sp>
        <p:nvSpPr>
          <p:cNvPr id="16" name="TextBox 14"/>
          <p:cNvSpPr txBox="1"/>
          <p:nvPr/>
        </p:nvSpPr>
        <p:spPr>
          <a:xfrm>
            <a:off x="4969500" y="3700476"/>
            <a:ext cx="1154291" cy="692497"/>
          </a:xfrm>
          <a:prstGeom prst="rect">
            <a:avLst/>
          </a:prstGeom>
          <a:noFill/>
        </p:spPr>
        <p:txBody>
          <a:bodyPr wrap="square" lIns="0" tIns="0" rIns="0" bIns="0" rtlCol="0">
            <a:spAutoFit/>
          </a:bodyPr>
          <a:lstStyle/>
          <a:p>
            <a:r>
              <a:rPr lang="id-ID" sz="900" dirty="0"/>
              <a:t>Lorem ipsum dolor sit amet business requires seriousness and patience in doing it. Whether you want</a:t>
            </a:r>
            <a:endParaRPr lang="en-AU" sz="900" dirty="0"/>
          </a:p>
        </p:txBody>
      </p:sp>
      <p:sp>
        <p:nvSpPr>
          <p:cNvPr id="17" name="TextBox 15"/>
          <p:cNvSpPr txBox="1"/>
          <p:nvPr/>
        </p:nvSpPr>
        <p:spPr>
          <a:xfrm>
            <a:off x="6846805" y="3700476"/>
            <a:ext cx="1154291" cy="692497"/>
          </a:xfrm>
          <a:prstGeom prst="rect">
            <a:avLst/>
          </a:prstGeom>
          <a:noFill/>
        </p:spPr>
        <p:txBody>
          <a:bodyPr wrap="square" lIns="0" tIns="0" rIns="0" bIns="0" rtlCol="0">
            <a:spAutoFit/>
          </a:bodyPr>
          <a:lstStyle/>
          <a:p>
            <a:r>
              <a:rPr lang="id-ID" sz="900" dirty="0"/>
              <a:t>Lorem ipsum dolor sit amet business requires seriousness and patience in doing it. Whether you want</a:t>
            </a:r>
            <a:endParaRPr lang="en-AU" sz="900" dirty="0"/>
          </a:p>
        </p:txBody>
      </p:sp>
      <p:cxnSp>
        <p:nvCxnSpPr>
          <p:cNvPr id="18" name="Straight Connector 16"/>
          <p:cNvCxnSpPr/>
          <p:nvPr/>
        </p:nvCxnSpPr>
        <p:spPr>
          <a:xfrm flipH="1">
            <a:off x="1991950" y="2124075"/>
            <a:ext cx="2122850" cy="719773"/>
          </a:xfrm>
          <a:prstGeom prst="line">
            <a:avLst/>
          </a:prstGeom>
          <a:ln w="6350" cmpd="sng">
            <a:solidFill>
              <a:schemeClr val="tx2"/>
            </a:solidFill>
            <a:prstDash val="dash"/>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19" name="Straight Connector 17"/>
          <p:cNvCxnSpPr/>
          <p:nvPr/>
        </p:nvCxnSpPr>
        <p:spPr>
          <a:xfrm>
            <a:off x="4969500" y="2143498"/>
            <a:ext cx="2122850" cy="719773"/>
          </a:xfrm>
          <a:prstGeom prst="line">
            <a:avLst/>
          </a:prstGeom>
          <a:ln w="6350" cmpd="sng">
            <a:solidFill>
              <a:schemeClr val="tx2"/>
            </a:solidFill>
            <a:prstDash val="dash"/>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20" name="Straight Connector 18"/>
          <p:cNvCxnSpPr/>
          <p:nvPr/>
        </p:nvCxnSpPr>
        <p:spPr>
          <a:xfrm flipH="1">
            <a:off x="3912061" y="2354552"/>
            <a:ext cx="405478" cy="434396"/>
          </a:xfrm>
          <a:prstGeom prst="line">
            <a:avLst/>
          </a:prstGeom>
          <a:ln w="6350" cmpd="sng">
            <a:solidFill>
              <a:schemeClr val="tx2"/>
            </a:solidFill>
            <a:prstDash val="dash"/>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cxnSp>
        <p:nvCxnSpPr>
          <p:cNvPr id="21" name="Straight Connector 19"/>
          <p:cNvCxnSpPr/>
          <p:nvPr/>
        </p:nvCxnSpPr>
        <p:spPr>
          <a:xfrm>
            <a:off x="4821579" y="2359315"/>
            <a:ext cx="405478" cy="434396"/>
          </a:xfrm>
          <a:prstGeom prst="line">
            <a:avLst/>
          </a:prstGeom>
          <a:ln w="6350" cmpd="sng">
            <a:solidFill>
              <a:schemeClr val="tx2"/>
            </a:solidFill>
            <a:prstDash val="dash"/>
            <a:headEnd type="oval" w="med" len="med"/>
            <a:tailEnd type="oval" w="med" len="med"/>
          </a:ln>
          <a:effectLst/>
        </p:spPr>
        <p:style>
          <a:lnRef idx="2">
            <a:schemeClr val="accent1"/>
          </a:lnRef>
          <a:fillRef idx="0">
            <a:schemeClr val="accent1"/>
          </a:fillRef>
          <a:effectRef idx="1">
            <a:schemeClr val="accent1"/>
          </a:effectRef>
          <a:fontRef idx="minor">
            <a:schemeClr val="tx1"/>
          </a:fontRef>
        </p:style>
      </p:cxnSp>
      <p:grpSp>
        <p:nvGrpSpPr>
          <p:cNvPr id="22" name="Group 26"/>
          <p:cNvGrpSpPr/>
          <p:nvPr/>
        </p:nvGrpSpPr>
        <p:grpSpPr>
          <a:xfrm>
            <a:off x="1372204" y="2863271"/>
            <a:ext cx="746975" cy="744927"/>
            <a:chOff x="1829606" y="3817694"/>
            <a:chExt cx="995966" cy="993236"/>
          </a:xfrm>
        </p:grpSpPr>
        <p:sp>
          <p:nvSpPr>
            <p:cNvPr id="23" name="Oval 19"/>
            <p:cNvSpPr>
              <a:spLocks noChangeArrowheads="1"/>
            </p:cNvSpPr>
            <p:nvPr/>
          </p:nvSpPr>
          <p:spPr bwMode="auto">
            <a:xfrm>
              <a:off x="1829606" y="3817694"/>
              <a:ext cx="995966" cy="993236"/>
            </a:xfrm>
            <a:prstGeom prst="ellipse">
              <a:avLst/>
            </a:prstGeom>
            <a:solidFill>
              <a:srgbClr val="72A81D"/>
            </a:solidFill>
            <a:ln w="19050">
              <a:solidFill>
                <a:schemeClr val="bg1"/>
              </a:solidFill>
            </a:ln>
          </p:spPr>
          <p:txBody>
            <a:bodyPr vert="horz" wrap="square" lIns="68580" tIns="34290" rIns="68580" bIns="34290" numCol="1" anchor="ctr" anchorCtr="0" compatLnSpc="1">
              <a:prstTxWarp prst="textNoShape">
                <a:avLst/>
              </a:prstTxWarp>
            </a:bodyPr>
            <a:lstStyle/>
            <a:p>
              <a:pPr algn="ctr"/>
              <a:endParaRPr lang="en-US" sz="1800" dirty="0">
                <a:solidFill>
                  <a:srgbClr val="FFFFFF"/>
                </a:solidFill>
                <a:latin typeface="FontAwesome" pitchFamily="2" charset="0"/>
              </a:endParaRPr>
            </a:p>
          </p:txBody>
        </p:sp>
        <p:grpSp>
          <p:nvGrpSpPr>
            <p:cNvPr id="24" name="Group 28"/>
            <p:cNvGrpSpPr/>
            <p:nvPr/>
          </p:nvGrpSpPr>
          <p:grpSpPr>
            <a:xfrm>
              <a:off x="2101662" y="4089162"/>
              <a:ext cx="451851" cy="449859"/>
              <a:chOff x="-365126" y="-2462213"/>
              <a:chExt cx="4321176" cy="4302126"/>
            </a:xfrm>
            <a:solidFill>
              <a:schemeClr val="bg1"/>
            </a:solidFill>
          </p:grpSpPr>
          <p:sp>
            <p:nvSpPr>
              <p:cNvPr id="25" name="Freeform 5"/>
              <p:cNvSpPr>
                <a:spLocks noEditPoints="1"/>
              </p:cNvSpPr>
              <p:nvPr/>
            </p:nvSpPr>
            <p:spPr bwMode="auto">
              <a:xfrm>
                <a:off x="-365126" y="-2058988"/>
                <a:ext cx="3937000" cy="3898901"/>
              </a:xfrm>
              <a:custGeom>
                <a:avLst/>
                <a:gdLst>
                  <a:gd name="T0" fmla="*/ 744 w 1047"/>
                  <a:gd name="T1" fmla="*/ 26 h 1037"/>
                  <a:gd name="T2" fmla="*/ 681 w 1047"/>
                  <a:gd name="T3" fmla="*/ 0 h 1037"/>
                  <a:gd name="T4" fmla="*/ 618 w 1047"/>
                  <a:gd name="T5" fmla="*/ 26 h 1037"/>
                  <a:gd name="T6" fmla="*/ 568 w 1047"/>
                  <a:gd name="T7" fmla="*/ 77 h 1037"/>
                  <a:gd name="T8" fmla="*/ 541 w 1047"/>
                  <a:gd name="T9" fmla="*/ 140 h 1037"/>
                  <a:gd name="T10" fmla="*/ 555 w 1047"/>
                  <a:gd name="T11" fmla="*/ 187 h 1037"/>
                  <a:gd name="T12" fmla="*/ 69 w 1047"/>
                  <a:gd name="T13" fmla="*/ 382 h 1037"/>
                  <a:gd name="T14" fmla="*/ 7 w 1047"/>
                  <a:gd name="T15" fmla="*/ 460 h 1037"/>
                  <a:gd name="T16" fmla="*/ 37 w 1047"/>
                  <a:gd name="T17" fmla="*/ 556 h 1037"/>
                  <a:gd name="T18" fmla="*/ 491 w 1047"/>
                  <a:gd name="T19" fmla="*/ 1006 h 1037"/>
                  <a:gd name="T20" fmla="*/ 565 w 1047"/>
                  <a:gd name="T21" fmla="*/ 1037 h 1037"/>
                  <a:gd name="T22" fmla="*/ 567 w 1047"/>
                  <a:gd name="T23" fmla="*/ 1037 h 1037"/>
                  <a:gd name="T24" fmla="*/ 589 w 1047"/>
                  <a:gd name="T25" fmla="*/ 1035 h 1037"/>
                  <a:gd name="T26" fmla="*/ 667 w 1047"/>
                  <a:gd name="T27" fmla="*/ 969 h 1037"/>
                  <a:gd name="T28" fmla="*/ 858 w 1047"/>
                  <a:gd name="T29" fmla="*/ 491 h 1037"/>
                  <a:gd name="T30" fmla="*/ 907 w 1047"/>
                  <a:gd name="T31" fmla="*/ 506 h 1037"/>
                  <a:gd name="T32" fmla="*/ 970 w 1047"/>
                  <a:gd name="T33" fmla="*/ 480 h 1037"/>
                  <a:gd name="T34" fmla="*/ 1020 w 1047"/>
                  <a:gd name="T35" fmla="*/ 429 h 1037"/>
                  <a:gd name="T36" fmla="*/ 1047 w 1047"/>
                  <a:gd name="T37" fmla="*/ 366 h 1037"/>
                  <a:gd name="T38" fmla="*/ 1021 w 1047"/>
                  <a:gd name="T39" fmla="*/ 303 h 1037"/>
                  <a:gd name="T40" fmla="*/ 744 w 1047"/>
                  <a:gd name="T41" fmla="*/ 26 h 1037"/>
                  <a:gd name="T42" fmla="*/ 601 w 1047"/>
                  <a:gd name="T43" fmla="*/ 943 h 1037"/>
                  <a:gd name="T44" fmla="*/ 575 w 1047"/>
                  <a:gd name="T45" fmla="*/ 965 h 1037"/>
                  <a:gd name="T46" fmla="*/ 566 w 1047"/>
                  <a:gd name="T47" fmla="*/ 966 h 1037"/>
                  <a:gd name="T48" fmla="*/ 542 w 1047"/>
                  <a:gd name="T49" fmla="*/ 955 h 1037"/>
                  <a:gd name="T50" fmla="*/ 87 w 1047"/>
                  <a:gd name="T51" fmla="*/ 505 h 1037"/>
                  <a:gd name="T52" fmla="*/ 77 w 1047"/>
                  <a:gd name="T53" fmla="*/ 473 h 1037"/>
                  <a:gd name="T54" fmla="*/ 98 w 1047"/>
                  <a:gd name="T55" fmla="*/ 447 h 1037"/>
                  <a:gd name="T56" fmla="*/ 320 w 1047"/>
                  <a:gd name="T57" fmla="*/ 358 h 1037"/>
                  <a:gd name="T58" fmla="*/ 770 w 1047"/>
                  <a:gd name="T59" fmla="*/ 520 h 1037"/>
                  <a:gd name="T60" fmla="*/ 601 w 1047"/>
                  <a:gd name="T61" fmla="*/ 943 h 1037"/>
                  <a:gd name="T62" fmla="*/ 970 w 1047"/>
                  <a:gd name="T63" fmla="*/ 378 h 1037"/>
                  <a:gd name="T64" fmla="*/ 919 w 1047"/>
                  <a:gd name="T65" fmla="*/ 429 h 1037"/>
                  <a:gd name="T66" fmla="*/ 894 w 1047"/>
                  <a:gd name="T67" fmla="*/ 429 h 1037"/>
                  <a:gd name="T68" fmla="*/ 831 w 1047"/>
                  <a:gd name="T69" fmla="*/ 366 h 1037"/>
                  <a:gd name="T70" fmla="*/ 780 w 1047"/>
                  <a:gd name="T71" fmla="*/ 494 h 1037"/>
                  <a:gd name="T72" fmla="*/ 784 w 1047"/>
                  <a:gd name="T73" fmla="*/ 483 h 1037"/>
                  <a:gd name="T74" fmla="*/ 468 w 1047"/>
                  <a:gd name="T75" fmla="*/ 350 h 1037"/>
                  <a:gd name="T76" fmla="*/ 376 w 1047"/>
                  <a:gd name="T77" fmla="*/ 336 h 1037"/>
                  <a:gd name="T78" fmla="*/ 679 w 1047"/>
                  <a:gd name="T79" fmla="*/ 214 h 1037"/>
                  <a:gd name="T80" fmla="*/ 618 w 1047"/>
                  <a:gd name="T81" fmla="*/ 153 h 1037"/>
                  <a:gd name="T82" fmla="*/ 618 w 1047"/>
                  <a:gd name="T83" fmla="*/ 128 h 1037"/>
                  <a:gd name="T84" fmla="*/ 669 w 1047"/>
                  <a:gd name="T85" fmla="*/ 77 h 1037"/>
                  <a:gd name="T86" fmla="*/ 694 w 1047"/>
                  <a:gd name="T87" fmla="*/ 77 h 1037"/>
                  <a:gd name="T88" fmla="*/ 970 w 1047"/>
                  <a:gd name="T89" fmla="*/ 353 h 1037"/>
                  <a:gd name="T90" fmla="*/ 970 w 1047"/>
                  <a:gd name="T91" fmla="*/ 37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7" h="1037">
                    <a:moveTo>
                      <a:pt x="744" y="26"/>
                    </a:moveTo>
                    <a:cubicBezTo>
                      <a:pt x="727" y="10"/>
                      <a:pt x="705" y="0"/>
                      <a:pt x="681" y="0"/>
                    </a:cubicBezTo>
                    <a:cubicBezTo>
                      <a:pt x="657" y="0"/>
                      <a:pt x="635" y="10"/>
                      <a:pt x="618" y="26"/>
                    </a:cubicBezTo>
                    <a:cubicBezTo>
                      <a:pt x="568" y="77"/>
                      <a:pt x="568" y="77"/>
                      <a:pt x="568" y="77"/>
                    </a:cubicBezTo>
                    <a:cubicBezTo>
                      <a:pt x="551" y="94"/>
                      <a:pt x="541" y="116"/>
                      <a:pt x="541" y="140"/>
                    </a:cubicBezTo>
                    <a:cubicBezTo>
                      <a:pt x="541" y="157"/>
                      <a:pt x="546" y="173"/>
                      <a:pt x="555" y="187"/>
                    </a:cubicBezTo>
                    <a:cubicBezTo>
                      <a:pt x="69" y="382"/>
                      <a:pt x="69" y="382"/>
                      <a:pt x="69" y="382"/>
                    </a:cubicBezTo>
                    <a:cubicBezTo>
                      <a:pt x="37" y="396"/>
                      <a:pt x="13" y="425"/>
                      <a:pt x="7" y="460"/>
                    </a:cubicBezTo>
                    <a:cubicBezTo>
                      <a:pt x="0" y="495"/>
                      <a:pt x="11" y="531"/>
                      <a:pt x="37" y="556"/>
                    </a:cubicBezTo>
                    <a:cubicBezTo>
                      <a:pt x="491" y="1006"/>
                      <a:pt x="491" y="1006"/>
                      <a:pt x="491" y="1006"/>
                    </a:cubicBezTo>
                    <a:cubicBezTo>
                      <a:pt x="511" y="1025"/>
                      <a:pt x="537" y="1036"/>
                      <a:pt x="565" y="1037"/>
                    </a:cubicBezTo>
                    <a:cubicBezTo>
                      <a:pt x="565" y="1037"/>
                      <a:pt x="567" y="1037"/>
                      <a:pt x="567" y="1037"/>
                    </a:cubicBezTo>
                    <a:cubicBezTo>
                      <a:pt x="575" y="1037"/>
                      <a:pt x="582" y="1036"/>
                      <a:pt x="589" y="1035"/>
                    </a:cubicBezTo>
                    <a:cubicBezTo>
                      <a:pt x="625" y="1027"/>
                      <a:pt x="654" y="1003"/>
                      <a:pt x="667" y="969"/>
                    </a:cubicBezTo>
                    <a:cubicBezTo>
                      <a:pt x="858" y="491"/>
                      <a:pt x="858" y="491"/>
                      <a:pt x="858" y="491"/>
                    </a:cubicBezTo>
                    <a:cubicBezTo>
                      <a:pt x="872" y="501"/>
                      <a:pt x="889" y="506"/>
                      <a:pt x="907" y="506"/>
                    </a:cubicBezTo>
                    <a:cubicBezTo>
                      <a:pt x="931" y="506"/>
                      <a:pt x="953" y="496"/>
                      <a:pt x="970" y="480"/>
                    </a:cubicBezTo>
                    <a:cubicBezTo>
                      <a:pt x="1020" y="429"/>
                      <a:pt x="1020" y="429"/>
                      <a:pt x="1020" y="429"/>
                    </a:cubicBezTo>
                    <a:cubicBezTo>
                      <a:pt x="1037" y="412"/>
                      <a:pt x="1047" y="390"/>
                      <a:pt x="1047" y="366"/>
                    </a:cubicBezTo>
                    <a:cubicBezTo>
                      <a:pt x="1047" y="342"/>
                      <a:pt x="1037" y="319"/>
                      <a:pt x="1021" y="303"/>
                    </a:cubicBezTo>
                    <a:lnTo>
                      <a:pt x="744" y="26"/>
                    </a:lnTo>
                    <a:close/>
                    <a:moveTo>
                      <a:pt x="601" y="943"/>
                    </a:moveTo>
                    <a:cubicBezTo>
                      <a:pt x="596" y="954"/>
                      <a:pt x="586" y="962"/>
                      <a:pt x="575" y="965"/>
                    </a:cubicBezTo>
                    <a:cubicBezTo>
                      <a:pt x="572" y="965"/>
                      <a:pt x="569" y="966"/>
                      <a:pt x="566" y="966"/>
                    </a:cubicBezTo>
                    <a:cubicBezTo>
                      <a:pt x="557" y="965"/>
                      <a:pt x="549" y="962"/>
                      <a:pt x="542" y="955"/>
                    </a:cubicBezTo>
                    <a:cubicBezTo>
                      <a:pt x="87" y="505"/>
                      <a:pt x="87" y="505"/>
                      <a:pt x="87" y="505"/>
                    </a:cubicBezTo>
                    <a:cubicBezTo>
                      <a:pt x="79" y="497"/>
                      <a:pt x="75" y="485"/>
                      <a:pt x="77" y="473"/>
                    </a:cubicBezTo>
                    <a:cubicBezTo>
                      <a:pt x="79" y="462"/>
                      <a:pt x="87" y="452"/>
                      <a:pt x="98" y="447"/>
                    </a:cubicBezTo>
                    <a:cubicBezTo>
                      <a:pt x="320" y="358"/>
                      <a:pt x="320" y="358"/>
                      <a:pt x="320" y="358"/>
                    </a:cubicBezTo>
                    <a:cubicBezTo>
                      <a:pt x="470" y="408"/>
                      <a:pt x="620" y="360"/>
                      <a:pt x="770" y="520"/>
                    </a:cubicBezTo>
                    <a:lnTo>
                      <a:pt x="601" y="943"/>
                    </a:lnTo>
                    <a:close/>
                    <a:moveTo>
                      <a:pt x="970" y="378"/>
                    </a:moveTo>
                    <a:cubicBezTo>
                      <a:pt x="919" y="429"/>
                      <a:pt x="919" y="429"/>
                      <a:pt x="919" y="429"/>
                    </a:cubicBezTo>
                    <a:cubicBezTo>
                      <a:pt x="912" y="436"/>
                      <a:pt x="901" y="436"/>
                      <a:pt x="894" y="429"/>
                    </a:cubicBezTo>
                    <a:cubicBezTo>
                      <a:pt x="831" y="366"/>
                      <a:pt x="831" y="366"/>
                      <a:pt x="831" y="366"/>
                    </a:cubicBezTo>
                    <a:cubicBezTo>
                      <a:pt x="780" y="494"/>
                      <a:pt x="780" y="494"/>
                      <a:pt x="780" y="494"/>
                    </a:cubicBezTo>
                    <a:cubicBezTo>
                      <a:pt x="784" y="483"/>
                      <a:pt x="784" y="483"/>
                      <a:pt x="784" y="483"/>
                    </a:cubicBezTo>
                    <a:cubicBezTo>
                      <a:pt x="676" y="376"/>
                      <a:pt x="567" y="362"/>
                      <a:pt x="468" y="350"/>
                    </a:cubicBezTo>
                    <a:cubicBezTo>
                      <a:pt x="437" y="346"/>
                      <a:pt x="406" y="342"/>
                      <a:pt x="376" y="336"/>
                    </a:cubicBezTo>
                    <a:cubicBezTo>
                      <a:pt x="679" y="214"/>
                      <a:pt x="679" y="214"/>
                      <a:pt x="679" y="214"/>
                    </a:cubicBezTo>
                    <a:cubicBezTo>
                      <a:pt x="618" y="153"/>
                      <a:pt x="618" y="153"/>
                      <a:pt x="618" y="153"/>
                    </a:cubicBezTo>
                    <a:cubicBezTo>
                      <a:pt x="611" y="146"/>
                      <a:pt x="611" y="135"/>
                      <a:pt x="618" y="128"/>
                    </a:cubicBezTo>
                    <a:cubicBezTo>
                      <a:pt x="669" y="77"/>
                      <a:pt x="669" y="77"/>
                      <a:pt x="669" y="77"/>
                    </a:cubicBezTo>
                    <a:cubicBezTo>
                      <a:pt x="676" y="70"/>
                      <a:pt x="687" y="70"/>
                      <a:pt x="694" y="77"/>
                    </a:cubicBezTo>
                    <a:cubicBezTo>
                      <a:pt x="970" y="353"/>
                      <a:pt x="970" y="353"/>
                      <a:pt x="970" y="353"/>
                    </a:cubicBezTo>
                    <a:cubicBezTo>
                      <a:pt x="977" y="360"/>
                      <a:pt x="977" y="372"/>
                      <a:pt x="970"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26" name="Freeform 6"/>
              <p:cNvSpPr>
                <a:spLocks noEditPoints="1"/>
              </p:cNvSpPr>
              <p:nvPr/>
            </p:nvSpPr>
            <p:spPr bwMode="auto">
              <a:xfrm>
                <a:off x="1536700" y="-311150"/>
                <a:ext cx="669925" cy="673100"/>
              </a:xfrm>
              <a:custGeom>
                <a:avLst/>
                <a:gdLst>
                  <a:gd name="T0" fmla="*/ 89 w 178"/>
                  <a:gd name="T1" fmla="*/ 179 h 179"/>
                  <a:gd name="T2" fmla="*/ 178 w 178"/>
                  <a:gd name="T3" fmla="*/ 89 h 179"/>
                  <a:gd name="T4" fmla="*/ 89 w 178"/>
                  <a:gd name="T5" fmla="*/ 0 h 179"/>
                  <a:gd name="T6" fmla="*/ 0 w 178"/>
                  <a:gd name="T7" fmla="*/ 89 h 179"/>
                  <a:gd name="T8" fmla="*/ 89 w 178"/>
                  <a:gd name="T9" fmla="*/ 179 h 179"/>
                  <a:gd name="T10" fmla="*/ 89 w 178"/>
                  <a:gd name="T11" fmla="*/ 36 h 179"/>
                  <a:gd name="T12" fmla="*/ 143 w 178"/>
                  <a:gd name="T13" fmla="*/ 89 h 179"/>
                  <a:gd name="T14" fmla="*/ 89 w 178"/>
                  <a:gd name="T15" fmla="*/ 143 h 179"/>
                  <a:gd name="T16" fmla="*/ 35 w 178"/>
                  <a:gd name="T17" fmla="*/ 89 h 179"/>
                  <a:gd name="T18" fmla="*/ 89 w 178"/>
                  <a:gd name="T19" fmla="*/ 3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9">
                    <a:moveTo>
                      <a:pt x="89" y="179"/>
                    </a:moveTo>
                    <a:cubicBezTo>
                      <a:pt x="138" y="179"/>
                      <a:pt x="178" y="139"/>
                      <a:pt x="178" y="89"/>
                    </a:cubicBezTo>
                    <a:cubicBezTo>
                      <a:pt x="178" y="40"/>
                      <a:pt x="138" y="0"/>
                      <a:pt x="89" y="0"/>
                    </a:cubicBezTo>
                    <a:cubicBezTo>
                      <a:pt x="40" y="0"/>
                      <a:pt x="0" y="40"/>
                      <a:pt x="0" y="89"/>
                    </a:cubicBezTo>
                    <a:cubicBezTo>
                      <a:pt x="0" y="139"/>
                      <a:pt x="40" y="179"/>
                      <a:pt x="89" y="179"/>
                    </a:cubicBezTo>
                    <a:close/>
                    <a:moveTo>
                      <a:pt x="89" y="36"/>
                    </a:moveTo>
                    <a:cubicBezTo>
                      <a:pt x="119" y="36"/>
                      <a:pt x="143" y="60"/>
                      <a:pt x="143" y="89"/>
                    </a:cubicBezTo>
                    <a:cubicBezTo>
                      <a:pt x="143" y="119"/>
                      <a:pt x="119" y="143"/>
                      <a:pt x="89" y="143"/>
                    </a:cubicBezTo>
                    <a:cubicBezTo>
                      <a:pt x="59" y="143"/>
                      <a:pt x="35" y="119"/>
                      <a:pt x="35" y="89"/>
                    </a:cubicBezTo>
                    <a:cubicBezTo>
                      <a:pt x="35" y="60"/>
                      <a:pt x="59" y="36"/>
                      <a:pt x="8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27" name="Freeform 7"/>
              <p:cNvSpPr>
                <a:spLocks noEditPoints="1"/>
              </p:cNvSpPr>
              <p:nvPr/>
            </p:nvSpPr>
            <p:spPr bwMode="auto">
              <a:xfrm>
                <a:off x="3282950" y="-2462213"/>
                <a:ext cx="673100" cy="673100"/>
              </a:xfrm>
              <a:custGeom>
                <a:avLst/>
                <a:gdLst>
                  <a:gd name="T0" fmla="*/ 90 w 179"/>
                  <a:gd name="T1" fmla="*/ 0 h 179"/>
                  <a:gd name="T2" fmla="*/ 0 w 179"/>
                  <a:gd name="T3" fmla="*/ 89 h 179"/>
                  <a:gd name="T4" fmla="*/ 90 w 179"/>
                  <a:gd name="T5" fmla="*/ 179 h 179"/>
                  <a:gd name="T6" fmla="*/ 179 w 179"/>
                  <a:gd name="T7" fmla="*/ 89 h 179"/>
                  <a:gd name="T8" fmla="*/ 90 w 179"/>
                  <a:gd name="T9" fmla="*/ 0 h 179"/>
                  <a:gd name="T10" fmla="*/ 90 w 179"/>
                  <a:gd name="T11" fmla="*/ 143 h 179"/>
                  <a:gd name="T12" fmla="*/ 36 w 179"/>
                  <a:gd name="T13" fmla="*/ 89 h 179"/>
                  <a:gd name="T14" fmla="*/ 90 w 179"/>
                  <a:gd name="T15" fmla="*/ 36 h 179"/>
                  <a:gd name="T16" fmla="*/ 143 w 179"/>
                  <a:gd name="T17" fmla="*/ 89 h 179"/>
                  <a:gd name="T18" fmla="*/ 90 w 179"/>
                  <a:gd name="T19" fmla="*/ 14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79">
                    <a:moveTo>
                      <a:pt x="90" y="0"/>
                    </a:moveTo>
                    <a:cubicBezTo>
                      <a:pt x="40" y="0"/>
                      <a:pt x="0" y="40"/>
                      <a:pt x="0" y="89"/>
                    </a:cubicBezTo>
                    <a:cubicBezTo>
                      <a:pt x="0" y="139"/>
                      <a:pt x="40" y="179"/>
                      <a:pt x="90" y="179"/>
                    </a:cubicBezTo>
                    <a:cubicBezTo>
                      <a:pt x="139" y="179"/>
                      <a:pt x="179" y="139"/>
                      <a:pt x="179" y="89"/>
                    </a:cubicBezTo>
                    <a:cubicBezTo>
                      <a:pt x="179" y="40"/>
                      <a:pt x="139" y="0"/>
                      <a:pt x="90" y="0"/>
                    </a:cubicBezTo>
                    <a:close/>
                    <a:moveTo>
                      <a:pt x="90" y="143"/>
                    </a:moveTo>
                    <a:cubicBezTo>
                      <a:pt x="60" y="143"/>
                      <a:pt x="36" y="119"/>
                      <a:pt x="36" y="89"/>
                    </a:cubicBezTo>
                    <a:cubicBezTo>
                      <a:pt x="36" y="60"/>
                      <a:pt x="60" y="36"/>
                      <a:pt x="90" y="36"/>
                    </a:cubicBezTo>
                    <a:cubicBezTo>
                      <a:pt x="119" y="36"/>
                      <a:pt x="143" y="60"/>
                      <a:pt x="143" y="89"/>
                    </a:cubicBezTo>
                    <a:cubicBezTo>
                      <a:pt x="143" y="119"/>
                      <a:pt x="119" y="143"/>
                      <a:pt x="90"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28" name="Freeform 8"/>
              <p:cNvSpPr>
                <a:spLocks noEditPoints="1"/>
              </p:cNvSpPr>
              <p:nvPr/>
            </p:nvSpPr>
            <p:spPr bwMode="auto">
              <a:xfrm>
                <a:off x="728662" y="-446088"/>
                <a:ext cx="538163" cy="536575"/>
              </a:xfrm>
              <a:custGeom>
                <a:avLst/>
                <a:gdLst>
                  <a:gd name="T0" fmla="*/ 0 w 143"/>
                  <a:gd name="T1" fmla="*/ 72 h 143"/>
                  <a:gd name="T2" fmla="*/ 72 w 143"/>
                  <a:gd name="T3" fmla="*/ 143 h 143"/>
                  <a:gd name="T4" fmla="*/ 143 w 143"/>
                  <a:gd name="T5" fmla="*/ 72 h 143"/>
                  <a:gd name="T6" fmla="*/ 72 w 143"/>
                  <a:gd name="T7" fmla="*/ 0 h 143"/>
                  <a:gd name="T8" fmla="*/ 0 w 143"/>
                  <a:gd name="T9" fmla="*/ 72 h 143"/>
                  <a:gd name="T10" fmla="*/ 72 w 143"/>
                  <a:gd name="T11" fmla="*/ 36 h 143"/>
                  <a:gd name="T12" fmla="*/ 107 w 143"/>
                  <a:gd name="T13" fmla="*/ 72 h 143"/>
                  <a:gd name="T14" fmla="*/ 72 w 143"/>
                  <a:gd name="T15" fmla="*/ 108 h 143"/>
                  <a:gd name="T16" fmla="*/ 36 w 143"/>
                  <a:gd name="T17" fmla="*/ 72 h 143"/>
                  <a:gd name="T18" fmla="*/ 72 w 143"/>
                  <a:gd name="T19" fmla="*/ 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143">
                    <a:moveTo>
                      <a:pt x="0" y="72"/>
                    </a:moveTo>
                    <a:cubicBezTo>
                      <a:pt x="0" y="111"/>
                      <a:pt x="32" y="143"/>
                      <a:pt x="72" y="143"/>
                    </a:cubicBezTo>
                    <a:cubicBezTo>
                      <a:pt x="111" y="143"/>
                      <a:pt x="143" y="111"/>
                      <a:pt x="143" y="72"/>
                    </a:cubicBezTo>
                    <a:cubicBezTo>
                      <a:pt x="143" y="32"/>
                      <a:pt x="111" y="0"/>
                      <a:pt x="72" y="0"/>
                    </a:cubicBezTo>
                    <a:cubicBezTo>
                      <a:pt x="32" y="0"/>
                      <a:pt x="0" y="32"/>
                      <a:pt x="0" y="72"/>
                    </a:cubicBezTo>
                    <a:close/>
                    <a:moveTo>
                      <a:pt x="72" y="36"/>
                    </a:moveTo>
                    <a:cubicBezTo>
                      <a:pt x="91" y="36"/>
                      <a:pt x="107" y="52"/>
                      <a:pt x="107" y="72"/>
                    </a:cubicBezTo>
                    <a:cubicBezTo>
                      <a:pt x="107" y="92"/>
                      <a:pt x="91" y="108"/>
                      <a:pt x="72" y="108"/>
                    </a:cubicBezTo>
                    <a:cubicBezTo>
                      <a:pt x="52" y="108"/>
                      <a:pt x="36" y="92"/>
                      <a:pt x="36" y="72"/>
                    </a:cubicBezTo>
                    <a:cubicBezTo>
                      <a:pt x="36" y="52"/>
                      <a:pt x="52" y="36"/>
                      <a:pt x="7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29" name="Oval 9"/>
              <p:cNvSpPr>
                <a:spLocks noChangeArrowheads="1"/>
              </p:cNvSpPr>
              <p:nvPr/>
            </p:nvSpPr>
            <p:spPr bwMode="auto">
              <a:xfrm>
                <a:off x="1266825" y="496888"/>
                <a:ext cx="269875" cy="266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30" name="Oval 10"/>
              <p:cNvSpPr>
                <a:spLocks noChangeArrowheads="1"/>
              </p:cNvSpPr>
              <p:nvPr/>
            </p:nvSpPr>
            <p:spPr bwMode="auto">
              <a:xfrm>
                <a:off x="3417887" y="-1522413"/>
                <a:ext cx="269875" cy="271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grpSp>
        <p:nvGrpSpPr>
          <p:cNvPr id="31" name="Group 35"/>
          <p:cNvGrpSpPr/>
          <p:nvPr/>
        </p:nvGrpSpPr>
        <p:grpSpPr>
          <a:xfrm>
            <a:off x="3265398" y="2863271"/>
            <a:ext cx="746975" cy="744927"/>
            <a:chOff x="4353864" y="3817694"/>
            <a:chExt cx="995966" cy="993236"/>
          </a:xfrm>
        </p:grpSpPr>
        <p:sp>
          <p:nvSpPr>
            <p:cNvPr id="32" name="Oval 19"/>
            <p:cNvSpPr>
              <a:spLocks noChangeArrowheads="1"/>
            </p:cNvSpPr>
            <p:nvPr/>
          </p:nvSpPr>
          <p:spPr bwMode="auto">
            <a:xfrm>
              <a:off x="4353864" y="3817694"/>
              <a:ext cx="995966" cy="993236"/>
            </a:xfrm>
            <a:prstGeom prst="ellipse">
              <a:avLst/>
            </a:prstGeom>
            <a:solidFill>
              <a:srgbClr val="35AFFF"/>
            </a:solidFill>
            <a:ln w="19050">
              <a:solidFill>
                <a:schemeClr val="bg1"/>
              </a:solidFill>
            </a:ln>
          </p:spPr>
          <p:txBody>
            <a:bodyPr vert="horz" wrap="square" lIns="68580" tIns="34290" rIns="68580" bIns="34290" numCol="1" anchor="ctr" anchorCtr="0" compatLnSpc="1">
              <a:prstTxWarp prst="textNoShape">
                <a:avLst/>
              </a:prstTxWarp>
            </a:bodyPr>
            <a:lstStyle/>
            <a:p>
              <a:pPr algn="ctr"/>
              <a:endParaRPr lang="en-US" sz="1800" dirty="0">
                <a:solidFill>
                  <a:schemeClr val="bg1"/>
                </a:solidFill>
                <a:latin typeface="FontAwesome" pitchFamily="2" charset="0"/>
              </a:endParaRPr>
            </a:p>
          </p:txBody>
        </p:sp>
        <p:grpSp>
          <p:nvGrpSpPr>
            <p:cNvPr id="33" name="Group 37"/>
            <p:cNvGrpSpPr/>
            <p:nvPr/>
          </p:nvGrpSpPr>
          <p:grpSpPr>
            <a:xfrm>
              <a:off x="4679625" y="4077785"/>
              <a:ext cx="344442" cy="500499"/>
              <a:chOff x="-1587" y="-1587"/>
              <a:chExt cx="4211637" cy="6119812"/>
            </a:xfrm>
            <a:solidFill>
              <a:schemeClr val="bg1"/>
            </a:solidFill>
          </p:grpSpPr>
          <p:sp>
            <p:nvSpPr>
              <p:cNvPr id="34" name="Freeform 39"/>
              <p:cNvSpPr>
                <a:spLocks noEditPoints="1"/>
              </p:cNvSpPr>
              <p:nvPr/>
            </p:nvSpPr>
            <p:spPr bwMode="auto">
              <a:xfrm>
                <a:off x="-1587" y="-1587"/>
                <a:ext cx="4211637" cy="6119812"/>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35" name="Freeform 40"/>
              <p:cNvSpPr>
                <a:spLocks/>
              </p:cNvSpPr>
              <p:nvPr/>
            </p:nvSpPr>
            <p:spPr bwMode="auto">
              <a:xfrm>
                <a:off x="957263" y="955675"/>
                <a:ext cx="1239837" cy="1239837"/>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grpSp>
        <p:nvGrpSpPr>
          <p:cNvPr id="36" name="Group 40"/>
          <p:cNvGrpSpPr/>
          <p:nvPr/>
        </p:nvGrpSpPr>
        <p:grpSpPr>
          <a:xfrm>
            <a:off x="5158591" y="2863271"/>
            <a:ext cx="746975" cy="744927"/>
            <a:chOff x="6878122" y="3817694"/>
            <a:chExt cx="995966" cy="993236"/>
          </a:xfrm>
        </p:grpSpPr>
        <p:sp>
          <p:nvSpPr>
            <p:cNvPr id="37" name="Oval 19"/>
            <p:cNvSpPr>
              <a:spLocks noChangeArrowheads="1"/>
            </p:cNvSpPr>
            <p:nvPr/>
          </p:nvSpPr>
          <p:spPr bwMode="auto">
            <a:xfrm>
              <a:off x="6878122" y="3817694"/>
              <a:ext cx="995966" cy="993236"/>
            </a:xfrm>
            <a:prstGeom prst="ellipse">
              <a:avLst/>
            </a:prstGeom>
            <a:solidFill>
              <a:srgbClr val="6334E5"/>
            </a:solidFill>
            <a:ln w="19050">
              <a:solidFill>
                <a:schemeClr val="bg1"/>
              </a:solidFill>
            </a:ln>
          </p:spPr>
          <p:txBody>
            <a:bodyPr vert="horz" wrap="square" lIns="68580" tIns="34290" rIns="68580" bIns="34290" numCol="1" anchor="ctr" anchorCtr="0" compatLnSpc="1">
              <a:prstTxWarp prst="textNoShape">
                <a:avLst/>
              </a:prstTxWarp>
            </a:bodyPr>
            <a:lstStyle/>
            <a:p>
              <a:pPr algn="ctr"/>
              <a:endParaRPr lang="en-AU" sz="1800" dirty="0">
                <a:solidFill>
                  <a:srgbClr val="FFFFFF"/>
                </a:solidFill>
                <a:latin typeface="FontAwesome" pitchFamily="2" charset="0"/>
              </a:endParaRPr>
            </a:p>
          </p:txBody>
        </p:sp>
        <p:grpSp>
          <p:nvGrpSpPr>
            <p:cNvPr id="38" name="Group 42"/>
            <p:cNvGrpSpPr/>
            <p:nvPr/>
          </p:nvGrpSpPr>
          <p:grpSpPr>
            <a:xfrm>
              <a:off x="7214471" y="4179013"/>
              <a:ext cx="362109" cy="340542"/>
              <a:chOff x="-1587" y="-3175"/>
              <a:chExt cx="506412" cy="476250"/>
            </a:xfrm>
            <a:solidFill>
              <a:schemeClr val="bg1"/>
            </a:solidFill>
          </p:grpSpPr>
          <p:sp>
            <p:nvSpPr>
              <p:cNvPr id="42" name="Oval 14"/>
              <p:cNvSpPr>
                <a:spLocks noChangeArrowheads="1"/>
              </p:cNvSpPr>
              <p:nvPr/>
            </p:nvSpPr>
            <p:spPr bwMode="auto">
              <a:xfrm>
                <a:off x="244475" y="257175"/>
                <a:ext cx="60325"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43"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grpSp>
        <p:nvGrpSpPr>
          <p:cNvPr id="45" name="Group 46"/>
          <p:cNvGrpSpPr/>
          <p:nvPr/>
        </p:nvGrpSpPr>
        <p:grpSpPr>
          <a:xfrm>
            <a:off x="4199150" y="1507964"/>
            <a:ext cx="746975" cy="744927"/>
            <a:chOff x="5598867" y="2010618"/>
            <a:chExt cx="995966" cy="993236"/>
          </a:xfrm>
        </p:grpSpPr>
        <p:sp>
          <p:nvSpPr>
            <p:cNvPr id="46" name="Oval 19"/>
            <p:cNvSpPr>
              <a:spLocks noChangeArrowheads="1"/>
            </p:cNvSpPr>
            <p:nvPr/>
          </p:nvSpPr>
          <p:spPr bwMode="auto">
            <a:xfrm>
              <a:off x="5598867" y="2010618"/>
              <a:ext cx="995966" cy="993236"/>
            </a:xfrm>
            <a:prstGeom prst="ellipse">
              <a:avLst/>
            </a:prstGeom>
            <a:solidFill>
              <a:srgbClr val="F24700"/>
            </a:solidFill>
            <a:ln>
              <a:noFill/>
            </a:ln>
          </p:spPr>
          <p:txBody>
            <a:bodyPr vert="horz" wrap="square" lIns="0" tIns="0" rIns="0" bIns="0" numCol="1" anchor="ctr" anchorCtr="0" compatLnSpc="1">
              <a:prstTxWarp prst="textNoShape">
                <a:avLst/>
              </a:prstTxWarp>
            </a:bodyPr>
            <a:lstStyle/>
            <a:p>
              <a:pPr lvl="0" algn="ctr"/>
              <a:endParaRPr lang="en-US" sz="2100" dirty="0">
                <a:solidFill>
                  <a:schemeClr val="bg1"/>
                </a:solidFill>
              </a:endParaRPr>
            </a:p>
          </p:txBody>
        </p:sp>
        <p:sp>
          <p:nvSpPr>
            <p:cNvPr id="47" name="Shape 214"/>
            <p:cNvSpPr/>
            <p:nvPr/>
          </p:nvSpPr>
          <p:spPr>
            <a:xfrm>
              <a:off x="5898973" y="2310231"/>
              <a:ext cx="394053" cy="394010"/>
            </a:xfrm>
            <a:custGeom>
              <a:avLst/>
              <a:gdLst/>
              <a:ahLst/>
              <a:cxnLst>
                <a:cxn ang="0">
                  <a:pos x="wd2" y="hd2"/>
                </a:cxn>
                <a:cxn ang="5400000">
                  <a:pos x="wd2" y="hd2"/>
                </a:cxn>
                <a:cxn ang="10800000">
                  <a:pos x="wd2" y="hd2"/>
                </a:cxn>
                <a:cxn ang="16200000">
                  <a:pos x="wd2" y="hd2"/>
                </a:cxn>
              </a:cxnLst>
              <a:rect l="0" t="0" r="r" b="b"/>
              <a:pathLst>
                <a:path w="21395" h="21473" extrusionOk="0">
                  <a:moveTo>
                    <a:pt x="2579" y="8408"/>
                  </a:moveTo>
                  <a:cubicBezTo>
                    <a:pt x="2579" y="5192"/>
                    <a:pt x="5174" y="2587"/>
                    <a:pt x="8377" y="2587"/>
                  </a:cubicBezTo>
                  <a:cubicBezTo>
                    <a:pt x="11581" y="2587"/>
                    <a:pt x="14435" y="5451"/>
                    <a:pt x="14435" y="8668"/>
                  </a:cubicBezTo>
                  <a:cubicBezTo>
                    <a:pt x="14435" y="11882"/>
                    <a:pt x="11838" y="14489"/>
                    <a:pt x="8636" y="14489"/>
                  </a:cubicBezTo>
                  <a:cubicBezTo>
                    <a:pt x="5432" y="14488"/>
                    <a:pt x="2579" y="11622"/>
                    <a:pt x="2579" y="8408"/>
                  </a:cubicBezTo>
                  <a:close/>
                  <a:moveTo>
                    <a:pt x="20915" y="18167"/>
                  </a:moveTo>
                  <a:lnTo>
                    <a:pt x="15797" y="13031"/>
                  </a:lnTo>
                  <a:cubicBezTo>
                    <a:pt x="16569" y="11760"/>
                    <a:pt x="17014" y="10265"/>
                    <a:pt x="17014" y="8668"/>
                  </a:cubicBezTo>
                  <a:cubicBezTo>
                    <a:pt x="17014" y="4023"/>
                    <a:pt x="13004" y="0"/>
                    <a:pt x="8377" y="0"/>
                  </a:cubicBezTo>
                  <a:cubicBezTo>
                    <a:pt x="3750" y="-1"/>
                    <a:pt x="0" y="3764"/>
                    <a:pt x="0" y="8408"/>
                  </a:cubicBezTo>
                  <a:cubicBezTo>
                    <a:pt x="0" y="13051"/>
                    <a:pt x="4010" y="17076"/>
                    <a:pt x="8636" y="17076"/>
                  </a:cubicBezTo>
                  <a:cubicBezTo>
                    <a:pt x="10175" y="17076"/>
                    <a:pt x="11615" y="16655"/>
                    <a:pt x="12854" y="15928"/>
                  </a:cubicBezTo>
                  <a:lnTo>
                    <a:pt x="17998" y="21095"/>
                  </a:lnTo>
                  <a:cubicBezTo>
                    <a:pt x="18502" y="21599"/>
                    <a:pt x="19318" y="21599"/>
                    <a:pt x="19821" y="21095"/>
                  </a:cubicBezTo>
                  <a:lnTo>
                    <a:pt x="21098" y="19813"/>
                  </a:lnTo>
                  <a:cubicBezTo>
                    <a:pt x="21600" y="19309"/>
                    <a:pt x="21417" y="18671"/>
                    <a:pt x="20915" y="18167"/>
                  </a:cubicBezTo>
                  <a:close/>
                </a:path>
              </a:pathLst>
            </a:custGeom>
            <a:solidFill>
              <a:schemeClr val="bg1"/>
            </a:solidFill>
            <a:ln w="12700">
              <a:miter lim="400000"/>
            </a:ln>
          </p:spPr>
          <p:txBody>
            <a:bodyPr lIns="32742" tIns="32742" rIns="32742" bIns="32742" anchor="ctr"/>
            <a:lstStyle/>
            <a:p>
              <a:pPr algn="ctr">
                <a:defRPr sz="3200">
                  <a:solidFill>
                    <a:srgbClr val="FFFFFF"/>
                  </a:solidFill>
                  <a:latin typeface="+mn-lt"/>
                  <a:ea typeface="+mn-ea"/>
                  <a:cs typeface="+mn-cs"/>
                  <a:sym typeface="Helvetica Light"/>
                </a:defRPr>
              </a:pPr>
              <a:endParaRPr sz="2400"/>
            </a:p>
          </p:txBody>
        </p:sp>
      </p:grpSp>
      <p:grpSp>
        <p:nvGrpSpPr>
          <p:cNvPr id="48" name="Group 50"/>
          <p:cNvGrpSpPr/>
          <p:nvPr/>
        </p:nvGrpSpPr>
        <p:grpSpPr>
          <a:xfrm>
            <a:off x="7051785" y="2863271"/>
            <a:ext cx="746975" cy="744927"/>
            <a:chOff x="9402380" y="3817694"/>
            <a:chExt cx="995966" cy="993236"/>
          </a:xfrm>
        </p:grpSpPr>
        <p:sp>
          <p:nvSpPr>
            <p:cNvPr id="49" name="Oval 19"/>
            <p:cNvSpPr>
              <a:spLocks noChangeArrowheads="1"/>
            </p:cNvSpPr>
            <p:nvPr/>
          </p:nvSpPr>
          <p:spPr bwMode="auto">
            <a:xfrm>
              <a:off x="9402380" y="3817694"/>
              <a:ext cx="995966" cy="993236"/>
            </a:xfrm>
            <a:prstGeom prst="ellipse">
              <a:avLst/>
            </a:prstGeom>
            <a:solidFill>
              <a:srgbClr val="FBC600"/>
            </a:solidFill>
            <a:ln w="19050">
              <a:solidFill>
                <a:schemeClr val="bg1"/>
              </a:solidFill>
            </a:ln>
          </p:spPr>
          <p:txBody>
            <a:bodyPr vert="horz" wrap="square" lIns="68580" tIns="34290" rIns="68580" bIns="34290" numCol="1" anchor="ctr" anchorCtr="0" compatLnSpc="1">
              <a:prstTxWarp prst="textNoShape">
                <a:avLst/>
              </a:prstTxWarp>
            </a:bodyPr>
            <a:lstStyle/>
            <a:p>
              <a:pPr algn="ctr"/>
              <a:endParaRPr lang="en-US" sz="1800" dirty="0">
                <a:solidFill>
                  <a:schemeClr val="bg1"/>
                </a:solidFill>
                <a:latin typeface="FontAwesome" pitchFamily="2" charset="0"/>
              </a:endParaRPr>
            </a:p>
          </p:txBody>
        </p:sp>
        <p:grpSp>
          <p:nvGrpSpPr>
            <p:cNvPr id="50" name="Group 47"/>
            <p:cNvGrpSpPr/>
            <p:nvPr/>
          </p:nvGrpSpPr>
          <p:grpSpPr>
            <a:xfrm>
              <a:off x="9688760" y="4118242"/>
              <a:ext cx="419680" cy="391700"/>
              <a:chOff x="1511296" y="1234210"/>
              <a:chExt cx="256867" cy="239742"/>
            </a:xfrm>
            <a:solidFill>
              <a:schemeClr val="bg1"/>
            </a:solidFill>
          </p:grpSpPr>
          <p:sp>
            <p:nvSpPr>
              <p:cNvPr id="51" name="Freeform 76"/>
              <p:cNvSpPr>
                <a:spLocks noEditPoints="1"/>
              </p:cNvSpPr>
              <p:nvPr/>
            </p:nvSpPr>
            <p:spPr bwMode="auto">
              <a:xfrm>
                <a:off x="1543231" y="1266144"/>
                <a:ext cx="191609" cy="127739"/>
              </a:xfrm>
              <a:custGeom>
                <a:avLst/>
                <a:gdLst>
                  <a:gd name="T0" fmla="*/ 168 w 175"/>
                  <a:gd name="T1" fmla="*/ 0 h 117"/>
                  <a:gd name="T2" fmla="*/ 7 w 175"/>
                  <a:gd name="T3" fmla="*/ 0 h 117"/>
                  <a:gd name="T4" fmla="*/ 0 w 175"/>
                  <a:gd name="T5" fmla="*/ 8 h 117"/>
                  <a:gd name="T6" fmla="*/ 0 w 175"/>
                  <a:gd name="T7" fmla="*/ 110 h 117"/>
                  <a:gd name="T8" fmla="*/ 7 w 175"/>
                  <a:gd name="T9" fmla="*/ 117 h 117"/>
                  <a:gd name="T10" fmla="*/ 168 w 175"/>
                  <a:gd name="T11" fmla="*/ 117 h 117"/>
                  <a:gd name="T12" fmla="*/ 175 w 175"/>
                  <a:gd name="T13" fmla="*/ 110 h 117"/>
                  <a:gd name="T14" fmla="*/ 175 w 175"/>
                  <a:gd name="T15" fmla="*/ 8 h 117"/>
                  <a:gd name="T16" fmla="*/ 168 w 175"/>
                  <a:gd name="T17" fmla="*/ 0 h 117"/>
                  <a:gd name="T18" fmla="*/ 168 w 175"/>
                  <a:gd name="T19" fmla="*/ 110 h 117"/>
                  <a:gd name="T20" fmla="*/ 7 w 175"/>
                  <a:gd name="T21" fmla="*/ 110 h 117"/>
                  <a:gd name="T22" fmla="*/ 7 w 175"/>
                  <a:gd name="T23" fmla="*/ 8 h 117"/>
                  <a:gd name="T24" fmla="*/ 168 w 175"/>
                  <a:gd name="T25" fmla="*/ 8 h 117"/>
                  <a:gd name="T26" fmla="*/ 168 w 175"/>
                  <a:gd name="T27" fmla="*/ 11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117">
                    <a:moveTo>
                      <a:pt x="168" y="0"/>
                    </a:moveTo>
                    <a:cubicBezTo>
                      <a:pt x="7" y="0"/>
                      <a:pt x="7" y="0"/>
                      <a:pt x="7" y="0"/>
                    </a:cubicBezTo>
                    <a:cubicBezTo>
                      <a:pt x="3" y="0"/>
                      <a:pt x="0" y="3"/>
                      <a:pt x="0" y="8"/>
                    </a:cubicBezTo>
                    <a:cubicBezTo>
                      <a:pt x="0" y="110"/>
                      <a:pt x="0" y="110"/>
                      <a:pt x="0" y="110"/>
                    </a:cubicBezTo>
                    <a:cubicBezTo>
                      <a:pt x="0" y="114"/>
                      <a:pt x="3" y="117"/>
                      <a:pt x="7" y="117"/>
                    </a:cubicBezTo>
                    <a:cubicBezTo>
                      <a:pt x="168" y="117"/>
                      <a:pt x="168" y="117"/>
                      <a:pt x="168" y="117"/>
                    </a:cubicBezTo>
                    <a:cubicBezTo>
                      <a:pt x="172" y="117"/>
                      <a:pt x="175" y="114"/>
                      <a:pt x="175" y="110"/>
                    </a:cubicBezTo>
                    <a:cubicBezTo>
                      <a:pt x="175" y="8"/>
                      <a:pt x="175" y="8"/>
                      <a:pt x="175" y="8"/>
                    </a:cubicBezTo>
                    <a:cubicBezTo>
                      <a:pt x="175" y="3"/>
                      <a:pt x="172" y="0"/>
                      <a:pt x="168" y="0"/>
                    </a:cubicBezTo>
                    <a:close/>
                    <a:moveTo>
                      <a:pt x="168" y="110"/>
                    </a:moveTo>
                    <a:cubicBezTo>
                      <a:pt x="7" y="110"/>
                      <a:pt x="7" y="110"/>
                      <a:pt x="7" y="110"/>
                    </a:cubicBezTo>
                    <a:cubicBezTo>
                      <a:pt x="7" y="8"/>
                      <a:pt x="7" y="8"/>
                      <a:pt x="7" y="8"/>
                    </a:cubicBezTo>
                    <a:cubicBezTo>
                      <a:pt x="168" y="8"/>
                      <a:pt x="168" y="8"/>
                      <a:pt x="168" y="8"/>
                    </a:cubicBezTo>
                    <a:lnTo>
                      <a:pt x="168"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52" name="Freeform 77"/>
              <p:cNvSpPr>
                <a:spLocks noEditPoints="1"/>
              </p:cNvSpPr>
              <p:nvPr/>
            </p:nvSpPr>
            <p:spPr bwMode="auto">
              <a:xfrm>
                <a:off x="1511296" y="1234210"/>
                <a:ext cx="256867" cy="239742"/>
              </a:xfrm>
              <a:custGeom>
                <a:avLst/>
                <a:gdLst>
                  <a:gd name="T0" fmla="*/ 212 w 234"/>
                  <a:gd name="T1" fmla="*/ 0 h 219"/>
                  <a:gd name="T2" fmla="*/ 22 w 234"/>
                  <a:gd name="T3" fmla="*/ 0 h 219"/>
                  <a:gd name="T4" fmla="*/ 0 w 234"/>
                  <a:gd name="T5" fmla="*/ 22 h 219"/>
                  <a:gd name="T6" fmla="*/ 0 w 234"/>
                  <a:gd name="T7" fmla="*/ 168 h 219"/>
                  <a:gd name="T8" fmla="*/ 22 w 234"/>
                  <a:gd name="T9" fmla="*/ 190 h 219"/>
                  <a:gd name="T10" fmla="*/ 95 w 234"/>
                  <a:gd name="T11" fmla="*/ 190 h 219"/>
                  <a:gd name="T12" fmla="*/ 95 w 234"/>
                  <a:gd name="T13" fmla="*/ 199 h 219"/>
                  <a:gd name="T14" fmla="*/ 49 w 234"/>
                  <a:gd name="T15" fmla="*/ 205 h 219"/>
                  <a:gd name="T16" fmla="*/ 44 w 234"/>
                  <a:gd name="T17" fmla="*/ 212 h 219"/>
                  <a:gd name="T18" fmla="*/ 51 w 234"/>
                  <a:gd name="T19" fmla="*/ 219 h 219"/>
                  <a:gd name="T20" fmla="*/ 182 w 234"/>
                  <a:gd name="T21" fmla="*/ 219 h 219"/>
                  <a:gd name="T22" fmla="*/ 190 w 234"/>
                  <a:gd name="T23" fmla="*/ 212 h 219"/>
                  <a:gd name="T24" fmla="*/ 184 w 234"/>
                  <a:gd name="T25" fmla="*/ 205 h 219"/>
                  <a:gd name="T26" fmla="*/ 139 w 234"/>
                  <a:gd name="T27" fmla="*/ 199 h 219"/>
                  <a:gd name="T28" fmla="*/ 139 w 234"/>
                  <a:gd name="T29" fmla="*/ 190 h 219"/>
                  <a:gd name="T30" fmla="*/ 212 w 234"/>
                  <a:gd name="T31" fmla="*/ 190 h 219"/>
                  <a:gd name="T32" fmla="*/ 234 w 234"/>
                  <a:gd name="T33" fmla="*/ 168 h 219"/>
                  <a:gd name="T34" fmla="*/ 234 w 234"/>
                  <a:gd name="T35" fmla="*/ 22 h 219"/>
                  <a:gd name="T36" fmla="*/ 212 w 234"/>
                  <a:gd name="T37" fmla="*/ 0 h 219"/>
                  <a:gd name="T38" fmla="*/ 219 w 234"/>
                  <a:gd name="T39" fmla="*/ 168 h 219"/>
                  <a:gd name="T40" fmla="*/ 212 w 234"/>
                  <a:gd name="T41" fmla="*/ 175 h 219"/>
                  <a:gd name="T42" fmla="*/ 146 w 234"/>
                  <a:gd name="T43" fmla="*/ 175 h 219"/>
                  <a:gd name="T44" fmla="*/ 88 w 234"/>
                  <a:gd name="T45" fmla="*/ 175 h 219"/>
                  <a:gd name="T46" fmla="*/ 22 w 234"/>
                  <a:gd name="T47" fmla="*/ 175 h 219"/>
                  <a:gd name="T48" fmla="*/ 14 w 234"/>
                  <a:gd name="T49" fmla="*/ 168 h 219"/>
                  <a:gd name="T50" fmla="*/ 14 w 234"/>
                  <a:gd name="T51" fmla="*/ 22 h 219"/>
                  <a:gd name="T52" fmla="*/ 22 w 234"/>
                  <a:gd name="T53" fmla="*/ 15 h 219"/>
                  <a:gd name="T54" fmla="*/ 212 w 234"/>
                  <a:gd name="T55" fmla="*/ 15 h 219"/>
                  <a:gd name="T56" fmla="*/ 219 w 234"/>
                  <a:gd name="T57" fmla="*/ 22 h 219"/>
                  <a:gd name="T58" fmla="*/ 219 w 234"/>
                  <a:gd name="T59" fmla="*/ 16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4" h="219">
                    <a:moveTo>
                      <a:pt x="212" y="0"/>
                    </a:moveTo>
                    <a:cubicBezTo>
                      <a:pt x="22" y="0"/>
                      <a:pt x="22" y="0"/>
                      <a:pt x="22" y="0"/>
                    </a:cubicBezTo>
                    <a:cubicBezTo>
                      <a:pt x="10" y="0"/>
                      <a:pt x="0" y="10"/>
                      <a:pt x="0" y="22"/>
                    </a:cubicBezTo>
                    <a:cubicBezTo>
                      <a:pt x="0" y="168"/>
                      <a:pt x="0" y="168"/>
                      <a:pt x="0" y="168"/>
                    </a:cubicBezTo>
                    <a:cubicBezTo>
                      <a:pt x="0" y="180"/>
                      <a:pt x="10" y="190"/>
                      <a:pt x="22" y="190"/>
                    </a:cubicBezTo>
                    <a:cubicBezTo>
                      <a:pt x="95" y="190"/>
                      <a:pt x="95" y="190"/>
                      <a:pt x="95" y="190"/>
                    </a:cubicBezTo>
                    <a:cubicBezTo>
                      <a:pt x="95" y="199"/>
                      <a:pt x="95" y="199"/>
                      <a:pt x="95" y="199"/>
                    </a:cubicBezTo>
                    <a:cubicBezTo>
                      <a:pt x="49" y="205"/>
                      <a:pt x="49" y="205"/>
                      <a:pt x="49" y="205"/>
                    </a:cubicBezTo>
                    <a:cubicBezTo>
                      <a:pt x="46" y="206"/>
                      <a:pt x="44" y="208"/>
                      <a:pt x="44" y="212"/>
                    </a:cubicBezTo>
                    <a:cubicBezTo>
                      <a:pt x="44" y="216"/>
                      <a:pt x="47" y="219"/>
                      <a:pt x="51" y="219"/>
                    </a:cubicBezTo>
                    <a:cubicBezTo>
                      <a:pt x="182" y="219"/>
                      <a:pt x="182" y="219"/>
                      <a:pt x="182" y="219"/>
                    </a:cubicBezTo>
                    <a:cubicBezTo>
                      <a:pt x="186" y="219"/>
                      <a:pt x="190" y="216"/>
                      <a:pt x="190" y="212"/>
                    </a:cubicBezTo>
                    <a:cubicBezTo>
                      <a:pt x="190" y="208"/>
                      <a:pt x="187" y="206"/>
                      <a:pt x="184" y="205"/>
                    </a:cubicBezTo>
                    <a:cubicBezTo>
                      <a:pt x="139" y="199"/>
                      <a:pt x="139" y="199"/>
                      <a:pt x="139" y="199"/>
                    </a:cubicBezTo>
                    <a:cubicBezTo>
                      <a:pt x="139" y="190"/>
                      <a:pt x="139" y="190"/>
                      <a:pt x="139" y="190"/>
                    </a:cubicBezTo>
                    <a:cubicBezTo>
                      <a:pt x="212" y="190"/>
                      <a:pt x="212" y="190"/>
                      <a:pt x="212" y="190"/>
                    </a:cubicBezTo>
                    <a:cubicBezTo>
                      <a:pt x="224" y="190"/>
                      <a:pt x="234" y="180"/>
                      <a:pt x="234" y="168"/>
                    </a:cubicBezTo>
                    <a:cubicBezTo>
                      <a:pt x="234" y="22"/>
                      <a:pt x="234" y="22"/>
                      <a:pt x="234" y="22"/>
                    </a:cubicBezTo>
                    <a:cubicBezTo>
                      <a:pt x="234" y="10"/>
                      <a:pt x="224" y="0"/>
                      <a:pt x="212" y="0"/>
                    </a:cubicBezTo>
                    <a:close/>
                    <a:moveTo>
                      <a:pt x="219" y="168"/>
                    </a:moveTo>
                    <a:cubicBezTo>
                      <a:pt x="219" y="172"/>
                      <a:pt x="216" y="175"/>
                      <a:pt x="212" y="175"/>
                    </a:cubicBezTo>
                    <a:cubicBezTo>
                      <a:pt x="146" y="175"/>
                      <a:pt x="146" y="175"/>
                      <a:pt x="146" y="175"/>
                    </a:cubicBezTo>
                    <a:cubicBezTo>
                      <a:pt x="88" y="175"/>
                      <a:pt x="88" y="175"/>
                      <a:pt x="88" y="175"/>
                    </a:cubicBezTo>
                    <a:cubicBezTo>
                      <a:pt x="22" y="175"/>
                      <a:pt x="22" y="175"/>
                      <a:pt x="22" y="175"/>
                    </a:cubicBezTo>
                    <a:cubicBezTo>
                      <a:pt x="18" y="175"/>
                      <a:pt x="14" y="172"/>
                      <a:pt x="14" y="168"/>
                    </a:cubicBezTo>
                    <a:cubicBezTo>
                      <a:pt x="14" y="22"/>
                      <a:pt x="14" y="22"/>
                      <a:pt x="14" y="22"/>
                    </a:cubicBezTo>
                    <a:cubicBezTo>
                      <a:pt x="14" y="18"/>
                      <a:pt x="18" y="15"/>
                      <a:pt x="22" y="15"/>
                    </a:cubicBezTo>
                    <a:cubicBezTo>
                      <a:pt x="212" y="15"/>
                      <a:pt x="212" y="15"/>
                      <a:pt x="212" y="15"/>
                    </a:cubicBezTo>
                    <a:cubicBezTo>
                      <a:pt x="216" y="15"/>
                      <a:pt x="219" y="18"/>
                      <a:pt x="219" y="22"/>
                    </a:cubicBezTo>
                    <a:lnTo>
                      <a:pt x="21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spTree>
    <p:extLst>
      <p:ext uri="{BB962C8B-B14F-4D97-AF65-F5344CB8AC3E}">
        <p14:creationId xmlns:p14="http://schemas.microsoft.com/office/powerpoint/2010/main" val="46973035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par>
                                <p:cTn id="16" presetID="14" presetClass="entr" presetSubtype="1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randombar(horizontal)">
                                      <p:cBhvr>
                                        <p:cTn id="18" dur="500"/>
                                        <p:tgtEl>
                                          <p:spTgt spid="22"/>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up)">
                                      <p:cBhvr>
                                        <p:cTn id="30" dur="500"/>
                                        <p:tgtEl>
                                          <p:spTgt spid="20"/>
                                        </p:tgtEl>
                                      </p:cBhvr>
                                    </p:animEffect>
                                  </p:childTnLst>
                                </p:cTn>
                              </p:par>
                              <p:par>
                                <p:cTn id="31" presetID="14" presetClass="entr" presetSubtype="1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randombar(horizontal)">
                                      <p:cBhvr>
                                        <p:cTn id="33" dur="500"/>
                                        <p:tgtEl>
                                          <p:spTgt spid="31"/>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par>
                          <p:cTn id="42" fill="hold">
                            <p:stCondLst>
                              <p:cond delay="4000"/>
                            </p:stCondLst>
                            <p:childTnLst>
                              <p:par>
                                <p:cTn id="43" presetID="22" presetClass="entr" presetSubtype="1"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par>
                                <p:cTn id="46" presetID="14" presetClass="entr" presetSubtype="10"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randombar(horizontal)">
                                      <p:cBhvr>
                                        <p:cTn id="48" dur="500"/>
                                        <p:tgtEl>
                                          <p:spTgt spid="36"/>
                                        </p:tgtEl>
                                      </p:cBhvr>
                                    </p:animEffect>
                                  </p:childTnLst>
                                </p:cTn>
                              </p:par>
                            </p:childTnLst>
                          </p:cTn>
                        </p:par>
                        <p:par>
                          <p:cTn id="49" fill="hold">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up)">
                                      <p:cBhvr>
                                        <p:cTn id="52" dur="500"/>
                                        <p:tgtEl>
                                          <p:spTgt spid="9"/>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par>
                          <p:cTn id="57" fill="hold">
                            <p:stCondLst>
                              <p:cond delay="5500"/>
                            </p:stCondLst>
                            <p:childTnLst>
                              <p:par>
                                <p:cTn id="58" presetID="22" presetClass="entr" presetSubtype="1"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up)">
                                      <p:cBhvr>
                                        <p:cTn id="60" dur="500"/>
                                        <p:tgtEl>
                                          <p:spTgt spid="19"/>
                                        </p:tgtEl>
                                      </p:cBhvr>
                                    </p:animEffect>
                                  </p:childTnLst>
                                </p:cTn>
                              </p:par>
                            </p:childTnLst>
                          </p:cTn>
                        </p:par>
                        <p:par>
                          <p:cTn id="61" fill="hold">
                            <p:stCondLst>
                              <p:cond delay="6000"/>
                            </p:stCondLst>
                            <p:childTnLst>
                              <p:par>
                                <p:cTn id="62" presetID="22" presetClass="entr" presetSubtype="1"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wipe(up)">
                                      <p:cBhvr>
                                        <p:cTn id="64" dur="500"/>
                                        <p:tgtEl>
                                          <p:spTgt spid="10"/>
                                        </p:tgtEl>
                                      </p:cBhvr>
                                    </p:animEffect>
                                  </p:childTnLst>
                                </p:cTn>
                              </p:par>
                              <p:par>
                                <p:cTn id="65" presetID="14" presetClass="entr" presetSubtype="10" fill="hold" nodeType="with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randombar(horizontal)">
                                      <p:cBhvr>
                                        <p:cTn id="67" dur="500"/>
                                        <p:tgtEl>
                                          <p:spTgt spid="48"/>
                                        </p:tgtEl>
                                      </p:cBhvr>
                                    </p:animEffect>
                                  </p:childTnLst>
                                </p:cTn>
                              </p:par>
                            </p:childTnLst>
                          </p:cTn>
                        </p:par>
                        <p:par>
                          <p:cTn id="68" fill="hold">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4"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p:cNvSpPr/>
          <p:nvPr/>
        </p:nvSpPr>
        <p:spPr>
          <a:xfrm rot="16200000">
            <a:off x="3811752" y="2666457"/>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7" name="平行四边形 6"/>
          <p:cNvSpPr/>
          <p:nvPr/>
        </p:nvSpPr>
        <p:spPr>
          <a:xfrm rot="16200000">
            <a:off x="3811750" y="1078701"/>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8" name="右箭头 7"/>
          <p:cNvSpPr/>
          <p:nvPr/>
        </p:nvSpPr>
        <p:spPr>
          <a:xfrm>
            <a:off x="3538113" y="1181080"/>
            <a:ext cx="2646190" cy="1035353"/>
          </a:xfrm>
          <a:prstGeom prst="rightArrow">
            <a:avLst>
              <a:gd name="adj1" fmla="val 66953"/>
              <a:gd name="adj2" fmla="val 50000"/>
            </a:avLst>
          </a:prstGeom>
          <a:solidFill>
            <a:srgbClr val="F24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9" name="右箭头 8"/>
          <p:cNvSpPr/>
          <p:nvPr/>
        </p:nvSpPr>
        <p:spPr>
          <a:xfrm rot="10800000">
            <a:off x="2923950" y="1973168"/>
            <a:ext cx="2646190" cy="1035353"/>
          </a:xfrm>
          <a:prstGeom prst="rightArrow">
            <a:avLst>
              <a:gd name="adj1" fmla="val 66953"/>
              <a:gd name="adj2"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0" name="右箭头 9"/>
          <p:cNvSpPr/>
          <p:nvPr/>
        </p:nvSpPr>
        <p:spPr>
          <a:xfrm>
            <a:off x="3538113" y="2765256"/>
            <a:ext cx="2646190" cy="1035353"/>
          </a:xfrm>
          <a:prstGeom prst="rightArrow">
            <a:avLst>
              <a:gd name="adj1" fmla="val 66953"/>
              <a:gd name="adj2" fmla="val 50000"/>
            </a:avLst>
          </a:prstGeom>
          <a:solidFill>
            <a:srgbClr val="35A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1" name="右箭头 10"/>
          <p:cNvSpPr/>
          <p:nvPr/>
        </p:nvSpPr>
        <p:spPr>
          <a:xfrm rot="10800000">
            <a:off x="2923950" y="3557344"/>
            <a:ext cx="2646190" cy="1035353"/>
          </a:xfrm>
          <a:prstGeom prst="rightArrow">
            <a:avLst>
              <a:gd name="adj1" fmla="val 66953"/>
              <a:gd name="adj2" fmla="val 50000"/>
            </a:avLst>
          </a:prstGeom>
          <a:solidFill>
            <a:srgbClr val="6334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12" name="TextBox 9"/>
          <p:cNvSpPr txBox="1"/>
          <p:nvPr/>
        </p:nvSpPr>
        <p:spPr>
          <a:xfrm>
            <a:off x="3846589" y="1544866"/>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dirty="0">
                <a:solidFill>
                  <a:schemeClr val="bg1"/>
                </a:solidFill>
              </a:rPr>
              <a:t>上下班时间</a:t>
            </a:r>
          </a:p>
        </p:txBody>
      </p:sp>
      <p:sp>
        <p:nvSpPr>
          <p:cNvPr id="13" name="TextBox 10"/>
          <p:cNvSpPr txBox="1"/>
          <p:nvPr/>
        </p:nvSpPr>
        <p:spPr>
          <a:xfrm>
            <a:off x="6567420" y="1506394"/>
            <a:ext cx="1955218" cy="346249"/>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defTabSz="914378">
              <a:defRPr/>
            </a:pPr>
            <a:r>
              <a:rPr lang="zh-CN" altLang="en-US" sz="750" kern="0" spc="225" dirty="0">
                <a:solidFill>
                  <a:schemeClr val="tx1">
                    <a:lumMod val="50000"/>
                    <a:lumOff val="50000"/>
                  </a:schemeClr>
                </a:solidFill>
              </a:rPr>
              <a:t>点击输入本栏的具体文字，简明扼要的说明分项内容，此为概念图解，请根据您的具体内容酌情修改</a:t>
            </a:r>
            <a:endParaRPr lang="en-US" altLang="zh-CN" sz="750" kern="0" spc="225" dirty="0">
              <a:solidFill>
                <a:schemeClr val="tx1">
                  <a:lumMod val="50000"/>
                  <a:lumOff val="50000"/>
                </a:schemeClr>
              </a:solidFill>
            </a:endParaRPr>
          </a:p>
        </p:txBody>
      </p:sp>
      <p:sp>
        <p:nvSpPr>
          <p:cNvPr id="14" name="TextBox 11"/>
          <p:cNvSpPr txBox="1"/>
          <p:nvPr/>
        </p:nvSpPr>
        <p:spPr>
          <a:xfrm>
            <a:off x="3538114" y="2336956"/>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dirty="0">
                <a:solidFill>
                  <a:schemeClr val="bg1"/>
                </a:solidFill>
              </a:rPr>
              <a:t>一周假期</a:t>
            </a:r>
          </a:p>
        </p:txBody>
      </p:sp>
      <p:sp>
        <p:nvSpPr>
          <p:cNvPr id="15" name="TextBox 12"/>
          <p:cNvSpPr txBox="1"/>
          <p:nvPr/>
        </p:nvSpPr>
        <p:spPr>
          <a:xfrm>
            <a:off x="3846589" y="3129044"/>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dirty="0">
                <a:solidFill>
                  <a:schemeClr val="bg1"/>
                </a:solidFill>
              </a:rPr>
              <a:t>节假日安排</a:t>
            </a:r>
          </a:p>
        </p:txBody>
      </p:sp>
      <p:sp>
        <p:nvSpPr>
          <p:cNvPr id="16" name="TextBox 13"/>
          <p:cNvSpPr txBox="1"/>
          <p:nvPr/>
        </p:nvSpPr>
        <p:spPr>
          <a:xfrm>
            <a:off x="3538114" y="3921132"/>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dirty="0">
                <a:solidFill>
                  <a:schemeClr val="bg1"/>
                </a:solidFill>
              </a:rPr>
              <a:t>其它安排</a:t>
            </a:r>
          </a:p>
        </p:txBody>
      </p:sp>
      <p:sp>
        <p:nvSpPr>
          <p:cNvPr id="17" name="TextBox 14"/>
          <p:cNvSpPr txBox="1"/>
          <p:nvPr/>
        </p:nvSpPr>
        <p:spPr>
          <a:xfrm>
            <a:off x="419100" y="2144596"/>
            <a:ext cx="2398933" cy="346249"/>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defTabSz="914378">
              <a:defRPr/>
            </a:pPr>
            <a:r>
              <a:rPr lang="zh-CN" altLang="en-US" sz="750" kern="0" spc="225" dirty="0">
                <a:solidFill>
                  <a:schemeClr val="tx1">
                    <a:lumMod val="50000"/>
                    <a:lumOff val="50000"/>
                  </a:schemeClr>
                </a:solidFill>
              </a:rPr>
              <a:t>点击输入本栏的具体文字，简明扼要的说明分项内容，此为概念图解，请根据您的具体内容酌情修改</a:t>
            </a:r>
            <a:endParaRPr lang="en-US" altLang="zh-CN" sz="750" kern="0" spc="225" dirty="0">
              <a:solidFill>
                <a:schemeClr val="tx1">
                  <a:lumMod val="50000"/>
                  <a:lumOff val="50000"/>
                </a:schemeClr>
              </a:solidFill>
            </a:endParaRPr>
          </a:p>
        </p:txBody>
      </p:sp>
      <p:sp>
        <p:nvSpPr>
          <p:cNvPr id="18" name="TextBox 15"/>
          <p:cNvSpPr txBox="1"/>
          <p:nvPr/>
        </p:nvSpPr>
        <p:spPr>
          <a:xfrm>
            <a:off x="6274418" y="2992355"/>
            <a:ext cx="2088231" cy="519373"/>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750" spc="225" dirty="0">
                <a:solidFill>
                  <a:schemeClr val="tx1">
                    <a:lumMod val="50000"/>
                    <a:lumOff val="50000"/>
                  </a:schemeClr>
                </a:solidFill>
              </a:rPr>
              <a:t>点击输入简要文字内容，文字内容需概括精炼，不用多余的文字修饰，言简意赅的说明该项内容。</a:t>
            </a:r>
            <a:endParaRPr lang="en-US" altLang="zh-CN" sz="750" spc="225" dirty="0">
              <a:solidFill>
                <a:schemeClr val="tx1">
                  <a:lumMod val="50000"/>
                  <a:lumOff val="50000"/>
                </a:schemeClr>
              </a:solidFill>
            </a:endParaRPr>
          </a:p>
        </p:txBody>
      </p:sp>
      <p:sp>
        <p:nvSpPr>
          <p:cNvPr id="19" name="TextBox 16"/>
          <p:cNvSpPr txBox="1"/>
          <p:nvPr/>
        </p:nvSpPr>
        <p:spPr>
          <a:xfrm>
            <a:off x="729802" y="3784443"/>
            <a:ext cx="2088231" cy="519373"/>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750" spc="225" dirty="0">
                <a:solidFill>
                  <a:schemeClr val="tx1">
                    <a:lumMod val="50000"/>
                    <a:lumOff val="50000"/>
                  </a:schemeClr>
                </a:solidFill>
              </a:rPr>
              <a:t>点击输入简要文字内容，文字内容需概括精炼，不用多余的文字修饰，言简意赅的说明该项内容。</a:t>
            </a:r>
            <a:endParaRPr lang="en-US" altLang="zh-CN" sz="750" spc="225" dirty="0">
              <a:solidFill>
                <a:schemeClr val="tx1">
                  <a:lumMod val="50000"/>
                  <a:lumOff val="50000"/>
                </a:schemeClr>
              </a:solidFill>
            </a:endParaRPr>
          </a:p>
        </p:txBody>
      </p:sp>
    </p:spTree>
    <p:extLst>
      <p:ext uri="{BB962C8B-B14F-4D97-AF65-F5344CB8AC3E}">
        <p14:creationId xmlns:p14="http://schemas.microsoft.com/office/powerpoint/2010/main" val="258875029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3000"/>
                            </p:stCondLst>
                            <p:childTnLst>
                              <p:par>
                                <p:cTn id="35" presetID="22" presetClass="entr" presetSubtype="2"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right)">
                                      <p:cBhvr>
                                        <p:cTn id="37" dur="500"/>
                                        <p:tgtEl>
                                          <p:spTgt spid="17"/>
                                        </p:tgtEl>
                                      </p:cBhvr>
                                    </p:animEffect>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0-#ppt_w/2"/>
                                          </p:val>
                                        </p:tav>
                                        <p:tav tm="100000">
                                          <p:val>
                                            <p:strVal val="#ppt_x"/>
                                          </p:val>
                                        </p:tav>
                                      </p:tavLst>
                                    </p:anim>
                                    <p:anim calcmode="lin" valueType="num">
                                      <p:cBhvr additive="base">
                                        <p:cTn id="42" dur="500" fill="hold"/>
                                        <p:tgtEl>
                                          <p:spTgt spid="10"/>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2"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1+#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16" presetClass="entr" presetSubtype="21"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barn(inVertical)">
                                      <p:cBhvr>
                                        <p:cTn id="51" dur="500"/>
                                        <p:tgtEl>
                                          <p:spTgt spid="6"/>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cTn>
                              </p:par>
                            </p:childTnLst>
                          </p:cTn>
                        </p:par>
                        <p:par>
                          <p:cTn id="68" fill="hold">
                            <p:stCondLst>
                              <p:cond delay="6500"/>
                            </p:stCondLst>
                            <p:childTnLst>
                              <p:par>
                                <p:cTn id="69" presetID="22" presetClass="entr" presetSubtype="2"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right)">
                                      <p:cBhvr>
                                        <p:cTn id="7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0" y="0"/>
            <a:ext cx="9141291" cy="5143500"/>
          </a:xfrm>
          <a:prstGeom prst="rect">
            <a:avLst/>
          </a:prstGeom>
        </p:spPr>
      </p:pic>
      <p:pic>
        <p:nvPicPr>
          <p:cNvPr id="6" name="图片 5"/>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3238271" y="4107265"/>
            <a:ext cx="536404" cy="481544"/>
          </a:xfrm>
          <a:prstGeom prst="rect">
            <a:avLst/>
          </a:prstGeom>
        </p:spPr>
      </p:pic>
      <p:pic>
        <p:nvPicPr>
          <p:cNvPr id="7" name="图片 6"/>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4570645" y="4231811"/>
            <a:ext cx="2946939" cy="911689"/>
          </a:xfrm>
          <a:prstGeom prst="rect">
            <a:avLst/>
          </a:prstGeom>
        </p:spPr>
      </p:pic>
      <p:pic>
        <p:nvPicPr>
          <p:cNvPr id="8" name="图片 7"/>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7517584" y="3071031"/>
            <a:ext cx="1590924" cy="2072469"/>
          </a:xfrm>
          <a:prstGeom prst="rect">
            <a:avLst/>
          </a:prstGeom>
        </p:spPr>
      </p:pic>
      <p:pic>
        <p:nvPicPr>
          <p:cNvPr id="10" name="图片 9"/>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138712" y="716438"/>
            <a:ext cx="3290288" cy="4427062"/>
          </a:xfrm>
          <a:prstGeom prst="rect">
            <a:avLst/>
          </a:prstGeom>
        </p:spPr>
      </p:pic>
      <p:pic>
        <p:nvPicPr>
          <p:cNvPr id="11" name="图片 10"/>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7386303" y="555733"/>
            <a:ext cx="1091094" cy="1036234"/>
          </a:xfrm>
          <a:prstGeom prst="rect">
            <a:avLst/>
          </a:prstGeom>
        </p:spPr>
      </p:pic>
      <p:pic>
        <p:nvPicPr>
          <p:cNvPr id="9" name="图片 8"/>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0" y="4601001"/>
            <a:ext cx="4504571" cy="542499"/>
          </a:xfrm>
          <a:prstGeom prst="rect">
            <a:avLst/>
          </a:prstGeom>
        </p:spPr>
      </p:pic>
      <p:pic>
        <p:nvPicPr>
          <p:cNvPr id="14" name="图片 13"/>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3531542" y="3695673"/>
            <a:ext cx="2651544" cy="1447827"/>
          </a:xfrm>
          <a:prstGeom prst="rect">
            <a:avLst/>
          </a:prstGeom>
        </p:spPr>
      </p:pic>
      <p:grpSp>
        <p:nvGrpSpPr>
          <p:cNvPr id="15" name="组合 14"/>
          <p:cNvGrpSpPr/>
          <p:nvPr/>
        </p:nvGrpSpPr>
        <p:grpSpPr>
          <a:xfrm>
            <a:off x="3853429" y="1547299"/>
            <a:ext cx="638175" cy="622697"/>
            <a:chOff x="3853429" y="1547299"/>
            <a:chExt cx="638175" cy="622697"/>
          </a:xfrm>
        </p:grpSpPr>
        <p:grpSp>
          <p:nvGrpSpPr>
            <p:cNvPr id="32" name="组合 53"/>
            <p:cNvGrpSpPr>
              <a:grpSpLocks/>
            </p:cNvGrpSpPr>
            <p:nvPr>
              <p:custDataLst>
                <p:tags r:id="rId8"/>
              </p:custDataLst>
            </p:nvPr>
          </p:nvGrpSpPr>
          <p:grpSpPr bwMode="auto">
            <a:xfrm>
              <a:off x="3860573" y="1567540"/>
              <a:ext cx="583406" cy="582215"/>
              <a:chOff x="1188720" y="1335024"/>
              <a:chExt cx="900000" cy="900000"/>
            </a:xfrm>
          </p:grpSpPr>
          <p:sp>
            <p:nvSpPr>
              <p:cNvPr id="33" name="矩形 32"/>
              <p:cNvSpPr/>
              <p:nvPr/>
            </p:nvSpPr>
            <p:spPr>
              <a:xfrm>
                <a:off x="1188720" y="1335024"/>
                <a:ext cx="900000" cy="900000"/>
              </a:xfrm>
              <a:prstGeom prst="rect">
                <a:avLst/>
              </a:prstGeom>
              <a:noFill/>
              <a:ln w="19050" cap="flat" cmpd="sng" algn="ctr">
                <a:solidFill>
                  <a:srgbClr val="ED7D31">
                    <a:lumMod val="40000"/>
                    <a:lumOff val="60000"/>
                  </a:srgbClr>
                </a:solidFill>
                <a:prstDash val="solid"/>
                <a:miter lim="800000"/>
              </a:ln>
              <a:effectLst/>
            </p:spPr>
            <p:txBody>
              <a:bodyPr anchor="ctr"/>
              <a:lstStyle/>
              <a:p>
                <a:pPr algn="ctr">
                  <a:defRPr/>
                </a:pPr>
                <a:endParaRPr lang="zh-CN" altLang="en-US" sz="1013" kern="0">
                  <a:solidFill>
                    <a:prstClr val="white"/>
                  </a:solidFill>
                </a:endParaRPr>
              </a:p>
            </p:txBody>
          </p:sp>
          <p:cxnSp>
            <p:nvCxnSpPr>
              <p:cNvPr id="34" name="直接连接符 55"/>
              <p:cNvCxnSpPr>
                <a:cxnSpLocks noChangeShapeType="1"/>
              </p:cNvCxnSpPr>
              <p:nvPr/>
            </p:nvCxnSpPr>
            <p:spPr bwMode="auto">
              <a:xfrm>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cxnSp>
            <p:nvCxnSpPr>
              <p:cNvPr id="35" name="直接连接符 56"/>
              <p:cNvCxnSpPr>
                <a:cxnSpLocks noChangeShapeType="1"/>
              </p:cNvCxnSpPr>
              <p:nvPr/>
            </p:nvCxnSpPr>
            <p:spPr bwMode="auto">
              <a:xfrm rot="5400000">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grpSp>
        <p:sp>
          <p:nvSpPr>
            <p:cNvPr id="48" name="文本框 47"/>
            <p:cNvSpPr txBox="1"/>
            <p:nvPr>
              <p:custDataLst>
                <p:tags r:id="rId9"/>
              </p:custDataLst>
            </p:nvPr>
          </p:nvSpPr>
          <p:spPr>
            <a:xfrm>
              <a:off x="3853429" y="1547299"/>
              <a:ext cx="638175" cy="622697"/>
            </a:xfrm>
            <a:prstGeom prst="rect">
              <a:avLst/>
            </a:prstGeom>
            <a:noFill/>
          </p:spPr>
          <p:txBody>
            <a:bodyPr wrap="none"/>
            <a:lstStyle/>
            <a:p>
              <a:pPr>
                <a:defRPr/>
              </a:pPr>
              <a:r>
                <a:rPr lang="zh-CN" altLang="en-US" sz="3600" spc="300" dirty="0">
                  <a:solidFill>
                    <a:srgbClr val="ED7D31"/>
                  </a:solidFill>
                  <a:latin typeface="华文新魏" panose="02010800040101010101" pitchFamily="2" charset="-122"/>
                  <a:ea typeface="华文新魏" panose="02010800040101010101" pitchFamily="2" charset="-122"/>
                </a:rPr>
                <a:t>第</a:t>
              </a:r>
            </a:p>
          </p:txBody>
        </p:sp>
      </p:grpSp>
      <p:grpSp>
        <p:nvGrpSpPr>
          <p:cNvPr id="16" name="组合 15"/>
          <p:cNvGrpSpPr/>
          <p:nvPr/>
        </p:nvGrpSpPr>
        <p:grpSpPr>
          <a:xfrm>
            <a:off x="4545182" y="1547299"/>
            <a:ext cx="639366" cy="622697"/>
            <a:chOff x="4545182" y="1547299"/>
            <a:chExt cx="639366" cy="622697"/>
          </a:xfrm>
        </p:grpSpPr>
        <p:grpSp>
          <p:nvGrpSpPr>
            <p:cNvPr id="36" name="组合 57"/>
            <p:cNvGrpSpPr>
              <a:grpSpLocks/>
            </p:cNvGrpSpPr>
            <p:nvPr>
              <p:custDataLst>
                <p:tags r:id="rId6"/>
              </p:custDataLst>
            </p:nvPr>
          </p:nvGrpSpPr>
          <p:grpSpPr bwMode="auto">
            <a:xfrm>
              <a:off x="4553517" y="1567540"/>
              <a:ext cx="582215" cy="582215"/>
              <a:chOff x="1188720" y="1335024"/>
              <a:chExt cx="900000" cy="900000"/>
            </a:xfrm>
          </p:grpSpPr>
          <p:sp>
            <p:nvSpPr>
              <p:cNvPr id="37" name="矩形 36"/>
              <p:cNvSpPr/>
              <p:nvPr/>
            </p:nvSpPr>
            <p:spPr>
              <a:xfrm>
                <a:off x="1188720" y="1335024"/>
                <a:ext cx="900000" cy="900000"/>
              </a:xfrm>
              <a:prstGeom prst="rect">
                <a:avLst/>
              </a:prstGeom>
              <a:noFill/>
              <a:ln w="19050" cap="flat" cmpd="sng" algn="ctr">
                <a:solidFill>
                  <a:srgbClr val="ED7D31">
                    <a:lumMod val="40000"/>
                    <a:lumOff val="60000"/>
                  </a:srgbClr>
                </a:solidFill>
                <a:prstDash val="solid"/>
                <a:miter lim="800000"/>
              </a:ln>
              <a:effectLst/>
            </p:spPr>
            <p:txBody>
              <a:bodyPr anchor="ctr"/>
              <a:lstStyle/>
              <a:p>
                <a:pPr algn="ctr">
                  <a:defRPr/>
                </a:pPr>
                <a:endParaRPr lang="zh-CN" altLang="en-US" sz="1013" kern="0">
                  <a:solidFill>
                    <a:prstClr val="white"/>
                  </a:solidFill>
                </a:endParaRPr>
              </a:p>
            </p:txBody>
          </p:sp>
          <p:cxnSp>
            <p:nvCxnSpPr>
              <p:cNvPr id="38" name="直接连接符 59"/>
              <p:cNvCxnSpPr>
                <a:cxnSpLocks noChangeShapeType="1"/>
              </p:cNvCxnSpPr>
              <p:nvPr/>
            </p:nvCxnSpPr>
            <p:spPr bwMode="auto">
              <a:xfrm>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cxnSp>
            <p:nvCxnSpPr>
              <p:cNvPr id="39" name="直接连接符 60"/>
              <p:cNvCxnSpPr>
                <a:cxnSpLocks noChangeShapeType="1"/>
              </p:cNvCxnSpPr>
              <p:nvPr/>
            </p:nvCxnSpPr>
            <p:spPr bwMode="auto">
              <a:xfrm rot="5400000">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grpSp>
        <p:sp>
          <p:nvSpPr>
            <p:cNvPr id="49" name="文本框 48"/>
            <p:cNvSpPr txBox="1"/>
            <p:nvPr>
              <p:custDataLst>
                <p:tags r:id="rId7"/>
              </p:custDataLst>
            </p:nvPr>
          </p:nvSpPr>
          <p:spPr>
            <a:xfrm>
              <a:off x="4545182" y="1547299"/>
              <a:ext cx="639366" cy="622697"/>
            </a:xfrm>
            <a:prstGeom prst="rect">
              <a:avLst/>
            </a:prstGeom>
            <a:noFill/>
          </p:spPr>
          <p:txBody>
            <a:bodyPr wrap="none"/>
            <a:lstStyle/>
            <a:p>
              <a:pPr>
                <a:defRPr/>
              </a:pPr>
              <a:r>
                <a:rPr lang="zh-CN" altLang="en-US" sz="3600" spc="300" dirty="0" smtClean="0">
                  <a:solidFill>
                    <a:srgbClr val="ED7D31"/>
                  </a:solidFill>
                  <a:latin typeface="华文新魏" panose="02010800040101010101" pitchFamily="2" charset="-122"/>
                  <a:ea typeface="华文新魏" panose="02010800040101010101" pitchFamily="2" charset="-122"/>
                </a:rPr>
                <a:t>二</a:t>
              </a:r>
              <a:endParaRPr lang="zh-CN" altLang="en-US" sz="3600" spc="300" dirty="0">
                <a:solidFill>
                  <a:srgbClr val="ED7D31"/>
                </a:solidFill>
                <a:latin typeface="华文新魏" panose="02010800040101010101" pitchFamily="2" charset="-122"/>
                <a:ea typeface="华文新魏" panose="02010800040101010101" pitchFamily="2" charset="-122"/>
              </a:endParaRPr>
            </a:p>
          </p:txBody>
        </p:sp>
      </p:grpSp>
      <p:grpSp>
        <p:nvGrpSpPr>
          <p:cNvPr id="17" name="组合 16"/>
          <p:cNvGrpSpPr/>
          <p:nvPr/>
        </p:nvGrpSpPr>
        <p:grpSpPr>
          <a:xfrm>
            <a:off x="5238125" y="1547299"/>
            <a:ext cx="639366" cy="622697"/>
            <a:chOff x="5238125" y="1547299"/>
            <a:chExt cx="639366" cy="622697"/>
          </a:xfrm>
        </p:grpSpPr>
        <p:grpSp>
          <p:nvGrpSpPr>
            <p:cNvPr id="40" name="组合 61"/>
            <p:cNvGrpSpPr>
              <a:grpSpLocks/>
            </p:cNvGrpSpPr>
            <p:nvPr>
              <p:custDataLst>
                <p:tags r:id="rId4"/>
              </p:custDataLst>
            </p:nvPr>
          </p:nvGrpSpPr>
          <p:grpSpPr bwMode="auto">
            <a:xfrm>
              <a:off x="5246461" y="1567540"/>
              <a:ext cx="582215" cy="582215"/>
              <a:chOff x="1188720" y="1335024"/>
              <a:chExt cx="900000" cy="900000"/>
            </a:xfrm>
          </p:grpSpPr>
          <p:sp>
            <p:nvSpPr>
              <p:cNvPr id="41" name="矩形 40"/>
              <p:cNvSpPr/>
              <p:nvPr/>
            </p:nvSpPr>
            <p:spPr>
              <a:xfrm>
                <a:off x="1188720" y="1335024"/>
                <a:ext cx="900000" cy="900000"/>
              </a:xfrm>
              <a:prstGeom prst="rect">
                <a:avLst/>
              </a:prstGeom>
              <a:noFill/>
              <a:ln w="19050" cap="flat" cmpd="sng" algn="ctr">
                <a:solidFill>
                  <a:srgbClr val="ED7D31">
                    <a:lumMod val="40000"/>
                    <a:lumOff val="60000"/>
                  </a:srgbClr>
                </a:solidFill>
                <a:prstDash val="solid"/>
                <a:miter lim="800000"/>
              </a:ln>
              <a:effectLst/>
            </p:spPr>
            <p:txBody>
              <a:bodyPr anchor="ctr"/>
              <a:lstStyle/>
              <a:p>
                <a:pPr algn="ctr">
                  <a:defRPr/>
                </a:pPr>
                <a:endParaRPr lang="zh-CN" altLang="en-US" sz="1013" kern="0">
                  <a:solidFill>
                    <a:prstClr val="white"/>
                  </a:solidFill>
                </a:endParaRPr>
              </a:p>
            </p:txBody>
          </p:sp>
          <p:cxnSp>
            <p:nvCxnSpPr>
              <p:cNvPr id="42" name="直接连接符 63"/>
              <p:cNvCxnSpPr>
                <a:cxnSpLocks noChangeShapeType="1"/>
              </p:cNvCxnSpPr>
              <p:nvPr/>
            </p:nvCxnSpPr>
            <p:spPr bwMode="auto">
              <a:xfrm>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cxnSp>
            <p:nvCxnSpPr>
              <p:cNvPr id="43" name="直接连接符 64"/>
              <p:cNvCxnSpPr>
                <a:cxnSpLocks noChangeShapeType="1"/>
              </p:cNvCxnSpPr>
              <p:nvPr/>
            </p:nvCxnSpPr>
            <p:spPr bwMode="auto">
              <a:xfrm rot="5400000">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grpSp>
        <p:sp>
          <p:nvSpPr>
            <p:cNvPr id="50" name="文本框 49"/>
            <p:cNvSpPr txBox="1"/>
            <p:nvPr>
              <p:custDataLst>
                <p:tags r:id="rId5"/>
              </p:custDataLst>
            </p:nvPr>
          </p:nvSpPr>
          <p:spPr>
            <a:xfrm>
              <a:off x="5238125" y="1547299"/>
              <a:ext cx="639366" cy="622697"/>
            </a:xfrm>
            <a:prstGeom prst="rect">
              <a:avLst/>
            </a:prstGeom>
            <a:noFill/>
          </p:spPr>
          <p:txBody>
            <a:bodyPr wrap="none"/>
            <a:lstStyle/>
            <a:p>
              <a:pPr>
                <a:defRPr/>
              </a:pPr>
              <a:r>
                <a:rPr lang="zh-CN" altLang="en-US" sz="3600" spc="300" dirty="0">
                  <a:solidFill>
                    <a:srgbClr val="ED7D31"/>
                  </a:solidFill>
                  <a:latin typeface="华文新魏" panose="02010800040101010101" pitchFamily="2" charset="-122"/>
                  <a:ea typeface="华文新魏" panose="02010800040101010101" pitchFamily="2" charset="-122"/>
                </a:rPr>
                <a:t>章</a:t>
              </a:r>
            </a:p>
          </p:txBody>
        </p:sp>
      </p:grpSp>
      <p:grpSp>
        <p:nvGrpSpPr>
          <p:cNvPr id="18" name="组合 17"/>
          <p:cNvGrpSpPr/>
          <p:nvPr/>
        </p:nvGrpSpPr>
        <p:grpSpPr>
          <a:xfrm>
            <a:off x="5931069" y="1547299"/>
            <a:ext cx="638175" cy="622697"/>
            <a:chOff x="5931069" y="1547299"/>
            <a:chExt cx="638175" cy="622697"/>
          </a:xfrm>
        </p:grpSpPr>
        <p:grpSp>
          <p:nvGrpSpPr>
            <p:cNvPr id="44" name="组合 65"/>
            <p:cNvGrpSpPr>
              <a:grpSpLocks/>
            </p:cNvGrpSpPr>
            <p:nvPr>
              <p:custDataLst>
                <p:tags r:id="rId2"/>
              </p:custDataLst>
            </p:nvPr>
          </p:nvGrpSpPr>
          <p:grpSpPr bwMode="auto">
            <a:xfrm>
              <a:off x="5938213" y="1567540"/>
              <a:ext cx="583406" cy="582215"/>
              <a:chOff x="1188720" y="1335024"/>
              <a:chExt cx="900000" cy="900000"/>
            </a:xfrm>
          </p:grpSpPr>
          <p:sp>
            <p:nvSpPr>
              <p:cNvPr id="45" name="矩形 44"/>
              <p:cNvSpPr/>
              <p:nvPr/>
            </p:nvSpPr>
            <p:spPr>
              <a:xfrm>
                <a:off x="1188720" y="1335024"/>
                <a:ext cx="900000" cy="900000"/>
              </a:xfrm>
              <a:prstGeom prst="rect">
                <a:avLst/>
              </a:prstGeom>
              <a:noFill/>
              <a:ln w="19050" cap="flat" cmpd="sng" algn="ctr">
                <a:solidFill>
                  <a:srgbClr val="ED7D31">
                    <a:lumMod val="40000"/>
                    <a:lumOff val="60000"/>
                  </a:srgbClr>
                </a:solidFill>
                <a:prstDash val="solid"/>
                <a:miter lim="800000"/>
              </a:ln>
              <a:effectLst/>
            </p:spPr>
            <p:txBody>
              <a:bodyPr anchor="ctr"/>
              <a:lstStyle/>
              <a:p>
                <a:pPr algn="ctr">
                  <a:defRPr/>
                </a:pPr>
                <a:endParaRPr lang="zh-CN" altLang="en-US" sz="1013" kern="0">
                  <a:solidFill>
                    <a:prstClr val="white"/>
                  </a:solidFill>
                </a:endParaRPr>
              </a:p>
            </p:txBody>
          </p:sp>
          <p:cxnSp>
            <p:nvCxnSpPr>
              <p:cNvPr id="46" name="直接连接符 67"/>
              <p:cNvCxnSpPr>
                <a:cxnSpLocks noChangeShapeType="1"/>
              </p:cNvCxnSpPr>
              <p:nvPr/>
            </p:nvCxnSpPr>
            <p:spPr bwMode="auto">
              <a:xfrm>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cxnSp>
            <p:nvCxnSpPr>
              <p:cNvPr id="47" name="直接连接符 68"/>
              <p:cNvCxnSpPr>
                <a:cxnSpLocks noChangeShapeType="1"/>
              </p:cNvCxnSpPr>
              <p:nvPr/>
            </p:nvCxnSpPr>
            <p:spPr bwMode="auto">
              <a:xfrm rot="5400000">
                <a:off x="1188720" y="1785024"/>
                <a:ext cx="900000" cy="0"/>
              </a:xfrm>
              <a:prstGeom prst="line">
                <a:avLst/>
              </a:prstGeom>
              <a:noFill/>
              <a:ln w="12700" algn="ctr">
                <a:solidFill>
                  <a:srgbClr val="F8CBAD"/>
                </a:solidFill>
                <a:prstDash val="dash"/>
                <a:miter lim="800000"/>
                <a:headEnd/>
                <a:tailEnd/>
              </a:ln>
              <a:extLst>
                <a:ext uri="{909E8E84-426E-40DD-AFC4-6F175D3DCCD1}">
                  <a14:hiddenFill xmlns:a14="http://schemas.microsoft.com/office/drawing/2010/main">
                    <a:noFill/>
                  </a14:hiddenFill>
                </a:ext>
              </a:extLst>
            </p:spPr>
          </p:cxnSp>
        </p:grpSp>
        <p:sp>
          <p:nvSpPr>
            <p:cNvPr id="51" name="文本框 50"/>
            <p:cNvSpPr txBox="1"/>
            <p:nvPr>
              <p:custDataLst>
                <p:tags r:id="rId3"/>
              </p:custDataLst>
            </p:nvPr>
          </p:nvSpPr>
          <p:spPr>
            <a:xfrm>
              <a:off x="5931069" y="1547299"/>
              <a:ext cx="638175" cy="622697"/>
            </a:xfrm>
            <a:prstGeom prst="rect">
              <a:avLst/>
            </a:prstGeom>
            <a:noFill/>
          </p:spPr>
          <p:txBody>
            <a:bodyPr wrap="none"/>
            <a:lstStyle/>
            <a:p>
              <a:pPr>
                <a:defRPr/>
              </a:pPr>
              <a:r>
                <a:rPr lang="zh-CN" altLang="en-US" sz="3600" spc="300" dirty="0">
                  <a:solidFill>
                    <a:srgbClr val="ED7D31"/>
                  </a:solidFill>
                  <a:latin typeface="华文新魏" panose="02010800040101010101" pitchFamily="2" charset="-122"/>
                  <a:ea typeface="华文新魏" panose="02010800040101010101" pitchFamily="2" charset="-122"/>
                </a:rPr>
                <a:t>节</a:t>
              </a:r>
            </a:p>
          </p:txBody>
        </p:sp>
      </p:grpSp>
      <p:sp>
        <p:nvSpPr>
          <p:cNvPr id="56" name="文本框 77"/>
          <p:cNvSpPr txBox="1">
            <a:spLocks noChangeArrowheads="1"/>
          </p:cNvSpPr>
          <p:nvPr>
            <p:custDataLst>
              <p:tags r:id="rId1"/>
            </p:custDataLst>
          </p:nvPr>
        </p:nvSpPr>
        <p:spPr bwMode="auto">
          <a:xfrm>
            <a:off x="3348178" y="2267091"/>
            <a:ext cx="3374231" cy="55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pPr>
            <a:r>
              <a:rPr lang="zh-CN" altLang="en-US" sz="1050" dirty="0">
                <a:solidFill>
                  <a:srgbClr val="7F7F7F"/>
                </a:solidFill>
                <a:latin typeface="幼圆" panose="02010509060101010101" pitchFamily="49" charset="-122"/>
                <a:ea typeface="幼圆" panose="02010509060101010101" pitchFamily="49" charset="-122"/>
              </a:rPr>
              <a:t>您的内容请写在这里您的内容请写在这里您的内容请写在这里您的内容您的内容请写在这里</a:t>
            </a:r>
            <a:endParaRPr lang="en-US" altLang="zh-CN" sz="1050" dirty="0">
              <a:solidFill>
                <a:srgbClr val="7F7F7F"/>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48481896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10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30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4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strVal val="#ppt_h"/>
                                          </p:val>
                                        </p:tav>
                                        <p:tav tm="100000">
                                          <p:val>
                                            <p:strVal val="#ppt_h"/>
                                          </p:val>
                                        </p:tav>
                                      </p:tavLst>
                                    </p:anim>
                                  </p:childTnLst>
                                </p:cTn>
                              </p:par>
                            </p:childTnLst>
                          </p:cTn>
                        </p:par>
                        <p:par>
                          <p:cTn id="21" fill="hold">
                            <p:stCondLst>
                              <p:cond delay="900"/>
                            </p:stCondLst>
                            <p:childTnLst>
                              <p:par>
                                <p:cTn id="22" presetID="22" presetClass="entr" presetSubtype="2" fill="hold" grpId="0" nodeType="after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wipe(right)">
                                      <p:cBhvr>
                                        <p:cTn id="24"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文本框 77"/>
</p:tagLst>
</file>

<file path=ppt/tags/tag10.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文本框 77"/>
</p:tagLst>
</file>

<file path=ppt/tags/tag11.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组合 65"/>
</p:tagLst>
</file>

<file path=ppt/tags/tag12.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TextBox 72"/>
</p:tagLst>
</file>

<file path=ppt/tags/tag13.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组合 61"/>
</p:tagLst>
</file>

<file path=ppt/tags/tag14.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TextBox 71"/>
</p:tagLst>
</file>

<file path=ppt/tags/tag15.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组合 57"/>
</p:tagLst>
</file>

<file path=ppt/tags/tag16.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TextBox 70"/>
</p:tagLst>
</file>

<file path=ppt/tags/tag17.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组合 53"/>
</p:tagLst>
</file>

<file path=ppt/tags/tag18.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TextBox 69"/>
</p:tagLst>
</file>

<file path=ppt/tags/tag19.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文本框 77"/>
</p:tagLst>
</file>

<file path=ppt/tags/tag2.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组合 65"/>
</p:tagLst>
</file>

<file path=ppt/tags/tag20.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组合 65"/>
</p:tagLst>
</file>

<file path=ppt/tags/tag21.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TextBox 72"/>
</p:tagLst>
</file>

<file path=ppt/tags/tag22.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组合 61"/>
</p:tagLst>
</file>

<file path=ppt/tags/tag23.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TextBox 71"/>
</p:tagLst>
</file>

<file path=ppt/tags/tag24.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组合 57"/>
</p:tagLst>
</file>

<file path=ppt/tags/tag25.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TextBox 70"/>
</p:tagLst>
</file>

<file path=ppt/tags/tag26.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组合 53"/>
</p:tagLst>
</file>

<file path=ppt/tags/tag27.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TextBox 69"/>
</p:tagLst>
</file>

<file path=ppt/tags/tag28.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文本框 77"/>
</p:tagLst>
</file>

<file path=ppt/tags/tag29.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组合 65"/>
</p:tagLst>
</file>

<file path=ppt/tags/tag3.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TextBox 72"/>
</p:tagLst>
</file>

<file path=ppt/tags/tag30.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TextBox 72"/>
</p:tagLst>
</file>

<file path=ppt/tags/tag31.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组合 61"/>
</p:tagLst>
</file>

<file path=ppt/tags/tag32.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TextBox 71"/>
</p:tagLst>
</file>

<file path=ppt/tags/tag33.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组合 57"/>
</p:tagLst>
</file>

<file path=ppt/tags/tag34.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TextBox 70"/>
</p:tagLst>
</file>

<file path=ppt/tags/tag35.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组合 53"/>
</p:tagLst>
</file>

<file path=ppt/tags/tag36.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TextBox 69"/>
</p:tagLst>
</file>

<file path=ppt/tags/tag4.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组合 61"/>
</p:tagLst>
</file>

<file path=ppt/tags/tag5.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TextBox 71"/>
</p:tagLst>
</file>

<file path=ppt/tags/tag6.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组合 57"/>
</p:tagLst>
</file>

<file path=ppt/tags/tag7.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TextBox 70"/>
</p:tagLst>
</file>

<file path=ppt/tags/tag8.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组合 53"/>
</p:tagLst>
</file>

<file path=ppt/tags/tag9.xml><?xml version="1.0" encoding="utf-8"?>
<p:tagLst xmlns:a="http://schemas.openxmlformats.org/drawingml/2006/main" xmlns:r="http://schemas.openxmlformats.org/officeDocument/2006/relationships" xmlns:p="http://schemas.openxmlformats.org/presentationml/2006/main">
  <p:tag name="MH" val="20170516143241"/>
  <p:tag name="MH_LIBRARY" val="GRAPHIC"/>
  <p:tag name="MH_ORDER" val="TextBox 69"/>
</p:tagLst>
</file>

<file path=ppt/theme/theme1.xml><?xml version="1.0" encoding="utf-8"?>
<a:theme xmlns:a="http://schemas.openxmlformats.org/drawingml/2006/main" name="第一PPT，www.1ppt.com​​">
  <a:themeElements>
    <a:clrScheme name="自定义 76">
      <a:dk1>
        <a:sysClr val="windowText" lastClr="000000"/>
      </a:dk1>
      <a:lt1>
        <a:sysClr val="window" lastClr="FFFFFF"/>
      </a:lt1>
      <a:dk2>
        <a:srgbClr val="44546A"/>
      </a:dk2>
      <a:lt2>
        <a:srgbClr val="034A90"/>
      </a:lt2>
      <a:accent1>
        <a:srgbClr val="00B050"/>
      </a:accent1>
      <a:accent2>
        <a:srgbClr val="2E75B5"/>
      </a:accent2>
      <a:accent3>
        <a:srgbClr val="C00000"/>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140</TotalTime>
  <Words>2982</Words>
  <Application>Microsoft Office PowerPoint</Application>
  <PresentationFormat>全屏显示(16:9)</PresentationFormat>
  <Paragraphs>278</Paragraphs>
  <Slides>28</Slides>
  <Notes>27</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28</vt:i4>
      </vt:variant>
    </vt:vector>
  </HeadingPairs>
  <TitlesOfParts>
    <vt:vector size="52" baseType="lpstr">
      <vt:lpstr>Arial Rounded MT Bold</vt:lpstr>
      <vt:lpstr>Clear Sans</vt:lpstr>
      <vt:lpstr>Fira Sans SemiBold Italic</vt:lpstr>
      <vt:lpstr>FontAwesome</vt:lpstr>
      <vt:lpstr>Gill Sans</vt:lpstr>
      <vt:lpstr>Helvetica Light</vt:lpstr>
      <vt:lpstr>Lato Regular</vt:lpstr>
      <vt:lpstr>Open Sans Light</vt:lpstr>
      <vt:lpstr>Raleway Light</vt:lpstr>
      <vt:lpstr>Roboto</vt:lpstr>
      <vt:lpstr>Sinkin Sans 400 Regular</vt:lpstr>
      <vt:lpstr>等线</vt:lpstr>
      <vt:lpstr>等线 Light</vt:lpstr>
      <vt:lpstr>华文新魏</vt:lpstr>
      <vt:lpstr>宋体</vt:lpstr>
      <vt:lpstr>微软雅黑</vt:lpstr>
      <vt:lpstr>幼圆</vt:lpstr>
      <vt:lpstr>Arial</vt:lpstr>
      <vt:lpstr>Calibri</vt:lpstr>
      <vt:lpstr>Calibri Light</vt:lpstr>
      <vt:lpstr>Impact</vt:lpstr>
      <vt:lpstr>Segoe UI</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卡通风</dc:title>
  <dc:creator>user</dc:creator>
  <cp:keywords>——</cp:keywords>
  <dc:description>——</dc:description>
  <cp:lastModifiedBy>阳光 男孩</cp:lastModifiedBy>
  <cp:revision>32</cp:revision>
  <dcterms:created xsi:type="dcterms:W3CDTF">2017-03-04T06:55:50Z</dcterms:created>
  <dcterms:modified xsi:type="dcterms:W3CDTF">2020-02-24T14:14:06Z</dcterms:modified>
</cp:coreProperties>
</file>