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82" r:id="rId4"/>
    <p:sldId id="271" r:id="rId5"/>
    <p:sldId id="259" r:id="rId6"/>
    <p:sldId id="260" r:id="rId7"/>
    <p:sldId id="261" r:id="rId8"/>
    <p:sldId id="283" r:id="rId9"/>
    <p:sldId id="269" r:id="rId10"/>
    <p:sldId id="262" r:id="rId11"/>
    <p:sldId id="263" r:id="rId12"/>
    <p:sldId id="264" r:id="rId13"/>
    <p:sldId id="265" r:id="rId14"/>
    <p:sldId id="284" r:id="rId15"/>
    <p:sldId id="272" r:id="rId16"/>
    <p:sldId id="266" r:id="rId17"/>
    <p:sldId id="267" r:id="rId18"/>
    <p:sldId id="268" r:id="rId19"/>
    <p:sldId id="270" r:id="rId20"/>
    <p:sldId id="285" r:id="rId21"/>
    <p:sldId id="273" r:id="rId22"/>
    <p:sldId id="274" r:id="rId23"/>
    <p:sldId id="275" r:id="rId24"/>
    <p:sldId id="276" r:id="rId25"/>
    <p:sldId id="286" r:id="rId26"/>
    <p:sldId id="28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69D8"/>
    <a:srgbClr val="04BFB1"/>
    <a:srgbClr val="FBAF01"/>
    <a:srgbClr val="F86070"/>
    <a:srgbClr val="F1EDE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41" autoAdjust="0"/>
    <p:restoredTop sz="94660"/>
  </p:normalViewPr>
  <p:slideViewPr>
    <p:cSldViewPr snapToGrid="0">
      <p:cViewPr varScale="1">
        <p:scale>
          <a:sx n="89" d="100"/>
          <a:sy n="89" d="100"/>
        </p:scale>
        <p:origin x="163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1186FD-AFBD-44B1-A68B-DAC08E91C886}" type="datetimeFigureOut">
              <a:rPr lang="zh-CN" altLang="en-US" smtClean="0"/>
              <a:t>2020/2/24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E1DE6-8CAC-4D63-87D2-3CCF7BA78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41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3270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5066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9395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8415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2650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0703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1451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9495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0835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186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115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6104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3646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6666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7954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9673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6136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453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0473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017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4506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681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081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5884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E1DE6-8CAC-4D63-87D2-3CCF7BA782D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130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C5AA-7ABA-4F37-8405-500D39CCD412}" type="datetimeFigureOut">
              <a:rPr lang="zh-CN" altLang="en-US" smtClean="0"/>
              <a:t>2020/2/24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273AE-5DEC-46A8-87EB-7875CED1E2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C5AA-7ABA-4F37-8405-500D39CCD412}" type="datetimeFigureOut">
              <a:rPr lang="zh-CN" altLang="en-US" smtClean="0"/>
              <a:t>2020/2/24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273AE-5DEC-46A8-87EB-7875CED1E2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C5AA-7ABA-4F37-8405-500D39CCD412}" type="datetimeFigureOut">
              <a:rPr lang="zh-CN" altLang="en-US" smtClean="0"/>
              <a:t>2020/2/24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273AE-5DEC-46A8-87EB-7875CED1E2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C5AA-7ABA-4F37-8405-500D39CCD412}" type="datetimeFigureOut">
              <a:rPr lang="zh-CN" altLang="en-US" smtClean="0"/>
              <a:t>2020/2/24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273AE-5DEC-46A8-87EB-7875CED1E2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C5AA-7ABA-4F37-8405-500D39CCD412}" type="datetimeFigureOut">
              <a:rPr lang="zh-CN" altLang="en-US" smtClean="0"/>
              <a:t>2020/2/24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273AE-5DEC-46A8-87EB-7875CED1E2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C5AA-7ABA-4F37-8405-500D39CCD412}" type="datetimeFigureOut">
              <a:rPr lang="zh-CN" altLang="en-US" smtClean="0"/>
              <a:t>2020/2/24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273AE-5DEC-46A8-87EB-7875CED1E2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C5AA-7ABA-4F37-8405-500D39CCD412}" type="datetimeFigureOut">
              <a:rPr lang="zh-CN" altLang="en-US" smtClean="0"/>
              <a:t>2020/2/24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273AE-5DEC-46A8-87EB-7875CED1E2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C5AA-7ABA-4F37-8405-500D39CCD412}" type="datetimeFigureOut">
              <a:rPr lang="zh-CN" altLang="en-US" smtClean="0"/>
              <a:t>2020/2/24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273AE-5DEC-46A8-87EB-7875CED1E2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/>
          <a:srcRect b="66462"/>
          <a:stretch/>
        </p:blipFill>
        <p:spPr>
          <a:xfrm>
            <a:off x="0" y="5099904"/>
            <a:ext cx="12192000" cy="1758096"/>
          </a:xfrm>
          <a:prstGeom prst="rect">
            <a:avLst/>
          </a:prstGeom>
        </p:spPr>
      </p:pic>
      <p:grpSp>
        <p:nvGrpSpPr>
          <p:cNvPr id="42" name="组合 41"/>
          <p:cNvGrpSpPr/>
          <p:nvPr userDrawn="1"/>
        </p:nvGrpSpPr>
        <p:grpSpPr>
          <a:xfrm>
            <a:off x="8905078" y="6615953"/>
            <a:ext cx="2794324" cy="238989"/>
            <a:chOff x="0" y="-1"/>
            <a:chExt cx="12824748" cy="3715473"/>
          </a:xfrm>
        </p:grpSpPr>
        <p:sp>
          <p:nvSpPr>
            <p:cNvPr id="43" name="矩形 42"/>
            <p:cNvSpPr/>
            <p:nvPr/>
          </p:nvSpPr>
          <p:spPr>
            <a:xfrm>
              <a:off x="0" y="-1"/>
              <a:ext cx="3206187" cy="3715473"/>
            </a:xfrm>
            <a:prstGeom prst="rect">
              <a:avLst/>
            </a:prstGeom>
            <a:solidFill>
              <a:srgbClr val="F86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3206187" y="-1"/>
              <a:ext cx="3206187" cy="3715473"/>
            </a:xfrm>
            <a:prstGeom prst="rect">
              <a:avLst/>
            </a:prstGeom>
            <a:solidFill>
              <a:srgbClr val="FBA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6412374" y="-1"/>
              <a:ext cx="3206187" cy="3715473"/>
            </a:xfrm>
            <a:prstGeom prst="rect">
              <a:avLst/>
            </a:prstGeom>
            <a:solidFill>
              <a:srgbClr val="04BF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9618561" y="-1"/>
              <a:ext cx="3206187" cy="3715473"/>
            </a:xfrm>
            <a:prstGeom prst="rect">
              <a:avLst/>
            </a:prstGeom>
            <a:solidFill>
              <a:srgbClr val="C769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C5AA-7ABA-4F37-8405-500D39CCD412}" type="datetimeFigureOut">
              <a:rPr lang="zh-CN" altLang="en-US" smtClean="0"/>
              <a:t>2020/2/24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273AE-5DEC-46A8-87EB-7875CED1E25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0" y="-582387"/>
            <a:ext cx="1480195" cy="2059799"/>
            <a:chOff x="0" y="-300447"/>
            <a:chExt cx="767282" cy="1067729"/>
          </a:xfrm>
        </p:grpSpPr>
        <p:grpSp>
          <p:nvGrpSpPr>
            <p:cNvPr id="35" name="组合 34"/>
            <p:cNvGrpSpPr/>
            <p:nvPr userDrawn="1"/>
          </p:nvGrpSpPr>
          <p:grpSpPr>
            <a:xfrm>
              <a:off x="0" y="0"/>
              <a:ext cx="767282" cy="767282"/>
              <a:chOff x="0" y="0"/>
              <a:chExt cx="1387042" cy="1387042"/>
            </a:xfrm>
          </p:grpSpPr>
          <p:sp>
            <p:nvSpPr>
              <p:cNvPr id="31" name="任意多边形 30"/>
              <p:cNvSpPr/>
              <p:nvPr userDrawn="1"/>
            </p:nvSpPr>
            <p:spPr>
              <a:xfrm>
                <a:off x="0" y="0"/>
                <a:ext cx="636116" cy="636116"/>
              </a:xfrm>
              <a:custGeom>
                <a:avLst/>
                <a:gdLst>
                  <a:gd name="connsiteX0" fmla="*/ 385808 w 636116"/>
                  <a:gd name="connsiteY0" fmla="*/ 0 h 636116"/>
                  <a:gd name="connsiteX1" fmla="*/ 636116 w 636116"/>
                  <a:gd name="connsiteY1" fmla="*/ 0 h 636116"/>
                  <a:gd name="connsiteX2" fmla="*/ 0 w 636116"/>
                  <a:gd name="connsiteY2" fmla="*/ 636116 h 636116"/>
                  <a:gd name="connsiteX3" fmla="*/ 0 w 636116"/>
                  <a:gd name="connsiteY3" fmla="*/ 385808 h 636116"/>
                  <a:gd name="connsiteX4" fmla="*/ 385808 w 636116"/>
                  <a:gd name="connsiteY4" fmla="*/ 0 h 636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6116" h="636116">
                    <a:moveTo>
                      <a:pt x="385808" y="0"/>
                    </a:moveTo>
                    <a:lnTo>
                      <a:pt x="636116" y="0"/>
                    </a:lnTo>
                    <a:lnTo>
                      <a:pt x="0" y="636116"/>
                    </a:lnTo>
                    <a:lnTo>
                      <a:pt x="0" y="385808"/>
                    </a:lnTo>
                    <a:lnTo>
                      <a:pt x="385808" y="0"/>
                    </a:lnTo>
                    <a:close/>
                  </a:path>
                </a:pathLst>
              </a:custGeom>
              <a:gradFill>
                <a:gsLst>
                  <a:gs pos="0">
                    <a:srgbClr val="C769D8"/>
                  </a:gs>
                  <a:gs pos="76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 userDrawn="1"/>
            </p:nvSpPr>
            <p:spPr>
              <a:xfrm>
                <a:off x="0" y="0"/>
                <a:ext cx="886424" cy="886424"/>
              </a:xfrm>
              <a:custGeom>
                <a:avLst/>
                <a:gdLst>
                  <a:gd name="connsiteX0" fmla="*/ 636117 w 886424"/>
                  <a:gd name="connsiteY0" fmla="*/ 0 h 886424"/>
                  <a:gd name="connsiteX1" fmla="*/ 886424 w 886424"/>
                  <a:gd name="connsiteY1" fmla="*/ 0 h 886424"/>
                  <a:gd name="connsiteX2" fmla="*/ 0 w 886424"/>
                  <a:gd name="connsiteY2" fmla="*/ 886424 h 886424"/>
                  <a:gd name="connsiteX3" fmla="*/ 0 w 886424"/>
                  <a:gd name="connsiteY3" fmla="*/ 636117 h 886424"/>
                  <a:gd name="connsiteX4" fmla="*/ 636117 w 886424"/>
                  <a:gd name="connsiteY4" fmla="*/ 0 h 886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6424" h="886424">
                    <a:moveTo>
                      <a:pt x="636117" y="0"/>
                    </a:moveTo>
                    <a:lnTo>
                      <a:pt x="886424" y="0"/>
                    </a:lnTo>
                    <a:lnTo>
                      <a:pt x="0" y="886424"/>
                    </a:lnTo>
                    <a:lnTo>
                      <a:pt x="0" y="636117"/>
                    </a:lnTo>
                    <a:lnTo>
                      <a:pt x="636117" y="0"/>
                    </a:lnTo>
                    <a:close/>
                  </a:path>
                </a:pathLst>
              </a:custGeom>
              <a:gradFill>
                <a:gsLst>
                  <a:gs pos="0">
                    <a:srgbClr val="FBAF01"/>
                  </a:gs>
                  <a:gs pos="76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 userDrawn="1"/>
            </p:nvSpPr>
            <p:spPr>
              <a:xfrm>
                <a:off x="0" y="0"/>
                <a:ext cx="1136732" cy="1136732"/>
              </a:xfrm>
              <a:custGeom>
                <a:avLst/>
                <a:gdLst>
                  <a:gd name="connsiteX0" fmla="*/ 886425 w 1136732"/>
                  <a:gd name="connsiteY0" fmla="*/ 0 h 1136732"/>
                  <a:gd name="connsiteX1" fmla="*/ 1136732 w 1136732"/>
                  <a:gd name="connsiteY1" fmla="*/ 0 h 1136732"/>
                  <a:gd name="connsiteX2" fmla="*/ 0 w 1136732"/>
                  <a:gd name="connsiteY2" fmla="*/ 1136732 h 1136732"/>
                  <a:gd name="connsiteX3" fmla="*/ 0 w 1136732"/>
                  <a:gd name="connsiteY3" fmla="*/ 886425 h 1136732"/>
                  <a:gd name="connsiteX4" fmla="*/ 886425 w 1136732"/>
                  <a:gd name="connsiteY4" fmla="*/ 0 h 113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6732" h="1136732">
                    <a:moveTo>
                      <a:pt x="886425" y="0"/>
                    </a:moveTo>
                    <a:lnTo>
                      <a:pt x="1136732" y="0"/>
                    </a:lnTo>
                    <a:lnTo>
                      <a:pt x="0" y="1136732"/>
                    </a:lnTo>
                    <a:lnTo>
                      <a:pt x="0" y="886425"/>
                    </a:lnTo>
                    <a:lnTo>
                      <a:pt x="886425" y="0"/>
                    </a:lnTo>
                    <a:close/>
                  </a:path>
                </a:pathLst>
              </a:custGeom>
              <a:gradFill>
                <a:gsLst>
                  <a:gs pos="0">
                    <a:srgbClr val="04BFB1"/>
                  </a:gs>
                  <a:gs pos="76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 userDrawn="1"/>
            </p:nvSpPr>
            <p:spPr>
              <a:xfrm>
                <a:off x="1" y="1"/>
                <a:ext cx="1387041" cy="1387041"/>
              </a:xfrm>
              <a:custGeom>
                <a:avLst/>
                <a:gdLst>
                  <a:gd name="connsiteX0" fmla="*/ 1136733 w 1387041"/>
                  <a:gd name="connsiteY0" fmla="*/ 0 h 1387041"/>
                  <a:gd name="connsiteX1" fmla="*/ 1387041 w 1387041"/>
                  <a:gd name="connsiteY1" fmla="*/ 0 h 1387041"/>
                  <a:gd name="connsiteX2" fmla="*/ 0 w 1387041"/>
                  <a:gd name="connsiteY2" fmla="*/ 1387041 h 1387041"/>
                  <a:gd name="connsiteX3" fmla="*/ 0 w 1387041"/>
                  <a:gd name="connsiteY3" fmla="*/ 1136733 h 1387041"/>
                  <a:gd name="connsiteX4" fmla="*/ 1136733 w 1387041"/>
                  <a:gd name="connsiteY4" fmla="*/ 0 h 1387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7041" h="1387041">
                    <a:moveTo>
                      <a:pt x="1136733" y="0"/>
                    </a:moveTo>
                    <a:lnTo>
                      <a:pt x="1387041" y="0"/>
                    </a:lnTo>
                    <a:lnTo>
                      <a:pt x="0" y="1387041"/>
                    </a:lnTo>
                    <a:lnTo>
                      <a:pt x="0" y="1136733"/>
                    </a:lnTo>
                    <a:lnTo>
                      <a:pt x="1136733" y="0"/>
                    </a:lnTo>
                    <a:close/>
                  </a:path>
                </a:pathLst>
              </a:custGeom>
              <a:gradFill>
                <a:gsLst>
                  <a:gs pos="0">
                    <a:srgbClr val="F86070"/>
                  </a:gs>
                  <a:gs pos="76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 userDrawn="1"/>
          </p:nvGrpSpPr>
          <p:grpSpPr>
            <a:xfrm rot="13500000">
              <a:off x="124450" y="-300447"/>
              <a:ext cx="600893" cy="600893"/>
              <a:chOff x="0" y="0"/>
              <a:chExt cx="1387042" cy="1387042"/>
            </a:xfrm>
          </p:grpSpPr>
          <p:sp>
            <p:nvSpPr>
              <p:cNvPr id="37" name="任意多边形 36"/>
              <p:cNvSpPr/>
              <p:nvPr userDrawn="1"/>
            </p:nvSpPr>
            <p:spPr>
              <a:xfrm>
                <a:off x="0" y="0"/>
                <a:ext cx="636116" cy="636116"/>
              </a:xfrm>
              <a:custGeom>
                <a:avLst/>
                <a:gdLst>
                  <a:gd name="connsiteX0" fmla="*/ 385808 w 636116"/>
                  <a:gd name="connsiteY0" fmla="*/ 0 h 636116"/>
                  <a:gd name="connsiteX1" fmla="*/ 636116 w 636116"/>
                  <a:gd name="connsiteY1" fmla="*/ 0 h 636116"/>
                  <a:gd name="connsiteX2" fmla="*/ 0 w 636116"/>
                  <a:gd name="connsiteY2" fmla="*/ 636116 h 636116"/>
                  <a:gd name="connsiteX3" fmla="*/ 0 w 636116"/>
                  <a:gd name="connsiteY3" fmla="*/ 385808 h 636116"/>
                  <a:gd name="connsiteX4" fmla="*/ 385808 w 636116"/>
                  <a:gd name="connsiteY4" fmla="*/ 0 h 636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6116" h="636116">
                    <a:moveTo>
                      <a:pt x="385808" y="0"/>
                    </a:moveTo>
                    <a:lnTo>
                      <a:pt x="636116" y="0"/>
                    </a:lnTo>
                    <a:lnTo>
                      <a:pt x="0" y="636116"/>
                    </a:lnTo>
                    <a:lnTo>
                      <a:pt x="0" y="385808"/>
                    </a:lnTo>
                    <a:lnTo>
                      <a:pt x="385808" y="0"/>
                    </a:lnTo>
                    <a:close/>
                  </a:path>
                </a:pathLst>
              </a:custGeom>
              <a:gradFill>
                <a:gsLst>
                  <a:gs pos="0">
                    <a:srgbClr val="C769D8"/>
                  </a:gs>
                  <a:gs pos="76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 userDrawn="1"/>
            </p:nvSpPr>
            <p:spPr>
              <a:xfrm>
                <a:off x="0" y="0"/>
                <a:ext cx="886424" cy="886424"/>
              </a:xfrm>
              <a:custGeom>
                <a:avLst/>
                <a:gdLst>
                  <a:gd name="connsiteX0" fmla="*/ 636117 w 886424"/>
                  <a:gd name="connsiteY0" fmla="*/ 0 h 886424"/>
                  <a:gd name="connsiteX1" fmla="*/ 886424 w 886424"/>
                  <a:gd name="connsiteY1" fmla="*/ 0 h 886424"/>
                  <a:gd name="connsiteX2" fmla="*/ 0 w 886424"/>
                  <a:gd name="connsiteY2" fmla="*/ 886424 h 886424"/>
                  <a:gd name="connsiteX3" fmla="*/ 0 w 886424"/>
                  <a:gd name="connsiteY3" fmla="*/ 636117 h 886424"/>
                  <a:gd name="connsiteX4" fmla="*/ 636117 w 886424"/>
                  <a:gd name="connsiteY4" fmla="*/ 0 h 886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6424" h="886424">
                    <a:moveTo>
                      <a:pt x="636117" y="0"/>
                    </a:moveTo>
                    <a:lnTo>
                      <a:pt x="886424" y="0"/>
                    </a:lnTo>
                    <a:lnTo>
                      <a:pt x="0" y="886424"/>
                    </a:lnTo>
                    <a:lnTo>
                      <a:pt x="0" y="636117"/>
                    </a:lnTo>
                    <a:lnTo>
                      <a:pt x="636117" y="0"/>
                    </a:lnTo>
                    <a:close/>
                  </a:path>
                </a:pathLst>
              </a:custGeom>
              <a:gradFill>
                <a:gsLst>
                  <a:gs pos="0">
                    <a:srgbClr val="FBAF01"/>
                  </a:gs>
                  <a:gs pos="76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 userDrawn="1"/>
            </p:nvSpPr>
            <p:spPr>
              <a:xfrm>
                <a:off x="0" y="0"/>
                <a:ext cx="1136732" cy="1136732"/>
              </a:xfrm>
              <a:custGeom>
                <a:avLst/>
                <a:gdLst>
                  <a:gd name="connsiteX0" fmla="*/ 886425 w 1136732"/>
                  <a:gd name="connsiteY0" fmla="*/ 0 h 1136732"/>
                  <a:gd name="connsiteX1" fmla="*/ 1136732 w 1136732"/>
                  <a:gd name="connsiteY1" fmla="*/ 0 h 1136732"/>
                  <a:gd name="connsiteX2" fmla="*/ 0 w 1136732"/>
                  <a:gd name="connsiteY2" fmla="*/ 1136732 h 1136732"/>
                  <a:gd name="connsiteX3" fmla="*/ 0 w 1136732"/>
                  <a:gd name="connsiteY3" fmla="*/ 886425 h 1136732"/>
                  <a:gd name="connsiteX4" fmla="*/ 886425 w 1136732"/>
                  <a:gd name="connsiteY4" fmla="*/ 0 h 113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6732" h="1136732">
                    <a:moveTo>
                      <a:pt x="886425" y="0"/>
                    </a:moveTo>
                    <a:lnTo>
                      <a:pt x="1136732" y="0"/>
                    </a:lnTo>
                    <a:lnTo>
                      <a:pt x="0" y="1136732"/>
                    </a:lnTo>
                    <a:lnTo>
                      <a:pt x="0" y="886425"/>
                    </a:lnTo>
                    <a:lnTo>
                      <a:pt x="886425" y="0"/>
                    </a:lnTo>
                    <a:close/>
                  </a:path>
                </a:pathLst>
              </a:custGeom>
              <a:gradFill>
                <a:gsLst>
                  <a:gs pos="0">
                    <a:srgbClr val="04BFB1"/>
                  </a:gs>
                  <a:gs pos="76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 userDrawn="1"/>
            </p:nvSpPr>
            <p:spPr>
              <a:xfrm>
                <a:off x="1" y="1"/>
                <a:ext cx="1387041" cy="1387041"/>
              </a:xfrm>
              <a:custGeom>
                <a:avLst/>
                <a:gdLst>
                  <a:gd name="connsiteX0" fmla="*/ 1136733 w 1387041"/>
                  <a:gd name="connsiteY0" fmla="*/ 0 h 1387041"/>
                  <a:gd name="connsiteX1" fmla="*/ 1387041 w 1387041"/>
                  <a:gd name="connsiteY1" fmla="*/ 0 h 1387041"/>
                  <a:gd name="connsiteX2" fmla="*/ 0 w 1387041"/>
                  <a:gd name="connsiteY2" fmla="*/ 1387041 h 1387041"/>
                  <a:gd name="connsiteX3" fmla="*/ 0 w 1387041"/>
                  <a:gd name="connsiteY3" fmla="*/ 1136733 h 1387041"/>
                  <a:gd name="connsiteX4" fmla="*/ 1136733 w 1387041"/>
                  <a:gd name="connsiteY4" fmla="*/ 0 h 1387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7041" h="1387041">
                    <a:moveTo>
                      <a:pt x="1136733" y="0"/>
                    </a:moveTo>
                    <a:lnTo>
                      <a:pt x="1387041" y="0"/>
                    </a:lnTo>
                    <a:lnTo>
                      <a:pt x="0" y="1387041"/>
                    </a:lnTo>
                    <a:lnTo>
                      <a:pt x="0" y="1136733"/>
                    </a:lnTo>
                    <a:lnTo>
                      <a:pt x="1136733" y="0"/>
                    </a:lnTo>
                    <a:close/>
                  </a:path>
                </a:pathLst>
              </a:custGeom>
              <a:gradFill>
                <a:gsLst>
                  <a:gs pos="0">
                    <a:srgbClr val="F86070"/>
                  </a:gs>
                  <a:gs pos="76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C5AA-7ABA-4F37-8405-500D39CCD412}" type="datetimeFigureOut">
              <a:rPr lang="zh-CN" altLang="en-US" smtClean="0"/>
              <a:t>2020/2/24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273AE-5DEC-46A8-87EB-7875CED1E2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C5AA-7ABA-4F37-8405-500D39CCD412}" type="datetimeFigureOut">
              <a:rPr lang="zh-CN" altLang="en-US" smtClean="0"/>
              <a:t>2020/2/24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273AE-5DEC-46A8-87EB-7875CED1E2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4C5AA-7ABA-4F37-8405-500D39CCD412}" type="datetimeFigureOut">
              <a:rPr lang="zh-CN" altLang="en-US" smtClean="0"/>
              <a:t>2020/2/24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273AE-5DEC-46A8-87EB-7875CED1E2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/>
          <a:srcRect b="29919"/>
          <a:stretch/>
        </p:blipFill>
        <p:spPr>
          <a:xfrm>
            <a:off x="0" y="3184294"/>
            <a:ext cx="12192000" cy="3673706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 rot="10800000">
            <a:off x="3032954" y="3184291"/>
            <a:ext cx="6096000" cy="3715473"/>
            <a:chOff x="0" y="-1"/>
            <a:chExt cx="12824748" cy="37154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F86070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206187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FBAF0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412374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04BFB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9618561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C769D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033196" y="926156"/>
            <a:ext cx="8095515" cy="2258138"/>
            <a:chOff x="2033196" y="1523446"/>
            <a:chExt cx="8095515" cy="2258138"/>
          </a:xfrm>
        </p:grpSpPr>
        <p:sp>
          <p:nvSpPr>
            <p:cNvPr id="38" name="椭圆 37"/>
            <p:cNvSpPr/>
            <p:nvPr/>
          </p:nvSpPr>
          <p:spPr>
            <a:xfrm>
              <a:off x="2033196" y="1523449"/>
              <a:ext cx="2258135" cy="2258135"/>
            </a:xfrm>
            <a:prstGeom prst="ellipse">
              <a:avLst/>
            </a:prstGeom>
            <a:gradFill>
              <a:gsLst>
                <a:gs pos="0">
                  <a:srgbClr val="C769D8"/>
                </a:gs>
                <a:gs pos="100000">
                  <a:srgbClr val="C769D8"/>
                </a:gs>
              </a:gsLst>
              <a:lin ang="5400000" scaled="1"/>
            </a:gra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dirty="0" smtClean="0">
                  <a:solidFill>
                    <a:prstClr val="white"/>
                  </a:solidFill>
                  <a:cs typeface="+mn-ea"/>
                  <a:sym typeface="+mn-lt"/>
                </a:rPr>
                <a:t>毕</a:t>
              </a:r>
              <a:endParaRPr lang="zh-CN" altLang="en-US" sz="8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78989" y="1523449"/>
              <a:ext cx="2258135" cy="2258135"/>
            </a:xfrm>
            <a:prstGeom prst="ellipse">
              <a:avLst/>
            </a:prstGeom>
            <a:solidFill>
              <a:srgbClr val="FBAF01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dirty="0" smtClean="0">
                  <a:solidFill>
                    <a:prstClr val="white"/>
                  </a:solidFill>
                  <a:cs typeface="+mn-ea"/>
                  <a:sym typeface="+mn-lt"/>
                </a:rPr>
                <a:t>业</a:t>
              </a:r>
              <a:endParaRPr lang="zh-CN" altLang="en-US" sz="8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924782" y="1523448"/>
              <a:ext cx="2258135" cy="2258135"/>
            </a:xfrm>
            <a:prstGeom prst="ellipse">
              <a:avLst/>
            </a:prstGeom>
            <a:solidFill>
              <a:srgbClr val="04BFB1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dirty="0">
                  <a:solidFill>
                    <a:prstClr val="white"/>
                  </a:solidFill>
                  <a:cs typeface="+mn-ea"/>
                  <a:sym typeface="+mn-lt"/>
                </a:rPr>
                <a:t>答</a:t>
              </a:r>
            </a:p>
          </p:txBody>
        </p:sp>
        <p:sp>
          <p:nvSpPr>
            <p:cNvPr id="41" name="椭圆 40"/>
            <p:cNvSpPr/>
            <p:nvPr/>
          </p:nvSpPr>
          <p:spPr>
            <a:xfrm>
              <a:off x="7870576" y="1523446"/>
              <a:ext cx="2258135" cy="2258135"/>
            </a:xfrm>
            <a:prstGeom prst="ellipse">
              <a:avLst/>
            </a:prstGeom>
            <a:solidFill>
              <a:srgbClr val="C769D8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dirty="0">
                  <a:solidFill>
                    <a:prstClr val="white"/>
                  </a:solidFill>
                  <a:cs typeface="+mn-ea"/>
                  <a:sym typeface="+mn-lt"/>
                </a:rPr>
                <a:t>辩</a:t>
              </a:r>
            </a:p>
          </p:txBody>
        </p:sp>
      </p:grpSp>
      <p:sp>
        <p:nvSpPr>
          <p:cNvPr id="31" name="矩形 30"/>
          <p:cNvSpPr/>
          <p:nvPr/>
        </p:nvSpPr>
        <p:spPr bwMode="auto">
          <a:xfrm>
            <a:off x="2862798" y="3611729"/>
            <a:ext cx="64663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阿里巴巴普惠体 H" panose="00020600040101010101" pitchFamily="18" charset="-122"/>
                <a:sym typeface="+mn-lt"/>
              </a:rPr>
              <a:t>论文开题报告答辩模板</a:t>
            </a:r>
          </a:p>
        </p:txBody>
      </p:sp>
      <p:sp>
        <p:nvSpPr>
          <p:cNvPr id="44" name="右大括号 43"/>
          <p:cNvSpPr/>
          <p:nvPr/>
        </p:nvSpPr>
        <p:spPr>
          <a:xfrm rot="5400000">
            <a:off x="5691802" y="490504"/>
            <a:ext cx="808388" cy="7304807"/>
          </a:xfrm>
          <a:prstGeom prst="rightBrace">
            <a:avLst>
              <a:gd name="adj1" fmla="val 119952"/>
              <a:gd name="adj2" fmla="val 50000"/>
            </a:avLst>
          </a:prstGeom>
          <a:ln w="222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4840024" y="4778078"/>
            <a:ext cx="2511944" cy="48613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汇报人：</a:t>
            </a:r>
            <a:r>
              <a:rPr lang="en-US" altLang="zh-CN" dirty="0" smtClean="0"/>
              <a:t>Sunny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flipV="1">
            <a:off x="3212416" y="2510085"/>
            <a:ext cx="2065541" cy="39033"/>
          </a:xfrm>
          <a:custGeom>
            <a:avLst/>
            <a:gdLst>
              <a:gd name="connsiteX0" fmla="*/ 4067175 w 4067175"/>
              <a:gd name="connsiteY0" fmla="*/ 0 h 0"/>
              <a:gd name="connsiteX1" fmla="*/ 0 w 40671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67175">
                <a:moveTo>
                  <a:pt x="406717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212416" y="3972771"/>
            <a:ext cx="740016" cy="39033"/>
          </a:xfrm>
          <a:custGeom>
            <a:avLst/>
            <a:gdLst>
              <a:gd name="connsiteX0" fmla="*/ 2438400 w 2438400"/>
              <a:gd name="connsiteY0" fmla="*/ 0 h 0"/>
              <a:gd name="connsiteX1" fmla="*/ 0 w 24384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38400">
                <a:moveTo>
                  <a:pt x="2438400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212417" y="5494547"/>
            <a:ext cx="1252335" cy="0"/>
          </a:xfrm>
          <a:custGeom>
            <a:avLst/>
            <a:gdLst>
              <a:gd name="connsiteX0" fmla="*/ 1466850 w 1466850"/>
              <a:gd name="connsiteY0" fmla="*/ 0 h 0"/>
              <a:gd name="connsiteX1" fmla="*/ 0 w 14668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6850">
                <a:moveTo>
                  <a:pt x="1466850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 flipV="1">
            <a:off x="7980507" y="3160650"/>
            <a:ext cx="924343" cy="39033"/>
          </a:xfrm>
          <a:custGeom>
            <a:avLst/>
            <a:gdLst>
              <a:gd name="connsiteX0" fmla="*/ 4067175 w 4067175"/>
              <a:gd name="connsiteY0" fmla="*/ 0 h 0"/>
              <a:gd name="connsiteX1" fmla="*/ 0 w 40671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67175">
                <a:moveTo>
                  <a:pt x="406717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 flipV="1">
            <a:off x="7748744" y="5144326"/>
            <a:ext cx="1156106" cy="74585"/>
          </a:xfrm>
          <a:custGeom>
            <a:avLst/>
            <a:gdLst>
              <a:gd name="connsiteX0" fmla="*/ 4067175 w 4067175"/>
              <a:gd name="connsiteY0" fmla="*/ 0 h 0"/>
              <a:gd name="connsiteX1" fmla="*/ 0 w 40671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67175">
                <a:moveTo>
                  <a:pt x="406717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43711" y="1864944"/>
            <a:ext cx="4720654" cy="4595962"/>
            <a:chOff x="3743711" y="1864944"/>
            <a:chExt cx="4720654" cy="4595962"/>
          </a:xfrm>
        </p:grpSpPr>
        <p:sp>
          <p:nvSpPr>
            <p:cNvPr id="22" name="Freeform 5"/>
            <p:cNvSpPr/>
            <p:nvPr/>
          </p:nvSpPr>
          <p:spPr bwMode="auto">
            <a:xfrm>
              <a:off x="5008244" y="1864944"/>
              <a:ext cx="2190231" cy="2190232"/>
            </a:xfrm>
            <a:custGeom>
              <a:avLst/>
              <a:gdLst>
                <a:gd name="T0" fmla="*/ 170 w 1404"/>
                <a:gd name="T1" fmla="*/ 1009 h 1404"/>
                <a:gd name="T2" fmla="*/ 395 w 1404"/>
                <a:gd name="T3" fmla="*/ 169 h 1404"/>
                <a:gd name="T4" fmla="*/ 1234 w 1404"/>
                <a:gd name="T5" fmla="*/ 394 h 1404"/>
                <a:gd name="T6" fmla="*/ 1009 w 1404"/>
                <a:gd name="T7" fmla="*/ 1234 h 1404"/>
                <a:gd name="T8" fmla="*/ 170 w 1404"/>
                <a:gd name="T9" fmla="*/ 1009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4" h="1404">
                  <a:moveTo>
                    <a:pt x="170" y="1009"/>
                  </a:moveTo>
                  <a:cubicBezTo>
                    <a:pt x="0" y="715"/>
                    <a:pt x="101" y="339"/>
                    <a:pt x="395" y="169"/>
                  </a:cubicBezTo>
                  <a:cubicBezTo>
                    <a:pt x="689" y="0"/>
                    <a:pt x="1065" y="100"/>
                    <a:pt x="1234" y="394"/>
                  </a:cubicBezTo>
                  <a:cubicBezTo>
                    <a:pt x="1404" y="688"/>
                    <a:pt x="1303" y="1064"/>
                    <a:pt x="1009" y="1234"/>
                  </a:cubicBezTo>
                  <a:cubicBezTo>
                    <a:pt x="715" y="1404"/>
                    <a:pt x="339" y="1303"/>
                    <a:pt x="170" y="1009"/>
                  </a:cubicBezTo>
                  <a:close/>
                </a:path>
              </a:pathLst>
            </a:custGeom>
            <a:solidFill>
              <a:srgbClr val="F860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6"/>
            <p:cNvSpPr/>
            <p:nvPr/>
          </p:nvSpPr>
          <p:spPr bwMode="auto">
            <a:xfrm>
              <a:off x="3743711" y="2783865"/>
              <a:ext cx="2190231" cy="2190232"/>
            </a:xfrm>
            <a:custGeom>
              <a:avLst/>
              <a:gdLst>
                <a:gd name="T0" fmla="*/ 170 w 1404"/>
                <a:gd name="T1" fmla="*/ 395 h 1404"/>
                <a:gd name="T2" fmla="*/ 1009 w 1404"/>
                <a:gd name="T3" fmla="*/ 170 h 1404"/>
                <a:gd name="T4" fmla="*/ 1234 w 1404"/>
                <a:gd name="T5" fmla="*/ 1009 h 1404"/>
                <a:gd name="T6" fmla="*/ 395 w 1404"/>
                <a:gd name="T7" fmla="*/ 1234 h 1404"/>
                <a:gd name="T8" fmla="*/ 170 w 1404"/>
                <a:gd name="T9" fmla="*/ 395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4" h="1404">
                  <a:moveTo>
                    <a:pt x="170" y="395"/>
                  </a:moveTo>
                  <a:cubicBezTo>
                    <a:pt x="339" y="101"/>
                    <a:pt x="715" y="0"/>
                    <a:pt x="1009" y="170"/>
                  </a:cubicBezTo>
                  <a:cubicBezTo>
                    <a:pt x="1303" y="339"/>
                    <a:pt x="1404" y="715"/>
                    <a:pt x="1234" y="1009"/>
                  </a:cubicBezTo>
                  <a:cubicBezTo>
                    <a:pt x="1065" y="1303"/>
                    <a:pt x="689" y="1404"/>
                    <a:pt x="395" y="1234"/>
                  </a:cubicBezTo>
                  <a:cubicBezTo>
                    <a:pt x="101" y="1064"/>
                    <a:pt x="0" y="689"/>
                    <a:pt x="170" y="395"/>
                  </a:cubicBezTo>
                  <a:close/>
                </a:path>
              </a:pathLst>
            </a:custGeom>
            <a:solidFill>
              <a:srgbClr val="FBAF0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7"/>
            <p:cNvSpPr/>
            <p:nvPr/>
          </p:nvSpPr>
          <p:spPr bwMode="auto">
            <a:xfrm>
              <a:off x="4227568" y="4270674"/>
              <a:ext cx="2190231" cy="2190232"/>
            </a:xfrm>
            <a:custGeom>
              <a:avLst/>
              <a:gdLst>
                <a:gd name="T0" fmla="*/ 169 w 1404"/>
                <a:gd name="T1" fmla="*/ 1010 h 1404"/>
                <a:gd name="T2" fmla="*/ 394 w 1404"/>
                <a:gd name="T3" fmla="*/ 170 h 1404"/>
                <a:gd name="T4" fmla="*/ 1234 w 1404"/>
                <a:gd name="T5" fmla="*/ 395 h 1404"/>
                <a:gd name="T6" fmla="*/ 1009 w 1404"/>
                <a:gd name="T7" fmla="*/ 1235 h 1404"/>
                <a:gd name="T8" fmla="*/ 169 w 1404"/>
                <a:gd name="T9" fmla="*/ 1010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4" h="1404">
                  <a:moveTo>
                    <a:pt x="169" y="1010"/>
                  </a:moveTo>
                  <a:cubicBezTo>
                    <a:pt x="0" y="716"/>
                    <a:pt x="100" y="340"/>
                    <a:pt x="394" y="170"/>
                  </a:cubicBezTo>
                  <a:cubicBezTo>
                    <a:pt x="688" y="0"/>
                    <a:pt x="1064" y="101"/>
                    <a:pt x="1234" y="395"/>
                  </a:cubicBezTo>
                  <a:cubicBezTo>
                    <a:pt x="1404" y="689"/>
                    <a:pt x="1303" y="1065"/>
                    <a:pt x="1009" y="1235"/>
                  </a:cubicBezTo>
                  <a:cubicBezTo>
                    <a:pt x="715" y="1404"/>
                    <a:pt x="339" y="1304"/>
                    <a:pt x="169" y="1010"/>
                  </a:cubicBezTo>
                  <a:close/>
                </a:path>
              </a:pathLst>
            </a:custGeom>
            <a:solidFill>
              <a:srgbClr val="04BF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5927166" y="4407564"/>
              <a:ext cx="1917808" cy="1917808"/>
            </a:xfrm>
            <a:prstGeom prst="ellipse">
              <a:avLst/>
            </a:prstGeom>
            <a:solidFill>
              <a:srgbClr val="C769D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6406957" y="2885516"/>
              <a:ext cx="2057408" cy="2088581"/>
            </a:xfrm>
            <a:custGeom>
              <a:avLst/>
              <a:gdLst>
                <a:gd name="T0" fmla="*/ 924 w 1319"/>
                <a:gd name="T1" fmla="*/ 105 h 1339"/>
                <a:gd name="T2" fmla="*/ 421 w 1319"/>
                <a:gd name="T3" fmla="*/ 55 h 1339"/>
                <a:gd name="T4" fmla="*/ 113 w 1319"/>
                <a:gd name="T5" fmla="*/ 580 h 1339"/>
                <a:gd name="T6" fmla="*/ 2 w 1319"/>
                <a:gd name="T7" fmla="*/ 630 h 1339"/>
                <a:gd name="T8" fmla="*/ 310 w 1319"/>
                <a:gd name="T9" fmla="*/ 1169 h 1339"/>
                <a:gd name="T10" fmla="*/ 1149 w 1319"/>
                <a:gd name="T11" fmla="*/ 944 h 1339"/>
                <a:gd name="T12" fmla="*/ 924 w 1319"/>
                <a:gd name="T13" fmla="*/ 105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9" h="1339">
                  <a:moveTo>
                    <a:pt x="924" y="105"/>
                  </a:moveTo>
                  <a:cubicBezTo>
                    <a:pt x="765" y="13"/>
                    <a:pt x="582" y="0"/>
                    <a:pt x="421" y="55"/>
                  </a:cubicBezTo>
                  <a:cubicBezTo>
                    <a:pt x="418" y="264"/>
                    <a:pt x="308" y="467"/>
                    <a:pt x="113" y="580"/>
                  </a:cubicBezTo>
                  <a:cubicBezTo>
                    <a:pt x="77" y="601"/>
                    <a:pt x="40" y="617"/>
                    <a:pt x="2" y="630"/>
                  </a:cubicBezTo>
                  <a:cubicBezTo>
                    <a:pt x="0" y="845"/>
                    <a:pt x="111" y="1054"/>
                    <a:pt x="310" y="1169"/>
                  </a:cubicBezTo>
                  <a:cubicBezTo>
                    <a:pt x="604" y="1339"/>
                    <a:pt x="980" y="1238"/>
                    <a:pt x="1149" y="944"/>
                  </a:cubicBezTo>
                  <a:cubicBezTo>
                    <a:pt x="1319" y="650"/>
                    <a:pt x="1218" y="274"/>
                    <a:pt x="924" y="10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Freeform 10"/>
          <p:cNvSpPr/>
          <p:nvPr/>
        </p:nvSpPr>
        <p:spPr bwMode="auto">
          <a:xfrm>
            <a:off x="4784613" y="2842145"/>
            <a:ext cx="2638850" cy="2511447"/>
          </a:xfrm>
          <a:custGeom>
            <a:avLst/>
            <a:gdLst>
              <a:gd name="T0" fmla="*/ 371 w 1947"/>
              <a:gd name="T1" fmla="*/ 1853 h 1853"/>
              <a:gd name="T2" fmla="*/ 0 w 1947"/>
              <a:gd name="T3" fmla="*/ 708 h 1853"/>
              <a:gd name="T4" fmla="*/ 973 w 1947"/>
              <a:gd name="T5" fmla="*/ 0 h 1853"/>
              <a:gd name="T6" fmla="*/ 1947 w 1947"/>
              <a:gd name="T7" fmla="*/ 708 h 1853"/>
              <a:gd name="T8" fmla="*/ 1575 w 1947"/>
              <a:gd name="T9" fmla="*/ 1853 h 1853"/>
              <a:gd name="T10" fmla="*/ 371 w 1947"/>
              <a:gd name="T11" fmla="*/ 1853 h 1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47" h="1853">
                <a:moveTo>
                  <a:pt x="371" y="1853"/>
                </a:moveTo>
                <a:lnTo>
                  <a:pt x="0" y="708"/>
                </a:lnTo>
                <a:lnTo>
                  <a:pt x="973" y="0"/>
                </a:lnTo>
                <a:lnTo>
                  <a:pt x="1947" y="708"/>
                </a:lnTo>
                <a:lnTo>
                  <a:pt x="1575" y="1853"/>
                </a:lnTo>
                <a:lnTo>
                  <a:pt x="371" y="1853"/>
                </a:lnTo>
                <a:close/>
              </a:path>
            </a:pathLst>
          </a:cu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5700822" y="3778121"/>
            <a:ext cx="843023" cy="843022"/>
          </a:xfrm>
          <a:custGeom>
            <a:avLst/>
            <a:gdLst>
              <a:gd name="connsiteX0" fmla="*/ 734066 w 1656097"/>
              <a:gd name="connsiteY0" fmla="*/ 0 h 1656098"/>
              <a:gd name="connsiteX1" fmla="*/ 922032 w 1656097"/>
              <a:gd name="connsiteY1" fmla="*/ 0 h 1656098"/>
              <a:gd name="connsiteX2" fmla="*/ 958682 w 1656097"/>
              <a:gd name="connsiteY2" fmla="*/ 170987 h 1656098"/>
              <a:gd name="connsiteX3" fmla="*/ 967537 w 1656097"/>
              <a:gd name="connsiteY3" fmla="*/ 172338 h 1656098"/>
              <a:gd name="connsiteX4" fmla="*/ 1042604 w 1656097"/>
              <a:gd name="connsiteY4" fmla="*/ 194634 h 1656098"/>
              <a:gd name="connsiteX5" fmla="*/ 1160682 w 1656097"/>
              <a:gd name="connsiteY5" fmla="*/ 63947 h 1656098"/>
              <a:gd name="connsiteX6" fmla="*/ 1323465 w 1656097"/>
              <a:gd name="connsiteY6" fmla="*/ 157929 h 1656098"/>
              <a:gd name="connsiteX7" fmla="*/ 1271151 w 1656097"/>
              <a:gd name="connsiteY7" fmla="*/ 319877 h 1656098"/>
              <a:gd name="connsiteX8" fmla="*/ 1280994 w 1656097"/>
              <a:gd name="connsiteY8" fmla="*/ 327054 h 1656098"/>
              <a:gd name="connsiteX9" fmla="*/ 1333335 w 1656097"/>
              <a:gd name="connsiteY9" fmla="*/ 377405 h 1656098"/>
              <a:gd name="connsiteX10" fmla="*/ 1338950 w 1656097"/>
              <a:gd name="connsiteY10" fmla="*/ 384065 h 1656098"/>
              <a:gd name="connsiteX11" fmla="*/ 1498169 w 1656097"/>
              <a:gd name="connsiteY11" fmla="*/ 332634 h 1656098"/>
              <a:gd name="connsiteX12" fmla="*/ 1592152 w 1656097"/>
              <a:gd name="connsiteY12" fmla="*/ 495417 h 1656098"/>
              <a:gd name="connsiteX13" fmla="*/ 1473528 w 1656097"/>
              <a:gd name="connsiteY13" fmla="*/ 602595 h 1656098"/>
              <a:gd name="connsiteX14" fmla="*/ 1483127 w 1656097"/>
              <a:gd name="connsiteY14" fmla="*/ 626411 h 1656098"/>
              <a:gd name="connsiteX15" fmla="*/ 1501984 w 1656097"/>
              <a:gd name="connsiteY15" fmla="*/ 701032 h 1656098"/>
              <a:gd name="connsiteX16" fmla="*/ 1656097 w 1656097"/>
              <a:gd name="connsiteY16" fmla="*/ 734067 h 1656098"/>
              <a:gd name="connsiteX17" fmla="*/ 1656097 w 1656097"/>
              <a:gd name="connsiteY17" fmla="*/ 922032 h 1656098"/>
              <a:gd name="connsiteX18" fmla="*/ 1511749 w 1656097"/>
              <a:gd name="connsiteY18" fmla="*/ 952973 h 1656098"/>
              <a:gd name="connsiteX19" fmla="*/ 1506114 w 1656097"/>
              <a:gd name="connsiteY19" fmla="*/ 989892 h 1656098"/>
              <a:gd name="connsiteX20" fmla="*/ 1491538 w 1656097"/>
              <a:gd name="connsiteY20" fmla="*/ 1048074 h 1656098"/>
              <a:gd name="connsiteX21" fmla="*/ 1485827 w 1656097"/>
              <a:gd name="connsiteY21" fmla="*/ 1064617 h 1656098"/>
              <a:gd name="connsiteX22" fmla="*/ 1592152 w 1656097"/>
              <a:gd name="connsiteY22" fmla="*/ 1160683 h 1656098"/>
              <a:gd name="connsiteX23" fmla="*/ 1498169 w 1656097"/>
              <a:gd name="connsiteY23" fmla="*/ 1323465 h 1656098"/>
              <a:gd name="connsiteX24" fmla="*/ 1367507 w 1656097"/>
              <a:gd name="connsiteY24" fmla="*/ 1281258 h 1656098"/>
              <a:gd name="connsiteX25" fmla="*/ 1351398 w 1656097"/>
              <a:gd name="connsiteY25" fmla="*/ 1303350 h 1656098"/>
              <a:gd name="connsiteX26" fmla="*/ 1301049 w 1656097"/>
              <a:gd name="connsiteY26" fmla="*/ 1355691 h 1656098"/>
              <a:gd name="connsiteX27" fmla="*/ 1282493 w 1656097"/>
              <a:gd name="connsiteY27" fmla="*/ 1371332 h 1656098"/>
              <a:gd name="connsiteX28" fmla="*/ 1323465 w 1656097"/>
              <a:gd name="connsiteY28" fmla="*/ 1498169 h 1656098"/>
              <a:gd name="connsiteX29" fmla="*/ 1160682 w 1656097"/>
              <a:gd name="connsiteY29" fmla="*/ 1592152 h 1656098"/>
              <a:gd name="connsiteX30" fmla="*/ 1074277 w 1656097"/>
              <a:gd name="connsiteY30" fmla="*/ 1496521 h 1656098"/>
              <a:gd name="connsiteX31" fmla="*/ 1052042 w 1656097"/>
              <a:gd name="connsiteY31" fmla="*/ 1505484 h 1656098"/>
              <a:gd name="connsiteX32" fmla="*/ 948719 w 1656097"/>
              <a:gd name="connsiteY32" fmla="*/ 1531593 h 1656098"/>
              <a:gd name="connsiteX33" fmla="*/ 922032 w 1656097"/>
              <a:gd name="connsiteY33" fmla="*/ 1656098 h 1656098"/>
              <a:gd name="connsiteX34" fmla="*/ 734066 w 1656097"/>
              <a:gd name="connsiteY34" fmla="*/ 1656098 h 1656098"/>
              <a:gd name="connsiteX35" fmla="*/ 707323 w 1656097"/>
              <a:gd name="connsiteY35" fmla="*/ 1531333 h 1656098"/>
              <a:gd name="connsiteX36" fmla="*/ 688561 w 1656097"/>
              <a:gd name="connsiteY36" fmla="*/ 1528470 h 1656098"/>
              <a:gd name="connsiteX37" fmla="*/ 581645 w 1656097"/>
              <a:gd name="connsiteY37" fmla="*/ 1496716 h 1656098"/>
              <a:gd name="connsiteX38" fmla="*/ 495416 w 1656097"/>
              <a:gd name="connsiteY38" fmla="*/ 1592152 h 1656098"/>
              <a:gd name="connsiteX39" fmla="*/ 332634 w 1656097"/>
              <a:gd name="connsiteY39" fmla="*/ 1498169 h 1656098"/>
              <a:gd name="connsiteX40" fmla="*/ 373389 w 1656097"/>
              <a:gd name="connsiteY40" fmla="*/ 1372000 h 1656098"/>
              <a:gd name="connsiteX41" fmla="*/ 293970 w 1656097"/>
              <a:gd name="connsiteY41" fmla="*/ 1290661 h 1656098"/>
              <a:gd name="connsiteX42" fmla="*/ 287662 w 1656097"/>
              <a:gd name="connsiteY42" fmla="*/ 1281558 h 1656098"/>
              <a:gd name="connsiteX43" fmla="*/ 157930 w 1656097"/>
              <a:gd name="connsiteY43" fmla="*/ 1323465 h 1656098"/>
              <a:gd name="connsiteX44" fmla="*/ 63947 w 1656097"/>
              <a:gd name="connsiteY44" fmla="*/ 1160683 h 1656098"/>
              <a:gd name="connsiteX45" fmla="*/ 170348 w 1656097"/>
              <a:gd name="connsiteY45" fmla="*/ 1064548 h 1656098"/>
              <a:gd name="connsiteX46" fmla="*/ 159896 w 1656097"/>
              <a:gd name="connsiteY46" fmla="*/ 1031651 h 1656098"/>
              <a:gd name="connsiteX47" fmla="*/ 144063 w 1656097"/>
              <a:gd name="connsiteY47" fmla="*/ 952912 h 1656098"/>
              <a:gd name="connsiteX48" fmla="*/ 0 w 1656097"/>
              <a:gd name="connsiteY48" fmla="*/ 922032 h 1656098"/>
              <a:gd name="connsiteX49" fmla="*/ 0 w 1656097"/>
              <a:gd name="connsiteY49" fmla="*/ 734067 h 1656098"/>
              <a:gd name="connsiteX50" fmla="*/ 152682 w 1656097"/>
              <a:gd name="connsiteY50" fmla="*/ 701339 h 1656098"/>
              <a:gd name="connsiteX51" fmla="*/ 159896 w 1656097"/>
              <a:gd name="connsiteY51" fmla="*/ 669158 h 1656098"/>
              <a:gd name="connsiteX52" fmla="*/ 182923 w 1656097"/>
              <a:gd name="connsiteY52" fmla="*/ 602913 h 1656098"/>
              <a:gd name="connsiteX53" fmla="*/ 63947 w 1656097"/>
              <a:gd name="connsiteY53" fmla="*/ 495417 h 1656098"/>
              <a:gd name="connsiteX54" fmla="*/ 157930 w 1656097"/>
              <a:gd name="connsiteY54" fmla="*/ 332634 h 1656098"/>
              <a:gd name="connsiteX55" fmla="*/ 318389 w 1656097"/>
              <a:gd name="connsiteY55" fmla="*/ 384465 h 1656098"/>
              <a:gd name="connsiteX56" fmla="*/ 353537 w 1656097"/>
              <a:gd name="connsiteY56" fmla="*/ 346539 h 1656098"/>
              <a:gd name="connsiteX57" fmla="*/ 385166 w 1656097"/>
              <a:gd name="connsiteY57" fmla="*/ 320558 h 1656098"/>
              <a:gd name="connsiteX58" fmla="*/ 332634 w 1656097"/>
              <a:gd name="connsiteY58" fmla="*/ 157929 h 1656098"/>
              <a:gd name="connsiteX59" fmla="*/ 495416 w 1656097"/>
              <a:gd name="connsiteY59" fmla="*/ 63947 h 1656098"/>
              <a:gd name="connsiteX60" fmla="*/ 612546 w 1656097"/>
              <a:gd name="connsiteY60" fmla="*/ 193585 h 1656098"/>
              <a:gd name="connsiteX61" fmla="*/ 688561 w 1656097"/>
              <a:gd name="connsiteY61" fmla="*/ 172338 h 1656098"/>
              <a:gd name="connsiteX62" fmla="*/ 697415 w 1656097"/>
              <a:gd name="connsiteY62" fmla="*/ 170987 h 165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656097" h="1656098">
                <a:moveTo>
                  <a:pt x="734066" y="0"/>
                </a:moveTo>
                <a:lnTo>
                  <a:pt x="922032" y="0"/>
                </a:lnTo>
                <a:lnTo>
                  <a:pt x="958682" y="170987"/>
                </a:lnTo>
                <a:lnTo>
                  <a:pt x="967537" y="172338"/>
                </a:lnTo>
                <a:lnTo>
                  <a:pt x="1042604" y="194634"/>
                </a:lnTo>
                <a:lnTo>
                  <a:pt x="1160682" y="63947"/>
                </a:lnTo>
                <a:lnTo>
                  <a:pt x="1323465" y="157929"/>
                </a:lnTo>
                <a:lnTo>
                  <a:pt x="1271151" y="319877"/>
                </a:lnTo>
                <a:lnTo>
                  <a:pt x="1280994" y="327054"/>
                </a:lnTo>
                <a:cubicBezTo>
                  <a:pt x="1299308" y="342918"/>
                  <a:pt x="1316780" y="359726"/>
                  <a:pt x="1333335" y="377405"/>
                </a:cubicBezTo>
                <a:lnTo>
                  <a:pt x="1338950" y="384065"/>
                </a:lnTo>
                <a:lnTo>
                  <a:pt x="1498169" y="332634"/>
                </a:lnTo>
                <a:lnTo>
                  <a:pt x="1592152" y="495417"/>
                </a:lnTo>
                <a:lnTo>
                  <a:pt x="1473528" y="602595"/>
                </a:lnTo>
                <a:lnTo>
                  <a:pt x="1483127" y="626411"/>
                </a:lnTo>
                <a:lnTo>
                  <a:pt x="1501984" y="701032"/>
                </a:lnTo>
                <a:lnTo>
                  <a:pt x="1656097" y="734067"/>
                </a:lnTo>
                <a:lnTo>
                  <a:pt x="1656097" y="922032"/>
                </a:lnTo>
                <a:lnTo>
                  <a:pt x="1511749" y="952973"/>
                </a:lnTo>
                <a:lnTo>
                  <a:pt x="1506114" y="989892"/>
                </a:lnTo>
                <a:cubicBezTo>
                  <a:pt x="1502081" y="1009604"/>
                  <a:pt x="1497209" y="1029011"/>
                  <a:pt x="1491538" y="1048074"/>
                </a:cubicBezTo>
                <a:lnTo>
                  <a:pt x="1485827" y="1064617"/>
                </a:lnTo>
                <a:lnTo>
                  <a:pt x="1592152" y="1160683"/>
                </a:lnTo>
                <a:lnTo>
                  <a:pt x="1498169" y="1323465"/>
                </a:lnTo>
                <a:lnTo>
                  <a:pt x="1367507" y="1281258"/>
                </a:lnTo>
                <a:lnTo>
                  <a:pt x="1351398" y="1303350"/>
                </a:lnTo>
                <a:cubicBezTo>
                  <a:pt x="1335535" y="1321664"/>
                  <a:pt x="1318727" y="1339136"/>
                  <a:pt x="1301049" y="1355691"/>
                </a:cubicBezTo>
                <a:lnTo>
                  <a:pt x="1282493" y="1371332"/>
                </a:lnTo>
                <a:lnTo>
                  <a:pt x="1323465" y="1498169"/>
                </a:lnTo>
                <a:lnTo>
                  <a:pt x="1160682" y="1592152"/>
                </a:lnTo>
                <a:lnTo>
                  <a:pt x="1074277" y="1496521"/>
                </a:lnTo>
                <a:lnTo>
                  <a:pt x="1052042" y="1505484"/>
                </a:lnTo>
                <a:lnTo>
                  <a:pt x="948719" y="1531593"/>
                </a:lnTo>
                <a:lnTo>
                  <a:pt x="922032" y="1656098"/>
                </a:lnTo>
                <a:lnTo>
                  <a:pt x="734066" y="1656098"/>
                </a:lnTo>
                <a:lnTo>
                  <a:pt x="707323" y="1531333"/>
                </a:lnTo>
                <a:lnTo>
                  <a:pt x="688561" y="1528470"/>
                </a:lnTo>
                <a:lnTo>
                  <a:pt x="581645" y="1496716"/>
                </a:lnTo>
                <a:lnTo>
                  <a:pt x="495416" y="1592152"/>
                </a:lnTo>
                <a:lnTo>
                  <a:pt x="332634" y="1498169"/>
                </a:lnTo>
                <a:lnTo>
                  <a:pt x="373389" y="1372000"/>
                </a:lnTo>
                <a:lnTo>
                  <a:pt x="293970" y="1290661"/>
                </a:lnTo>
                <a:lnTo>
                  <a:pt x="287662" y="1281558"/>
                </a:lnTo>
                <a:lnTo>
                  <a:pt x="157930" y="1323465"/>
                </a:lnTo>
                <a:lnTo>
                  <a:pt x="63947" y="1160683"/>
                </a:lnTo>
                <a:lnTo>
                  <a:pt x="170348" y="1064548"/>
                </a:lnTo>
                <a:lnTo>
                  <a:pt x="159896" y="1031651"/>
                </a:lnTo>
                <a:lnTo>
                  <a:pt x="144063" y="952912"/>
                </a:lnTo>
                <a:lnTo>
                  <a:pt x="0" y="922032"/>
                </a:lnTo>
                <a:lnTo>
                  <a:pt x="0" y="734067"/>
                </a:lnTo>
                <a:lnTo>
                  <a:pt x="152682" y="701339"/>
                </a:lnTo>
                <a:lnTo>
                  <a:pt x="159896" y="669158"/>
                </a:lnTo>
                <a:lnTo>
                  <a:pt x="182923" y="602913"/>
                </a:lnTo>
                <a:lnTo>
                  <a:pt x="63947" y="495417"/>
                </a:lnTo>
                <a:lnTo>
                  <a:pt x="157930" y="332634"/>
                </a:lnTo>
                <a:lnTo>
                  <a:pt x="318389" y="384465"/>
                </a:lnTo>
                <a:lnTo>
                  <a:pt x="353537" y="346539"/>
                </a:lnTo>
                <a:lnTo>
                  <a:pt x="385166" y="320558"/>
                </a:lnTo>
                <a:lnTo>
                  <a:pt x="332634" y="157929"/>
                </a:lnTo>
                <a:lnTo>
                  <a:pt x="495416" y="63947"/>
                </a:lnTo>
                <a:lnTo>
                  <a:pt x="612546" y="193585"/>
                </a:lnTo>
                <a:lnTo>
                  <a:pt x="688561" y="172338"/>
                </a:lnTo>
                <a:lnTo>
                  <a:pt x="697415" y="17098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677541" y="4722004"/>
            <a:ext cx="1288930" cy="1288929"/>
            <a:chOff x="4677541" y="4722004"/>
            <a:chExt cx="1288930" cy="1288929"/>
          </a:xfrm>
        </p:grpSpPr>
        <p:sp>
          <p:nvSpPr>
            <p:cNvPr id="30" name="Freeform 20"/>
            <p:cNvSpPr/>
            <p:nvPr/>
          </p:nvSpPr>
          <p:spPr bwMode="auto">
            <a:xfrm>
              <a:off x="4677541" y="4722004"/>
              <a:ext cx="1288930" cy="1288929"/>
            </a:xfrm>
            <a:custGeom>
              <a:avLst/>
              <a:gdLst>
                <a:gd name="T0" fmla="*/ 100 w 826"/>
                <a:gd name="T1" fmla="*/ 594 h 826"/>
                <a:gd name="T2" fmla="*/ 232 w 826"/>
                <a:gd name="T3" fmla="*/ 100 h 826"/>
                <a:gd name="T4" fmla="*/ 726 w 826"/>
                <a:gd name="T5" fmla="*/ 232 h 826"/>
                <a:gd name="T6" fmla="*/ 594 w 826"/>
                <a:gd name="T7" fmla="*/ 727 h 826"/>
                <a:gd name="T8" fmla="*/ 100 w 826"/>
                <a:gd name="T9" fmla="*/ 594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6" h="826">
                  <a:moveTo>
                    <a:pt x="100" y="594"/>
                  </a:moveTo>
                  <a:cubicBezTo>
                    <a:pt x="0" y="421"/>
                    <a:pt x="59" y="200"/>
                    <a:pt x="232" y="100"/>
                  </a:cubicBezTo>
                  <a:cubicBezTo>
                    <a:pt x="405" y="0"/>
                    <a:pt x="626" y="59"/>
                    <a:pt x="726" y="232"/>
                  </a:cubicBezTo>
                  <a:cubicBezTo>
                    <a:pt x="826" y="405"/>
                    <a:pt x="767" y="627"/>
                    <a:pt x="594" y="727"/>
                  </a:cubicBezTo>
                  <a:cubicBezTo>
                    <a:pt x="421" y="826"/>
                    <a:pt x="199" y="767"/>
                    <a:pt x="100" y="594"/>
                  </a:cubicBez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4"/>
            <p:cNvSpPr>
              <a:spLocks noChangeAspect="1" noEditPoints="1"/>
            </p:cNvSpPr>
            <p:nvPr/>
          </p:nvSpPr>
          <p:spPr bwMode="auto">
            <a:xfrm>
              <a:off x="5136761" y="5183010"/>
              <a:ext cx="396000" cy="394405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193684" y="3235194"/>
            <a:ext cx="1288930" cy="1288929"/>
            <a:chOff x="4193684" y="3235194"/>
            <a:chExt cx="1288930" cy="1288929"/>
          </a:xfrm>
        </p:grpSpPr>
        <p:sp>
          <p:nvSpPr>
            <p:cNvPr id="33" name="Freeform 18"/>
            <p:cNvSpPr/>
            <p:nvPr/>
          </p:nvSpPr>
          <p:spPr bwMode="auto">
            <a:xfrm>
              <a:off x="4193684" y="3235194"/>
              <a:ext cx="1288930" cy="1288929"/>
            </a:xfrm>
            <a:custGeom>
              <a:avLst/>
              <a:gdLst>
                <a:gd name="T0" fmla="*/ 100 w 826"/>
                <a:gd name="T1" fmla="*/ 232 h 826"/>
                <a:gd name="T2" fmla="*/ 594 w 826"/>
                <a:gd name="T3" fmla="*/ 100 h 826"/>
                <a:gd name="T4" fmla="*/ 726 w 826"/>
                <a:gd name="T5" fmla="*/ 594 h 826"/>
                <a:gd name="T6" fmla="*/ 232 w 826"/>
                <a:gd name="T7" fmla="*/ 726 h 826"/>
                <a:gd name="T8" fmla="*/ 100 w 826"/>
                <a:gd name="T9" fmla="*/ 232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6" h="826">
                  <a:moveTo>
                    <a:pt x="100" y="232"/>
                  </a:moveTo>
                  <a:cubicBezTo>
                    <a:pt x="200" y="59"/>
                    <a:pt x="421" y="0"/>
                    <a:pt x="594" y="100"/>
                  </a:cubicBezTo>
                  <a:cubicBezTo>
                    <a:pt x="767" y="200"/>
                    <a:pt x="826" y="421"/>
                    <a:pt x="726" y="594"/>
                  </a:cubicBezTo>
                  <a:cubicBezTo>
                    <a:pt x="626" y="767"/>
                    <a:pt x="405" y="826"/>
                    <a:pt x="232" y="726"/>
                  </a:cubicBezTo>
                  <a:cubicBezTo>
                    <a:pt x="59" y="626"/>
                    <a:pt x="0" y="405"/>
                    <a:pt x="100" y="232"/>
                  </a:cubicBez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6"/>
            <p:cNvSpPr>
              <a:spLocks noEditPoints="1"/>
            </p:cNvSpPr>
            <p:nvPr/>
          </p:nvSpPr>
          <p:spPr bwMode="auto">
            <a:xfrm>
              <a:off x="4674364" y="3692764"/>
              <a:ext cx="335269" cy="352245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35394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59573" y="2316272"/>
            <a:ext cx="1288930" cy="1287574"/>
            <a:chOff x="5459573" y="2316272"/>
            <a:chExt cx="1288930" cy="1287574"/>
          </a:xfrm>
        </p:grpSpPr>
        <p:sp>
          <p:nvSpPr>
            <p:cNvPr id="36" name="Freeform 11"/>
            <p:cNvSpPr/>
            <p:nvPr/>
          </p:nvSpPr>
          <p:spPr bwMode="auto">
            <a:xfrm>
              <a:off x="5459573" y="2316272"/>
              <a:ext cx="1288930" cy="1287574"/>
            </a:xfrm>
            <a:custGeom>
              <a:avLst/>
              <a:gdLst>
                <a:gd name="T0" fmla="*/ 100 w 826"/>
                <a:gd name="T1" fmla="*/ 594 h 826"/>
                <a:gd name="T2" fmla="*/ 232 w 826"/>
                <a:gd name="T3" fmla="*/ 99 h 826"/>
                <a:gd name="T4" fmla="*/ 726 w 826"/>
                <a:gd name="T5" fmla="*/ 232 h 826"/>
                <a:gd name="T6" fmla="*/ 594 w 826"/>
                <a:gd name="T7" fmla="*/ 726 h 826"/>
                <a:gd name="T8" fmla="*/ 100 w 826"/>
                <a:gd name="T9" fmla="*/ 594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6" h="826">
                  <a:moveTo>
                    <a:pt x="100" y="594"/>
                  </a:moveTo>
                  <a:cubicBezTo>
                    <a:pt x="0" y="421"/>
                    <a:pt x="59" y="199"/>
                    <a:pt x="232" y="99"/>
                  </a:cubicBezTo>
                  <a:cubicBezTo>
                    <a:pt x="405" y="0"/>
                    <a:pt x="626" y="59"/>
                    <a:pt x="726" y="232"/>
                  </a:cubicBezTo>
                  <a:cubicBezTo>
                    <a:pt x="826" y="405"/>
                    <a:pt x="767" y="626"/>
                    <a:pt x="594" y="726"/>
                  </a:cubicBezTo>
                  <a:cubicBezTo>
                    <a:pt x="421" y="826"/>
                    <a:pt x="200" y="767"/>
                    <a:pt x="100" y="594"/>
                  </a:cubicBez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33"/>
            <p:cNvSpPr>
              <a:spLocks noEditPoints="1"/>
            </p:cNvSpPr>
            <p:nvPr/>
          </p:nvSpPr>
          <p:spPr bwMode="auto">
            <a:xfrm>
              <a:off x="5963651" y="2764871"/>
              <a:ext cx="392297" cy="368433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rgbClr val="35394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725461" y="3235194"/>
            <a:ext cx="1287574" cy="1288929"/>
            <a:chOff x="6725461" y="3235194"/>
            <a:chExt cx="1287574" cy="1288929"/>
          </a:xfrm>
        </p:grpSpPr>
        <p:sp>
          <p:nvSpPr>
            <p:cNvPr id="39" name="Freeform 16"/>
            <p:cNvSpPr/>
            <p:nvPr/>
          </p:nvSpPr>
          <p:spPr bwMode="auto">
            <a:xfrm>
              <a:off x="6725461" y="3235194"/>
              <a:ext cx="1287574" cy="1288929"/>
            </a:xfrm>
            <a:custGeom>
              <a:avLst/>
              <a:gdLst>
                <a:gd name="T0" fmla="*/ 100 w 826"/>
                <a:gd name="T1" fmla="*/ 232 h 826"/>
                <a:gd name="T2" fmla="*/ 594 w 826"/>
                <a:gd name="T3" fmla="*/ 100 h 826"/>
                <a:gd name="T4" fmla="*/ 726 w 826"/>
                <a:gd name="T5" fmla="*/ 594 h 826"/>
                <a:gd name="T6" fmla="*/ 232 w 826"/>
                <a:gd name="T7" fmla="*/ 726 h 826"/>
                <a:gd name="T8" fmla="*/ 100 w 826"/>
                <a:gd name="T9" fmla="*/ 232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6" h="826">
                  <a:moveTo>
                    <a:pt x="100" y="232"/>
                  </a:moveTo>
                  <a:cubicBezTo>
                    <a:pt x="200" y="59"/>
                    <a:pt x="421" y="0"/>
                    <a:pt x="594" y="100"/>
                  </a:cubicBezTo>
                  <a:cubicBezTo>
                    <a:pt x="767" y="200"/>
                    <a:pt x="826" y="421"/>
                    <a:pt x="726" y="594"/>
                  </a:cubicBezTo>
                  <a:cubicBezTo>
                    <a:pt x="626" y="767"/>
                    <a:pt x="405" y="826"/>
                    <a:pt x="232" y="726"/>
                  </a:cubicBezTo>
                  <a:cubicBezTo>
                    <a:pt x="59" y="626"/>
                    <a:pt x="0" y="405"/>
                    <a:pt x="100" y="232"/>
                  </a:cubicBez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2"/>
            <p:cNvSpPr>
              <a:spLocks noChangeAspect="1" noEditPoints="1"/>
            </p:cNvSpPr>
            <p:nvPr/>
          </p:nvSpPr>
          <p:spPr bwMode="auto">
            <a:xfrm>
              <a:off x="7211823" y="3635071"/>
              <a:ext cx="360000" cy="422764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322925" y="4803324"/>
            <a:ext cx="1127644" cy="1127644"/>
            <a:chOff x="6322925" y="4803324"/>
            <a:chExt cx="1127644" cy="1127644"/>
          </a:xfrm>
        </p:grpSpPr>
        <p:sp>
          <p:nvSpPr>
            <p:cNvPr id="42" name="Oval 24"/>
            <p:cNvSpPr>
              <a:spLocks noChangeArrowheads="1"/>
            </p:cNvSpPr>
            <p:nvPr/>
          </p:nvSpPr>
          <p:spPr bwMode="auto">
            <a:xfrm>
              <a:off x="6322925" y="4803324"/>
              <a:ext cx="1127644" cy="1127644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3"/>
            <p:cNvSpPr/>
            <p:nvPr/>
          </p:nvSpPr>
          <p:spPr bwMode="auto">
            <a:xfrm>
              <a:off x="6628552" y="5218911"/>
              <a:ext cx="495379" cy="312018"/>
            </a:xfrm>
            <a:custGeom>
              <a:avLst/>
              <a:gdLst/>
              <a:ahLst/>
              <a:cxnLst/>
              <a:rect l="l" t="t" r="r" b="b"/>
              <a:pathLst>
                <a:path w="686185" h="432198">
                  <a:moveTo>
                    <a:pt x="101600" y="338535"/>
                  </a:moveTo>
                  <a:lnTo>
                    <a:pt x="101600" y="432198"/>
                  </a:lnTo>
                  <a:lnTo>
                    <a:pt x="30163" y="432198"/>
                  </a:lnTo>
                  <a:lnTo>
                    <a:pt x="30163" y="402036"/>
                  </a:lnTo>
                  <a:close/>
                  <a:moveTo>
                    <a:pt x="206375" y="236935"/>
                  </a:moveTo>
                  <a:lnTo>
                    <a:pt x="206375" y="432198"/>
                  </a:lnTo>
                  <a:lnTo>
                    <a:pt x="134938" y="432198"/>
                  </a:lnTo>
                  <a:lnTo>
                    <a:pt x="134938" y="305198"/>
                  </a:lnTo>
                  <a:close/>
                  <a:moveTo>
                    <a:pt x="520700" y="187723"/>
                  </a:moveTo>
                  <a:lnTo>
                    <a:pt x="520700" y="432198"/>
                  </a:lnTo>
                  <a:lnTo>
                    <a:pt x="446088" y="432198"/>
                  </a:lnTo>
                  <a:lnTo>
                    <a:pt x="446088" y="255986"/>
                  </a:lnTo>
                  <a:close/>
                  <a:moveTo>
                    <a:pt x="341313" y="176610"/>
                  </a:moveTo>
                  <a:lnTo>
                    <a:pt x="363538" y="198835"/>
                  </a:lnTo>
                  <a:lnTo>
                    <a:pt x="415925" y="255985"/>
                  </a:lnTo>
                  <a:lnTo>
                    <a:pt x="415925" y="432198"/>
                  </a:lnTo>
                  <a:lnTo>
                    <a:pt x="363538" y="432198"/>
                  </a:lnTo>
                  <a:lnTo>
                    <a:pt x="341313" y="432198"/>
                  </a:lnTo>
                  <a:close/>
                  <a:moveTo>
                    <a:pt x="311150" y="140098"/>
                  </a:moveTo>
                  <a:lnTo>
                    <a:pt x="311150" y="143273"/>
                  </a:lnTo>
                  <a:lnTo>
                    <a:pt x="311150" y="432198"/>
                  </a:lnTo>
                  <a:lnTo>
                    <a:pt x="239713" y="432198"/>
                  </a:lnTo>
                  <a:lnTo>
                    <a:pt x="239713" y="206773"/>
                  </a:lnTo>
                  <a:close/>
                  <a:moveTo>
                    <a:pt x="625475" y="90885"/>
                  </a:moveTo>
                  <a:lnTo>
                    <a:pt x="625475" y="432198"/>
                  </a:lnTo>
                  <a:lnTo>
                    <a:pt x="550863" y="432198"/>
                  </a:lnTo>
                  <a:lnTo>
                    <a:pt x="550863" y="157560"/>
                  </a:lnTo>
                  <a:close/>
                  <a:moveTo>
                    <a:pt x="666509" y="976"/>
                  </a:moveTo>
                  <a:cubicBezTo>
                    <a:pt x="681486" y="-2777"/>
                    <a:pt x="688975" y="4730"/>
                    <a:pt x="685231" y="15991"/>
                  </a:cubicBezTo>
                  <a:cubicBezTo>
                    <a:pt x="681486" y="31005"/>
                    <a:pt x="677742" y="49774"/>
                    <a:pt x="673998" y="61034"/>
                  </a:cubicBezTo>
                  <a:lnTo>
                    <a:pt x="670253" y="64788"/>
                  </a:lnTo>
                  <a:cubicBezTo>
                    <a:pt x="666509" y="76049"/>
                    <a:pt x="659020" y="79803"/>
                    <a:pt x="651531" y="68542"/>
                  </a:cubicBezTo>
                  <a:cubicBezTo>
                    <a:pt x="644042" y="64788"/>
                    <a:pt x="640298" y="61034"/>
                    <a:pt x="640298" y="57281"/>
                  </a:cubicBezTo>
                  <a:cubicBezTo>
                    <a:pt x="640287" y="57291"/>
                    <a:pt x="638821" y="58656"/>
                    <a:pt x="430610" y="252470"/>
                  </a:cubicBezTo>
                  <a:cubicBezTo>
                    <a:pt x="430599" y="252458"/>
                    <a:pt x="429766" y="251578"/>
                    <a:pt x="363210" y="181151"/>
                  </a:cubicBezTo>
                  <a:cubicBezTo>
                    <a:pt x="363202" y="181142"/>
                    <a:pt x="362552" y="180444"/>
                    <a:pt x="310787" y="124846"/>
                  </a:cubicBezTo>
                  <a:cubicBezTo>
                    <a:pt x="310773" y="124860"/>
                    <a:pt x="308720" y="126761"/>
                    <a:pt x="14977" y="398861"/>
                  </a:cubicBezTo>
                  <a:cubicBezTo>
                    <a:pt x="14973" y="398858"/>
                    <a:pt x="14886" y="398792"/>
                    <a:pt x="13105" y="397454"/>
                  </a:cubicBezTo>
                  <a:lnTo>
                    <a:pt x="0" y="387600"/>
                  </a:lnTo>
                  <a:cubicBezTo>
                    <a:pt x="15" y="387586"/>
                    <a:pt x="2181" y="385572"/>
                    <a:pt x="310787" y="98571"/>
                  </a:cubicBezTo>
                  <a:cubicBezTo>
                    <a:pt x="310796" y="98580"/>
                    <a:pt x="311449" y="99281"/>
                    <a:pt x="363210" y="154875"/>
                  </a:cubicBezTo>
                  <a:cubicBezTo>
                    <a:pt x="363221" y="154887"/>
                    <a:pt x="364066" y="155781"/>
                    <a:pt x="430610" y="226194"/>
                  </a:cubicBezTo>
                  <a:cubicBezTo>
                    <a:pt x="430620" y="226185"/>
                    <a:pt x="432012" y="224897"/>
                    <a:pt x="625320" y="46020"/>
                  </a:cubicBezTo>
                  <a:cubicBezTo>
                    <a:pt x="621576" y="42266"/>
                    <a:pt x="621576" y="38513"/>
                    <a:pt x="617831" y="34759"/>
                  </a:cubicBezTo>
                  <a:lnTo>
                    <a:pt x="614087" y="31005"/>
                  </a:lnTo>
                  <a:cubicBezTo>
                    <a:pt x="606598" y="23498"/>
                    <a:pt x="610342" y="15991"/>
                    <a:pt x="621576" y="12237"/>
                  </a:cubicBezTo>
                  <a:cubicBezTo>
                    <a:pt x="636553" y="8484"/>
                    <a:pt x="655275" y="4730"/>
                    <a:pt x="666509" y="976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9219291" y="281887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39727" y="215292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33584" y="5137467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33584" y="360384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261977" y="486023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44" grpId="0"/>
      <p:bldP spid="45" grpId="0"/>
      <p:bldP spid="46" grpId="0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761485" y="2380335"/>
            <a:ext cx="2909538" cy="1454768"/>
            <a:chOff x="3761485" y="2380335"/>
            <a:chExt cx="2909538" cy="1454768"/>
          </a:xfrm>
        </p:grpSpPr>
        <p:sp>
          <p:nvSpPr>
            <p:cNvPr id="17" name="任意多边形 16"/>
            <p:cNvSpPr/>
            <p:nvPr/>
          </p:nvSpPr>
          <p:spPr>
            <a:xfrm rot="16200000">
              <a:off x="4488870" y="1652950"/>
              <a:ext cx="1454768" cy="2909538"/>
            </a:xfrm>
            <a:custGeom>
              <a:avLst/>
              <a:gdLst>
                <a:gd name="connsiteX0" fmla="*/ 1036621 w 1036621"/>
                <a:gd name="connsiteY0" fmla="*/ 918968 h 2073244"/>
                <a:gd name="connsiteX1" fmla="*/ 1036621 w 1036621"/>
                <a:gd name="connsiteY1" fmla="*/ 1154278 h 2073244"/>
                <a:gd name="connsiteX2" fmla="*/ 855913 w 1036621"/>
                <a:gd name="connsiteY2" fmla="*/ 1193013 h 2073244"/>
                <a:gd name="connsiteX3" fmla="*/ 848859 w 1036621"/>
                <a:gd name="connsiteY3" fmla="*/ 1239231 h 2073244"/>
                <a:gd name="connsiteX4" fmla="*/ 830611 w 1036621"/>
                <a:gd name="connsiteY4" fmla="*/ 1312068 h 2073244"/>
                <a:gd name="connsiteX5" fmla="*/ 823462 w 1036621"/>
                <a:gd name="connsiteY5" fmla="*/ 1332778 h 2073244"/>
                <a:gd name="connsiteX6" fmla="*/ 956569 w 1036621"/>
                <a:gd name="connsiteY6" fmla="*/ 1453043 h 2073244"/>
                <a:gd name="connsiteX7" fmla="*/ 838913 w 1036621"/>
                <a:gd name="connsiteY7" fmla="*/ 1656826 h 2073244"/>
                <a:gd name="connsiteX8" fmla="*/ 675339 w 1036621"/>
                <a:gd name="connsiteY8" fmla="*/ 1603987 h 2073244"/>
                <a:gd name="connsiteX9" fmla="*/ 655173 w 1036621"/>
                <a:gd name="connsiteY9" fmla="*/ 1631645 h 2073244"/>
                <a:gd name="connsiteX10" fmla="*/ 592141 w 1036621"/>
                <a:gd name="connsiteY10" fmla="*/ 1697170 h 2073244"/>
                <a:gd name="connsiteX11" fmla="*/ 568911 w 1036621"/>
                <a:gd name="connsiteY11" fmla="*/ 1716750 h 2073244"/>
                <a:gd name="connsiteX12" fmla="*/ 620203 w 1036621"/>
                <a:gd name="connsiteY12" fmla="*/ 1875536 h 2073244"/>
                <a:gd name="connsiteX13" fmla="*/ 416418 w 1036621"/>
                <a:gd name="connsiteY13" fmla="*/ 1993191 h 2073244"/>
                <a:gd name="connsiteX14" fmla="*/ 308248 w 1036621"/>
                <a:gd name="connsiteY14" fmla="*/ 1873472 h 2073244"/>
                <a:gd name="connsiteX15" fmla="*/ 280412 w 1036621"/>
                <a:gd name="connsiteY15" fmla="*/ 1884693 h 2073244"/>
                <a:gd name="connsiteX16" fmla="*/ 151064 w 1036621"/>
                <a:gd name="connsiteY16" fmla="*/ 1917378 h 2073244"/>
                <a:gd name="connsiteX17" fmla="*/ 117655 w 1036621"/>
                <a:gd name="connsiteY17" fmla="*/ 2073244 h 2073244"/>
                <a:gd name="connsiteX18" fmla="*/ 0 w 1036621"/>
                <a:gd name="connsiteY18" fmla="*/ 2073244 h 2073244"/>
                <a:gd name="connsiteX19" fmla="*/ 0 w 1036621"/>
                <a:gd name="connsiteY19" fmla="*/ 1422704 h 2073244"/>
                <a:gd name="connsiteX20" fmla="*/ 386081 w 1036621"/>
                <a:gd name="connsiteY20" fmla="*/ 1036623 h 2073244"/>
                <a:gd name="connsiteX21" fmla="*/ 0 w 1036621"/>
                <a:gd name="connsiteY21" fmla="*/ 650542 h 2073244"/>
                <a:gd name="connsiteX22" fmla="*/ 0 w 1036621"/>
                <a:gd name="connsiteY22" fmla="*/ 0 h 2073244"/>
                <a:gd name="connsiteX23" fmla="*/ 117655 w 1036621"/>
                <a:gd name="connsiteY23" fmla="*/ 0 h 2073244"/>
                <a:gd name="connsiteX24" fmla="*/ 163537 w 1036621"/>
                <a:gd name="connsiteY24" fmla="*/ 214057 h 2073244"/>
                <a:gd name="connsiteX25" fmla="*/ 174623 w 1036621"/>
                <a:gd name="connsiteY25" fmla="*/ 215747 h 2073244"/>
                <a:gd name="connsiteX26" fmla="*/ 268598 w 1036621"/>
                <a:gd name="connsiteY26" fmla="*/ 243660 h 2073244"/>
                <a:gd name="connsiteX27" fmla="*/ 416418 w 1036621"/>
                <a:gd name="connsiteY27" fmla="*/ 80055 h 2073244"/>
                <a:gd name="connsiteX28" fmla="*/ 620203 w 1036621"/>
                <a:gd name="connsiteY28" fmla="*/ 197710 h 2073244"/>
                <a:gd name="connsiteX29" fmla="*/ 554713 w 1036621"/>
                <a:gd name="connsiteY29" fmla="*/ 400450 h 2073244"/>
                <a:gd name="connsiteX30" fmla="*/ 567035 w 1036621"/>
                <a:gd name="connsiteY30" fmla="*/ 409435 h 2073244"/>
                <a:gd name="connsiteX31" fmla="*/ 632560 w 1036621"/>
                <a:gd name="connsiteY31" fmla="*/ 472468 h 2073244"/>
                <a:gd name="connsiteX32" fmla="*/ 639589 w 1036621"/>
                <a:gd name="connsiteY32" fmla="*/ 480805 h 2073244"/>
                <a:gd name="connsiteX33" fmla="*/ 838913 w 1036621"/>
                <a:gd name="connsiteY33" fmla="*/ 416420 h 2073244"/>
                <a:gd name="connsiteX34" fmla="*/ 956569 w 1036621"/>
                <a:gd name="connsiteY34" fmla="*/ 620205 h 2073244"/>
                <a:gd name="connsiteX35" fmla="*/ 808065 w 1036621"/>
                <a:gd name="connsiteY35" fmla="*/ 754379 h 2073244"/>
                <a:gd name="connsiteX36" fmla="*/ 820081 w 1036621"/>
                <a:gd name="connsiteY36" fmla="*/ 784195 h 2073244"/>
                <a:gd name="connsiteX37" fmla="*/ 843689 w 1036621"/>
                <a:gd name="connsiteY37" fmla="*/ 877611 h 2073244"/>
                <a:gd name="connsiteX38" fmla="*/ 1036621 w 1036621"/>
                <a:gd name="connsiteY38" fmla="*/ 918968 h 207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036621" h="2073244">
                  <a:moveTo>
                    <a:pt x="1036621" y="918968"/>
                  </a:moveTo>
                  <a:lnTo>
                    <a:pt x="1036621" y="1154278"/>
                  </a:lnTo>
                  <a:lnTo>
                    <a:pt x="855913" y="1193013"/>
                  </a:lnTo>
                  <a:lnTo>
                    <a:pt x="848859" y="1239231"/>
                  </a:lnTo>
                  <a:cubicBezTo>
                    <a:pt x="843810" y="1263908"/>
                    <a:pt x="837711" y="1288203"/>
                    <a:pt x="830611" y="1312068"/>
                  </a:cubicBezTo>
                  <a:lnTo>
                    <a:pt x="823462" y="1332778"/>
                  </a:lnTo>
                  <a:lnTo>
                    <a:pt x="956569" y="1453043"/>
                  </a:lnTo>
                  <a:lnTo>
                    <a:pt x="838913" y="1656826"/>
                  </a:lnTo>
                  <a:lnTo>
                    <a:pt x="675339" y="1603987"/>
                  </a:lnTo>
                  <a:lnTo>
                    <a:pt x="655173" y="1631645"/>
                  </a:lnTo>
                  <a:cubicBezTo>
                    <a:pt x="635314" y="1654572"/>
                    <a:pt x="614272" y="1676444"/>
                    <a:pt x="592141" y="1697170"/>
                  </a:cubicBezTo>
                  <a:lnTo>
                    <a:pt x="568911" y="1716750"/>
                  </a:lnTo>
                  <a:lnTo>
                    <a:pt x="620203" y="1875536"/>
                  </a:lnTo>
                  <a:lnTo>
                    <a:pt x="416418" y="1993191"/>
                  </a:lnTo>
                  <a:lnTo>
                    <a:pt x="308248" y="1873472"/>
                  </a:lnTo>
                  <a:lnTo>
                    <a:pt x="280412" y="1884693"/>
                  </a:lnTo>
                  <a:lnTo>
                    <a:pt x="151064" y="1917378"/>
                  </a:lnTo>
                  <a:lnTo>
                    <a:pt x="117655" y="2073244"/>
                  </a:lnTo>
                  <a:lnTo>
                    <a:pt x="0" y="2073244"/>
                  </a:lnTo>
                  <a:lnTo>
                    <a:pt x="0" y="1422704"/>
                  </a:lnTo>
                  <a:cubicBezTo>
                    <a:pt x="213226" y="1422704"/>
                    <a:pt x="386081" y="1249850"/>
                    <a:pt x="386081" y="1036623"/>
                  </a:cubicBezTo>
                  <a:cubicBezTo>
                    <a:pt x="386081" y="823396"/>
                    <a:pt x="213226" y="650542"/>
                    <a:pt x="0" y="650542"/>
                  </a:cubicBezTo>
                  <a:lnTo>
                    <a:pt x="0" y="0"/>
                  </a:lnTo>
                  <a:lnTo>
                    <a:pt x="117655" y="0"/>
                  </a:lnTo>
                  <a:lnTo>
                    <a:pt x="163537" y="214057"/>
                  </a:lnTo>
                  <a:lnTo>
                    <a:pt x="174623" y="215747"/>
                  </a:lnTo>
                  <a:lnTo>
                    <a:pt x="268598" y="243660"/>
                  </a:lnTo>
                  <a:lnTo>
                    <a:pt x="416418" y="80055"/>
                  </a:lnTo>
                  <a:lnTo>
                    <a:pt x="620203" y="197710"/>
                  </a:lnTo>
                  <a:lnTo>
                    <a:pt x="554713" y="400450"/>
                  </a:lnTo>
                  <a:lnTo>
                    <a:pt x="567035" y="409435"/>
                  </a:lnTo>
                  <a:cubicBezTo>
                    <a:pt x="589962" y="429294"/>
                    <a:pt x="611835" y="450336"/>
                    <a:pt x="632560" y="472468"/>
                  </a:cubicBezTo>
                  <a:lnTo>
                    <a:pt x="639589" y="480805"/>
                  </a:lnTo>
                  <a:lnTo>
                    <a:pt x="838913" y="416420"/>
                  </a:lnTo>
                  <a:lnTo>
                    <a:pt x="956569" y="620205"/>
                  </a:lnTo>
                  <a:lnTo>
                    <a:pt x="808065" y="754379"/>
                  </a:lnTo>
                  <a:lnTo>
                    <a:pt x="820081" y="784195"/>
                  </a:lnTo>
                  <a:lnTo>
                    <a:pt x="843689" y="877611"/>
                  </a:lnTo>
                  <a:lnTo>
                    <a:pt x="1036621" y="918968"/>
                  </a:lnTo>
                  <a:close/>
                </a:path>
              </a:pathLst>
            </a:custGeom>
            <a:solidFill>
              <a:srgbClr val="F86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682420" y="2651652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zh-CN" altLang="en-US" sz="32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662323" y="2380335"/>
            <a:ext cx="2909538" cy="1454768"/>
            <a:chOff x="5662323" y="2380335"/>
            <a:chExt cx="2909538" cy="1454768"/>
          </a:xfrm>
        </p:grpSpPr>
        <p:sp>
          <p:nvSpPr>
            <p:cNvPr id="20" name="任意多边形 19"/>
            <p:cNvSpPr/>
            <p:nvPr/>
          </p:nvSpPr>
          <p:spPr>
            <a:xfrm rot="16200000">
              <a:off x="6389708" y="1652950"/>
              <a:ext cx="1454768" cy="2909538"/>
            </a:xfrm>
            <a:custGeom>
              <a:avLst/>
              <a:gdLst>
                <a:gd name="connsiteX0" fmla="*/ 1036621 w 1036621"/>
                <a:gd name="connsiteY0" fmla="*/ 918968 h 2073244"/>
                <a:gd name="connsiteX1" fmla="*/ 1036621 w 1036621"/>
                <a:gd name="connsiteY1" fmla="*/ 1154278 h 2073244"/>
                <a:gd name="connsiteX2" fmla="*/ 855913 w 1036621"/>
                <a:gd name="connsiteY2" fmla="*/ 1193013 h 2073244"/>
                <a:gd name="connsiteX3" fmla="*/ 848859 w 1036621"/>
                <a:gd name="connsiteY3" fmla="*/ 1239231 h 2073244"/>
                <a:gd name="connsiteX4" fmla="*/ 830611 w 1036621"/>
                <a:gd name="connsiteY4" fmla="*/ 1312068 h 2073244"/>
                <a:gd name="connsiteX5" fmla="*/ 823462 w 1036621"/>
                <a:gd name="connsiteY5" fmla="*/ 1332778 h 2073244"/>
                <a:gd name="connsiteX6" fmla="*/ 956569 w 1036621"/>
                <a:gd name="connsiteY6" fmla="*/ 1453043 h 2073244"/>
                <a:gd name="connsiteX7" fmla="*/ 838913 w 1036621"/>
                <a:gd name="connsiteY7" fmla="*/ 1656826 h 2073244"/>
                <a:gd name="connsiteX8" fmla="*/ 675339 w 1036621"/>
                <a:gd name="connsiteY8" fmla="*/ 1603987 h 2073244"/>
                <a:gd name="connsiteX9" fmla="*/ 655173 w 1036621"/>
                <a:gd name="connsiteY9" fmla="*/ 1631645 h 2073244"/>
                <a:gd name="connsiteX10" fmla="*/ 592141 w 1036621"/>
                <a:gd name="connsiteY10" fmla="*/ 1697170 h 2073244"/>
                <a:gd name="connsiteX11" fmla="*/ 568911 w 1036621"/>
                <a:gd name="connsiteY11" fmla="*/ 1716750 h 2073244"/>
                <a:gd name="connsiteX12" fmla="*/ 620203 w 1036621"/>
                <a:gd name="connsiteY12" fmla="*/ 1875536 h 2073244"/>
                <a:gd name="connsiteX13" fmla="*/ 416418 w 1036621"/>
                <a:gd name="connsiteY13" fmla="*/ 1993191 h 2073244"/>
                <a:gd name="connsiteX14" fmla="*/ 308248 w 1036621"/>
                <a:gd name="connsiteY14" fmla="*/ 1873472 h 2073244"/>
                <a:gd name="connsiteX15" fmla="*/ 280412 w 1036621"/>
                <a:gd name="connsiteY15" fmla="*/ 1884693 h 2073244"/>
                <a:gd name="connsiteX16" fmla="*/ 151064 w 1036621"/>
                <a:gd name="connsiteY16" fmla="*/ 1917378 h 2073244"/>
                <a:gd name="connsiteX17" fmla="*/ 117655 w 1036621"/>
                <a:gd name="connsiteY17" fmla="*/ 2073244 h 2073244"/>
                <a:gd name="connsiteX18" fmla="*/ 0 w 1036621"/>
                <a:gd name="connsiteY18" fmla="*/ 2073244 h 2073244"/>
                <a:gd name="connsiteX19" fmla="*/ 0 w 1036621"/>
                <a:gd name="connsiteY19" fmla="*/ 1422704 h 2073244"/>
                <a:gd name="connsiteX20" fmla="*/ 386081 w 1036621"/>
                <a:gd name="connsiteY20" fmla="*/ 1036623 h 2073244"/>
                <a:gd name="connsiteX21" fmla="*/ 0 w 1036621"/>
                <a:gd name="connsiteY21" fmla="*/ 650542 h 2073244"/>
                <a:gd name="connsiteX22" fmla="*/ 0 w 1036621"/>
                <a:gd name="connsiteY22" fmla="*/ 0 h 2073244"/>
                <a:gd name="connsiteX23" fmla="*/ 117655 w 1036621"/>
                <a:gd name="connsiteY23" fmla="*/ 0 h 2073244"/>
                <a:gd name="connsiteX24" fmla="*/ 163537 w 1036621"/>
                <a:gd name="connsiteY24" fmla="*/ 214057 h 2073244"/>
                <a:gd name="connsiteX25" fmla="*/ 174623 w 1036621"/>
                <a:gd name="connsiteY25" fmla="*/ 215747 h 2073244"/>
                <a:gd name="connsiteX26" fmla="*/ 268598 w 1036621"/>
                <a:gd name="connsiteY26" fmla="*/ 243660 h 2073244"/>
                <a:gd name="connsiteX27" fmla="*/ 416418 w 1036621"/>
                <a:gd name="connsiteY27" fmla="*/ 80055 h 2073244"/>
                <a:gd name="connsiteX28" fmla="*/ 620203 w 1036621"/>
                <a:gd name="connsiteY28" fmla="*/ 197710 h 2073244"/>
                <a:gd name="connsiteX29" fmla="*/ 554713 w 1036621"/>
                <a:gd name="connsiteY29" fmla="*/ 400450 h 2073244"/>
                <a:gd name="connsiteX30" fmla="*/ 567035 w 1036621"/>
                <a:gd name="connsiteY30" fmla="*/ 409435 h 2073244"/>
                <a:gd name="connsiteX31" fmla="*/ 632560 w 1036621"/>
                <a:gd name="connsiteY31" fmla="*/ 472468 h 2073244"/>
                <a:gd name="connsiteX32" fmla="*/ 639589 w 1036621"/>
                <a:gd name="connsiteY32" fmla="*/ 480805 h 2073244"/>
                <a:gd name="connsiteX33" fmla="*/ 838913 w 1036621"/>
                <a:gd name="connsiteY33" fmla="*/ 416420 h 2073244"/>
                <a:gd name="connsiteX34" fmla="*/ 956569 w 1036621"/>
                <a:gd name="connsiteY34" fmla="*/ 620205 h 2073244"/>
                <a:gd name="connsiteX35" fmla="*/ 808065 w 1036621"/>
                <a:gd name="connsiteY35" fmla="*/ 754379 h 2073244"/>
                <a:gd name="connsiteX36" fmla="*/ 820081 w 1036621"/>
                <a:gd name="connsiteY36" fmla="*/ 784195 h 2073244"/>
                <a:gd name="connsiteX37" fmla="*/ 843689 w 1036621"/>
                <a:gd name="connsiteY37" fmla="*/ 877611 h 2073244"/>
                <a:gd name="connsiteX38" fmla="*/ 1036621 w 1036621"/>
                <a:gd name="connsiteY38" fmla="*/ 918968 h 207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036621" h="2073244">
                  <a:moveTo>
                    <a:pt x="1036621" y="918968"/>
                  </a:moveTo>
                  <a:lnTo>
                    <a:pt x="1036621" y="1154278"/>
                  </a:lnTo>
                  <a:lnTo>
                    <a:pt x="855913" y="1193013"/>
                  </a:lnTo>
                  <a:lnTo>
                    <a:pt x="848859" y="1239231"/>
                  </a:lnTo>
                  <a:cubicBezTo>
                    <a:pt x="843810" y="1263908"/>
                    <a:pt x="837711" y="1288203"/>
                    <a:pt x="830611" y="1312068"/>
                  </a:cubicBezTo>
                  <a:lnTo>
                    <a:pt x="823462" y="1332778"/>
                  </a:lnTo>
                  <a:lnTo>
                    <a:pt x="956569" y="1453043"/>
                  </a:lnTo>
                  <a:lnTo>
                    <a:pt x="838913" y="1656826"/>
                  </a:lnTo>
                  <a:lnTo>
                    <a:pt x="675339" y="1603987"/>
                  </a:lnTo>
                  <a:lnTo>
                    <a:pt x="655173" y="1631645"/>
                  </a:lnTo>
                  <a:cubicBezTo>
                    <a:pt x="635314" y="1654572"/>
                    <a:pt x="614272" y="1676444"/>
                    <a:pt x="592141" y="1697170"/>
                  </a:cubicBezTo>
                  <a:lnTo>
                    <a:pt x="568911" y="1716750"/>
                  </a:lnTo>
                  <a:lnTo>
                    <a:pt x="620203" y="1875536"/>
                  </a:lnTo>
                  <a:lnTo>
                    <a:pt x="416418" y="1993191"/>
                  </a:lnTo>
                  <a:lnTo>
                    <a:pt x="308248" y="1873472"/>
                  </a:lnTo>
                  <a:lnTo>
                    <a:pt x="280412" y="1884693"/>
                  </a:lnTo>
                  <a:lnTo>
                    <a:pt x="151064" y="1917378"/>
                  </a:lnTo>
                  <a:lnTo>
                    <a:pt x="117655" y="2073244"/>
                  </a:lnTo>
                  <a:lnTo>
                    <a:pt x="0" y="2073244"/>
                  </a:lnTo>
                  <a:lnTo>
                    <a:pt x="0" y="1422704"/>
                  </a:lnTo>
                  <a:cubicBezTo>
                    <a:pt x="213226" y="1422704"/>
                    <a:pt x="386081" y="1249850"/>
                    <a:pt x="386081" y="1036623"/>
                  </a:cubicBezTo>
                  <a:cubicBezTo>
                    <a:pt x="386081" y="823396"/>
                    <a:pt x="213226" y="650542"/>
                    <a:pt x="0" y="650542"/>
                  </a:cubicBezTo>
                  <a:lnTo>
                    <a:pt x="0" y="0"/>
                  </a:lnTo>
                  <a:lnTo>
                    <a:pt x="117655" y="0"/>
                  </a:lnTo>
                  <a:lnTo>
                    <a:pt x="163537" y="214057"/>
                  </a:lnTo>
                  <a:lnTo>
                    <a:pt x="174623" y="215747"/>
                  </a:lnTo>
                  <a:lnTo>
                    <a:pt x="268598" y="243660"/>
                  </a:lnTo>
                  <a:lnTo>
                    <a:pt x="416418" y="80055"/>
                  </a:lnTo>
                  <a:lnTo>
                    <a:pt x="620203" y="197710"/>
                  </a:lnTo>
                  <a:lnTo>
                    <a:pt x="554713" y="400450"/>
                  </a:lnTo>
                  <a:lnTo>
                    <a:pt x="567035" y="409435"/>
                  </a:lnTo>
                  <a:cubicBezTo>
                    <a:pt x="589962" y="429294"/>
                    <a:pt x="611835" y="450336"/>
                    <a:pt x="632560" y="472468"/>
                  </a:cubicBezTo>
                  <a:lnTo>
                    <a:pt x="639589" y="480805"/>
                  </a:lnTo>
                  <a:lnTo>
                    <a:pt x="838913" y="416420"/>
                  </a:lnTo>
                  <a:lnTo>
                    <a:pt x="956569" y="620205"/>
                  </a:lnTo>
                  <a:lnTo>
                    <a:pt x="808065" y="754379"/>
                  </a:lnTo>
                  <a:lnTo>
                    <a:pt x="820081" y="784195"/>
                  </a:lnTo>
                  <a:lnTo>
                    <a:pt x="843689" y="877611"/>
                  </a:lnTo>
                  <a:lnTo>
                    <a:pt x="1036621" y="918968"/>
                  </a:lnTo>
                  <a:close/>
                </a:path>
              </a:pathLst>
            </a:custGeom>
            <a:solidFill>
              <a:srgbClr val="FBA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730926" y="2646891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z="32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62323" y="3835103"/>
            <a:ext cx="2909538" cy="1454770"/>
            <a:chOff x="5662323" y="3835103"/>
            <a:chExt cx="2909538" cy="1454770"/>
          </a:xfrm>
        </p:grpSpPr>
        <p:sp>
          <p:nvSpPr>
            <p:cNvPr id="23" name="任意多边形 22"/>
            <p:cNvSpPr/>
            <p:nvPr/>
          </p:nvSpPr>
          <p:spPr>
            <a:xfrm rot="16200000">
              <a:off x="6389707" y="3107719"/>
              <a:ext cx="1454770" cy="2909538"/>
            </a:xfrm>
            <a:custGeom>
              <a:avLst/>
              <a:gdLst>
                <a:gd name="connsiteX0" fmla="*/ 1036623 w 1036623"/>
                <a:gd name="connsiteY0" fmla="*/ 0 h 2073244"/>
                <a:gd name="connsiteX1" fmla="*/ 1036623 w 1036623"/>
                <a:gd name="connsiteY1" fmla="*/ 650542 h 2073244"/>
                <a:gd name="connsiteX2" fmla="*/ 650541 w 1036623"/>
                <a:gd name="connsiteY2" fmla="*/ 1036623 h 2073244"/>
                <a:gd name="connsiteX3" fmla="*/ 1036623 w 1036623"/>
                <a:gd name="connsiteY3" fmla="*/ 1422704 h 2073244"/>
                <a:gd name="connsiteX4" fmla="*/ 1036623 w 1036623"/>
                <a:gd name="connsiteY4" fmla="*/ 2073244 h 2073244"/>
                <a:gd name="connsiteX5" fmla="*/ 918966 w 1036623"/>
                <a:gd name="connsiteY5" fmla="*/ 2073244 h 2073244"/>
                <a:gd name="connsiteX6" fmla="*/ 885487 w 1036623"/>
                <a:gd name="connsiteY6" fmla="*/ 1917054 h 2073244"/>
                <a:gd name="connsiteX7" fmla="*/ 861999 w 1036623"/>
                <a:gd name="connsiteY7" fmla="*/ 1913469 h 2073244"/>
                <a:gd name="connsiteX8" fmla="*/ 728152 w 1036623"/>
                <a:gd name="connsiteY8" fmla="*/ 1873717 h 2073244"/>
                <a:gd name="connsiteX9" fmla="*/ 620205 w 1036623"/>
                <a:gd name="connsiteY9" fmla="*/ 1993191 h 2073244"/>
                <a:gd name="connsiteX10" fmla="*/ 416419 w 1036623"/>
                <a:gd name="connsiteY10" fmla="*/ 1875536 h 2073244"/>
                <a:gd name="connsiteX11" fmla="*/ 467441 w 1036623"/>
                <a:gd name="connsiteY11" fmla="*/ 1717587 h 2073244"/>
                <a:gd name="connsiteX12" fmla="*/ 368016 w 1036623"/>
                <a:gd name="connsiteY12" fmla="*/ 1615759 h 2073244"/>
                <a:gd name="connsiteX13" fmla="*/ 360120 w 1036623"/>
                <a:gd name="connsiteY13" fmla="*/ 1604364 h 2073244"/>
                <a:gd name="connsiteX14" fmla="*/ 197709 w 1036623"/>
                <a:gd name="connsiteY14" fmla="*/ 1656826 h 2073244"/>
                <a:gd name="connsiteX15" fmla="*/ 80054 w 1036623"/>
                <a:gd name="connsiteY15" fmla="*/ 1453043 h 2073244"/>
                <a:gd name="connsiteX16" fmla="*/ 213256 w 1036623"/>
                <a:gd name="connsiteY16" fmla="*/ 1332691 h 2073244"/>
                <a:gd name="connsiteX17" fmla="*/ 200171 w 1036623"/>
                <a:gd name="connsiteY17" fmla="*/ 1291509 h 2073244"/>
                <a:gd name="connsiteX18" fmla="*/ 180350 w 1036623"/>
                <a:gd name="connsiteY18" fmla="*/ 1192936 h 2073244"/>
                <a:gd name="connsiteX19" fmla="*/ 0 w 1036623"/>
                <a:gd name="connsiteY19" fmla="*/ 1154278 h 2073244"/>
                <a:gd name="connsiteX20" fmla="*/ 0 w 1036623"/>
                <a:gd name="connsiteY20" fmla="*/ 918968 h 2073244"/>
                <a:gd name="connsiteX21" fmla="*/ 191139 w 1036623"/>
                <a:gd name="connsiteY21" fmla="*/ 877996 h 2073244"/>
                <a:gd name="connsiteX22" fmla="*/ 200171 w 1036623"/>
                <a:gd name="connsiteY22" fmla="*/ 837709 h 2073244"/>
                <a:gd name="connsiteX23" fmla="*/ 228999 w 1036623"/>
                <a:gd name="connsiteY23" fmla="*/ 754778 h 2073244"/>
                <a:gd name="connsiteX24" fmla="*/ 80054 w 1036623"/>
                <a:gd name="connsiteY24" fmla="*/ 620205 h 2073244"/>
                <a:gd name="connsiteX25" fmla="*/ 197709 w 1036623"/>
                <a:gd name="connsiteY25" fmla="*/ 416420 h 2073244"/>
                <a:gd name="connsiteX26" fmla="*/ 398586 w 1036623"/>
                <a:gd name="connsiteY26" fmla="*/ 481306 h 2073244"/>
                <a:gd name="connsiteX27" fmla="*/ 442587 w 1036623"/>
                <a:gd name="connsiteY27" fmla="*/ 433828 h 2073244"/>
                <a:gd name="connsiteX28" fmla="*/ 482184 w 1036623"/>
                <a:gd name="connsiteY28" fmla="*/ 401302 h 2073244"/>
                <a:gd name="connsiteX29" fmla="*/ 416419 w 1036623"/>
                <a:gd name="connsiteY29" fmla="*/ 197710 h 2073244"/>
                <a:gd name="connsiteX30" fmla="*/ 620204 w 1036623"/>
                <a:gd name="connsiteY30" fmla="*/ 80055 h 2073244"/>
                <a:gd name="connsiteX31" fmla="*/ 766837 w 1036623"/>
                <a:gd name="connsiteY31" fmla="*/ 242347 h 2073244"/>
                <a:gd name="connsiteX32" fmla="*/ 861999 w 1036623"/>
                <a:gd name="connsiteY32" fmla="*/ 215747 h 2073244"/>
                <a:gd name="connsiteX33" fmla="*/ 873084 w 1036623"/>
                <a:gd name="connsiteY33" fmla="*/ 214057 h 2073244"/>
                <a:gd name="connsiteX34" fmla="*/ 918966 w 1036623"/>
                <a:gd name="connsiteY34" fmla="*/ 0 h 2073244"/>
                <a:gd name="connsiteX35" fmla="*/ 1036623 w 1036623"/>
                <a:gd name="connsiteY35" fmla="*/ 0 h 207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036623" h="2073244">
                  <a:moveTo>
                    <a:pt x="1036623" y="0"/>
                  </a:moveTo>
                  <a:lnTo>
                    <a:pt x="1036623" y="650542"/>
                  </a:lnTo>
                  <a:cubicBezTo>
                    <a:pt x="823396" y="650542"/>
                    <a:pt x="650541" y="823396"/>
                    <a:pt x="650541" y="1036623"/>
                  </a:cubicBezTo>
                  <a:cubicBezTo>
                    <a:pt x="650541" y="1249850"/>
                    <a:pt x="823396" y="1422704"/>
                    <a:pt x="1036623" y="1422704"/>
                  </a:cubicBezTo>
                  <a:lnTo>
                    <a:pt x="1036623" y="2073244"/>
                  </a:lnTo>
                  <a:lnTo>
                    <a:pt x="918966" y="2073244"/>
                  </a:lnTo>
                  <a:lnTo>
                    <a:pt x="885487" y="1917054"/>
                  </a:lnTo>
                  <a:lnTo>
                    <a:pt x="861999" y="1913469"/>
                  </a:lnTo>
                  <a:lnTo>
                    <a:pt x="728152" y="1873717"/>
                  </a:lnTo>
                  <a:lnTo>
                    <a:pt x="620205" y="1993191"/>
                  </a:lnTo>
                  <a:lnTo>
                    <a:pt x="416419" y="1875536"/>
                  </a:lnTo>
                  <a:lnTo>
                    <a:pt x="467441" y="1717587"/>
                  </a:lnTo>
                  <a:lnTo>
                    <a:pt x="368016" y="1615759"/>
                  </a:lnTo>
                  <a:lnTo>
                    <a:pt x="360120" y="1604364"/>
                  </a:lnTo>
                  <a:lnTo>
                    <a:pt x="197709" y="1656826"/>
                  </a:lnTo>
                  <a:lnTo>
                    <a:pt x="80054" y="1453043"/>
                  </a:lnTo>
                  <a:lnTo>
                    <a:pt x="213256" y="1332691"/>
                  </a:lnTo>
                  <a:lnTo>
                    <a:pt x="200171" y="1291509"/>
                  </a:lnTo>
                  <a:lnTo>
                    <a:pt x="180350" y="1192936"/>
                  </a:lnTo>
                  <a:lnTo>
                    <a:pt x="0" y="1154278"/>
                  </a:lnTo>
                  <a:lnTo>
                    <a:pt x="0" y="918968"/>
                  </a:lnTo>
                  <a:lnTo>
                    <a:pt x="191139" y="877996"/>
                  </a:lnTo>
                  <a:lnTo>
                    <a:pt x="200171" y="837709"/>
                  </a:lnTo>
                  <a:lnTo>
                    <a:pt x="228999" y="754778"/>
                  </a:lnTo>
                  <a:lnTo>
                    <a:pt x="80054" y="620205"/>
                  </a:lnTo>
                  <a:lnTo>
                    <a:pt x="197709" y="416420"/>
                  </a:lnTo>
                  <a:lnTo>
                    <a:pt x="398586" y="481306"/>
                  </a:lnTo>
                  <a:lnTo>
                    <a:pt x="442587" y="433828"/>
                  </a:lnTo>
                  <a:lnTo>
                    <a:pt x="482184" y="401302"/>
                  </a:lnTo>
                  <a:lnTo>
                    <a:pt x="416419" y="197710"/>
                  </a:lnTo>
                  <a:lnTo>
                    <a:pt x="620204" y="80055"/>
                  </a:lnTo>
                  <a:lnTo>
                    <a:pt x="766837" y="242347"/>
                  </a:lnTo>
                  <a:lnTo>
                    <a:pt x="861999" y="215747"/>
                  </a:lnTo>
                  <a:lnTo>
                    <a:pt x="873084" y="214057"/>
                  </a:lnTo>
                  <a:lnTo>
                    <a:pt x="918966" y="0"/>
                  </a:lnTo>
                  <a:lnTo>
                    <a:pt x="1036623" y="0"/>
                  </a:lnTo>
                  <a:close/>
                </a:path>
              </a:pathLst>
            </a:custGeom>
            <a:solidFill>
              <a:srgbClr val="C769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730925" y="4412711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z="32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61484" y="3835103"/>
            <a:ext cx="2909538" cy="1454770"/>
            <a:chOff x="3761484" y="3835103"/>
            <a:chExt cx="2909538" cy="1454770"/>
          </a:xfrm>
        </p:grpSpPr>
        <p:sp>
          <p:nvSpPr>
            <p:cNvPr id="26" name="任意多边形 25"/>
            <p:cNvSpPr/>
            <p:nvPr/>
          </p:nvSpPr>
          <p:spPr>
            <a:xfrm rot="16200000">
              <a:off x="4488868" y="3107719"/>
              <a:ext cx="1454770" cy="2909538"/>
            </a:xfrm>
            <a:custGeom>
              <a:avLst/>
              <a:gdLst>
                <a:gd name="connsiteX0" fmla="*/ 1036623 w 1036623"/>
                <a:gd name="connsiteY0" fmla="*/ 0 h 2073244"/>
                <a:gd name="connsiteX1" fmla="*/ 1036623 w 1036623"/>
                <a:gd name="connsiteY1" fmla="*/ 650542 h 2073244"/>
                <a:gd name="connsiteX2" fmla="*/ 650541 w 1036623"/>
                <a:gd name="connsiteY2" fmla="*/ 1036623 h 2073244"/>
                <a:gd name="connsiteX3" fmla="*/ 1036623 w 1036623"/>
                <a:gd name="connsiteY3" fmla="*/ 1422704 h 2073244"/>
                <a:gd name="connsiteX4" fmla="*/ 1036623 w 1036623"/>
                <a:gd name="connsiteY4" fmla="*/ 2073244 h 2073244"/>
                <a:gd name="connsiteX5" fmla="*/ 918966 w 1036623"/>
                <a:gd name="connsiteY5" fmla="*/ 2073244 h 2073244"/>
                <a:gd name="connsiteX6" fmla="*/ 885487 w 1036623"/>
                <a:gd name="connsiteY6" fmla="*/ 1917054 h 2073244"/>
                <a:gd name="connsiteX7" fmla="*/ 861999 w 1036623"/>
                <a:gd name="connsiteY7" fmla="*/ 1913469 h 2073244"/>
                <a:gd name="connsiteX8" fmla="*/ 728152 w 1036623"/>
                <a:gd name="connsiteY8" fmla="*/ 1873717 h 2073244"/>
                <a:gd name="connsiteX9" fmla="*/ 620205 w 1036623"/>
                <a:gd name="connsiteY9" fmla="*/ 1993191 h 2073244"/>
                <a:gd name="connsiteX10" fmla="*/ 416419 w 1036623"/>
                <a:gd name="connsiteY10" fmla="*/ 1875536 h 2073244"/>
                <a:gd name="connsiteX11" fmla="*/ 467441 w 1036623"/>
                <a:gd name="connsiteY11" fmla="*/ 1717587 h 2073244"/>
                <a:gd name="connsiteX12" fmla="*/ 368016 w 1036623"/>
                <a:gd name="connsiteY12" fmla="*/ 1615759 h 2073244"/>
                <a:gd name="connsiteX13" fmla="*/ 360120 w 1036623"/>
                <a:gd name="connsiteY13" fmla="*/ 1604364 h 2073244"/>
                <a:gd name="connsiteX14" fmla="*/ 197709 w 1036623"/>
                <a:gd name="connsiteY14" fmla="*/ 1656826 h 2073244"/>
                <a:gd name="connsiteX15" fmla="*/ 80054 w 1036623"/>
                <a:gd name="connsiteY15" fmla="*/ 1453043 h 2073244"/>
                <a:gd name="connsiteX16" fmla="*/ 213256 w 1036623"/>
                <a:gd name="connsiteY16" fmla="*/ 1332691 h 2073244"/>
                <a:gd name="connsiteX17" fmla="*/ 200171 w 1036623"/>
                <a:gd name="connsiteY17" fmla="*/ 1291509 h 2073244"/>
                <a:gd name="connsiteX18" fmla="*/ 180350 w 1036623"/>
                <a:gd name="connsiteY18" fmla="*/ 1192936 h 2073244"/>
                <a:gd name="connsiteX19" fmla="*/ 0 w 1036623"/>
                <a:gd name="connsiteY19" fmla="*/ 1154278 h 2073244"/>
                <a:gd name="connsiteX20" fmla="*/ 0 w 1036623"/>
                <a:gd name="connsiteY20" fmla="*/ 918968 h 2073244"/>
                <a:gd name="connsiteX21" fmla="*/ 191139 w 1036623"/>
                <a:gd name="connsiteY21" fmla="*/ 877996 h 2073244"/>
                <a:gd name="connsiteX22" fmla="*/ 200171 w 1036623"/>
                <a:gd name="connsiteY22" fmla="*/ 837709 h 2073244"/>
                <a:gd name="connsiteX23" fmla="*/ 228999 w 1036623"/>
                <a:gd name="connsiteY23" fmla="*/ 754778 h 2073244"/>
                <a:gd name="connsiteX24" fmla="*/ 80054 w 1036623"/>
                <a:gd name="connsiteY24" fmla="*/ 620205 h 2073244"/>
                <a:gd name="connsiteX25" fmla="*/ 197709 w 1036623"/>
                <a:gd name="connsiteY25" fmla="*/ 416420 h 2073244"/>
                <a:gd name="connsiteX26" fmla="*/ 398586 w 1036623"/>
                <a:gd name="connsiteY26" fmla="*/ 481306 h 2073244"/>
                <a:gd name="connsiteX27" fmla="*/ 442587 w 1036623"/>
                <a:gd name="connsiteY27" fmla="*/ 433828 h 2073244"/>
                <a:gd name="connsiteX28" fmla="*/ 482184 w 1036623"/>
                <a:gd name="connsiteY28" fmla="*/ 401302 h 2073244"/>
                <a:gd name="connsiteX29" fmla="*/ 416419 w 1036623"/>
                <a:gd name="connsiteY29" fmla="*/ 197710 h 2073244"/>
                <a:gd name="connsiteX30" fmla="*/ 620204 w 1036623"/>
                <a:gd name="connsiteY30" fmla="*/ 80055 h 2073244"/>
                <a:gd name="connsiteX31" fmla="*/ 766837 w 1036623"/>
                <a:gd name="connsiteY31" fmla="*/ 242347 h 2073244"/>
                <a:gd name="connsiteX32" fmla="*/ 861999 w 1036623"/>
                <a:gd name="connsiteY32" fmla="*/ 215747 h 2073244"/>
                <a:gd name="connsiteX33" fmla="*/ 873084 w 1036623"/>
                <a:gd name="connsiteY33" fmla="*/ 214057 h 2073244"/>
                <a:gd name="connsiteX34" fmla="*/ 918966 w 1036623"/>
                <a:gd name="connsiteY34" fmla="*/ 0 h 2073244"/>
                <a:gd name="connsiteX35" fmla="*/ 1036623 w 1036623"/>
                <a:gd name="connsiteY35" fmla="*/ 0 h 207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036623" h="2073244">
                  <a:moveTo>
                    <a:pt x="1036623" y="0"/>
                  </a:moveTo>
                  <a:lnTo>
                    <a:pt x="1036623" y="650542"/>
                  </a:lnTo>
                  <a:cubicBezTo>
                    <a:pt x="823396" y="650542"/>
                    <a:pt x="650541" y="823396"/>
                    <a:pt x="650541" y="1036623"/>
                  </a:cubicBezTo>
                  <a:cubicBezTo>
                    <a:pt x="650541" y="1249850"/>
                    <a:pt x="823396" y="1422704"/>
                    <a:pt x="1036623" y="1422704"/>
                  </a:cubicBezTo>
                  <a:lnTo>
                    <a:pt x="1036623" y="2073244"/>
                  </a:lnTo>
                  <a:lnTo>
                    <a:pt x="918966" y="2073244"/>
                  </a:lnTo>
                  <a:lnTo>
                    <a:pt x="885487" y="1917054"/>
                  </a:lnTo>
                  <a:lnTo>
                    <a:pt x="861999" y="1913469"/>
                  </a:lnTo>
                  <a:lnTo>
                    <a:pt x="728152" y="1873717"/>
                  </a:lnTo>
                  <a:lnTo>
                    <a:pt x="620205" y="1993191"/>
                  </a:lnTo>
                  <a:lnTo>
                    <a:pt x="416419" y="1875536"/>
                  </a:lnTo>
                  <a:lnTo>
                    <a:pt x="467441" y="1717587"/>
                  </a:lnTo>
                  <a:lnTo>
                    <a:pt x="368016" y="1615759"/>
                  </a:lnTo>
                  <a:lnTo>
                    <a:pt x="360120" y="1604364"/>
                  </a:lnTo>
                  <a:lnTo>
                    <a:pt x="197709" y="1656826"/>
                  </a:lnTo>
                  <a:lnTo>
                    <a:pt x="80054" y="1453043"/>
                  </a:lnTo>
                  <a:lnTo>
                    <a:pt x="213256" y="1332691"/>
                  </a:lnTo>
                  <a:lnTo>
                    <a:pt x="200171" y="1291509"/>
                  </a:lnTo>
                  <a:lnTo>
                    <a:pt x="180350" y="1192936"/>
                  </a:lnTo>
                  <a:lnTo>
                    <a:pt x="0" y="1154278"/>
                  </a:lnTo>
                  <a:lnTo>
                    <a:pt x="0" y="918968"/>
                  </a:lnTo>
                  <a:lnTo>
                    <a:pt x="191139" y="877996"/>
                  </a:lnTo>
                  <a:lnTo>
                    <a:pt x="200171" y="837709"/>
                  </a:lnTo>
                  <a:lnTo>
                    <a:pt x="228999" y="754778"/>
                  </a:lnTo>
                  <a:lnTo>
                    <a:pt x="80054" y="620205"/>
                  </a:lnTo>
                  <a:lnTo>
                    <a:pt x="197709" y="416420"/>
                  </a:lnTo>
                  <a:lnTo>
                    <a:pt x="398586" y="481306"/>
                  </a:lnTo>
                  <a:lnTo>
                    <a:pt x="442587" y="433828"/>
                  </a:lnTo>
                  <a:lnTo>
                    <a:pt x="482184" y="401302"/>
                  </a:lnTo>
                  <a:lnTo>
                    <a:pt x="416419" y="197710"/>
                  </a:lnTo>
                  <a:lnTo>
                    <a:pt x="620204" y="80055"/>
                  </a:lnTo>
                  <a:lnTo>
                    <a:pt x="766837" y="242347"/>
                  </a:lnTo>
                  <a:lnTo>
                    <a:pt x="861999" y="215747"/>
                  </a:lnTo>
                  <a:lnTo>
                    <a:pt x="873084" y="214057"/>
                  </a:lnTo>
                  <a:lnTo>
                    <a:pt x="918966" y="0"/>
                  </a:lnTo>
                  <a:lnTo>
                    <a:pt x="1036623" y="0"/>
                  </a:lnTo>
                  <a:close/>
                </a:path>
              </a:pathLst>
            </a:custGeom>
            <a:solidFill>
              <a:srgbClr val="04BF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682420" y="4270101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zh-CN" altLang="en-US" sz="32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9147694" y="504069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37683" y="187253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37683" y="5040691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161715" y="187379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2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2060335" y="1594606"/>
            <a:ext cx="735121" cy="1074036"/>
          </a:xfrm>
          <a:custGeom>
            <a:avLst/>
            <a:gdLst>
              <a:gd name="connsiteX0" fmla="*/ 326242 w 652487"/>
              <a:gd name="connsiteY0" fmla="*/ 532864 h 953305"/>
              <a:gd name="connsiteX1" fmla="*/ 243532 w 652487"/>
              <a:gd name="connsiteY1" fmla="*/ 615574 h 953305"/>
              <a:gd name="connsiteX2" fmla="*/ 267758 w 652487"/>
              <a:gd name="connsiteY2" fmla="*/ 674059 h 953305"/>
              <a:gd name="connsiteX3" fmla="*/ 273402 w 652487"/>
              <a:gd name="connsiteY3" fmla="*/ 677864 h 953305"/>
              <a:gd name="connsiteX4" fmla="*/ 252721 w 652487"/>
              <a:gd name="connsiteY4" fmla="*/ 787885 h 953305"/>
              <a:gd name="connsiteX5" fmla="*/ 399760 w 652487"/>
              <a:gd name="connsiteY5" fmla="*/ 787885 h 953305"/>
              <a:gd name="connsiteX6" fmla="*/ 379080 w 652487"/>
              <a:gd name="connsiteY6" fmla="*/ 677866 h 953305"/>
              <a:gd name="connsiteX7" fmla="*/ 384727 w 652487"/>
              <a:gd name="connsiteY7" fmla="*/ 674059 h 953305"/>
              <a:gd name="connsiteX8" fmla="*/ 408952 w 652487"/>
              <a:gd name="connsiteY8" fmla="*/ 615574 h 953305"/>
              <a:gd name="connsiteX9" fmla="*/ 326242 w 652487"/>
              <a:gd name="connsiteY9" fmla="*/ 532864 h 953305"/>
              <a:gd name="connsiteX10" fmla="*/ 326244 w 652487"/>
              <a:gd name="connsiteY10" fmla="*/ 88070 h 953305"/>
              <a:gd name="connsiteX11" fmla="*/ 121385 w 652487"/>
              <a:gd name="connsiteY11" fmla="*/ 292929 h 953305"/>
              <a:gd name="connsiteX12" fmla="*/ 121385 w 652487"/>
              <a:gd name="connsiteY12" fmla="*/ 443262 h 953305"/>
              <a:gd name="connsiteX13" fmla="*/ 531103 w 652487"/>
              <a:gd name="connsiteY13" fmla="*/ 443262 h 953305"/>
              <a:gd name="connsiteX14" fmla="*/ 531103 w 652487"/>
              <a:gd name="connsiteY14" fmla="*/ 292929 h 953305"/>
              <a:gd name="connsiteX15" fmla="*/ 326244 w 652487"/>
              <a:gd name="connsiteY15" fmla="*/ 88070 h 953305"/>
              <a:gd name="connsiteX16" fmla="*/ 326244 w 652487"/>
              <a:gd name="connsiteY16" fmla="*/ 0 h 953305"/>
              <a:gd name="connsiteX17" fmla="*/ 612622 w 652487"/>
              <a:gd name="connsiteY17" fmla="*/ 286378 h 953305"/>
              <a:gd name="connsiteX18" fmla="*/ 612622 w 652487"/>
              <a:gd name="connsiteY18" fmla="*/ 443262 h 953305"/>
              <a:gd name="connsiteX19" fmla="*/ 652487 w 652487"/>
              <a:gd name="connsiteY19" fmla="*/ 443262 h 953305"/>
              <a:gd name="connsiteX20" fmla="*/ 652487 w 652487"/>
              <a:gd name="connsiteY20" fmla="*/ 953305 h 953305"/>
              <a:gd name="connsiteX21" fmla="*/ 0 w 652487"/>
              <a:gd name="connsiteY21" fmla="*/ 953305 h 953305"/>
              <a:gd name="connsiteX22" fmla="*/ 0 w 652487"/>
              <a:gd name="connsiteY22" fmla="*/ 443262 h 953305"/>
              <a:gd name="connsiteX23" fmla="*/ 39866 w 652487"/>
              <a:gd name="connsiteY23" fmla="*/ 443262 h 953305"/>
              <a:gd name="connsiteX24" fmla="*/ 39866 w 652487"/>
              <a:gd name="connsiteY24" fmla="*/ 286378 h 953305"/>
              <a:gd name="connsiteX25" fmla="*/ 326244 w 652487"/>
              <a:gd name="connsiteY25" fmla="*/ 0 h 95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52487" h="953305">
                <a:moveTo>
                  <a:pt x="326242" y="532864"/>
                </a:moveTo>
                <a:cubicBezTo>
                  <a:pt x="280563" y="532864"/>
                  <a:pt x="243532" y="569895"/>
                  <a:pt x="243532" y="615574"/>
                </a:cubicBezTo>
                <a:cubicBezTo>
                  <a:pt x="243532" y="638414"/>
                  <a:pt x="252790" y="659091"/>
                  <a:pt x="267758" y="674059"/>
                </a:cubicBezTo>
                <a:lnTo>
                  <a:pt x="273402" y="677864"/>
                </a:lnTo>
                <a:lnTo>
                  <a:pt x="252721" y="787885"/>
                </a:lnTo>
                <a:lnTo>
                  <a:pt x="399760" y="787885"/>
                </a:lnTo>
                <a:lnTo>
                  <a:pt x="379080" y="677866"/>
                </a:lnTo>
                <a:lnTo>
                  <a:pt x="384727" y="674059"/>
                </a:lnTo>
                <a:cubicBezTo>
                  <a:pt x="399694" y="659091"/>
                  <a:pt x="408952" y="638414"/>
                  <a:pt x="408952" y="615574"/>
                </a:cubicBezTo>
                <a:cubicBezTo>
                  <a:pt x="408952" y="569895"/>
                  <a:pt x="371921" y="532864"/>
                  <a:pt x="326242" y="532864"/>
                </a:cubicBezTo>
                <a:close/>
                <a:moveTo>
                  <a:pt x="326244" y="88070"/>
                </a:moveTo>
                <a:cubicBezTo>
                  <a:pt x="213103" y="88070"/>
                  <a:pt x="121385" y="179788"/>
                  <a:pt x="121385" y="292929"/>
                </a:cubicBezTo>
                <a:lnTo>
                  <a:pt x="121385" y="443262"/>
                </a:lnTo>
                <a:lnTo>
                  <a:pt x="531103" y="443262"/>
                </a:lnTo>
                <a:lnTo>
                  <a:pt x="531103" y="292929"/>
                </a:lnTo>
                <a:cubicBezTo>
                  <a:pt x="531103" y="179788"/>
                  <a:pt x="439385" y="88070"/>
                  <a:pt x="326244" y="88070"/>
                </a:cubicBezTo>
                <a:close/>
                <a:moveTo>
                  <a:pt x="326244" y="0"/>
                </a:moveTo>
                <a:cubicBezTo>
                  <a:pt x="484406" y="0"/>
                  <a:pt x="612622" y="128216"/>
                  <a:pt x="612622" y="286378"/>
                </a:cubicBezTo>
                <a:lnTo>
                  <a:pt x="612622" y="443262"/>
                </a:lnTo>
                <a:lnTo>
                  <a:pt x="652487" y="443262"/>
                </a:lnTo>
                <a:lnTo>
                  <a:pt x="652487" y="953305"/>
                </a:lnTo>
                <a:lnTo>
                  <a:pt x="0" y="953305"/>
                </a:lnTo>
                <a:lnTo>
                  <a:pt x="0" y="443262"/>
                </a:lnTo>
                <a:lnTo>
                  <a:pt x="39866" y="443262"/>
                </a:lnTo>
                <a:lnTo>
                  <a:pt x="39866" y="286378"/>
                </a:lnTo>
                <a:cubicBezTo>
                  <a:pt x="39866" y="128216"/>
                  <a:pt x="168082" y="0"/>
                  <a:pt x="326244" y="0"/>
                </a:cubicBezTo>
                <a:close/>
              </a:path>
            </a:pathLst>
          </a:custGeom>
          <a:solidFill>
            <a:srgbClr val="F8607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926573" y="2123256"/>
            <a:ext cx="1016791" cy="488274"/>
          </a:xfrm>
          <a:custGeom>
            <a:avLst/>
            <a:gdLst>
              <a:gd name="connsiteX0" fmla="*/ 90488 w 902495"/>
              <a:gd name="connsiteY0" fmla="*/ 159543 h 433388"/>
              <a:gd name="connsiteX1" fmla="*/ 36910 w 902495"/>
              <a:gd name="connsiteY1" fmla="*/ 213121 h 433388"/>
              <a:gd name="connsiteX2" fmla="*/ 90488 w 902495"/>
              <a:gd name="connsiteY2" fmla="*/ 266699 h 433388"/>
              <a:gd name="connsiteX3" fmla="*/ 144066 w 902495"/>
              <a:gd name="connsiteY3" fmla="*/ 213121 h 433388"/>
              <a:gd name="connsiteX4" fmla="*/ 90488 w 902495"/>
              <a:gd name="connsiteY4" fmla="*/ 159543 h 433388"/>
              <a:gd name="connsiteX5" fmla="*/ 216694 w 902495"/>
              <a:gd name="connsiteY5" fmla="*/ 0 h 433388"/>
              <a:gd name="connsiteX6" fmla="*/ 369920 w 902495"/>
              <a:gd name="connsiteY6" fmla="*/ 63468 h 433388"/>
              <a:gd name="connsiteX7" fmla="*/ 412219 w 902495"/>
              <a:gd name="connsiteY7" fmla="*/ 126206 h 433388"/>
              <a:gd name="connsiteX8" fmla="*/ 857251 w 902495"/>
              <a:gd name="connsiteY8" fmla="*/ 126206 h 433388"/>
              <a:gd name="connsiteX9" fmla="*/ 902495 w 902495"/>
              <a:gd name="connsiteY9" fmla="*/ 171450 h 433388"/>
              <a:gd name="connsiteX10" fmla="*/ 902495 w 902495"/>
              <a:gd name="connsiteY10" fmla="*/ 228600 h 433388"/>
              <a:gd name="connsiteX11" fmla="*/ 850107 w 902495"/>
              <a:gd name="connsiteY11" fmla="*/ 300037 h 433388"/>
              <a:gd name="connsiteX12" fmla="*/ 823913 w 902495"/>
              <a:gd name="connsiteY12" fmla="*/ 300037 h 433388"/>
              <a:gd name="connsiteX13" fmla="*/ 800101 w 902495"/>
              <a:gd name="connsiteY13" fmla="*/ 261937 h 433388"/>
              <a:gd name="connsiteX14" fmla="*/ 764382 w 902495"/>
              <a:gd name="connsiteY14" fmla="*/ 261937 h 433388"/>
              <a:gd name="connsiteX15" fmla="*/ 745332 w 902495"/>
              <a:gd name="connsiteY15" fmla="*/ 290512 h 433388"/>
              <a:gd name="connsiteX16" fmla="*/ 707232 w 902495"/>
              <a:gd name="connsiteY16" fmla="*/ 290512 h 433388"/>
              <a:gd name="connsiteX17" fmla="*/ 681038 w 902495"/>
              <a:gd name="connsiteY17" fmla="*/ 269081 h 433388"/>
              <a:gd name="connsiteX18" fmla="*/ 642938 w 902495"/>
              <a:gd name="connsiteY18" fmla="*/ 269081 h 433388"/>
              <a:gd name="connsiteX19" fmla="*/ 631032 w 902495"/>
              <a:gd name="connsiteY19" fmla="*/ 295275 h 433388"/>
              <a:gd name="connsiteX20" fmla="*/ 590551 w 902495"/>
              <a:gd name="connsiteY20" fmla="*/ 295275 h 433388"/>
              <a:gd name="connsiteX21" fmla="*/ 554832 w 902495"/>
              <a:gd name="connsiteY21" fmla="*/ 252412 h 433388"/>
              <a:gd name="connsiteX22" fmla="*/ 511969 w 902495"/>
              <a:gd name="connsiteY22" fmla="*/ 252412 h 433388"/>
              <a:gd name="connsiteX23" fmla="*/ 481013 w 902495"/>
              <a:gd name="connsiteY23" fmla="*/ 290512 h 433388"/>
              <a:gd name="connsiteX24" fmla="*/ 418485 w 902495"/>
              <a:gd name="connsiteY24" fmla="*/ 290512 h 433388"/>
              <a:gd name="connsiteX25" fmla="*/ 416359 w 902495"/>
              <a:gd name="connsiteY25" fmla="*/ 301041 h 433388"/>
              <a:gd name="connsiteX26" fmla="*/ 216694 w 902495"/>
              <a:gd name="connsiteY26" fmla="*/ 433388 h 433388"/>
              <a:gd name="connsiteX27" fmla="*/ 0 w 902495"/>
              <a:gd name="connsiteY27" fmla="*/ 216694 h 433388"/>
              <a:gd name="connsiteX28" fmla="*/ 216694 w 902495"/>
              <a:gd name="connsiteY28" fmla="*/ 0 h 43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02495" h="433388">
                <a:moveTo>
                  <a:pt x="90488" y="159543"/>
                </a:moveTo>
                <a:cubicBezTo>
                  <a:pt x="60898" y="159543"/>
                  <a:pt x="36910" y="183531"/>
                  <a:pt x="36910" y="213121"/>
                </a:cubicBezTo>
                <a:cubicBezTo>
                  <a:pt x="36910" y="242711"/>
                  <a:pt x="60898" y="266699"/>
                  <a:pt x="90488" y="266699"/>
                </a:cubicBezTo>
                <a:cubicBezTo>
                  <a:pt x="120078" y="266699"/>
                  <a:pt x="144066" y="242711"/>
                  <a:pt x="144066" y="213121"/>
                </a:cubicBezTo>
                <a:cubicBezTo>
                  <a:pt x="144066" y="183531"/>
                  <a:pt x="120078" y="159543"/>
                  <a:pt x="90488" y="159543"/>
                </a:cubicBezTo>
                <a:close/>
                <a:moveTo>
                  <a:pt x="216694" y="0"/>
                </a:moveTo>
                <a:cubicBezTo>
                  <a:pt x="276533" y="0"/>
                  <a:pt x="330706" y="24254"/>
                  <a:pt x="369920" y="63468"/>
                </a:cubicBezTo>
                <a:lnTo>
                  <a:pt x="412219" y="126206"/>
                </a:lnTo>
                <a:lnTo>
                  <a:pt x="857251" y="126206"/>
                </a:lnTo>
                <a:lnTo>
                  <a:pt x="902495" y="171450"/>
                </a:lnTo>
                <a:lnTo>
                  <a:pt x="902495" y="228600"/>
                </a:lnTo>
                <a:lnTo>
                  <a:pt x="850107" y="300037"/>
                </a:lnTo>
                <a:lnTo>
                  <a:pt x="823913" y="300037"/>
                </a:lnTo>
                <a:lnTo>
                  <a:pt x="800101" y="261937"/>
                </a:lnTo>
                <a:lnTo>
                  <a:pt x="764382" y="261937"/>
                </a:lnTo>
                <a:lnTo>
                  <a:pt x="745332" y="290512"/>
                </a:lnTo>
                <a:lnTo>
                  <a:pt x="707232" y="290512"/>
                </a:lnTo>
                <a:lnTo>
                  <a:pt x="681038" y="269081"/>
                </a:lnTo>
                <a:lnTo>
                  <a:pt x="642938" y="269081"/>
                </a:lnTo>
                <a:lnTo>
                  <a:pt x="631032" y="295275"/>
                </a:lnTo>
                <a:lnTo>
                  <a:pt x="590551" y="295275"/>
                </a:lnTo>
                <a:lnTo>
                  <a:pt x="554832" y="252412"/>
                </a:lnTo>
                <a:lnTo>
                  <a:pt x="511969" y="252412"/>
                </a:lnTo>
                <a:lnTo>
                  <a:pt x="481013" y="290512"/>
                </a:lnTo>
                <a:lnTo>
                  <a:pt x="418485" y="290512"/>
                </a:lnTo>
                <a:lnTo>
                  <a:pt x="416359" y="301041"/>
                </a:lnTo>
                <a:cubicBezTo>
                  <a:pt x="383463" y="378816"/>
                  <a:pt x="306452" y="433388"/>
                  <a:pt x="216694" y="433388"/>
                </a:cubicBezTo>
                <a:cubicBezTo>
                  <a:pt x="97017" y="433388"/>
                  <a:pt x="0" y="336371"/>
                  <a:pt x="0" y="216694"/>
                </a:cubicBezTo>
                <a:cubicBezTo>
                  <a:pt x="0" y="97017"/>
                  <a:pt x="97017" y="0"/>
                  <a:pt x="216694" y="0"/>
                </a:cubicBezTo>
                <a:close/>
              </a:path>
            </a:pathLst>
          </a:custGeom>
          <a:solidFill>
            <a:srgbClr val="F8607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2060335" y="3113469"/>
            <a:ext cx="735121" cy="1074036"/>
          </a:xfrm>
          <a:custGeom>
            <a:avLst/>
            <a:gdLst>
              <a:gd name="connsiteX0" fmla="*/ 326242 w 652487"/>
              <a:gd name="connsiteY0" fmla="*/ 532864 h 953305"/>
              <a:gd name="connsiteX1" fmla="*/ 243532 w 652487"/>
              <a:gd name="connsiteY1" fmla="*/ 615574 h 953305"/>
              <a:gd name="connsiteX2" fmla="*/ 267758 w 652487"/>
              <a:gd name="connsiteY2" fmla="*/ 674059 h 953305"/>
              <a:gd name="connsiteX3" fmla="*/ 273402 w 652487"/>
              <a:gd name="connsiteY3" fmla="*/ 677864 h 953305"/>
              <a:gd name="connsiteX4" fmla="*/ 252721 w 652487"/>
              <a:gd name="connsiteY4" fmla="*/ 787885 h 953305"/>
              <a:gd name="connsiteX5" fmla="*/ 399760 w 652487"/>
              <a:gd name="connsiteY5" fmla="*/ 787885 h 953305"/>
              <a:gd name="connsiteX6" fmla="*/ 379080 w 652487"/>
              <a:gd name="connsiteY6" fmla="*/ 677866 h 953305"/>
              <a:gd name="connsiteX7" fmla="*/ 384727 w 652487"/>
              <a:gd name="connsiteY7" fmla="*/ 674059 h 953305"/>
              <a:gd name="connsiteX8" fmla="*/ 408952 w 652487"/>
              <a:gd name="connsiteY8" fmla="*/ 615574 h 953305"/>
              <a:gd name="connsiteX9" fmla="*/ 326242 w 652487"/>
              <a:gd name="connsiteY9" fmla="*/ 532864 h 953305"/>
              <a:gd name="connsiteX10" fmla="*/ 326244 w 652487"/>
              <a:gd name="connsiteY10" fmla="*/ 88070 h 953305"/>
              <a:gd name="connsiteX11" fmla="*/ 121385 w 652487"/>
              <a:gd name="connsiteY11" fmla="*/ 292929 h 953305"/>
              <a:gd name="connsiteX12" fmla="*/ 121385 w 652487"/>
              <a:gd name="connsiteY12" fmla="*/ 443262 h 953305"/>
              <a:gd name="connsiteX13" fmla="*/ 531103 w 652487"/>
              <a:gd name="connsiteY13" fmla="*/ 443262 h 953305"/>
              <a:gd name="connsiteX14" fmla="*/ 531103 w 652487"/>
              <a:gd name="connsiteY14" fmla="*/ 292929 h 953305"/>
              <a:gd name="connsiteX15" fmla="*/ 326244 w 652487"/>
              <a:gd name="connsiteY15" fmla="*/ 88070 h 953305"/>
              <a:gd name="connsiteX16" fmla="*/ 326244 w 652487"/>
              <a:gd name="connsiteY16" fmla="*/ 0 h 953305"/>
              <a:gd name="connsiteX17" fmla="*/ 612622 w 652487"/>
              <a:gd name="connsiteY17" fmla="*/ 286378 h 953305"/>
              <a:gd name="connsiteX18" fmla="*/ 612622 w 652487"/>
              <a:gd name="connsiteY18" fmla="*/ 443262 h 953305"/>
              <a:gd name="connsiteX19" fmla="*/ 652487 w 652487"/>
              <a:gd name="connsiteY19" fmla="*/ 443262 h 953305"/>
              <a:gd name="connsiteX20" fmla="*/ 652487 w 652487"/>
              <a:gd name="connsiteY20" fmla="*/ 953305 h 953305"/>
              <a:gd name="connsiteX21" fmla="*/ 0 w 652487"/>
              <a:gd name="connsiteY21" fmla="*/ 953305 h 953305"/>
              <a:gd name="connsiteX22" fmla="*/ 0 w 652487"/>
              <a:gd name="connsiteY22" fmla="*/ 443262 h 953305"/>
              <a:gd name="connsiteX23" fmla="*/ 39866 w 652487"/>
              <a:gd name="connsiteY23" fmla="*/ 443262 h 953305"/>
              <a:gd name="connsiteX24" fmla="*/ 39866 w 652487"/>
              <a:gd name="connsiteY24" fmla="*/ 286378 h 953305"/>
              <a:gd name="connsiteX25" fmla="*/ 326244 w 652487"/>
              <a:gd name="connsiteY25" fmla="*/ 0 h 95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52487" h="953305">
                <a:moveTo>
                  <a:pt x="326242" y="532864"/>
                </a:moveTo>
                <a:cubicBezTo>
                  <a:pt x="280563" y="532864"/>
                  <a:pt x="243532" y="569895"/>
                  <a:pt x="243532" y="615574"/>
                </a:cubicBezTo>
                <a:cubicBezTo>
                  <a:pt x="243532" y="638414"/>
                  <a:pt x="252790" y="659091"/>
                  <a:pt x="267758" y="674059"/>
                </a:cubicBezTo>
                <a:lnTo>
                  <a:pt x="273402" y="677864"/>
                </a:lnTo>
                <a:lnTo>
                  <a:pt x="252721" y="787885"/>
                </a:lnTo>
                <a:lnTo>
                  <a:pt x="399760" y="787885"/>
                </a:lnTo>
                <a:lnTo>
                  <a:pt x="379080" y="677866"/>
                </a:lnTo>
                <a:lnTo>
                  <a:pt x="384727" y="674059"/>
                </a:lnTo>
                <a:cubicBezTo>
                  <a:pt x="399694" y="659091"/>
                  <a:pt x="408952" y="638414"/>
                  <a:pt x="408952" y="615574"/>
                </a:cubicBezTo>
                <a:cubicBezTo>
                  <a:pt x="408952" y="569895"/>
                  <a:pt x="371921" y="532864"/>
                  <a:pt x="326242" y="532864"/>
                </a:cubicBezTo>
                <a:close/>
                <a:moveTo>
                  <a:pt x="326244" y="88070"/>
                </a:moveTo>
                <a:cubicBezTo>
                  <a:pt x="213103" y="88070"/>
                  <a:pt x="121385" y="179788"/>
                  <a:pt x="121385" y="292929"/>
                </a:cubicBezTo>
                <a:lnTo>
                  <a:pt x="121385" y="443262"/>
                </a:lnTo>
                <a:lnTo>
                  <a:pt x="531103" y="443262"/>
                </a:lnTo>
                <a:lnTo>
                  <a:pt x="531103" y="292929"/>
                </a:lnTo>
                <a:cubicBezTo>
                  <a:pt x="531103" y="179788"/>
                  <a:pt x="439385" y="88070"/>
                  <a:pt x="326244" y="88070"/>
                </a:cubicBezTo>
                <a:close/>
                <a:moveTo>
                  <a:pt x="326244" y="0"/>
                </a:moveTo>
                <a:cubicBezTo>
                  <a:pt x="484406" y="0"/>
                  <a:pt x="612622" y="128216"/>
                  <a:pt x="612622" y="286378"/>
                </a:cubicBezTo>
                <a:lnTo>
                  <a:pt x="612622" y="443262"/>
                </a:lnTo>
                <a:lnTo>
                  <a:pt x="652487" y="443262"/>
                </a:lnTo>
                <a:lnTo>
                  <a:pt x="652487" y="953305"/>
                </a:lnTo>
                <a:lnTo>
                  <a:pt x="0" y="953305"/>
                </a:lnTo>
                <a:lnTo>
                  <a:pt x="0" y="443262"/>
                </a:lnTo>
                <a:lnTo>
                  <a:pt x="39866" y="443262"/>
                </a:lnTo>
                <a:lnTo>
                  <a:pt x="39866" y="286378"/>
                </a:lnTo>
                <a:cubicBezTo>
                  <a:pt x="39866" y="128216"/>
                  <a:pt x="168082" y="0"/>
                  <a:pt x="326244" y="0"/>
                </a:cubicBezTo>
                <a:close/>
              </a:path>
            </a:pathLst>
          </a:custGeom>
          <a:solidFill>
            <a:srgbClr val="FBAF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926573" y="3642119"/>
            <a:ext cx="1016791" cy="488274"/>
          </a:xfrm>
          <a:custGeom>
            <a:avLst/>
            <a:gdLst>
              <a:gd name="connsiteX0" fmla="*/ 90488 w 902495"/>
              <a:gd name="connsiteY0" fmla="*/ 159543 h 433388"/>
              <a:gd name="connsiteX1" fmla="*/ 36910 w 902495"/>
              <a:gd name="connsiteY1" fmla="*/ 213121 h 433388"/>
              <a:gd name="connsiteX2" fmla="*/ 90488 w 902495"/>
              <a:gd name="connsiteY2" fmla="*/ 266699 h 433388"/>
              <a:gd name="connsiteX3" fmla="*/ 144066 w 902495"/>
              <a:gd name="connsiteY3" fmla="*/ 213121 h 433388"/>
              <a:gd name="connsiteX4" fmla="*/ 90488 w 902495"/>
              <a:gd name="connsiteY4" fmla="*/ 159543 h 433388"/>
              <a:gd name="connsiteX5" fmla="*/ 216694 w 902495"/>
              <a:gd name="connsiteY5" fmla="*/ 0 h 433388"/>
              <a:gd name="connsiteX6" fmla="*/ 369920 w 902495"/>
              <a:gd name="connsiteY6" fmla="*/ 63468 h 433388"/>
              <a:gd name="connsiteX7" fmla="*/ 412219 w 902495"/>
              <a:gd name="connsiteY7" fmla="*/ 126206 h 433388"/>
              <a:gd name="connsiteX8" fmla="*/ 857251 w 902495"/>
              <a:gd name="connsiteY8" fmla="*/ 126206 h 433388"/>
              <a:gd name="connsiteX9" fmla="*/ 902495 w 902495"/>
              <a:gd name="connsiteY9" fmla="*/ 171450 h 433388"/>
              <a:gd name="connsiteX10" fmla="*/ 902495 w 902495"/>
              <a:gd name="connsiteY10" fmla="*/ 228600 h 433388"/>
              <a:gd name="connsiteX11" fmla="*/ 850107 w 902495"/>
              <a:gd name="connsiteY11" fmla="*/ 300037 h 433388"/>
              <a:gd name="connsiteX12" fmla="*/ 823913 w 902495"/>
              <a:gd name="connsiteY12" fmla="*/ 300037 h 433388"/>
              <a:gd name="connsiteX13" fmla="*/ 800101 w 902495"/>
              <a:gd name="connsiteY13" fmla="*/ 261937 h 433388"/>
              <a:gd name="connsiteX14" fmla="*/ 764382 w 902495"/>
              <a:gd name="connsiteY14" fmla="*/ 261937 h 433388"/>
              <a:gd name="connsiteX15" fmla="*/ 745332 w 902495"/>
              <a:gd name="connsiteY15" fmla="*/ 290512 h 433388"/>
              <a:gd name="connsiteX16" fmla="*/ 707232 w 902495"/>
              <a:gd name="connsiteY16" fmla="*/ 290512 h 433388"/>
              <a:gd name="connsiteX17" fmla="*/ 681038 w 902495"/>
              <a:gd name="connsiteY17" fmla="*/ 269081 h 433388"/>
              <a:gd name="connsiteX18" fmla="*/ 642938 w 902495"/>
              <a:gd name="connsiteY18" fmla="*/ 269081 h 433388"/>
              <a:gd name="connsiteX19" fmla="*/ 631032 w 902495"/>
              <a:gd name="connsiteY19" fmla="*/ 295275 h 433388"/>
              <a:gd name="connsiteX20" fmla="*/ 590551 w 902495"/>
              <a:gd name="connsiteY20" fmla="*/ 295275 h 433388"/>
              <a:gd name="connsiteX21" fmla="*/ 554832 w 902495"/>
              <a:gd name="connsiteY21" fmla="*/ 252412 h 433388"/>
              <a:gd name="connsiteX22" fmla="*/ 511969 w 902495"/>
              <a:gd name="connsiteY22" fmla="*/ 252412 h 433388"/>
              <a:gd name="connsiteX23" fmla="*/ 481013 w 902495"/>
              <a:gd name="connsiteY23" fmla="*/ 290512 h 433388"/>
              <a:gd name="connsiteX24" fmla="*/ 418485 w 902495"/>
              <a:gd name="connsiteY24" fmla="*/ 290512 h 433388"/>
              <a:gd name="connsiteX25" fmla="*/ 416359 w 902495"/>
              <a:gd name="connsiteY25" fmla="*/ 301041 h 433388"/>
              <a:gd name="connsiteX26" fmla="*/ 216694 w 902495"/>
              <a:gd name="connsiteY26" fmla="*/ 433388 h 433388"/>
              <a:gd name="connsiteX27" fmla="*/ 0 w 902495"/>
              <a:gd name="connsiteY27" fmla="*/ 216694 h 433388"/>
              <a:gd name="connsiteX28" fmla="*/ 216694 w 902495"/>
              <a:gd name="connsiteY28" fmla="*/ 0 h 43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02495" h="433388">
                <a:moveTo>
                  <a:pt x="90488" y="159543"/>
                </a:moveTo>
                <a:cubicBezTo>
                  <a:pt x="60898" y="159543"/>
                  <a:pt x="36910" y="183531"/>
                  <a:pt x="36910" y="213121"/>
                </a:cubicBezTo>
                <a:cubicBezTo>
                  <a:pt x="36910" y="242711"/>
                  <a:pt x="60898" y="266699"/>
                  <a:pt x="90488" y="266699"/>
                </a:cubicBezTo>
                <a:cubicBezTo>
                  <a:pt x="120078" y="266699"/>
                  <a:pt x="144066" y="242711"/>
                  <a:pt x="144066" y="213121"/>
                </a:cubicBezTo>
                <a:cubicBezTo>
                  <a:pt x="144066" y="183531"/>
                  <a:pt x="120078" y="159543"/>
                  <a:pt x="90488" y="159543"/>
                </a:cubicBezTo>
                <a:close/>
                <a:moveTo>
                  <a:pt x="216694" y="0"/>
                </a:moveTo>
                <a:cubicBezTo>
                  <a:pt x="276533" y="0"/>
                  <a:pt x="330706" y="24254"/>
                  <a:pt x="369920" y="63468"/>
                </a:cubicBezTo>
                <a:lnTo>
                  <a:pt x="412219" y="126206"/>
                </a:lnTo>
                <a:lnTo>
                  <a:pt x="857251" y="126206"/>
                </a:lnTo>
                <a:lnTo>
                  <a:pt x="902495" y="171450"/>
                </a:lnTo>
                <a:lnTo>
                  <a:pt x="902495" y="228600"/>
                </a:lnTo>
                <a:lnTo>
                  <a:pt x="850107" y="300037"/>
                </a:lnTo>
                <a:lnTo>
                  <a:pt x="823913" y="300037"/>
                </a:lnTo>
                <a:lnTo>
                  <a:pt x="800101" y="261937"/>
                </a:lnTo>
                <a:lnTo>
                  <a:pt x="764382" y="261937"/>
                </a:lnTo>
                <a:lnTo>
                  <a:pt x="745332" y="290512"/>
                </a:lnTo>
                <a:lnTo>
                  <a:pt x="707232" y="290512"/>
                </a:lnTo>
                <a:lnTo>
                  <a:pt x="681038" y="269081"/>
                </a:lnTo>
                <a:lnTo>
                  <a:pt x="642938" y="269081"/>
                </a:lnTo>
                <a:lnTo>
                  <a:pt x="631032" y="295275"/>
                </a:lnTo>
                <a:lnTo>
                  <a:pt x="590551" y="295275"/>
                </a:lnTo>
                <a:lnTo>
                  <a:pt x="554832" y="252412"/>
                </a:lnTo>
                <a:lnTo>
                  <a:pt x="511969" y="252412"/>
                </a:lnTo>
                <a:lnTo>
                  <a:pt x="481013" y="290512"/>
                </a:lnTo>
                <a:lnTo>
                  <a:pt x="418485" y="290512"/>
                </a:lnTo>
                <a:lnTo>
                  <a:pt x="416359" y="301041"/>
                </a:lnTo>
                <a:cubicBezTo>
                  <a:pt x="383463" y="378816"/>
                  <a:pt x="306452" y="433388"/>
                  <a:pt x="216694" y="433388"/>
                </a:cubicBezTo>
                <a:cubicBezTo>
                  <a:pt x="97017" y="433388"/>
                  <a:pt x="0" y="336371"/>
                  <a:pt x="0" y="216694"/>
                </a:cubicBezTo>
                <a:cubicBezTo>
                  <a:pt x="0" y="97017"/>
                  <a:pt x="97017" y="0"/>
                  <a:pt x="216694" y="0"/>
                </a:cubicBezTo>
                <a:close/>
              </a:path>
            </a:pathLst>
          </a:custGeom>
          <a:solidFill>
            <a:srgbClr val="FBAF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2060335" y="4632332"/>
            <a:ext cx="735121" cy="1074036"/>
          </a:xfrm>
          <a:custGeom>
            <a:avLst/>
            <a:gdLst>
              <a:gd name="connsiteX0" fmla="*/ 326242 w 652487"/>
              <a:gd name="connsiteY0" fmla="*/ 532864 h 953305"/>
              <a:gd name="connsiteX1" fmla="*/ 243532 w 652487"/>
              <a:gd name="connsiteY1" fmla="*/ 615574 h 953305"/>
              <a:gd name="connsiteX2" fmla="*/ 267758 w 652487"/>
              <a:gd name="connsiteY2" fmla="*/ 674059 h 953305"/>
              <a:gd name="connsiteX3" fmla="*/ 273402 w 652487"/>
              <a:gd name="connsiteY3" fmla="*/ 677864 h 953305"/>
              <a:gd name="connsiteX4" fmla="*/ 252721 w 652487"/>
              <a:gd name="connsiteY4" fmla="*/ 787885 h 953305"/>
              <a:gd name="connsiteX5" fmla="*/ 399760 w 652487"/>
              <a:gd name="connsiteY5" fmla="*/ 787885 h 953305"/>
              <a:gd name="connsiteX6" fmla="*/ 379080 w 652487"/>
              <a:gd name="connsiteY6" fmla="*/ 677866 h 953305"/>
              <a:gd name="connsiteX7" fmla="*/ 384727 w 652487"/>
              <a:gd name="connsiteY7" fmla="*/ 674059 h 953305"/>
              <a:gd name="connsiteX8" fmla="*/ 408952 w 652487"/>
              <a:gd name="connsiteY8" fmla="*/ 615574 h 953305"/>
              <a:gd name="connsiteX9" fmla="*/ 326242 w 652487"/>
              <a:gd name="connsiteY9" fmla="*/ 532864 h 953305"/>
              <a:gd name="connsiteX10" fmla="*/ 326244 w 652487"/>
              <a:gd name="connsiteY10" fmla="*/ 88070 h 953305"/>
              <a:gd name="connsiteX11" fmla="*/ 121385 w 652487"/>
              <a:gd name="connsiteY11" fmla="*/ 292929 h 953305"/>
              <a:gd name="connsiteX12" fmla="*/ 121385 w 652487"/>
              <a:gd name="connsiteY12" fmla="*/ 443262 h 953305"/>
              <a:gd name="connsiteX13" fmla="*/ 531103 w 652487"/>
              <a:gd name="connsiteY13" fmla="*/ 443262 h 953305"/>
              <a:gd name="connsiteX14" fmla="*/ 531103 w 652487"/>
              <a:gd name="connsiteY14" fmla="*/ 292929 h 953305"/>
              <a:gd name="connsiteX15" fmla="*/ 326244 w 652487"/>
              <a:gd name="connsiteY15" fmla="*/ 88070 h 953305"/>
              <a:gd name="connsiteX16" fmla="*/ 326244 w 652487"/>
              <a:gd name="connsiteY16" fmla="*/ 0 h 953305"/>
              <a:gd name="connsiteX17" fmla="*/ 612622 w 652487"/>
              <a:gd name="connsiteY17" fmla="*/ 286378 h 953305"/>
              <a:gd name="connsiteX18" fmla="*/ 612622 w 652487"/>
              <a:gd name="connsiteY18" fmla="*/ 443262 h 953305"/>
              <a:gd name="connsiteX19" fmla="*/ 652487 w 652487"/>
              <a:gd name="connsiteY19" fmla="*/ 443262 h 953305"/>
              <a:gd name="connsiteX20" fmla="*/ 652487 w 652487"/>
              <a:gd name="connsiteY20" fmla="*/ 953305 h 953305"/>
              <a:gd name="connsiteX21" fmla="*/ 0 w 652487"/>
              <a:gd name="connsiteY21" fmla="*/ 953305 h 953305"/>
              <a:gd name="connsiteX22" fmla="*/ 0 w 652487"/>
              <a:gd name="connsiteY22" fmla="*/ 443262 h 953305"/>
              <a:gd name="connsiteX23" fmla="*/ 39866 w 652487"/>
              <a:gd name="connsiteY23" fmla="*/ 443262 h 953305"/>
              <a:gd name="connsiteX24" fmla="*/ 39866 w 652487"/>
              <a:gd name="connsiteY24" fmla="*/ 286378 h 953305"/>
              <a:gd name="connsiteX25" fmla="*/ 326244 w 652487"/>
              <a:gd name="connsiteY25" fmla="*/ 0 h 95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52487" h="953305">
                <a:moveTo>
                  <a:pt x="326242" y="532864"/>
                </a:moveTo>
                <a:cubicBezTo>
                  <a:pt x="280563" y="532864"/>
                  <a:pt x="243532" y="569895"/>
                  <a:pt x="243532" y="615574"/>
                </a:cubicBezTo>
                <a:cubicBezTo>
                  <a:pt x="243532" y="638414"/>
                  <a:pt x="252790" y="659091"/>
                  <a:pt x="267758" y="674059"/>
                </a:cubicBezTo>
                <a:lnTo>
                  <a:pt x="273402" y="677864"/>
                </a:lnTo>
                <a:lnTo>
                  <a:pt x="252721" y="787885"/>
                </a:lnTo>
                <a:lnTo>
                  <a:pt x="399760" y="787885"/>
                </a:lnTo>
                <a:lnTo>
                  <a:pt x="379080" y="677866"/>
                </a:lnTo>
                <a:lnTo>
                  <a:pt x="384727" y="674059"/>
                </a:lnTo>
                <a:cubicBezTo>
                  <a:pt x="399694" y="659091"/>
                  <a:pt x="408952" y="638414"/>
                  <a:pt x="408952" y="615574"/>
                </a:cubicBezTo>
                <a:cubicBezTo>
                  <a:pt x="408952" y="569895"/>
                  <a:pt x="371921" y="532864"/>
                  <a:pt x="326242" y="532864"/>
                </a:cubicBezTo>
                <a:close/>
                <a:moveTo>
                  <a:pt x="326244" y="88070"/>
                </a:moveTo>
                <a:cubicBezTo>
                  <a:pt x="213103" y="88070"/>
                  <a:pt x="121385" y="179788"/>
                  <a:pt x="121385" y="292929"/>
                </a:cubicBezTo>
                <a:lnTo>
                  <a:pt x="121385" y="443262"/>
                </a:lnTo>
                <a:lnTo>
                  <a:pt x="531103" y="443262"/>
                </a:lnTo>
                <a:lnTo>
                  <a:pt x="531103" y="292929"/>
                </a:lnTo>
                <a:cubicBezTo>
                  <a:pt x="531103" y="179788"/>
                  <a:pt x="439385" y="88070"/>
                  <a:pt x="326244" y="88070"/>
                </a:cubicBezTo>
                <a:close/>
                <a:moveTo>
                  <a:pt x="326244" y="0"/>
                </a:moveTo>
                <a:cubicBezTo>
                  <a:pt x="484406" y="0"/>
                  <a:pt x="612622" y="128216"/>
                  <a:pt x="612622" y="286378"/>
                </a:cubicBezTo>
                <a:lnTo>
                  <a:pt x="612622" y="443262"/>
                </a:lnTo>
                <a:lnTo>
                  <a:pt x="652487" y="443262"/>
                </a:lnTo>
                <a:lnTo>
                  <a:pt x="652487" y="953305"/>
                </a:lnTo>
                <a:lnTo>
                  <a:pt x="0" y="953305"/>
                </a:lnTo>
                <a:lnTo>
                  <a:pt x="0" y="443262"/>
                </a:lnTo>
                <a:lnTo>
                  <a:pt x="39866" y="443262"/>
                </a:lnTo>
                <a:lnTo>
                  <a:pt x="39866" y="286378"/>
                </a:lnTo>
                <a:cubicBezTo>
                  <a:pt x="39866" y="128216"/>
                  <a:pt x="168082" y="0"/>
                  <a:pt x="326244" y="0"/>
                </a:cubicBezTo>
                <a:close/>
              </a:path>
            </a:pathLst>
          </a:custGeom>
          <a:solidFill>
            <a:srgbClr val="04BF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926573" y="5160982"/>
            <a:ext cx="1016791" cy="488274"/>
          </a:xfrm>
          <a:custGeom>
            <a:avLst/>
            <a:gdLst>
              <a:gd name="connsiteX0" fmla="*/ 90488 w 902495"/>
              <a:gd name="connsiteY0" fmla="*/ 159543 h 433388"/>
              <a:gd name="connsiteX1" fmla="*/ 36910 w 902495"/>
              <a:gd name="connsiteY1" fmla="*/ 213121 h 433388"/>
              <a:gd name="connsiteX2" fmla="*/ 90488 w 902495"/>
              <a:gd name="connsiteY2" fmla="*/ 266699 h 433388"/>
              <a:gd name="connsiteX3" fmla="*/ 144066 w 902495"/>
              <a:gd name="connsiteY3" fmla="*/ 213121 h 433388"/>
              <a:gd name="connsiteX4" fmla="*/ 90488 w 902495"/>
              <a:gd name="connsiteY4" fmla="*/ 159543 h 433388"/>
              <a:gd name="connsiteX5" fmla="*/ 216694 w 902495"/>
              <a:gd name="connsiteY5" fmla="*/ 0 h 433388"/>
              <a:gd name="connsiteX6" fmla="*/ 369920 w 902495"/>
              <a:gd name="connsiteY6" fmla="*/ 63468 h 433388"/>
              <a:gd name="connsiteX7" fmla="*/ 412219 w 902495"/>
              <a:gd name="connsiteY7" fmla="*/ 126206 h 433388"/>
              <a:gd name="connsiteX8" fmla="*/ 857251 w 902495"/>
              <a:gd name="connsiteY8" fmla="*/ 126206 h 433388"/>
              <a:gd name="connsiteX9" fmla="*/ 902495 w 902495"/>
              <a:gd name="connsiteY9" fmla="*/ 171450 h 433388"/>
              <a:gd name="connsiteX10" fmla="*/ 902495 w 902495"/>
              <a:gd name="connsiteY10" fmla="*/ 228600 h 433388"/>
              <a:gd name="connsiteX11" fmla="*/ 850107 w 902495"/>
              <a:gd name="connsiteY11" fmla="*/ 300037 h 433388"/>
              <a:gd name="connsiteX12" fmla="*/ 823913 w 902495"/>
              <a:gd name="connsiteY12" fmla="*/ 300037 h 433388"/>
              <a:gd name="connsiteX13" fmla="*/ 800101 w 902495"/>
              <a:gd name="connsiteY13" fmla="*/ 261937 h 433388"/>
              <a:gd name="connsiteX14" fmla="*/ 764382 w 902495"/>
              <a:gd name="connsiteY14" fmla="*/ 261937 h 433388"/>
              <a:gd name="connsiteX15" fmla="*/ 745332 w 902495"/>
              <a:gd name="connsiteY15" fmla="*/ 290512 h 433388"/>
              <a:gd name="connsiteX16" fmla="*/ 707232 w 902495"/>
              <a:gd name="connsiteY16" fmla="*/ 290512 h 433388"/>
              <a:gd name="connsiteX17" fmla="*/ 681038 w 902495"/>
              <a:gd name="connsiteY17" fmla="*/ 269081 h 433388"/>
              <a:gd name="connsiteX18" fmla="*/ 642938 w 902495"/>
              <a:gd name="connsiteY18" fmla="*/ 269081 h 433388"/>
              <a:gd name="connsiteX19" fmla="*/ 631032 w 902495"/>
              <a:gd name="connsiteY19" fmla="*/ 295275 h 433388"/>
              <a:gd name="connsiteX20" fmla="*/ 590551 w 902495"/>
              <a:gd name="connsiteY20" fmla="*/ 295275 h 433388"/>
              <a:gd name="connsiteX21" fmla="*/ 554832 w 902495"/>
              <a:gd name="connsiteY21" fmla="*/ 252412 h 433388"/>
              <a:gd name="connsiteX22" fmla="*/ 511969 w 902495"/>
              <a:gd name="connsiteY22" fmla="*/ 252412 h 433388"/>
              <a:gd name="connsiteX23" fmla="*/ 481013 w 902495"/>
              <a:gd name="connsiteY23" fmla="*/ 290512 h 433388"/>
              <a:gd name="connsiteX24" fmla="*/ 418485 w 902495"/>
              <a:gd name="connsiteY24" fmla="*/ 290512 h 433388"/>
              <a:gd name="connsiteX25" fmla="*/ 416359 w 902495"/>
              <a:gd name="connsiteY25" fmla="*/ 301041 h 433388"/>
              <a:gd name="connsiteX26" fmla="*/ 216694 w 902495"/>
              <a:gd name="connsiteY26" fmla="*/ 433388 h 433388"/>
              <a:gd name="connsiteX27" fmla="*/ 0 w 902495"/>
              <a:gd name="connsiteY27" fmla="*/ 216694 h 433388"/>
              <a:gd name="connsiteX28" fmla="*/ 216694 w 902495"/>
              <a:gd name="connsiteY28" fmla="*/ 0 h 43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02495" h="433388">
                <a:moveTo>
                  <a:pt x="90488" y="159543"/>
                </a:moveTo>
                <a:cubicBezTo>
                  <a:pt x="60898" y="159543"/>
                  <a:pt x="36910" y="183531"/>
                  <a:pt x="36910" y="213121"/>
                </a:cubicBezTo>
                <a:cubicBezTo>
                  <a:pt x="36910" y="242711"/>
                  <a:pt x="60898" y="266699"/>
                  <a:pt x="90488" y="266699"/>
                </a:cubicBezTo>
                <a:cubicBezTo>
                  <a:pt x="120078" y="266699"/>
                  <a:pt x="144066" y="242711"/>
                  <a:pt x="144066" y="213121"/>
                </a:cubicBezTo>
                <a:cubicBezTo>
                  <a:pt x="144066" y="183531"/>
                  <a:pt x="120078" y="159543"/>
                  <a:pt x="90488" y="159543"/>
                </a:cubicBezTo>
                <a:close/>
                <a:moveTo>
                  <a:pt x="216694" y="0"/>
                </a:moveTo>
                <a:cubicBezTo>
                  <a:pt x="276533" y="0"/>
                  <a:pt x="330706" y="24254"/>
                  <a:pt x="369920" y="63468"/>
                </a:cubicBezTo>
                <a:lnTo>
                  <a:pt x="412219" y="126206"/>
                </a:lnTo>
                <a:lnTo>
                  <a:pt x="857251" y="126206"/>
                </a:lnTo>
                <a:lnTo>
                  <a:pt x="902495" y="171450"/>
                </a:lnTo>
                <a:lnTo>
                  <a:pt x="902495" y="228600"/>
                </a:lnTo>
                <a:lnTo>
                  <a:pt x="850107" y="300037"/>
                </a:lnTo>
                <a:lnTo>
                  <a:pt x="823913" y="300037"/>
                </a:lnTo>
                <a:lnTo>
                  <a:pt x="800101" y="261937"/>
                </a:lnTo>
                <a:lnTo>
                  <a:pt x="764382" y="261937"/>
                </a:lnTo>
                <a:lnTo>
                  <a:pt x="745332" y="290512"/>
                </a:lnTo>
                <a:lnTo>
                  <a:pt x="707232" y="290512"/>
                </a:lnTo>
                <a:lnTo>
                  <a:pt x="681038" y="269081"/>
                </a:lnTo>
                <a:lnTo>
                  <a:pt x="642938" y="269081"/>
                </a:lnTo>
                <a:lnTo>
                  <a:pt x="631032" y="295275"/>
                </a:lnTo>
                <a:lnTo>
                  <a:pt x="590551" y="295275"/>
                </a:lnTo>
                <a:lnTo>
                  <a:pt x="554832" y="252412"/>
                </a:lnTo>
                <a:lnTo>
                  <a:pt x="511969" y="252412"/>
                </a:lnTo>
                <a:lnTo>
                  <a:pt x="481013" y="290512"/>
                </a:lnTo>
                <a:lnTo>
                  <a:pt x="418485" y="290512"/>
                </a:lnTo>
                <a:lnTo>
                  <a:pt x="416359" y="301041"/>
                </a:lnTo>
                <a:cubicBezTo>
                  <a:pt x="383463" y="378816"/>
                  <a:pt x="306452" y="433388"/>
                  <a:pt x="216694" y="433388"/>
                </a:cubicBezTo>
                <a:cubicBezTo>
                  <a:pt x="97017" y="433388"/>
                  <a:pt x="0" y="336371"/>
                  <a:pt x="0" y="216694"/>
                </a:cubicBezTo>
                <a:cubicBezTo>
                  <a:pt x="0" y="97017"/>
                  <a:pt x="97017" y="0"/>
                  <a:pt x="216694" y="0"/>
                </a:cubicBezTo>
                <a:close/>
              </a:path>
            </a:pathLst>
          </a:custGeom>
          <a:solidFill>
            <a:srgbClr val="04BF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7512246" y="1594606"/>
            <a:ext cx="735121" cy="1074036"/>
          </a:xfrm>
          <a:custGeom>
            <a:avLst/>
            <a:gdLst>
              <a:gd name="connsiteX0" fmla="*/ 326242 w 652487"/>
              <a:gd name="connsiteY0" fmla="*/ 532864 h 953305"/>
              <a:gd name="connsiteX1" fmla="*/ 243532 w 652487"/>
              <a:gd name="connsiteY1" fmla="*/ 615574 h 953305"/>
              <a:gd name="connsiteX2" fmla="*/ 267758 w 652487"/>
              <a:gd name="connsiteY2" fmla="*/ 674059 h 953305"/>
              <a:gd name="connsiteX3" fmla="*/ 273402 w 652487"/>
              <a:gd name="connsiteY3" fmla="*/ 677864 h 953305"/>
              <a:gd name="connsiteX4" fmla="*/ 252721 w 652487"/>
              <a:gd name="connsiteY4" fmla="*/ 787885 h 953305"/>
              <a:gd name="connsiteX5" fmla="*/ 399760 w 652487"/>
              <a:gd name="connsiteY5" fmla="*/ 787885 h 953305"/>
              <a:gd name="connsiteX6" fmla="*/ 379080 w 652487"/>
              <a:gd name="connsiteY6" fmla="*/ 677866 h 953305"/>
              <a:gd name="connsiteX7" fmla="*/ 384727 w 652487"/>
              <a:gd name="connsiteY7" fmla="*/ 674059 h 953305"/>
              <a:gd name="connsiteX8" fmla="*/ 408952 w 652487"/>
              <a:gd name="connsiteY8" fmla="*/ 615574 h 953305"/>
              <a:gd name="connsiteX9" fmla="*/ 326242 w 652487"/>
              <a:gd name="connsiteY9" fmla="*/ 532864 h 953305"/>
              <a:gd name="connsiteX10" fmla="*/ 326244 w 652487"/>
              <a:gd name="connsiteY10" fmla="*/ 88070 h 953305"/>
              <a:gd name="connsiteX11" fmla="*/ 121385 w 652487"/>
              <a:gd name="connsiteY11" fmla="*/ 292929 h 953305"/>
              <a:gd name="connsiteX12" fmla="*/ 121385 w 652487"/>
              <a:gd name="connsiteY12" fmla="*/ 443262 h 953305"/>
              <a:gd name="connsiteX13" fmla="*/ 531103 w 652487"/>
              <a:gd name="connsiteY13" fmla="*/ 443262 h 953305"/>
              <a:gd name="connsiteX14" fmla="*/ 531103 w 652487"/>
              <a:gd name="connsiteY14" fmla="*/ 292929 h 953305"/>
              <a:gd name="connsiteX15" fmla="*/ 326244 w 652487"/>
              <a:gd name="connsiteY15" fmla="*/ 88070 h 953305"/>
              <a:gd name="connsiteX16" fmla="*/ 326244 w 652487"/>
              <a:gd name="connsiteY16" fmla="*/ 0 h 953305"/>
              <a:gd name="connsiteX17" fmla="*/ 612622 w 652487"/>
              <a:gd name="connsiteY17" fmla="*/ 286378 h 953305"/>
              <a:gd name="connsiteX18" fmla="*/ 612622 w 652487"/>
              <a:gd name="connsiteY18" fmla="*/ 443262 h 953305"/>
              <a:gd name="connsiteX19" fmla="*/ 652487 w 652487"/>
              <a:gd name="connsiteY19" fmla="*/ 443262 h 953305"/>
              <a:gd name="connsiteX20" fmla="*/ 652487 w 652487"/>
              <a:gd name="connsiteY20" fmla="*/ 953305 h 953305"/>
              <a:gd name="connsiteX21" fmla="*/ 0 w 652487"/>
              <a:gd name="connsiteY21" fmla="*/ 953305 h 953305"/>
              <a:gd name="connsiteX22" fmla="*/ 0 w 652487"/>
              <a:gd name="connsiteY22" fmla="*/ 443262 h 953305"/>
              <a:gd name="connsiteX23" fmla="*/ 39866 w 652487"/>
              <a:gd name="connsiteY23" fmla="*/ 443262 h 953305"/>
              <a:gd name="connsiteX24" fmla="*/ 39866 w 652487"/>
              <a:gd name="connsiteY24" fmla="*/ 286378 h 953305"/>
              <a:gd name="connsiteX25" fmla="*/ 326244 w 652487"/>
              <a:gd name="connsiteY25" fmla="*/ 0 h 95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52487" h="953305">
                <a:moveTo>
                  <a:pt x="326242" y="532864"/>
                </a:moveTo>
                <a:cubicBezTo>
                  <a:pt x="280563" y="532864"/>
                  <a:pt x="243532" y="569895"/>
                  <a:pt x="243532" y="615574"/>
                </a:cubicBezTo>
                <a:cubicBezTo>
                  <a:pt x="243532" y="638414"/>
                  <a:pt x="252790" y="659091"/>
                  <a:pt x="267758" y="674059"/>
                </a:cubicBezTo>
                <a:lnTo>
                  <a:pt x="273402" y="677864"/>
                </a:lnTo>
                <a:lnTo>
                  <a:pt x="252721" y="787885"/>
                </a:lnTo>
                <a:lnTo>
                  <a:pt x="399760" y="787885"/>
                </a:lnTo>
                <a:lnTo>
                  <a:pt x="379080" y="677866"/>
                </a:lnTo>
                <a:lnTo>
                  <a:pt x="384727" y="674059"/>
                </a:lnTo>
                <a:cubicBezTo>
                  <a:pt x="399694" y="659091"/>
                  <a:pt x="408952" y="638414"/>
                  <a:pt x="408952" y="615574"/>
                </a:cubicBezTo>
                <a:cubicBezTo>
                  <a:pt x="408952" y="569895"/>
                  <a:pt x="371921" y="532864"/>
                  <a:pt x="326242" y="532864"/>
                </a:cubicBezTo>
                <a:close/>
                <a:moveTo>
                  <a:pt x="326244" y="88070"/>
                </a:moveTo>
                <a:cubicBezTo>
                  <a:pt x="213103" y="88070"/>
                  <a:pt x="121385" y="179788"/>
                  <a:pt x="121385" y="292929"/>
                </a:cubicBezTo>
                <a:lnTo>
                  <a:pt x="121385" y="443262"/>
                </a:lnTo>
                <a:lnTo>
                  <a:pt x="531103" y="443262"/>
                </a:lnTo>
                <a:lnTo>
                  <a:pt x="531103" y="292929"/>
                </a:lnTo>
                <a:cubicBezTo>
                  <a:pt x="531103" y="179788"/>
                  <a:pt x="439385" y="88070"/>
                  <a:pt x="326244" y="88070"/>
                </a:cubicBezTo>
                <a:close/>
                <a:moveTo>
                  <a:pt x="326244" y="0"/>
                </a:moveTo>
                <a:cubicBezTo>
                  <a:pt x="484406" y="0"/>
                  <a:pt x="612622" y="128216"/>
                  <a:pt x="612622" y="286378"/>
                </a:cubicBezTo>
                <a:lnTo>
                  <a:pt x="612622" y="443262"/>
                </a:lnTo>
                <a:lnTo>
                  <a:pt x="652487" y="443262"/>
                </a:lnTo>
                <a:lnTo>
                  <a:pt x="652487" y="953305"/>
                </a:lnTo>
                <a:lnTo>
                  <a:pt x="0" y="953305"/>
                </a:lnTo>
                <a:lnTo>
                  <a:pt x="0" y="443262"/>
                </a:lnTo>
                <a:lnTo>
                  <a:pt x="39866" y="443262"/>
                </a:lnTo>
                <a:lnTo>
                  <a:pt x="39866" y="286378"/>
                </a:lnTo>
                <a:cubicBezTo>
                  <a:pt x="39866" y="128216"/>
                  <a:pt x="168082" y="0"/>
                  <a:pt x="326244" y="0"/>
                </a:cubicBezTo>
                <a:close/>
              </a:path>
            </a:pathLst>
          </a:custGeom>
          <a:solidFill>
            <a:srgbClr val="C769D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6378484" y="2123256"/>
            <a:ext cx="1016791" cy="488274"/>
          </a:xfrm>
          <a:custGeom>
            <a:avLst/>
            <a:gdLst>
              <a:gd name="connsiteX0" fmla="*/ 90488 w 902495"/>
              <a:gd name="connsiteY0" fmla="*/ 159543 h 433388"/>
              <a:gd name="connsiteX1" fmla="*/ 36910 w 902495"/>
              <a:gd name="connsiteY1" fmla="*/ 213121 h 433388"/>
              <a:gd name="connsiteX2" fmla="*/ 90488 w 902495"/>
              <a:gd name="connsiteY2" fmla="*/ 266699 h 433388"/>
              <a:gd name="connsiteX3" fmla="*/ 144066 w 902495"/>
              <a:gd name="connsiteY3" fmla="*/ 213121 h 433388"/>
              <a:gd name="connsiteX4" fmla="*/ 90488 w 902495"/>
              <a:gd name="connsiteY4" fmla="*/ 159543 h 433388"/>
              <a:gd name="connsiteX5" fmla="*/ 216694 w 902495"/>
              <a:gd name="connsiteY5" fmla="*/ 0 h 433388"/>
              <a:gd name="connsiteX6" fmla="*/ 369920 w 902495"/>
              <a:gd name="connsiteY6" fmla="*/ 63468 h 433388"/>
              <a:gd name="connsiteX7" fmla="*/ 412219 w 902495"/>
              <a:gd name="connsiteY7" fmla="*/ 126206 h 433388"/>
              <a:gd name="connsiteX8" fmla="*/ 857251 w 902495"/>
              <a:gd name="connsiteY8" fmla="*/ 126206 h 433388"/>
              <a:gd name="connsiteX9" fmla="*/ 902495 w 902495"/>
              <a:gd name="connsiteY9" fmla="*/ 171450 h 433388"/>
              <a:gd name="connsiteX10" fmla="*/ 902495 w 902495"/>
              <a:gd name="connsiteY10" fmla="*/ 228600 h 433388"/>
              <a:gd name="connsiteX11" fmla="*/ 850107 w 902495"/>
              <a:gd name="connsiteY11" fmla="*/ 300037 h 433388"/>
              <a:gd name="connsiteX12" fmla="*/ 823913 w 902495"/>
              <a:gd name="connsiteY12" fmla="*/ 300037 h 433388"/>
              <a:gd name="connsiteX13" fmla="*/ 800101 w 902495"/>
              <a:gd name="connsiteY13" fmla="*/ 261937 h 433388"/>
              <a:gd name="connsiteX14" fmla="*/ 764382 w 902495"/>
              <a:gd name="connsiteY14" fmla="*/ 261937 h 433388"/>
              <a:gd name="connsiteX15" fmla="*/ 745332 w 902495"/>
              <a:gd name="connsiteY15" fmla="*/ 290512 h 433388"/>
              <a:gd name="connsiteX16" fmla="*/ 707232 w 902495"/>
              <a:gd name="connsiteY16" fmla="*/ 290512 h 433388"/>
              <a:gd name="connsiteX17" fmla="*/ 681038 w 902495"/>
              <a:gd name="connsiteY17" fmla="*/ 269081 h 433388"/>
              <a:gd name="connsiteX18" fmla="*/ 642938 w 902495"/>
              <a:gd name="connsiteY18" fmla="*/ 269081 h 433388"/>
              <a:gd name="connsiteX19" fmla="*/ 631032 w 902495"/>
              <a:gd name="connsiteY19" fmla="*/ 295275 h 433388"/>
              <a:gd name="connsiteX20" fmla="*/ 590551 w 902495"/>
              <a:gd name="connsiteY20" fmla="*/ 295275 h 433388"/>
              <a:gd name="connsiteX21" fmla="*/ 554832 w 902495"/>
              <a:gd name="connsiteY21" fmla="*/ 252412 h 433388"/>
              <a:gd name="connsiteX22" fmla="*/ 511969 w 902495"/>
              <a:gd name="connsiteY22" fmla="*/ 252412 h 433388"/>
              <a:gd name="connsiteX23" fmla="*/ 481013 w 902495"/>
              <a:gd name="connsiteY23" fmla="*/ 290512 h 433388"/>
              <a:gd name="connsiteX24" fmla="*/ 418485 w 902495"/>
              <a:gd name="connsiteY24" fmla="*/ 290512 h 433388"/>
              <a:gd name="connsiteX25" fmla="*/ 416359 w 902495"/>
              <a:gd name="connsiteY25" fmla="*/ 301041 h 433388"/>
              <a:gd name="connsiteX26" fmla="*/ 216694 w 902495"/>
              <a:gd name="connsiteY26" fmla="*/ 433388 h 433388"/>
              <a:gd name="connsiteX27" fmla="*/ 0 w 902495"/>
              <a:gd name="connsiteY27" fmla="*/ 216694 h 433388"/>
              <a:gd name="connsiteX28" fmla="*/ 216694 w 902495"/>
              <a:gd name="connsiteY28" fmla="*/ 0 h 43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02495" h="433388">
                <a:moveTo>
                  <a:pt x="90488" y="159543"/>
                </a:moveTo>
                <a:cubicBezTo>
                  <a:pt x="60898" y="159543"/>
                  <a:pt x="36910" y="183531"/>
                  <a:pt x="36910" y="213121"/>
                </a:cubicBezTo>
                <a:cubicBezTo>
                  <a:pt x="36910" y="242711"/>
                  <a:pt x="60898" y="266699"/>
                  <a:pt x="90488" y="266699"/>
                </a:cubicBezTo>
                <a:cubicBezTo>
                  <a:pt x="120078" y="266699"/>
                  <a:pt x="144066" y="242711"/>
                  <a:pt x="144066" y="213121"/>
                </a:cubicBezTo>
                <a:cubicBezTo>
                  <a:pt x="144066" y="183531"/>
                  <a:pt x="120078" y="159543"/>
                  <a:pt x="90488" y="159543"/>
                </a:cubicBezTo>
                <a:close/>
                <a:moveTo>
                  <a:pt x="216694" y="0"/>
                </a:moveTo>
                <a:cubicBezTo>
                  <a:pt x="276533" y="0"/>
                  <a:pt x="330706" y="24254"/>
                  <a:pt x="369920" y="63468"/>
                </a:cubicBezTo>
                <a:lnTo>
                  <a:pt x="412219" y="126206"/>
                </a:lnTo>
                <a:lnTo>
                  <a:pt x="857251" y="126206"/>
                </a:lnTo>
                <a:lnTo>
                  <a:pt x="902495" y="171450"/>
                </a:lnTo>
                <a:lnTo>
                  <a:pt x="902495" y="228600"/>
                </a:lnTo>
                <a:lnTo>
                  <a:pt x="850107" y="300037"/>
                </a:lnTo>
                <a:lnTo>
                  <a:pt x="823913" y="300037"/>
                </a:lnTo>
                <a:lnTo>
                  <a:pt x="800101" y="261937"/>
                </a:lnTo>
                <a:lnTo>
                  <a:pt x="764382" y="261937"/>
                </a:lnTo>
                <a:lnTo>
                  <a:pt x="745332" y="290512"/>
                </a:lnTo>
                <a:lnTo>
                  <a:pt x="707232" y="290512"/>
                </a:lnTo>
                <a:lnTo>
                  <a:pt x="681038" y="269081"/>
                </a:lnTo>
                <a:lnTo>
                  <a:pt x="642938" y="269081"/>
                </a:lnTo>
                <a:lnTo>
                  <a:pt x="631032" y="295275"/>
                </a:lnTo>
                <a:lnTo>
                  <a:pt x="590551" y="295275"/>
                </a:lnTo>
                <a:lnTo>
                  <a:pt x="554832" y="252412"/>
                </a:lnTo>
                <a:lnTo>
                  <a:pt x="511969" y="252412"/>
                </a:lnTo>
                <a:lnTo>
                  <a:pt x="481013" y="290512"/>
                </a:lnTo>
                <a:lnTo>
                  <a:pt x="418485" y="290512"/>
                </a:lnTo>
                <a:lnTo>
                  <a:pt x="416359" y="301041"/>
                </a:lnTo>
                <a:cubicBezTo>
                  <a:pt x="383463" y="378816"/>
                  <a:pt x="306452" y="433388"/>
                  <a:pt x="216694" y="433388"/>
                </a:cubicBezTo>
                <a:cubicBezTo>
                  <a:pt x="97017" y="433388"/>
                  <a:pt x="0" y="336371"/>
                  <a:pt x="0" y="216694"/>
                </a:cubicBezTo>
                <a:cubicBezTo>
                  <a:pt x="0" y="97017"/>
                  <a:pt x="97017" y="0"/>
                  <a:pt x="216694" y="0"/>
                </a:cubicBezTo>
                <a:close/>
              </a:path>
            </a:pathLst>
          </a:custGeom>
          <a:solidFill>
            <a:srgbClr val="C769D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7512246" y="3113469"/>
            <a:ext cx="735121" cy="1074036"/>
          </a:xfrm>
          <a:custGeom>
            <a:avLst/>
            <a:gdLst>
              <a:gd name="connsiteX0" fmla="*/ 326242 w 652487"/>
              <a:gd name="connsiteY0" fmla="*/ 532864 h 953305"/>
              <a:gd name="connsiteX1" fmla="*/ 243532 w 652487"/>
              <a:gd name="connsiteY1" fmla="*/ 615574 h 953305"/>
              <a:gd name="connsiteX2" fmla="*/ 267758 w 652487"/>
              <a:gd name="connsiteY2" fmla="*/ 674059 h 953305"/>
              <a:gd name="connsiteX3" fmla="*/ 273402 w 652487"/>
              <a:gd name="connsiteY3" fmla="*/ 677864 h 953305"/>
              <a:gd name="connsiteX4" fmla="*/ 252721 w 652487"/>
              <a:gd name="connsiteY4" fmla="*/ 787885 h 953305"/>
              <a:gd name="connsiteX5" fmla="*/ 399760 w 652487"/>
              <a:gd name="connsiteY5" fmla="*/ 787885 h 953305"/>
              <a:gd name="connsiteX6" fmla="*/ 379080 w 652487"/>
              <a:gd name="connsiteY6" fmla="*/ 677866 h 953305"/>
              <a:gd name="connsiteX7" fmla="*/ 384727 w 652487"/>
              <a:gd name="connsiteY7" fmla="*/ 674059 h 953305"/>
              <a:gd name="connsiteX8" fmla="*/ 408952 w 652487"/>
              <a:gd name="connsiteY8" fmla="*/ 615574 h 953305"/>
              <a:gd name="connsiteX9" fmla="*/ 326242 w 652487"/>
              <a:gd name="connsiteY9" fmla="*/ 532864 h 953305"/>
              <a:gd name="connsiteX10" fmla="*/ 326244 w 652487"/>
              <a:gd name="connsiteY10" fmla="*/ 88070 h 953305"/>
              <a:gd name="connsiteX11" fmla="*/ 121385 w 652487"/>
              <a:gd name="connsiteY11" fmla="*/ 292929 h 953305"/>
              <a:gd name="connsiteX12" fmla="*/ 121385 w 652487"/>
              <a:gd name="connsiteY12" fmla="*/ 443262 h 953305"/>
              <a:gd name="connsiteX13" fmla="*/ 531103 w 652487"/>
              <a:gd name="connsiteY13" fmla="*/ 443262 h 953305"/>
              <a:gd name="connsiteX14" fmla="*/ 531103 w 652487"/>
              <a:gd name="connsiteY14" fmla="*/ 292929 h 953305"/>
              <a:gd name="connsiteX15" fmla="*/ 326244 w 652487"/>
              <a:gd name="connsiteY15" fmla="*/ 88070 h 953305"/>
              <a:gd name="connsiteX16" fmla="*/ 326244 w 652487"/>
              <a:gd name="connsiteY16" fmla="*/ 0 h 953305"/>
              <a:gd name="connsiteX17" fmla="*/ 612622 w 652487"/>
              <a:gd name="connsiteY17" fmla="*/ 286378 h 953305"/>
              <a:gd name="connsiteX18" fmla="*/ 612622 w 652487"/>
              <a:gd name="connsiteY18" fmla="*/ 443262 h 953305"/>
              <a:gd name="connsiteX19" fmla="*/ 652487 w 652487"/>
              <a:gd name="connsiteY19" fmla="*/ 443262 h 953305"/>
              <a:gd name="connsiteX20" fmla="*/ 652487 w 652487"/>
              <a:gd name="connsiteY20" fmla="*/ 953305 h 953305"/>
              <a:gd name="connsiteX21" fmla="*/ 0 w 652487"/>
              <a:gd name="connsiteY21" fmla="*/ 953305 h 953305"/>
              <a:gd name="connsiteX22" fmla="*/ 0 w 652487"/>
              <a:gd name="connsiteY22" fmla="*/ 443262 h 953305"/>
              <a:gd name="connsiteX23" fmla="*/ 39866 w 652487"/>
              <a:gd name="connsiteY23" fmla="*/ 443262 h 953305"/>
              <a:gd name="connsiteX24" fmla="*/ 39866 w 652487"/>
              <a:gd name="connsiteY24" fmla="*/ 286378 h 953305"/>
              <a:gd name="connsiteX25" fmla="*/ 326244 w 652487"/>
              <a:gd name="connsiteY25" fmla="*/ 0 h 95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52487" h="953305">
                <a:moveTo>
                  <a:pt x="326242" y="532864"/>
                </a:moveTo>
                <a:cubicBezTo>
                  <a:pt x="280563" y="532864"/>
                  <a:pt x="243532" y="569895"/>
                  <a:pt x="243532" y="615574"/>
                </a:cubicBezTo>
                <a:cubicBezTo>
                  <a:pt x="243532" y="638414"/>
                  <a:pt x="252790" y="659091"/>
                  <a:pt x="267758" y="674059"/>
                </a:cubicBezTo>
                <a:lnTo>
                  <a:pt x="273402" y="677864"/>
                </a:lnTo>
                <a:lnTo>
                  <a:pt x="252721" y="787885"/>
                </a:lnTo>
                <a:lnTo>
                  <a:pt x="399760" y="787885"/>
                </a:lnTo>
                <a:lnTo>
                  <a:pt x="379080" y="677866"/>
                </a:lnTo>
                <a:lnTo>
                  <a:pt x="384727" y="674059"/>
                </a:lnTo>
                <a:cubicBezTo>
                  <a:pt x="399694" y="659091"/>
                  <a:pt x="408952" y="638414"/>
                  <a:pt x="408952" y="615574"/>
                </a:cubicBezTo>
                <a:cubicBezTo>
                  <a:pt x="408952" y="569895"/>
                  <a:pt x="371921" y="532864"/>
                  <a:pt x="326242" y="532864"/>
                </a:cubicBezTo>
                <a:close/>
                <a:moveTo>
                  <a:pt x="326244" y="88070"/>
                </a:moveTo>
                <a:cubicBezTo>
                  <a:pt x="213103" y="88070"/>
                  <a:pt x="121385" y="179788"/>
                  <a:pt x="121385" y="292929"/>
                </a:cubicBezTo>
                <a:lnTo>
                  <a:pt x="121385" y="443262"/>
                </a:lnTo>
                <a:lnTo>
                  <a:pt x="531103" y="443262"/>
                </a:lnTo>
                <a:lnTo>
                  <a:pt x="531103" y="292929"/>
                </a:lnTo>
                <a:cubicBezTo>
                  <a:pt x="531103" y="179788"/>
                  <a:pt x="439385" y="88070"/>
                  <a:pt x="326244" y="88070"/>
                </a:cubicBezTo>
                <a:close/>
                <a:moveTo>
                  <a:pt x="326244" y="0"/>
                </a:moveTo>
                <a:cubicBezTo>
                  <a:pt x="484406" y="0"/>
                  <a:pt x="612622" y="128216"/>
                  <a:pt x="612622" y="286378"/>
                </a:cubicBezTo>
                <a:lnTo>
                  <a:pt x="612622" y="443262"/>
                </a:lnTo>
                <a:lnTo>
                  <a:pt x="652487" y="443262"/>
                </a:lnTo>
                <a:lnTo>
                  <a:pt x="652487" y="953305"/>
                </a:lnTo>
                <a:lnTo>
                  <a:pt x="0" y="953305"/>
                </a:lnTo>
                <a:lnTo>
                  <a:pt x="0" y="443262"/>
                </a:lnTo>
                <a:lnTo>
                  <a:pt x="39866" y="443262"/>
                </a:lnTo>
                <a:lnTo>
                  <a:pt x="39866" y="286378"/>
                </a:lnTo>
                <a:cubicBezTo>
                  <a:pt x="39866" y="128216"/>
                  <a:pt x="168082" y="0"/>
                  <a:pt x="326244" y="0"/>
                </a:cubicBezTo>
                <a:close/>
              </a:path>
            </a:pathLst>
          </a:custGeom>
          <a:solidFill>
            <a:srgbClr val="04BF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6378484" y="3642119"/>
            <a:ext cx="1016791" cy="488274"/>
          </a:xfrm>
          <a:custGeom>
            <a:avLst/>
            <a:gdLst>
              <a:gd name="connsiteX0" fmla="*/ 90488 w 902495"/>
              <a:gd name="connsiteY0" fmla="*/ 159543 h 433388"/>
              <a:gd name="connsiteX1" fmla="*/ 36910 w 902495"/>
              <a:gd name="connsiteY1" fmla="*/ 213121 h 433388"/>
              <a:gd name="connsiteX2" fmla="*/ 90488 w 902495"/>
              <a:gd name="connsiteY2" fmla="*/ 266699 h 433388"/>
              <a:gd name="connsiteX3" fmla="*/ 144066 w 902495"/>
              <a:gd name="connsiteY3" fmla="*/ 213121 h 433388"/>
              <a:gd name="connsiteX4" fmla="*/ 90488 w 902495"/>
              <a:gd name="connsiteY4" fmla="*/ 159543 h 433388"/>
              <a:gd name="connsiteX5" fmla="*/ 216694 w 902495"/>
              <a:gd name="connsiteY5" fmla="*/ 0 h 433388"/>
              <a:gd name="connsiteX6" fmla="*/ 369920 w 902495"/>
              <a:gd name="connsiteY6" fmla="*/ 63468 h 433388"/>
              <a:gd name="connsiteX7" fmla="*/ 412219 w 902495"/>
              <a:gd name="connsiteY7" fmla="*/ 126206 h 433388"/>
              <a:gd name="connsiteX8" fmla="*/ 857251 w 902495"/>
              <a:gd name="connsiteY8" fmla="*/ 126206 h 433388"/>
              <a:gd name="connsiteX9" fmla="*/ 902495 w 902495"/>
              <a:gd name="connsiteY9" fmla="*/ 171450 h 433388"/>
              <a:gd name="connsiteX10" fmla="*/ 902495 w 902495"/>
              <a:gd name="connsiteY10" fmla="*/ 228600 h 433388"/>
              <a:gd name="connsiteX11" fmla="*/ 850107 w 902495"/>
              <a:gd name="connsiteY11" fmla="*/ 300037 h 433388"/>
              <a:gd name="connsiteX12" fmla="*/ 823913 w 902495"/>
              <a:gd name="connsiteY12" fmla="*/ 300037 h 433388"/>
              <a:gd name="connsiteX13" fmla="*/ 800101 w 902495"/>
              <a:gd name="connsiteY13" fmla="*/ 261937 h 433388"/>
              <a:gd name="connsiteX14" fmla="*/ 764382 w 902495"/>
              <a:gd name="connsiteY14" fmla="*/ 261937 h 433388"/>
              <a:gd name="connsiteX15" fmla="*/ 745332 w 902495"/>
              <a:gd name="connsiteY15" fmla="*/ 290512 h 433388"/>
              <a:gd name="connsiteX16" fmla="*/ 707232 w 902495"/>
              <a:gd name="connsiteY16" fmla="*/ 290512 h 433388"/>
              <a:gd name="connsiteX17" fmla="*/ 681038 w 902495"/>
              <a:gd name="connsiteY17" fmla="*/ 269081 h 433388"/>
              <a:gd name="connsiteX18" fmla="*/ 642938 w 902495"/>
              <a:gd name="connsiteY18" fmla="*/ 269081 h 433388"/>
              <a:gd name="connsiteX19" fmla="*/ 631032 w 902495"/>
              <a:gd name="connsiteY19" fmla="*/ 295275 h 433388"/>
              <a:gd name="connsiteX20" fmla="*/ 590551 w 902495"/>
              <a:gd name="connsiteY20" fmla="*/ 295275 h 433388"/>
              <a:gd name="connsiteX21" fmla="*/ 554832 w 902495"/>
              <a:gd name="connsiteY21" fmla="*/ 252412 h 433388"/>
              <a:gd name="connsiteX22" fmla="*/ 511969 w 902495"/>
              <a:gd name="connsiteY22" fmla="*/ 252412 h 433388"/>
              <a:gd name="connsiteX23" fmla="*/ 481013 w 902495"/>
              <a:gd name="connsiteY23" fmla="*/ 290512 h 433388"/>
              <a:gd name="connsiteX24" fmla="*/ 418485 w 902495"/>
              <a:gd name="connsiteY24" fmla="*/ 290512 h 433388"/>
              <a:gd name="connsiteX25" fmla="*/ 416359 w 902495"/>
              <a:gd name="connsiteY25" fmla="*/ 301041 h 433388"/>
              <a:gd name="connsiteX26" fmla="*/ 216694 w 902495"/>
              <a:gd name="connsiteY26" fmla="*/ 433388 h 433388"/>
              <a:gd name="connsiteX27" fmla="*/ 0 w 902495"/>
              <a:gd name="connsiteY27" fmla="*/ 216694 h 433388"/>
              <a:gd name="connsiteX28" fmla="*/ 216694 w 902495"/>
              <a:gd name="connsiteY28" fmla="*/ 0 h 43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02495" h="433388">
                <a:moveTo>
                  <a:pt x="90488" y="159543"/>
                </a:moveTo>
                <a:cubicBezTo>
                  <a:pt x="60898" y="159543"/>
                  <a:pt x="36910" y="183531"/>
                  <a:pt x="36910" y="213121"/>
                </a:cubicBezTo>
                <a:cubicBezTo>
                  <a:pt x="36910" y="242711"/>
                  <a:pt x="60898" y="266699"/>
                  <a:pt x="90488" y="266699"/>
                </a:cubicBezTo>
                <a:cubicBezTo>
                  <a:pt x="120078" y="266699"/>
                  <a:pt x="144066" y="242711"/>
                  <a:pt x="144066" y="213121"/>
                </a:cubicBezTo>
                <a:cubicBezTo>
                  <a:pt x="144066" y="183531"/>
                  <a:pt x="120078" y="159543"/>
                  <a:pt x="90488" y="159543"/>
                </a:cubicBezTo>
                <a:close/>
                <a:moveTo>
                  <a:pt x="216694" y="0"/>
                </a:moveTo>
                <a:cubicBezTo>
                  <a:pt x="276533" y="0"/>
                  <a:pt x="330706" y="24254"/>
                  <a:pt x="369920" y="63468"/>
                </a:cubicBezTo>
                <a:lnTo>
                  <a:pt x="412219" y="126206"/>
                </a:lnTo>
                <a:lnTo>
                  <a:pt x="857251" y="126206"/>
                </a:lnTo>
                <a:lnTo>
                  <a:pt x="902495" y="171450"/>
                </a:lnTo>
                <a:lnTo>
                  <a:pt x="902495" y="228600"/>
                </a:lnTo>
                <a:lnTo>
                  <a:pt x="850107" y="300037"/>
                </a:lnTo>
                <a:lnTo>
                  <a:pt x="823913" y="300037"/>
                </a:lnTo>
                <a:lnTo>
                  <a:pt x="800101" y="261937"/>
                </a:lnTo>
                <a:lnTo>
                  <a:pt x="764382" y="261937"/>
                </a:lnTo>
                <a:lnTo>
                  <a:pt x="745332" y="290512"/>
                </a:lnTo>
                <a:lnTo>
                  <a:pt x="707232" y="290512"/>
                </a:lnTo>
                <a:lnTo>
                  <a:pt x="681038" y="269081"/>
                </a:lnTo>
                <a:lnTo>
                  <a:pt x="642938" y="269081"/>
                </a:lnTo>
                <a:lnTo>
                  <a:pt x="631032" y="295275"/>
                </a:lnTo>
                <a:lnTo>
                  <a:pt x="590551" y="295275"/>
                </a:lnTo>
                <a:lnTo>
                  <a:pt x="554832" y="252412"/>
                </a:lnTo>
                <a:lnTo>
                  <a:pt x="511969" y="252412"/>
                </a:lnTo>
                <a:lnTo>
                  <a:pt x="481013" y="290512"/>
                </a:lnTo>
                <a:lnTo>
                  <a:pt x="418485" y="290512"/>
                </a:lnTo>
                <a:lnTo>
                  <a:pt x="416359" y="301041"/>
                </a:lnTo>
                <a:cubicBezTo>
                  <a:pt x="383463" y="378816"/>
                  <a:pt x="306452" y="433388"/>
                  <a:pt x="216694" y="433388"/>
                </a:cubicBezTo>
                <a:cubicBezTo>
                  <a:pt x="97017" y="433388"/>
                  <a:pt x="0" y="336371"/>
                  <a:pt x="0" y="216694"/>
                </a:cubicBezTo>
                <a:cubicBezTo>
                  <a:pt x="0" y="97017"/>
                  <a:pt x="97017" y="0"/>
                  <a:pt x="216694" y="0"/>
                </a:cubicBezTo>
                <a:close/>
              </a:path>
            </a:pathLst>
          </a:custGeom>
          <a:solidFill>
            <a:srgbClr val="04BF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512246" y="4632332"/>
            <a:ext cx="735121" cy="1074036"/>
          </a:xfrm>
          <a:custGeom>
            <a:avLst/>
            <a:gdLst>
              <a:gd name="connsiteX0" fmla="*/ 326242 w 652487"/>
              <a:gd name="connsiteY0" fmla="*/ 532864 h 953305"/>
              <a:gd name="connsiteX1" fmla="*/ 243532 w 652487"/>
              <a:gd name="connsiteY1" fmla="*/ 615574 h 953305"/>
              <a:gd name="connsiteX2" fmla="*/ 267758 w 652487"/>
              <a:gd name="connsiteY2" fmla="*/ 674059 h 953305"/>
              <a:gd name="connsiteX3" fmla="*/ 273402 w 652487"/>
              <a:gd name="connsiteY3" fmla="*/ 677864 h 953305"/>
              <a:gd name="connsiteX4" fmla="*/ 252721 w 652487"/>
              <a:gd name="connsiteY4" fmla="*/ 787885 h 953305"/>
              <a:gd name="connsiteX5" fmla="*/ 399760 w 652487"/>
              <a:gd name="connsiteY5" fmla="*/ 787885 h 953305"/>
              <a:gd name="connsiteX6" fmla="*/ 379080 w 652487"/>
              <a:gd name="connsiteY6" fmla="*/ 677866 h 953305"/>
              <a:gd name="connsiteX7" fmla="*/ 384727 w 652487"/>
              <a:gd name="connsiteY7" fmla="*/ 674059 h 953305"/>
              <a:gd name="connsiteX8" fmla="*/ 408952 w 652487"/>
              <a:gd name="connsiteY8" fmla="*/ 615574 h 953305"/>
              <a:gd name="connsiteX9" fmla="*/ 326242 w 652487"/>
              <a:gd name="connsiteY9" fmla="*/ 532864 h 953305"/>
              <a:gd name="connsiteX10" fmla="*/ 326244 w 652487"/>
              <a:gd name="connsiteY10" fmla="*/ 88070 h 953305"/>
              <a:gd name="connsiteX11" fmla="*/ 121385 w 652487"/>
              <a:gd name="connsiteY11" fmla="*/ 292929 h 953305"/>
              <a:gd name="connsiteX12" fmla="*/ 121385 w 652487"/>
              <a:gd name="connsiteY12" fmla="*/ 443262 h 953305"/>
              <a:gd name="connsiteX13" fmla="*/ 531103 w 652487"/>
              <a:gd name="connsiteY13" fmla="*/ 443262 h 953305"/>
              <a:gd name="connsiteX14" fmla="*/ 531103 w 652487"/>
              <a:gd name="connsiteY14" fmla="*/ 292929 h 953305"/>
              <a:gd name="connsiteX15" fmla="*/ 326244 w 652487"/>
              <a:gd name="connsiteY15" fmla="*/ 88070 h 953305"/>
              <a:gd name="connsiteX16" fmla="*/ 326244 w 652487"/>
              <a:gd name="connsiteY16" fmla="*/ 0 h 953305"/>
              <a:gd name="connsiteX17" fmla="*/ 612622 w 652487"/>
              <a:gd name="connsiteY17" fmla="*/ 286378 h 953305"/>
              <a:gd name="connsiteX18" fmla="*/ 612622 w 652487"/>
              <a:gd name="connsiteY18" fmla="*/ 443262 h 953305"/>
              <a:gd name="connsiteX19" fmla="*/ 652487 w 652487"/>
              <a:gd name="connsiteY19" fmla="*/ 443262 h 953305"/>
              <a:gd name="connsiteX20" fmla="*/ 652487 w 652487"/>
              <a:gd name="connsiteY20" fmla="*/ 953305 h 953305"/>
              <a:gd name="connsiteX21" fmla="*/ 0 w 652487"/>
              <a:gd name="connsiteY21" fmla="*/ 953305 h 953305"/>
              <a:gd name="connsiteX22" fmla="*/ 0 w 652487"/>
              <a:gd name="connsiteY22" fmla="*/ 443262 h 953305"/>
              <a:gd name="connsiteX23" fmla="*/ 39866 w 652487"/>
              <a:gd name="connsiteY23" fmla="*/ 443262 h 953305"/>
              <a:gd name="connsiteX24" fmla="*/ 39866 w 652487"/>
              <a:gd name="connsiteY24" fmla="*/ 286378 h 953305"/>
              <a:gd name="connsiteX25" fmla="*/ 326244 w 652487"/>
              <a:gd name="connsiteY25" fmla="*/ 0 h 95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52487" h="953305">
                <a:moveTo>
                  <a:pt x="326242" y="532864"/>
                </a:moveTo>
                <a:cubicBezTo>
                  <a:pt x="280563" y="532864"/>
                  <a:pt x="243532" y="569895"/>
                  <a:pt x="243532" y="615574"/>
                </a:cubicBezTo>
                <a:cubicBezTo>
                  <a:pt x="243532" y="638414"/>
                  <a:pt x="252790" y="659091"/>
                  <a:pt x="267758" y="674059"/>
                </a:cubicBezTo>
                <a:lnTo>
                  <a:pt x="273402" y="677864"/>
                </a:lnTo>
                <a:lnTo>
                  <a:pt x="252721" y="787885"/>
                </a:lnTo>
                <a:lnTo>
                  <a:pt x="399760" y="787885"/>
                </a:lnTo>
                <a:lnTo>
                  <a:pt x="379080" y="677866"/>
                </a:lnTo>
                <a:lnTo>
                  <a:pt x="384727" y="674059"/>
                </a:lnTo>
                <a:cubicBezTo>
                  <a:pt x="399694" y="659091"/>
                  <a:pt x="408952" y="638414"/>
                  <a:pt x="408952" y="615574"/>
                </a:cubicBezTo>
                <a:cubicBezTo>
                  <a:pt x="408952" y="569895"/>
                  <a:pt x="371921" y="532864"/>
                  <a:pt x="326242" y="532864"/>
                </a:cubicBezTo>
                <a:close/>
                <a:moveTo>
                  <a:pt x="326244" y="88070"/>
                </a:moveTo>
                <a:cubicBezTo>
                  <a:pt x="213103" y="88070"/>
                  <a:pt x="121385" y="179788"/>
                  <a:pt x="121385" y="292929"/>
                </a:cubicBezTo>
                <a:lnTo>
                  <a:pt x="121385" y="443262"/>
                </a:lnTo>
                <a:lnTo>
                  <a:pt x="531103" y="443262"/>
                </a:lnTo>
                <a:lnTo>
                  <a:pt x="531103" y="292929"/>
                </a:lnTo>
                <a:cubicBezTo>
                  <a:pt x="531103" y="179788"/>
                  <a:pt x="439385" y="88070"/>
                  <a:pt x="326244" y="88070"/>
                </a:cubicBezTo>
                <a:close/>
                <a:moveTo>
                  <a:pt x="326244" y="0"/>
                </a:moveTo>
                <a:cubicBezTo>
                  <a:pt x="484406" y="0"/>
                  <a:pt x="612622" y="128216"/>
                  <a:pt x="612622" y="286378"/>
                </a:cubicBezTo>
                <a:lnTo>
                  <a:pt x="612622" y="443262"/>
                </a:lnTo>
                <a:lnTo>
                  <a:pt x="652487" y="443262"/>
                </a:lnTo>
                <a:lnTo>
                  <a:pt x="652487" y="953305"/>
                </a:lnTo>
                <a:lnTo>
                  <a:pt x="0" y="953305"/>
                </a:lnTo>
                <a:lnTo>
                  <a:pt x="0" y="443262"/>
                </a:lnTo>
                <a:lnTo>
                  <a:pt x="39866" y="443262"/>
                </a:lnTo>
                <a:lnTo>
                  <a:pt x="39866" y="286378"/>
                </a:lnTo>
                <a:cubicBezTo>
                  <a:pt x="39866" y="128216"/>
                  <a:pt x="168082" y="0"/>
                  <a:pt x="32624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6378484" y="5160982"/>
            <a:ext cx="1016791" cy="488274"/>
          </a:xfrm>
          <a:custGeom>
            <a:avLst/>
            <a:gdLst>
              <a:gd name="connsiteX0" fmla="*/ 90488 w 902495"/>
              <a:gd name="connsiteY0" fmla="*/ 159543 h 433388"/>
              <a:gd name="connsiteX1" fmla="*/ 36910 w 902495"/>
              <a:gd name="connsiteY1" fmla="*/ 213121 h 433388"/>
              <a:gd name="connsiteX2" fmla="*/ 90488 w 902495"/>
              <a:gd name="connsiteY2" fmla="*/ 266699 h 433388"/>
              <a:gd name="connsiteX3" fmla="*/ 144066 w 902495"/>
              <a:gd name="connsiteY3" fmla="*/ 213121 h 433388"/>
              <a:gd name="connsiteX4" fmla="*/ 90488 w 902495"/>
              <a:gd name="connsiteY4" fmla="*/ 159543 h 433388"/>
              <a:gd name="connsiteX5" fmla="*/ 216694 w 902495"/>
              <a:gd name="connsiteY5" fmla="*/ 0 h 433388"/>
              <a:gd name="connsiteX6" fmla="*/ 369920 w 902495"/>
              <a:gd name="connsiteY6" fmla="*/ 63468 h 433388"/>
              <a:gd name="connsiteX7" fmla="*/ 412219 w 902495"/>
              <a:gd name="connsiteY7" fmla="*/ 126206 h 433388"/>
              <a:gd name="connsiteX8" fmla="*/ 857251 w 902495"/>
              <a:gd name="connsiteY8" fmla="*/ 126206 h 433388"/>
              <a:gd name="connsiteX9" fmla="*/ 902495 w 902495"/>
              <a:gd name="connsiteY9" fmla="*/ 171450 h 433388"/>
              <a:gd name="connsiteX10" fmla="*/ 902495 w 902495"/>
              <a:gd name="connsiteY10" fmla="*/ 228600 h 433388"/>
              <a:gd name="connsiteX11" fmla="*/ 850107 w 902495"/>
              <a:gd name="connsiteY11" fmla="*/ 300037 h 433388"/>
              <a:gd name="connsiteX12" fmla="*/ 823913 w 902495"/>
              <a:gd name="connsiteY12" fmla="*/ 300037 h 433388"/>
              <a:gd name="connsiteX13" fmla="*/ 800101 w 902495"/>
              <a:gd name="connsiteY13" fmla="*/ 261937 h 433388"/>
              <a:gd name="connsiteX14" fmla="*/ 764382 w 902495"/>
              <a:gd name="connsiteY14" fmla="*/ 261937 h 433388"/>
              <a:gd name="connsiteX15" fmla="*/ 745332 w 902495"/>
              <a:gd name="connsiteY15" fmla="*/ 290512 h 433388"/>
              <a:gd name="connsiteX16" fmla="*/ 707232 w 902495"/>
              <a:gd name="connsiteY16" fmla="*/ 290512 h 433388"/>
              <a:gd name="connsiteX17" fmla="*/ 681038 w 902495"/>
              <a:gd name="connsiteY17" fmla="*/ 269081 h 433388"/>
              <a:gd name="connsiteX18" fmla="*/ 642938 w 902495"/>
              <a:gd name="connsiteY18" fmla="*/ 269081 h 433388"/>
              <a:gd name="connsiteX19" fmla="*/ 631032 w 902495"/>
              <a:gd name="connsiteY19" fmla="*/ 295275 h 433388"/>
              <a:gd name="connsiteX20" fmla="*/ 590551 w 902495"/>
              <a:gd name="connsiteY20" fmla="*/ 295275 h 433388"/>
              <a:gd name="connsiteX21" fmla="*/ 554832 w 902495"/>
              <a:gd name="connsiteY21" fmla="*/ 252412 h 433388"/>
              <a:gd name="connsiteX22" fmla="*/ 511969 w 902495"/>
              <a:gd name="connsiteY22" fmla="*/ 252412 h 433388"/>
              <a:gd name="connsiteX23" fmla="*/ 481013 w 902495"/>
              <a:gd name="connsiteY23" fmla="*/ 290512 h 433388"/>
              <a:gd name="connsiteX24" fmla="*/ 418485 w 902495"/>
              <a:gd name="connsiteY24" fmla="*/ 290512 h 433388"/>
              <a:gd name="connsiteX25" fmla="*/ 416359 w 902495"/>
              <a:gd name="connsiteY25" fmla="*/ 301041 h 433388"/>
              <a:gd name="connsiteX26" fmla="*/ 216694 w 902495"/>
              <a:gd name="connsiteY26" fmla="*/ 433388 h 433388"/>
              <a:gd name="connsiteX27" fmla="*/ 0 w 902495"/>
              <a:gd name="connsiteY27" fmla="*/ 216694 h 433388"/>
              <a:gd name="connsiteX28" fmla="*/ 216694 w 902495"/>
              <a:gd name="connsiteY28" fmla="*/ 0 h 43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02495" h="433388">
                <a:moveTo>
                  <a:pt x="90488" y="159543"/>
                </a:moveTo>
                <a:cubicBezTo>
                  <a:pt x="60898" y="159543"/>
                  <a:pt x="36910" y="183531"/>
                  <a:pt x="36910" y="213121"/>
                </a:cubicBezTo>
                <a:cubicBezTo>
                  <a:pt x="36910" y="242711"/>
                  <a:pt x="60898" y="266699"/>
                  <a:pt x="90488" y="266699"/>
                </a:cubicBezTo>
                <a:cubicBezTo>
                  <a:pt x="120078" y="266699"/>
                  <a:pt x="144066" y="242711"/>
                  <a:pt x="144066" y="213121"/>
                </a:cubicBezTo>
                <a:cubicBezTo>
                  <a:pt x="144066" y="183531"/>
                  <a:pt x="120078" y="159543"/>
                  <a:pt x="90488" y="159543"/>
                </a:cubicBezTo>
                <a:close/>
                <a:moveTo>
                  <a:pt x="216694" y="0"/>
                </a:moveTo>
                <a:cubicBezTo>
                  <a:pt x="276533" y="0"/>
                  <a:pt x="330706" y="24254"/>
                  <a:pt x="369920" y="63468"/>
                </a:cubicBezTo>
                <a:lnTo>
                  <a:pt x="412219" y="126206"/>
                </a:lnTo>
                <a:lnTo>
                  <a:pt x="857251" y="126206"/>
                </a:lnTo>
                <a:lnTo>
                  <a:pt x="902495" y="171450"/>
                </a:lnTo>
                <a:lnTo>
                  <a:pt x="902495" y="228600"/>
                </a:lnTo>
                <a:lnTo>
                  <a:pt x="850107" y="300037"/>
                </a:lnTo>
                <a:lnTo>
                  <a:pt x="823913" y="300037"/>
                </a:lnTo>
                <a:lnTo>
                  <a:pt x="800101" y="261937"/>
                </a:lnTo>
                <a:lnTo>
                  <a:pt x="764382" y="261937"/>
                </a:lnTo>
                <a:lnTo>
                  <a:pt x="745332" y="290512"/>
                </a:lnTo>
                <a:lnTo>
                  <a:pt x="707232" y="290512"/>
                </a:lnTo>
                <a:lnTo>
                  <a:pt x="681038" y="269081"/>
                </a:lnTo>
                <a:lnTo>
                  <a:pt x="642938" y="269081"/>
                </a:lnTo>
                <a:lnTo>
                  <a:pt x="631032" y="295275"/>
                </a:lnTo>
                <a:lnTo>
                  <a:pt x="590551" y="295275"/>
                </a:lnTo>
                <a:lnTo>
                  <a:pt x="554832" y="252412"/>
                </a:lnTo>
                <a:lnTo>
                  <a:pt x="511969" y="252412"/>
                </a:lnTo>
                <a:lnTo>
                  <a:pt x="481013" y="290512"/>
                </a:lnTo>
                <a:lnTo>
                  <a:pt x="418485" y="290512"/>
                </a:lnTo>
                <a:lnTo>
                  <a:pt x="416359" y="301041"/>
                </a:lnTo>
                <a:cubicBezTo>
                  <a:pt x="383463" y="378816"/>
                  <a:pt x="306452" y="433388"/>
                  <a:pt x="216694" y="433388"/>
                </a:cubicBezTo>
                <a:cubicBezTo>
                  <a:pt x="97017" y="433388"/>
                  <a:pt x="0" y="336371"/>
                  <a:pt x="0" y="216694"/>
                </a:cubicBezTo>
                <a:cubicBezTo>
                  <a:pt x="0" y="97017"/>
                  <a:pt x="97017" y="0"/>
                  <a:pt x="21669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187290" y="185158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187290" y="337044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87290" y="488931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36443" y="185158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736443" y="337044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36443" y="488931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8" decel="2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8" decel="2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8" decel="2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8" decel="2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" presetClass="entr" presetSubtype="8" decel="2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" presetClass="entr" presetSubtype="8" decel="2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65157" y="2224303"/>
            <a:ext cx="4533901" cy="1570505"/>
            <a:chOff x="1065157" y="2496276"/>
            <a:chExt cx="4533901" cy="1570505"/>
          </a:xfrm>
        </p:grpSpPr>
        <p:sp>
          <p:nvSpPr>
            <p:cNvPr id="17" name="Freeform 5"/>
            <p:cNvSpPr/>
            <p:nvPr/>
          </p:nvSpPr>
          <p:spPr bwMode="auto">
            <a:xfrm flipH="1">
              <a:off x="1065157" y="2496276"/>
              <a:ext cx="4533901" cy="1570505"/>
            </a:xfrm>
            <a:custGeom>
              <a:avLst/>
              <a:gdLst>
                <a:gd name="T0" fmla="*/ 2030 w 2050"/>
                <a:gd name="T1" fmla="*/ 279 h 708"/>
                <a:gd name="T2" fmla="*/ 2000 w 2050"/>
                <a:gd name="T3" fmla="*/ 279 h 708"/>
                <a:gd name="T4" fmla="*/ 1964 w 2050"/>
                <a:gd name="T5" fmla="*/ 192 h 708"/>
                <a:gd name="T6" fmla="*/ 1985 w 2050"/>
                <a:gd name="T7" fmla="*/ 171 h 708"/>
                <a:gd name="T8" fmla="*/ 1985 w 2050"/>
                <a:gd name="T9" fmla="*/ 142 h 708"/>
                <a:gd name="T10" fmla="*/ 1908 w 2050"/>
                <a:gd name="T11" fmla="*/ 65 h 708"/>
                <a:gd name="T12" fmla="*/ 1879 w 2050"/>
                <a:gd name="T13" fmla="*/ 65 h 708"/>
                <a:gd name="T14" fmla="*/ 1858 w 2050"/>
                <a:gd name="T15" fmla="*/ 86 h 708"/>
                <a:gd name="T16" fmla="*/ 1771 w 2050"/>
                <a:gd name="T17" fmla="*/ 50 h 708"/>
                <a:gd name="T18" fmla="*/ 1771 w 2050"/>
                <a:gd name="T19" fmla="*/ 20 h 708"/>
                <a:gd name="T20" fmla="*/ 1750 w 2050"/>
                <a:gd name="T21" fmla="*/ 0 h 708"/>
                <a:gd name="T22" fmla="*/ 1642 w 2050"/>
                <a:gd name="T23" fmla="*/ 0 h 708"/>
                <a:gd name="T24" fmla="*/ 1621 w 2050"/>
                <a:gd name="T25" fmla="*/ 20 h 708"/>
                <a:gd name="T26" fmla="*/ 1621 w 2050"/>
                <a:gd name="T27" fmla="*/ 50 h 708"/>
                <a:gd name="T28" fmla="*/ 1534 w 2050"/>
                <a:gd name="T29" fmla="*/ 86 h 708"/>
                <a:gd name="T30" fmla="*/ 1513 w 2050"/>
                <a:gd name="T31" fmla="*/ 65 h 708"/>
                <a:gd name="T32" fmla="*/ 1484 w 2050"/>
                <a:gd name="T33" fmla="*/ 65 h 708"/>
                <a:gd name="T34" fmla="*/ 1408 w 2050"/>
                <a:gd name="T35" fmla="*/ 142 h 708"/>
                <a:gd name="T36" fmla="*/ 1408 w 2050"/>
                <a:gd name="T37" fmla="*/ 171 h 708"/>
                <a:gd name="T38" fmla="*/ 1429 w 2050"/>
                <a:gd name="T39" fmla="*/ 192 h 708"/>
                <a:gd name="T40" fmla="*/ 1423 w 2050"/>
                <a:gd name="T41" fmla="*/ 202 h 708"/>
                <a:gd name="T42" fmla="*/ 1423 w 2050"/>
                <a:gd name="T43" fmla="*/ 201 h 708"/>
                <a:gd name="T44" fmla="*/ 1162 w 2050"/>
                <a:gd name="T45" fmla="*/ 201 h 708"/>
                <a:gd name="T46" fmla="*/ 1147 w 2050"/>
                <a:gd name="T47" fmla="*/ 205 h 708"/>
                <a:gd name="T48" fmla="*/ 1135 w 2050"/>
                <a:gd name="T49" fmla="*/ 228 h 708"/>
                <a:gd name="T50" fmla="*/ 1091 w 2050"/>
                <a:gd name="T51" fmla="*/ 320 h 708"/>
                <a:gd name="T52" fmla="*/ 1030 w 2050"/>
                <a:gd name="T53" fmla="*/ 204 h 708"/>
                <a:gd name="T54" fmla="*/ 1025 w 2050"/>
                <a:gd name="T55" fmla="*/ 201 h 708"/>
                <a:gd name="T56" fmla="*/ 0 w 2050"/>
                <a:gd name="T57" fmla="*/ 201 h 708"/>
                <a:gd name="T58" fmla="*/ 0 w 2050"/>
                <a:gd name="T59" fmla="*/ 506 h 708"/>
                <a:gd name="T60" fmla="*/ 1020 w 2050"/>
                <a:gd name="T61" fmla="*/ 506 h 708"/>
                <a:gd name="T62" fmla="*/ 1032 w 2050"/>
                <a:gd name="T63" fmla="*/ 500 h 708"/>
                <a:gd name="T64" fmla="*/ 1032 w 2050"/>
                <a:gd name="T65" fmla="*/ 500 h 708"/>
                <a:gd name="T66" fmla="*/ 1033 w 2050"/>
                <a:gd name="T67" fmla="*/ 499 h 708"/>
                <a:gd name="T68" fmla="*/ 1097 w 2050"/>
                <a:gd name="T69" fmla="*/ 354 h 708"/>
                <a:gd name="T70" fmla="*/ 1136 w 2050"/>
                <a:gd name="T71" fmla="*/ 485 h 708"/>
                <a:gd name="T72" fmla="*/ 1144 w 2050"/>
                <a:gd name="T73" fmla="*/ 503 h 708"/>
                <a:gd name="T74" fmla="*/ 1160 w 2050"/>
                <a:gd name="T75" fmla="*/ 506 h 708"/>
                <a:gd name="T76" fmla="*/ 1423 w 2050"/>
                <a:gd name="T77" fmla="*/ 506 h 708"/>
                <a:gd name="T78" fmla="*/ 1423 w 2050"/>
                <a:gd name="T79" fmla="*/ 506 h 708"/>
                <a:gd name="T80" fmla="*/ 1429 w 2050"/>
                <a:gd name="T81" fmla="*/ 516 h 708"/>
                <a:gd name="T82" fmla="*/ 1408 w 2050"/>
                <a:gd name="T83" fmla="*/ 537 h 708"/>
                <a:gd name="T84" fmla="*/ 1408 w 2050"/>
                <a:gd name="T85" fmla="*/ 566 h 708"/>
                <a:gd name="T86" fmla="*/ 1484 w 2050"/>
                <a:gd name="T87" fmla="*/ 643 h 708"/>
                <a:gd name="T88" fmla="*/ 1513 w 2050"/>
                <a:gd name="T89" fmla="*/ 643 h 708"/>
                <a:gd name="T90" fmla="*/ 1534 w 2050"/>
                <a:gd name="T91" fmla="*/ 622 h 708"/>
                <a:gd name="T92" fmla="*/ 1621 w 2050"/>
                <a:gd name="T93" fmla="*/ 658 h 708"/>
                <a:gd name="T94" fmla="*/ 1621 w 2050"/>
                <a:gd name="T95" fmla="*/ 687 h 708"/>
                <a:gd name="T96" fmla="*/ 1642 w 2050"/>
                <a:gd name="T97" fmla="*/ 708 h 708"/>
                <a:gd name="T98" fmla="*/ 1750 w 2050"/>
                <a:gd name="T99" fmla="*/ 708 h 708"/>
                <a:gd name="T100" fmla="*/ 1771 w 2050"/>
                <a:gd name="T101" fmla="*/ 687 h 708"/>
                <a:gd name="T102" fmla="*/ 1771 w 2050"/>
                <a:gd name="T103" fmla="*/ 658 h 708"/>
                <a:gd name="T104" fmla="*/ 1858 w 2050"/>
                <a:gd name="T105" fmla="*/ 622 h 708"/>
                <a:gd name="T106" fmla="*/ 1879 w 2050"/>
                <a:gd name="T107" fmla="*/ 643 h 708"/>
                <a:gd name="T108" fmla="*/ 1908 w 2050"/>
                <a:gd name="T109" fmla="*/ 643 h 708"/>
                <a:gd name="T110" fmla="*/ 1985 w 2050"/>
                <a:gd name="T111" fmla="*/ 566 h 708"/>
                <a:gd name="T112" fmla="*/ 1985 w 2050"/>
                <a:gd name="T113" fmla="*/ 537 h 708"/>
                <a:gd name="T114" fmla="*/ 1964 w 2050"/>
                <a:gd name="T115" fmla="*/ 516 h 708"/>
                <a:gd name="T116" fmla="*/ 2000 w 2050"/>
                <a:gd name="T117" fmla="*/ 429 h 708"/>
                <a:gd name="T118" fmla="*/ 2030 w 2050"/>
                <a:gd name="T119" fmla="*/ 429 h 708"/>
                <a:gd name="T120" fmla="*/ 2050 w 2050"/>
                <a:gd name="T121" fmla="*/ 408 h 708"/>
                <a:gd name="T122" fmla="*/ 2050 w 2050"/>
                <a:gd name="T123" fmla="*/ 300 h 708"/>
                <a:gd name="T124" fmla="*/ 2030 w 2050"/>
                <a:gd name="T125" fmla="*/ 27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50" h="708">
                  <a:moveTo>
                    <a:pt x="2030" y="279"/>
                  </a:moveTo>
                  <a:cubicBezTo>
                    <a:pt x="2000" y="279"/>
                    <a:pt x="2000" y="279"/>
                    <a:pt x="2000" y="279"/>
                  </a:cubicBezTo>
                  <a:cubicBezTo>
                    <a:pt x="1992" y="248"/>
                    <a:pt x="1980" y="219"/>
                    <a:pt x="1964" y="192"/>
                  </a:cubicBezTo>
                  <a:cubicBezTo>
                    <a:pt x="1985" y="171"/>
                    <a:pt x="1985" y="171"/>
                    <a:pt x="1985" y="171"/>
                  </a:cubicBezTo>
                  <a:cubicBezTo>
                    <a:pt x="1993" y="163"/>
                    <a:pt x="1993" y="150"/>
                    <a:pt x="1985" y="142"/>
                  </a:cubicBezTo>
                  <a:cubicBezTo>
                    <a:pt x="1908" y="65"/>
                    <a:pt x="1908" y="65"/>
                    <a:pt x="1908" y="65"/>
                  </a:cubicBezTo>
                  <a:cubicBezTo>
                    <a:pt x="1900" y="57"/>
                    <a:pt x="1887" y="57"/>
                    <a:pt x="1879" y="65"/>
                  </a:cubicBezTo>
                  <a:cubicBezTo>
                    <a:pt x="1858" y="86"/>
                    <a:pt x="1858" y="86"/>
                    <a:pt x="1858" y="86"/>
                  </a:cubicBezTo>
                  <a:cubicBezTo>
                    <a:pt x="1831" y="70"/>
                    <a:pt x="1802" y="58"/>
                    <a:pt x="1771" y="50"/>
                  </a:cubicBezTo>
                  <a:cubicBezTo>
                    <a:pt x="1771" y="20"/>
                    <a:pt x="1771" y="20"/>
                    <a:pt x="1771" y="20"/>
                  </a:cubicBezTo>
                  <a:cubicBezTo>
                    <a:pt x="1771" y="9"/>
                    <a:pt x="1762" y="0"/>
                    <a:pt x="1750" y="0"/>
                  </a:cubicBezTo>
                  <a:cubicBezTo>
                    <a:pt x="1642" y="0"/>
                    <a:pt x="1642" y="0"/>
                    <a:pt x="1642" y="0"/>
                  </a:cubicBezTo>
                  <a:cubicBezTo>
                    <a:pt x="1631" y="0"/>
                    <a:pt x="1621" y="9"/>
                    <a:pt x="1621" y="20"/>
                  </a:cubicBezTo>
                  <a:cubicBezTo>
                    <a:pt x="1621" y="50"/>
                    <a:pt x="1621" y="50"/>
                    <a:pt x="1621" y="50"/>
                  </a:cubicBezTo>
                  <a:cubicBezTo>
                    <a:pt x="1590" y="58"/>
                    <a:pt x="1561" y="70"/>
                    <a:pt x="1534" y="86"/>
                  </a:cubicBezTo>
                  <a:cubicBezTo>
                    <a:pt x="1513" y="65"/>
                    <a:pt x="1513" y="65"/>
                    <a:pt x="1513" y="65"/>
                  </a:cubicBezTo>
                  <a:cubicBezTo>
                    <a:pt x="1505" y="57"/>
                    <a:pt x="1492" y="57"/>
                    <a:pt x="1484" y="65"/>
                  </a:cubicBezTo>
                  <a:cubicBezTo>
                    <a:pt x="1408" y="142"/>
                    <a:pt x="1408" y="142"/>
                    <a:pt x="1408" y="142"/>
                  </a:cubicBezTo>
                  <a:cubicBezTo>
                    <a:pt x="1400" y="150"/>
                    <a:pt x="1400" y="163"/>
                    <a:pt x="1408" y="171"/>
                  </a:cubicBezTo>
                  <a:cubicBezTo>
                    <a:pt x="1429" y="192"/>
                    <a:pt x="1429" y="192"/>
                    <a:pt x="1429" y="192"/>
                  </a:cubicBezTo>
                  <a:cubicBezTo>
                    <a:pt x="1426" y="195"/>
                    <a:pt x="1425" y="199"/>
                    <a:pt x="1423" y="202"/>
                  </a:cubicBezTo>
                  <a:cubicBezTo>
                    <a:pt x="1423" y="201"/>
                    <a:pt x="1423" y="201"/>
                    <a:pt x="1423" y="201"/>
                  </a:cubicBezTo>
                  <a:cubicBezTo>
                    <a:pt x="1162" y="201"/>
                    <a:pt x="1162" y="201"/>
                    <a:pt x="1162" y="201"/>
                  </a:cubicBezTo>
                  <a:cubicBezTo>
                    <a:pt x="1162" y="201"/>
                    <a:pt x="1152" y="201"/>
                    <a:pt x="1147" y="205"/>
                  </a:cubicBezTo>
                  <a:cubicBezTo>
                    <a:pt x="1143" y="208"/>
                    <a:pt x="1140" y="212"/>
                    <a:pt x="1135" y="228"/>
                  </a:cubicBezTo>
                  <a:cubicBezTo>
                    <a:pt x="1124" y="265"/>
                    <a:pt x="1104" y="329"/>
                    <a:pt x="1091" y="320"/>
                  </a:cubicBezTo>
                  <a:cubicBezTo>
                    <a:pt x="1054" y="221"/>
                    <a:pt x="1030" y="204"/>
                    <a:pt x="1030" y="204"/>
                  </a:cubicBezTo>
                  <a:cubicBezTo>
                    <a:pt x="1028" y="202"/>
                    <a:pt x="1027" y="201"/>
                    <a:pt x="1025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1020" y="506"/>
                    <a:pt x="1020" y="506"/>
                    <a:pt x="1020" y="506"/>
                  </a:cubicBezTo>
                  <a:cubicBezTo>
                    <a:pt x="1023" y="506"/>
                    <a:pt x="1030" y="504"/>
                    <a:pt x="1032" y="500"/>
                  </a:cubicBezTo>
                  <a:cubicBezTo>
                    <a:pt x="1032" y="500"/>
                    <a:pt x="1032" y="500"/>
                    <a:pt x="1032" y="500"/>
                  </a:cubicBezTo>
                  <a:cubicBezTo>
                    <a:pt x="1032" y="500"/>
                    <a:pt x="1032" y="499"/>
                    <a:pt x="1033" y="499"/>
                  </a:cubicBezTo>
                  <a:cubicBezTo>
                    <a:pt x="1097" y="354"/>
                    <a:pt x="1097" y="354"/>
                    <a:pt x="1097" y="354"/>
                  </a:cubicBezTo>
                  <a:cubicBezTo>
                    <a:pt x="1136" y="485"/>
                    <a:pt x="1136" y="485"/>
                    <a:pt x="1136" y="485"/>
                  </a:cubicBezTo>
                  <a:cubicBezTo>
                    <a:pt x="1136" y="485"/>
                    <a:pt x="1140" y="498"/>
                    <a:pt x="1144" y="503"/>
                  </a:cubicBezTo>
                  <a:cubicBezTo>
                    <a:pt x="1149" y="507"/>
                    <a:pt x="1160" y="506"/>
                    <a:pt x="1160" y="506"/>
                  </a:cubicBezTo>
                  <a:cubicBezTo>
                    <a:pt x="1423" y="506"/>
                    <a:pt x="1423" y="506"/>
                    <a:pt x="1423" y="506"/>
                  </a:cubicBezTo>
                  <a:cubicBezTo>
                    <a:pt x="1423" y="506"/>
                    <a:pt x="1423" y="506"/>
                    <a:pt x="1423" y="506"/>
                  </a:cubicBezTo>
                  <a:cubicBezTo>
                    <a:pt x="1425" y="509"/>
                    <a:pt x="1427" y="513"/>
                    <a:pt x="1429" y="516"/>
                  </a:cubicBezTo>
                  <a:cubicBezTo>
                    <a:pt x="1408" y="537"/>
                    <a:pt x="1408" y="537"/>
                    <a:pt x="1408" y="537"/>
                  </a:cubicBezTo>
                  <a:cubicBezTo>
                    <a:pt x="1400" y="545"/>
                    <a:pt x="1400" y="558"/>
                    <a:pt x="1408" y="566"/>
                  </a:cubicBezTo>
                  <a:cubicBezTo>
                    <a:pt x="1484" y="643"/>
                    <a:pt x="1484" y="643"/>
                    <a:pt x="1484" y="643"/>
                  </a:cubicBezTo>
                  <a:cubicBezTo>
                    <a:pt x="1492" y="650"/>
                    <a:pt x="1505" y="650"/>
                    <a:pt x="1513" y="643"/>
                  </a:cubicBezTo>
                  <a:cubicBezTo>
                    <a:pt x="1534" y="622"/>
                    <a:pt x="1534" y="622"/>
                    <a:pt x="1534" y="622"/>
                  </a:cubicBezTo>
                  <a:cubicBezTo>
                    <a:pt x="1561" y="638"/>
                    <a:pt x="1590" y="650"/>
                    <a:pt x="1621" y="658"/>
                  </a:cubicBezTo>
                  <a:cubicBezTo>
                    <a:pt x="1621" y="687"/>
                    <a:pt x="1621" y="687"/>
                    <a:pt x="1621" y="687"/>
                  </a:cubicBezTo>
                  <a:cubicBezTo>
                    <a:pt x="1621" y="698"/>
                    <a:pt x="1631" y="708"/>
                    <a:pt x="1642" y="708"/>
                  </a:cubicBezTo>
                  <a:cubicBezTo>
                    <a:pt x="1750" y="708"/>
                    <a:pt x="1750" y="708"/>
                    <a:pt x="1750" y="708"/>
                  </a:cubicBezTo>
                  <a:cubicBezTo>
                    <a:pt x="1762" y="708"/>
                    <a:pt x="1771" y="698"/>
                    <a:pt x="1771" y="687"/>
                  </a:cubicBezTo>
                  <a:cubicBezTo>
                    <a:pt x="1771" y="658"/>
                    <a:pt x="1771" y="658"/>
                    <a:pt x="1771" y="658"/>
                  </a:cubicBezTo>
                  <a:cubicBezTo>
                    <a:pt x="1802" y="650"/>
                    <a:pt x="1831" y="638"/>
                    <a:pt x="1858" y="622"/>
                  </a:cubicBezTo>
                  <a:cubicBezTo>
                    <a:pt x="1879" y="643"/>
                    <a:pt x="1879" y="643"/>
                    <a:pt x="1879" y="643"/>
                  </a:cubicBezTo>
                  <a:cubicBezTo>
                    <a:pt x="1887" y="650"/>
                    <a:pt x="1900" y="650"/>
                    <a:pt x="1908" y="643"/>
                  </a:cubicBezTo>
                  <a:cubicBezTo>
                    <a:pt x="1985" y="566"/>
                    <a:pt x="1985" y="566"/>
                    <a:pt x="1985" y="566"/>
                  </a:cubicBezTo>
                  <a:cubicBezTo>
                    <a:pt x="1993" y="558"/>
                    <a:pt x="1993" y="545"/>
                    <a:pt x="1985" y="537"/>
                  </a:cubicBezTo>
                  <a:cubicBezTo>
                    <a:pt x="1964" y="516"/>
                    <a:pt x="1964" y="516"/>
                    <a:pt x="1964" y="516"/>
                  </a:cubicBezTo>
                  <a:cubicBezTo>
                    <a:pt x="1980" y="489"/>
                    <a:pt x="1992" y="460"/>
                    <a:pt x="2000" y="429"/>
                  </a:cubicBezTo>
                  <a:cubicBezTo>
                    <a:pt x="2030" y="429"/>
                    <a:pt x="2030" y="429"/>
                    <a:pt x="2030" y="429"/>
                  </a:cubicBezTo>
                  <a:cubicBezTo>
                    <a:pt x="2041" y="429"/>
                    <a:pt x="2050" y="420"/>
                    <a:pt x="2050" y="408"/>
                  </a:cubicBezTo>
                  <a:cubicBezTo>
                    <a:pt x="2050" y="300"/>
                    <a:pt x="2050" y="300"/>
                    <a:pt x="2050" y="300"/>
                  </a:cubicBezTo>
                  <a:cubicBezTo>
                    <a:pt x="2050" y="288"/>
                    <a:pt x="2041" y="279"/>
                    <a:pt x="2030" y="279"/>
                  </a:cubicBezTo>
                  <a:close/>
                </a:path>
              </a:pathLst>
            </a:custGeom>
            <a:solidFill>
              <a:srgbClr val="04BF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7"/>
            <p:cNvSpPr>
              <a:spLocks noChangeArrowheads="1"/>
            </p:cNvSpPr>
            <p:nvPr/>
          </p:nvSpPr>
          <p:spPr bwMode="auto">
            <a:xfrm flipH="1">
              <a:off x="1337551" y="2743388"/>
              <a:ext cx="1047939" cy="1053547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03A196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610255" y="3023380"/>
              <a:ext cx="582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726164" y="3037284"/>
              <a:ext cx="1422184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65157" y="4488447"/>
            <a:ext cx="4533901" cy="1570505"/>
            <a:chOff x="1065157" y="4760420"/>
            <a:chExt cx="4533901" cy="1570505"/>
          </a:xfrm>
        </p:grpSpPr>
        <p:sp>
          <p:nvSpPr>
            <p:cNvPr id="22" name="Freeform 5"/>
            <p:cNvSpPr/>
            <p:nvPr/>
          </p:nvSpPr>
          <p:spPr bwMode="auto">
            <a:xfrm flipH="1">
              <a:off x="1065157" y="4760420"/>
              <a:ext cx="4533901" cy="1570505"/>
            </a:xfrm>
            <a:custGeom>
              <a:avLst/>
              <a:gdLst>
                <a:gd name="T0" fmla="*/ 2030 w 2050"/>
                <a:gd name="T1" fmla="*/ 279 h 708"/>
                <a:gd name="T2" fmla="*/ 2000 w 2050"/>
                <a:gd name="T3" fmla="*/ 279 h 708"/>
                <a:gd name="T4" fmla="*/ 1964 w 2050"/>
                <a:gd name="T5" fmla="*/ 192 h 708"/>
                <a:gd name="T6" fmla="*/ 1985 w 2050"/>
                <a:gd name="T7" fmla="*/ 171 h 708"/>
                <a:gd name="T8" fmla="*/ 1985 w 2050"/>
                <a:gd name="T9" fmla="*/ 142 h 708"/>
                <a:gd name="T10" fmla="*/ 1908 w 2050"/>
                <a:gd name="T11" fmla="*/ 65 h 708"/>
                <a:gd name="T12" fmla="*/ 1879 w 2050"/>
                <a:gd name="T13" fmla="*/ 65 h 708"/>
                <a:gd name="T14" fmla="*/ 1858 w 2050"/>
                <a:gd name="T15" fmla="*/ 86 h 708"/>
                <a:gd name="T16" fmla="*/ 1771 w 2050"/>
                <a:gd name="T17" fmla="*/ 50 h 708"/>
                <a:gd name="T18" fmla="*/ 1771 w 2050"/>
                <a:gd name="T19" fmla="*/ 20 h 708"/>
                <a:gd name="T20" fmla="*/ 1750 w 2050"/>
                <a:gd name="T21" fmla="*/ 0 h 708"/>
                <a:gd name="T22" fmla="*/ 1642 w 2050"/>
                <a:gd name="T23" fmla="*/ 0 h 708"/>
                <a:gd name="T24" fmla="*/ 1621 w 2050"/>
                <a:gd name="T25" fmla="*/ 20 h 708"/>
                <a:gd name="T26" fmla="*/ 1621 w 2050"/>
                <a:gd name="T27" fmla="*/ 50 h 708"/>
                <a:gd name="T28" fmla="*/ 1534 w 2050"/>
                <a:gd name="T29" fmla="*/ 86 h 708"/>
                <a:gd name="T30" fmla="*/ 1513 w 2050"/>
                <a:gd name="T31" fmla="*/ 65 h 708"/>
                <a:gd name="T32" fmla="*/ 1484 w 2050"/>
                <a:gd name="T33" fmla="*/ 65 h 708"/>
                <a:gd name="T34" fmla="*/ 1408 w 2050"/>
                <a:gd name="T35" fmla="*/ 142 h 708"/>
                <a:gd name="T36" fmla="*/ 1408 w 2050"/>
                <a:gd name="T37" fmla="*/ 171 h 708"/>
                <a:gd name="T38" fmla="*/ 1429 w 2050"/>
                <a:gd name="T39" fmla="*/ 192 h 708"/>
                <a:gd name="T40" fmla="*/ 1423 w 2050"/>
                <a:gd name="T41" fmla="*/ 202 h 708"/>
                <a:gd name="T42" fmla="*/ 1423 w 2050"/>
                <a:gd name="T43" fmla="*/ 201 h 708"/>
                <a:gd name="T44" fmla="*/ 1162 w 2050"/>
                <a:gd name="T45" fmla="*/ 201 h 708"/>
                <a:gd name="T46" fmla="*/ 1147 w 2050"/>
                <a:gd name="T47" fmla="*/ 205 h 708"/>
                <a:gd name="T48" fmla="*/ 1135 w 2050"/>
                <a:gd name="T49" fmla="*/ 228 h 708"/>
                <a:gd name="T50" fmla="*/ 1091 w 2050"/>
                <a:gd name="T51" fmla="*/ 320 h 708"/>
                <a:gd name="T52" fmla="*/ 1030 w 2050"/>
                <a:gd name="T53" fmla="*/ 204 h 708"/>
                <a:gd name="T54" fmla="*/ 1025 w 2050"/>
                <a:gd name="T55" fmla="*/ 201 h 708"/>
                <a:gd name="T56" fmla="*/ 0 w 2050"/>
                <a:gd name="T57" fmla="*/ 201 h 708"/>
                <a:gd name="T58" fmla="*/ 0 w 2050"/>
                <a:gd name="T59" fmla="*/ 506 h 708"/>
                <a:gd name="T60" fmla="*/ 1020 w 2050"/>
                <a:gd name="T61" fmla="*/ 506 h 708"/>
                <a:gd name="T62" fmla="*/ 1032 w 2050"/>
                <a:gd name="T63" fmla="*/ 500 h 708"/>
                <a:gd name="T64" fmla="*/ 1032 w 2050"/>
                <a:gd name="T65" fmla="*/ 500 h 708"/>
                <a:gd name="T66" fmla="*/ 1033 w 2050"/>
                <a:gd name="T67" fmla="*/ 499 h 708"/>
                <a:gd name="T68" fmla="*/ 1097 w 2050"/>
                <a:gd name="T69" fmla="*/ 354 h 708"/>
                <a:gd name="T70" fmla="*/ 1136 w 2050"/>
                <a:gd name="T71" fmla="*/ 485 h 708"/>
                <a:gd name="T72" fmla="*/ 1144 w 2050"/>
                <a:gd name="T73" fmla="*/ 503 h 708"/>
                <a:gd name="T74" fmla="*/ 1160 w 2050"/>
                <a:gd name="T75" fmla="*/ 506 h 708"/>
                <a:gd name="T76" fmla="*/ 1423 w 2050"/>
                <a:gd name="T77" fmla="*/ 506 h 708"/>
                <a:gd name="T78" fmla="*/ 1423 w 2050"/>
                <a:gd name="T79" fmla="*/ 506 h 708"/>
                <a:gd name="T80" fmla="*/ 1429 w 2050"/>
                <a:gd name="T81" fmla="*/ 516 h 708"/>
                <a:gd name="T82" fmla="*/ 1408 w 2050"/>
                <a:gd name="T83" fmla="*/ 537 h 708"/>
                <a:gd name="T84" fmla="*/ 1408 w 2050"/>
                <a:gd name="T85" fmla="*/ 566 h 708"/>
                <a:gd name="T86" fmla="*/ 1484 w 2050"/>
                <a:gd name="T87" fmla="*/ 643 h 708"/>
                <a:gd name="T88" fmla="*/ 1513 w 2050"/>
                <a:gd name="T89" fmla="*/ 643 h 708"/>
                <a:gd name="T90" fmla="*/ 1534 w 2050"/>
                <a:gd name="T91" fmla="*/ 622 h 708"/>
                <a:gd name="T92" fmla="*/ 1621 w 2050"/>
                <a:gd name="T93" fmla="*/ 658 h 708"/>
                <a:gd name="T94" fmla="*/ 1621 w 2050"/>
                <a:gd name="T95" fmla="*/ 687 h 708"/>
                <a:gd name="T96" fmla="*/ 1642 w 2050"/>
                <a:gd name="T97" fmla="*/ 708 h 708"/>
                <a:gd name="T98" fmla="*/ 1750 w 2050"/>
                <a:gd name="T99" fmla="*/ 708 h 708"/>
                <a:gd name="T100" fmla="*/ 1771 w 2050"/>
                <a:gd name="T101" fmla="*/ 687 h 708"/>
                <a:gd name="T102" fmla="*/ 1771 w 2050"/>
                <a:gd name="T103" fmla="*/ 658 h 708"/>
                <a:gd name="T104" fmla="*/ 1858 w 2050"/>
                <a:gd name="T105" fmla="*/ 622 h 708"/>
                <a:gd name="T106" fmla="*/ 1879 w 2050"/>
                <a:gd name="T107" fmla="*/ 643 h 708"/>
                <a:gd name="T108" fmla="*/ 1908 w 2050"/>
                <a:gd name="T109" fmla="*/ 643 h 708"/>
                <a:gd name="T110" fmla="*/ 1985 w 2050"/>
                <a:gd name="T111" fmla="*/ 566 h 708"/>
                <a:gd name="T112" fmla="*/ 1985 w 2050"/>
                <a:gd name="T113" fmla="*/ 537 h 708"/>
                <a:gd name="T114" fmla="*/ 1964 w 2050"/>
                <a:gd name="T115" fmla="*/ 516 h 708"/>
                <a:gd name="T116" fmla="*/ 2000 w 2050"/>
                <a:gd name="T117" fmla="*/ 429 h 708"/>
                <a:gd name="T118" fmla="*/ 2030 w 2050"/>
                <a:gd name="T119" fmla="*/ 429 h 708"/>
                <a:gd name="T120" fmla="*/ 2050 w 2050"/>
                <a:gd name="T121" fmla="*/ 408 h 708"/>
                <a:gd name="T122" fmla="*/ 2050 w 2050"/>
                <a:gd name="T123" fmla="*/ 300 h 708"/>
                <a:gd name="T124" fmla="*/ 2030 w 2050"/>
                <a:gd name="T125" fmla="*/ 27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50" h="708">
                  <a:moveTo>
                    <a:pt x="2030" y="279"/>
                  </a:moveTo>
                  <a:cubicBezTo>
                    <a:pt x="2000" y="279"/>
                    <a:pt x="2000" y="279"/>
                    <a:pt x="2000" y="279"/>
                  </a:cubicBezTo>
                  <a:cubicBezTo>
                    <a:pt x="1992" y="248"/>
                    <a:pt x="1980" y="219"/>
                    <a:pt x="1964" y="192"/>
                  </a:cubicBezTo>
                  <a:cubicBezTo>
                    <a:pt x="1985" y="171"/>
                    <a:pt x="1985" y="171"/>
                    <a:pt x="1985" y="171"/>
                  </a:cubicBezTo>
                  <a:cubicBezTo>
                    <a:pt x="1993" y="163"/>
                    <a:pt x="1993" y="150"/>
                    <a:pt x="1985" y="142"/>
                  </a:cubicBezTo>
                  <a:cubicBezTo>
                    <a:pt x="1908" y="65"/>
                    <a:pt x="1908" y="65"/>
                    <a:pt x="1908" y="65"/>
                  </a:cubicBezTo>
                  <a:cubicBezTo>
                    <a:pt x="1900" y="57"/>
                    <a:pt x="1887" y="57"/>
                    <a:pt x="1879" y="65"/>
                  </a:cubicBezTo>
                  <a:cubicBezTo>
                    <a:pt x="1858" y="86"/>
                    <a:pt x="1858" y="86"/>
                    <a:pt x="1858" y="86"/>
                  </a:cubicBezTo>
                  <a:cubicBezTo>
                    <a:pt x="1831" y="70"/>
                    <a:pt x="1802" y="58"/>
                    <a:pt x="1771" y="50"/>
                  </a:cubicBezTo>
                  <a:cubicBezTo>
                    <a:pt x="1771" y="20"/>
                    <a:pt x="1771" y="20"/>
                    <a:pt x="1771" y="20"/>
                  </a:cubicBezTo>
                  <a:cubicBezTo>
                    <a:pt x="1771" y="9"/>
                    <a:pt x="1762" y="0"/>
                    <a:pt x="1750" y="0"/>
                  </a:cubicBezTo>
                  <a:cubicBezTo>
                    <a:pt x="1642" y="0"/>
                    <a:pt x="1642" y="0"/>
                    <a:pt x="1642" y="0"/>
                  </a:cubicBezTo>
                  <a:cubicBezTo>
                    <a:pt x="1631" y="0"/>
                    <a:pt x="1621" y="9"/>
                    <a:pt x="1621" y="20"/>
                  </a:cubicBezTo>
                  <a:cubicBezTo>
                    <a:pt x="1621" y="50"/>
                    <a:pt x="1621" y="50"/>
                    <a:pt x="1621" y="50"/>
                  </a:cubicBezTo>
                  <a:cubicBezTo>
                    <a:pt x="1590" y="58"/>
                    <a:pt x="1561" y="70"/>
                    <a:pt x="1534" y="86"/>
                  </a:cubicBezTo>
                  <a:cubicBezTo>
                    <a:pt x="1513" y="65"/>
                    <a:pt x="1513" y="65"/>
                    <a:pt x="1513" y="65"/>
                  </a:cubicBezTo>
                  <a:cubicBezTo>
                    <a:pt x="1505" y="57"/>
                    <a:pt x="1492" y="57"/>
                    <a:pt x="1484" y="65"/>
                  </a:cubicBezTo>
                  <a:cubicBezTo>
                    <a:pt x="1408" y="142"/>
                    <a:pt x="1408" y="142"/>
                    <a:pt x="1408" y="142"/>
                  </a:cubicBezTo>
                  <a:cubicBezTo>
                    <a:pt x="1400" y="150"/>
                    <a:pt x="1400" y="163"/>
                    <a:pt x="1408" y="171"/>
                  </a:cubicBezTo>
                  <a:cubicBezTo>
                    <a:pt x="1429" y="192"/>
                    <a:pt x="1429" y="192"/>
                    <a:pt x="1429" y="192"/>
                  </a:cubicBezTo>
                  <a:cubicBezTo>
                    <a:pt x="1426" y="195"/>
                    <a:pt x="1425" y="199"/>
                    <a:pt x="1423" y="202"/>
                  </a:cubicBezTo>
                  <a:cubicBezTo>
                    <a:pt x="1423" y="201"/>
                    <a:pt x="1423" y="201"/>
                    <a:pt x="1423" y="201"/>
                  </a:cubicBezTo>
                  <a:cubicBezTo>
                    <a:pt x="1162" y="201"/>
                    <a:pt x="1162" y="201"/>
                    <a:pt x="1162" y="201"/>
                  </a:cubicBezTo>
                  <a:cubicBezTo>
                    <a:pt x="1162" y="201"/>
                    <a:pt x="1152" y="201"/>
                    <a:pt x="1147" y="205"/>
                  </a:cubicBezTo>
                  <a:cubicBezTo>
                    <a:pt x="1143" y="208"/>
                    <a:pt x="1140" y="212"/>
                    <a:pt x="1135" y="228"/>
                  </a:cubicBezTo>
                  <a:cubicBezTo>
                    <a:pt x="1124" y="265"/>
                    <a:pt x="1104" y="329"/>
                    <a:pt x="1091" y="320"/>
                  </a:cubicBezTo>
                  <a:cubicBezTo>
                    <a:pt x="1054" y="221"/>
                    <a:pt x="1030" y="204"/>
                    <a:pt x="1030" y="204"/>
                  </a:cubicBezTo>
                  <a:cubicBezTo>
                    <a:pt x="1028" y="202"/>
                    <a:pt x="1027" y="201"/>
                    <a:pt x="1025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1020" y="506"/>
                    <a:pt x="1020" y="506"/>
                    <a:pt x="1020" y="506"/>
                  </a:cubicBezTo>
                  <a:cubicBezTo>
                    <a:pt x="1023" y="506"/>
                    <a:pt x="1030" y="504"/>
                    <a:pt x="1032" y="500"/>
                  </a:cubicBezTo>
                  <a:cubicBezTo>
                    <a:pt x="1032" y="500"/>
                    <a:pt x="1032" y="500"/>
                    <a:pt x="1032" y="500"/>
                  </a:cubicBezTo>
                  <a:cubicBezTo>
                    <a:pt x="1032" y="500"/>
                    <a:pt x="1032" y="499"/>
                    <a:pt x="1033" y="499"/>
                  </a:cubicBezTo>
                  <a:cubicBezTo>
                    <a:pt x="1097" y="354"/>
                    <a:pt x="1097" y="354"/>
                    <a:pt x="1097" y="354"/>
                  </a:cubicBezTo>
                  <a:cubicBezTo>
                    <a:pt x="1136" y="485"/>
                    <a:pt x="1136" y="485"/>
                    <a:pt x="1136" y="485"/>
                  </a:cubicBezTo>
                  <a:cubicBezTo>
                    <a:pt x="1136" y="485"/>
                    <a:pt x="1140" y="498"/>
                    <a:pt x="1144" y="503"/>
                  </a:cubicBezTo>
                  <a:cubicBezTo>
                    <a:pt x="1149" y="507"/>
                    <a:pt x="1160" y="506"/>
                    <a:pt x="1160" y="506"/>
                  </a:cubicBezTo>
                  <a:cubicBezTo>
                    <a:pt x="1423" y="506"/>
                    <a:pt x="1423" y="506"/>
                    <a:pt x="1423" y="506"/>
                  </a:cubicBezTo>
                  <a:cubicBezTo>
                    <a:pt x="1423" y="506"/>
                    <a:pt x="1423" y="506"/>
                    <a:pt x="1423" y="506"/>
                  </a:cubicBezTo>
                  <a:cubicBezTo>
                    <a:pt x="1425" y="509"/>
                    <a:pt x="1427" y="513"/>
                    <a:pt x="1429" y="516"/>
                  </a:cubicBezTo>
                  <a:cubicBezTo>
                    <a:pt x="1408" y="537"/>
                    <a:pt x="1408" y="537"/>
                    <a:pt x="1408" y="537"/>
                  </a:cubicBezTo>
                  <a:cubicBezTo>
                    <a:pt x="1400" y="545"/>
                    <a:pt x="1400" y="558"/>
                    <a:pt x="1408" y="566"/>
                  </a:cubicBezTo>
                  <a:cubicBezTo>
                    <a:pt x="1484" y="643"/>
                    <a:pt x="1484" y="643"/>
                    <a:pt x="1484" y="643"/>
                  </a:cubicBezTo>
                  <a:cubicBezTo>
                    <a:pt x="1492" y="650"/>
                    <a:pt x="1505" y="650"/>
                    <a:pt x="1513" y="643"/>
                  </a:cubicBezTo>
                  <a:cubicBezTo>
                    <a:pt x="1534" y="622"/>
                    <a:pt x="1534" y="622"/>
                    <a:pt x="1534" y="622"/>
                  </a:cubicBezTo>
                  <a:cubicBezTo>
                    <a:pt x="1561" y="638"/>
                    <a:pt x="1590" y="650"/>
                    <a:pt x="1621" y="658"/>
                  </a:cubicBezTo>
                  <a:cubicBezTo>
                    <a:pt x="1621" y="687"/>
                    <a:pt x="1621" y="687"/>
                    <a:pt x="1621" y="687"/>
                  </a:cubicBezTo>
                  <a:cubicBezTo>
                    <a:pt x="1621" y="698"/>
                    <a:pt x="1631" y="708"/>
                    <a:pt x="1642" y="708"/>
                  </a:cubicBezTo>
                  <a:cubicBezTo>
                    <a:pt x="1750" y="708"/>
                    <a:pt x="1750" y="708"/>
                    <a:pt x="1750" y="708"/>
                  </a:cubicBezTo>
                  <a:cubicBezTo>
                    <a:pt x="1762" y="708"/>
                    <a:pt x="1771" y="698"/>
                    <a:pt x="1771" y="687"/>
                  </a:cubicBezTo>
                  <a:cubicBezTo>
                    <a:pt x="1771" y="658"/>
                    <a:pt x="1771" y="658"/>
                    <a:pt x="1771" y="658"/>
                  </a:cubicBezTo>
                  <a:cubicBezTo>
                    <a:pt x="1802" y="650"/>
                    <a:pt x="1831" y="638"/>
                    <a:pt x="1858" y="622"/>
                  </a:cubicBezTo>
                  <a:cubicBezTo>
                    <a:pt x="1879" y="643"/>
                    <a:pt x="1879" y="643"/>
                    <a:pt x="1879" y="643"/>
                  </a:cubicBezTo>
                  <a:cubicBezTo>
                    <a:pt x="1887" y="650"/>
                    <a:pt x="1900" y="650"/>
                    <a:pt x="1908" y="643"/>
                  </a:cubicBezTo>
                  <a:cubicBezTo>
                    <a:pt x="1985" y="566"/>
                    <a:pt x="1985" y="566"/>
                    <a:pt x="1985" y="566"/>
                  </a:cubicBezTo>
                  <a:cubicBezTo>
                    <a:pt x="1993" y="558"/>
                    <a:pt x="1993" y="545"/>
                    <a:pt x="1985" y="537"/>
                  </a:cubicBezTo>
                  <a:cubicBezTo>
                    <a:pt x="1964" y="516"/>
                    <a:pt x="1964" y="516"/>
                    <a:pt x="1964" y="516"/>
                  </a:cubicBezTo>
                  <a:cubicBezTo>
                    <a:pt x="1980" y="489"/>
                    <a:pt x="1992" y="460"/>
                    <a:pt x="2000" y="429"/>
                  </a:cubicBezTo>
                  <a:cubicBezTo>
                    <a:pt x="2030" y="429"/>
                    <a:pt x="2030" y="429"/>
                    <a:pt x="2030" y="429"/>
                  </a:cubicBezTo>
                  <a:cubicBezTo>
                    <a:pt x="2041" y="429"/>
                    <a:pt x="2050" y="420"/>
                    <a:pt x="2050" y="408"/>
                  </a:cubicBezTo>
                  <a:cubicBezTo>
                    <a:pt x="2050" y="300"/>
                    <a:pt x="2050" y="300"/>
                    <a:pt x="2050" y="300"/>
                  </a:cubicBezTo>
                  <a:cubicBezTo>
                    <a:pt x="2050" y="288"/>
                    <a:pt x="2041" y="279"/>
                    <a:pt x="2030" y="279"/>
                  </a:cubicBezTo>
                  <a:close/>
                </a:path>
              </a:pathLst>
            </a:custGeom>
            <a:solidFill>
              <a:srgbClr val="C76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7"/>
            <p:cNvSpPr>
              <a:spLocks noChangeArrowheads="1"/>
            </p:cNvSpPr>
            <p:nvPr/>
          </p:nvSpPr>
          <p:spPr bwMode="auto">
            <a:xfrm flipH="1">
              <a:off x="1337551" y="5020979"/>
              <a:ext cx="1047939" cy="1053547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B93FCD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543001" y="5274191"/>
              <a:ext cx="6370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726164" y="5289557"/>
              <a:ext cx="1422184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15074" y="1092231"/>
            <a:ext cx="4533901" cy="1570505"/>
            <a:chOff x="6315074" y="1364204"/>
            <a:chExt cx="4533901" cy="1570505"/>
          </a:xfrm>
        </p:grpSpPr>
        <p:sp>
          <p:nvSpPr>
            <p:cNvPr id="27" name="Freeform 5"/>
            <p:cNvSpPr/>
            <p:nvPr/>
          </p:nvSpPr>
          <p:spPr bwMode="auto">
            <a:xfrm>
              <a:off x="6315074" y="1364204"/>
              <a:ext cx="4533901" cy="1570505"/>
            </a:xfrm>
            <a:custGeom>
              <a:avLst/>
              <a:gdLst>
                <a:gd name="T0" fmla="*/ 2030 w 2050"/>
                <a:gd name="T1" fmla="*/ 279 h 708"/>
                <a:gd name="T2" fmla="*/ 2000 w 2050"/>
                <a:gd name="T3" fmla="*/ 279 h 708"/>
                <a:gd name="T4" fmla="*/ 1964 w 2050"/>
                <a:gd name="T5" fmla="*/ 192 h 708"/>
                <a:gd name="T6" fmla="*/ 1985 w 2050"/>
                <a:gd name="T7" fmla="*/ 171 h 708"/>
                <a:gd name="T8" fmla="*/ 1985 w 2050"/>
                <a:gd name="T9" fmla="*/ 142 h 708"/>
                <a:gd name="T10" fmla="*/ 1908 w 2050"/>
                <a:gd name="T11" fmla="*/ 65 h 708"/>
                <a:gd name="T12" fmla="*/ 1879 w 2050"/>
                <a:gd name="T13" fmla="*/ 65 h 708"/>
                <a:gd name="T14" fmla="*/ 1858 w 2050"/>
                <a:gd name="T15" fmla="*/ 86 h 708"/>
                <a:gd name="T16" fmla="*/ 1771 w 2050"/>
                <a:gd name="T17" fmla="*/ 50 h 708"/>
                <a:gd name="T18" fmla="*/ 1771 w 2050"/>
                <a:gd name="T19" fmla="*/ 20 h 708"/>
                <a:gd name="T20" fmla="*/ 1750 w 2050"/>
                <a:gd name="T21" fmla="*/ 0 h 708"/>
                <a:gd name="T22" fmla="*/ 1642 w 2050"/>
                <a:gd name="T23" fmla="*/ 0 h 708"/>
                <a:gd name="T24" fmla="*/ 1621 w 2050"/>
                <a:gd name="T25" fmla="*/ 20 h 708"/>
                <a:gd name="T26" fmla="*/ 1621 w 2050"/>
                <a:gd name="T27" fmla="*/ 50 h 708"/>
                <a:gd name="T28" fmla="*/ 1534 w 2050"/>
                <a:gd name="T29" fmla="*/ 86 h 708"/>
                <a:gd name="T30" fmla="*/ 1513 w 2050"/>
                <a:gd name="T31" fmla="*/ 65 h 708"/>
                <a:gd name="T32" fmla="*/ 1484 w 2050"/>
                <a:gd name="T33" fmla="*/ 65 h 708"/>
                <a:gd name="T34" fmla="*/ 1408 w 2050"/>
                <a:gd name="T35" fmla="*/ 142 h 708"/>
                <a:gd name="T36" fmla="*/ 1408 w 2050"/>
                <a:gd name="T37" fmla="*/ 171 h 708"/>
                <a:gd name="T38" fmla="*/ 1429 w 2050"/>
                <a:gd name="T39" fmla="*/ 192 h 708"/>
                <a:gd name="T40" fmla="*/ 1423 w 2050"/>
                <a:gd name="T41" fmla="*/ 202 h 708"/>
                <a:gd name="T42" fmla="*/ 1423 w 2050"/>
                <a:gd name="T43" fmla="*/ 201 h 708"/>
                <a:gd name="T44" fmla="*/ 1162 w 2050"/>
                <a:gd name="T45" fmla="*/ 201 h 708"/>
                <a:gd name="T46" fmla="*/ 1147 w 2050"/>
                <a:gd name="T47" fmla="*/ 205 h 708"/>
                <a:gd name="T48" fmla="*/ 1135 w 2050"/>
                <a:gd name="T49" fmla="*/ 228 h 708"/>
                <a:gd name="T50" fmla="*/ 1091 w 2050"/>
                <a:gd name="T51" fmla="*/ 320 h 708"/>
                <a:gd name="T52" fmla="*/ 1030 w 2050"/>
                <a:gd name="T53" fmla="*/ 204 h 708"/>
                <a:gd name="T54" fmla="*/ 1025 w 2050"/>
                <a:gd name="T55" fmla="*/ 201 h 708"/>
                <a:gd name="T56" fmla="*/ 0 w 2050"/>
                <a:gd name="T57" fmla="*/ 201 h 708"/>
                <a:gd name="T58" fmla="*/ 0 w 2050"/>
                <a:gd name="T59" fmla="*/ 506 h 708"/>
                <a:gd name="T60" fmla="*/ 1020 w 2050"/>
                <a:gd name="T61" fmla="*/ 506 h 708"/>
                <a:gd name="T62" fmla="*/ 1032 w 2050"/>
                <a:gd name="T63" fmla="*/ 500 h 708"/>
                <a:gd name="T64" fmla="*/ 1032 w 2050"/>
                <a:gd name="T65" fmla="*/ 500 h 708"/>
                <a:gd name="T66" fmla="*/ 1033 w 2050"/>
                <a:gd name="T67" fmla="*/ 499 h 708"/>
                <a:gd name="T68" fmla="*/ 1097 w 2050"/>
                <a:gd name="T69" fmla="*/ 354 h 708"/>
                <a:gd name="T70" fmla="*/ 1136 w 2050"/>
                <a:gd name="T71" fmla="*/ 485 h 708"/>
                <a:gd name="T72" fmla="*/ 1144 w 2050"/>
                <a:gd name="T73" fmla="*/ 503 h 708"/>
                <a:gd name="T74" fmla="*/ 1160 w 2050"/>
                <a:gd name="T75" fmla="*/ 506 h 708"/>
                <a:gd name="T76" fmla="*/ 1423 w 2050"/>
                <a:gd name="T77" fmla="*/ 506 h 708"/>
                <a:gd name="T78" fmla="*/ 1423 w 2050"/>
                <a:gd name="T79" fmla="*/ 506 h 708"/>
                <a:gd name="T80" fmla="*/ 1429 w 2050"/>
                <a:gd name="T81" fmla="*/ 516 h 708"/>
                <a:gd name="T82" fmla="*/ 1408 w 2050"/>
                <a:gd name="T83" fmla="*/ 537 h 708"/>
                <a:gd name="T84" fmla="*/ 1408 w 2050"/>
                <a:gd name="T85" fmla="*/ 566 h 708"/>
                <a:gd name="T86" fmla="*/ 1484 w 2050"/>
                <a:gd name="T87" fmla="*/ 643 h 708"/>
                <a:gd name="T88" fmla="*/ 1513 w 2050"/>
                <a:gd name="T89" fmla="*/ 643 h 708"/>
                <a:gd name="T90" fmla="*/ 1534 w 2050"/>
                <a:gd name="T91" fmla="*/ 622 h 708"/>
                <a:gd name="T92" fmla="*/ 1621 w 2050"/>
                <a:gd name="T93" fmla="*/ 658 h 708"/>
                <a:gd name="T94" fmla="*/ 1621 w 2050"/>
                <a:gd name="T95" fmla="*/ 687 h 708"/>
                <a:gd name="T96" fmla="*/ 1642 w 2050"/>
                <a:gd name="T97" fmla="*/ 708 h 708"/>
                <a:gd name="T98" fmla="*/ 1750 w 2050"/>
                <a:gd name="T99" fmla="*/ 708 h 708"/>
                <a:gd name="T100" fmla="*/ 1771 w 2050"/>
                <a:gd name="T101" fmla="*/ 687 h 708"/>
                <a:gd name="T102" fmla="*/ 1771 w 2050"/>
                <a:gd name="T103" fmla="*/ 658 h 708"/>
                <a:gd name="T104" fmla="*/ 1858 w 2050"/>
                <a:gd name="T105" fmla="*/ 622 h 708"/>
                <a:gd name="T106" fmla="*/ 1879 w 2050"/>
                <a:gd name="T107" fmla="*/ 643 h 708"/>
                <a:gd name="T108" fmla="*/ 1908 w 2050"/>
                <a:gd name="T109" fmla="*/ 643 h 708"/>
                <a:gd name="T110" fmla="*/ 1985 w 2050"/>
                <a:gd name="T111" fmla="*/ 566 h 708"/>
                <a:gd name="T112" fmla="*/ 1985 w 2050"/>
                <a:gd name="T113" fmla="*/ 537 h 708"/>
                <a:gd name="T114" fmla="*/ 1964 w 2050"/>
                <a:gd name="T115" fmla="*/ 516 h 708"/>
                <a:gd name="T116" fmla="*/ 2000 w 2050"/>
                <a:gd name="T117" fmla="*/ 429 h 708"/>
                <a:gd name="T118" fmla="*/ 2030 w 2050"/>
                <a:gd name="T119" fmla="*/ 429 h 708"/>
                <a:gd name="T120" fmla="*/ 2050 w 2050"/>
                <a:gd name="T121" fmla="*/ 408 h 708"/>
                <a:gd name="T122" fmla="*/ 2050 w 2050"/>
                <a:gd name="T123" fmla="*/ 300 h 708"/>
                <a:gd name="T124" fmla="*/ 2030 w 2050"/>
                <a:gd name="T125" fmla="*/ 27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50" h="708">
                  <a:moveTo>
                    <a:pt x="2030" y="279"/>
                  </a:moveTo>
                  <a:cubicBezTo>
                    <a:pt x="2000" y="279"/>
                    <a:pt x="2000" y="279"/>
                    <a:pt x="2000" y="279"/>
                  </a:cubicBezTo>
                  <a:cubicBezTo>
                    <a:pt x="1992" y="248"/>
                    <a:pt x="1980" y="219"/>
                    <a:pt x="1964" y="192"/>
                  </a:cubicBezTo>
                  <a:cubicBezTo>
                    <a:pt x="1985" y="171"/>
                    <a:pt x="1985" y="171"/>
                    <a:pt x="1985" y="171"/>
                  </a:cubicBezTo>
                  <a:cubicBezTo>
                    <a:pt x="1993" y="163"/>
                    <a:pt x="1993" y="150"/>
                    <a:pt x="1985" y="142"/>
                  </a:cubicBezTo>
                  <a:cubicBezTo>
                    <a:pt x="1908" y="65"/>
                    <a:pt x="1908" y="65"/>
                    <a:pt x="1908" y="65"/>
                  </a:cubicBezTo>
                  <a:cubicBezTo>
                    <a:pt x="1900" y="57"/>
                    <a:pt x="1887" y="57"/>
                    <a:pt x="1879" y="65"/>
                  </a:cubicBezTo>
                  <a:cubicBezTo>
                    <a:pt x="1858" y="86"/>
                    <a:pt x="1858" y="86"/>
                    <a:pt x="1858" y="86"/>
                  </a:cubicBezTo>
                  <a:cubicBezTo>
                    <a:pt x="1831" y="70"/>
                    <a:pt x="1802" y="58"/>
                    <a:pt x="1771" y="50"/>
                  </a:cubicBezTo>
                  <a:cubicBezTo>
                    <a:pt x="1771" y="20"/>
                    <a:pt x="1771" y="20"/>
                    <a:pt x="1771" y="20"/>
                  </a:cubicBezTo>
                  <a:cubicBezTo>
                    <a:pt x="1771" y="9"/>
                    <a:pt x="1762" y="0"/>
                    <a:pt x="1750" y="0"/>
                  </a:cubicBezTo>
                  <a:cubicBezTo>
                    <a:pt x="1642" y="0"/>
                    <a:pt x="1642" y="0"/>
                    <a:pt x="1642" y="0"/>
                  </a:cubicBezTo>
                  <a:cubicBezTo>
                    <a:pt x="1631" y="0"/>
                    <a:pt x="1621" y="9"/>
                    <a:pt x="1621" y="20"/>
                  </a:cubicBezTo>
                  <a:cubicBezTo>
                    <a:pt x="1621" y="50"/>
                    <a:pt x="1621" y="50"/>
                    <a:pt x="1621" y="50"/>
                  </a:cubicBezTo>
                  <a:cubicBezTo>
                    <a:pt x="1590" y="58"/>
                    <a:pt x="1561" y="70"/>
                    <a:pt x="1534" y="86"/>
                  </a:cubicBezTo>
                  <a:cubicBezTo>
                    <a:pt x="1513" y="65"/>
                    <a:pt x="1513" y="65"/>
                    <a:pt x="1513" y="65"/>
                  </a:cubicBezTo>
                  <a:cubicBezTo>
                    <a:pt x="1505" y="57"/>
                    <a:pt x="1492" y="57"/>
                    <a:pt x="1484" y="65"/>
                  </a:cubicBezTo>
                  <a:cubicBezTo>
                    <a:pt x="1408" y="142"/>
                    <a:pt x="1408" y="142"/>
                    <a:pt x="1408" y="142"/>
                  </a:cubicBezTo>
                  <a:cubicBezTo>
                    <a:pt x="1400" y="150"/>
                    <a:pt x="1400" y="163"/>
                    <a:pt x="1408" y="171"/>
                  </a:cubicBezTo>
                  <a:cubicBezTo>
                    <a:pt x="1429" y="192"/>
                    <a:pt x="1429" y="192"/>
                    <a:pt x="1429" y="192"/>
                  </a:cubicBezTo>
                  <a:cubicBezTo>
                    <a:pt x="1426" y="195"/>
                    <a:pt x="1425" y="199"/>
                    <a:pt x="1423" y="202"/>
                  </a:cubicBezTo>
                  <a:cubicBezTo>
                    <a:pt x="1423" y="201"/>
                    <a:pt x="1423" y="201"/>
                    <a:pt x="1423" y="201"/>
                  </a:cubicBezTo>
                  <a:cubicBezTo>
                    <a:pt x="1162" y="201"/>
                    <a:pt x="1162" y="201"/>
                    <a:pt x="1162" y="201"/>
                  </a:cubicBezTo>
                  <a:cubicBezTo>
                    <a:pt x="1162" y="201"/>
                    <a:pt x="1152" y="201"/>
                    <a:pt x="1147" y="205"/>
                  </a:cubicBezTo>
                  <a:cubicBezTo>
                    <a:pt x="1143" y="208"/>
                    <a:pt x="1140" y="212"/>
                    <a:pt x="1135" y="228"/>
                  </a:cubicBezTo>
                  <a:cubicBezTo>
                    <a:pt x="1124" y="265"/>
                    <a:pt x="1104" y="329"/>
                    <a:pt x="1091" y="320"/>
                  </a:cubicBezTo>
                  <a:cubicBezTo>
                    <a:pt x="1054" y="221"/>
                    <a:pt x="1030" y="204"/>
                    <a:pt x="1030" y="204"/>
                  </a:cubicBezTo>
                  <a:cubicBezTo>
                    <a:pt x="1028" y="202"/>
                    <a:pt x="1027" y="201"/>
                    <a:pt x="1025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1020" y="506"/>
                    <a:pt x="1020" y="506"/>
                    <a:pt x="1020" y="506"/>
                  </a:cubicBezTo>
                  <a:cubicBezTo>
                    <a:pt x="1023" y="506"/>
                    <a:pt x="1030" y="504"/>
                    <a:pt x="1032" y="500"/>
                  </a:cubicBezTo>
                  <a:cubicBezTo>
                    <a:pt x="1032" y="500"/>
                    <a:pt x="1032" y="500"/>
                    <a:pt x="1032" y="500"/>
                  </a:cubicBezTo>
                  <a:cubicBezTo>
                    <a:pt x="1032" y="500"/>
                    <a:pt x="1032" y="499"/>
                    <a:pt x="1033" y="499"/>
                  </a:cubicBezTo>
                  <a:cubicBezTo>
                    <a:pt x="1097" y="354"/>
                    <a:pt x="1097" y="354"/>
                    <a:pt x="1097" y="354"/>
                  </a:cubicBezTo>
                  <a:cubicBezTo>
                    <a:pt x="1136" y="485"/>
                    <a:pt x="1136" y="485"/>
                    <a:pt x="1136" y="485"/>
                  </a:cubicBezTo>
                  <a:cubicBezTo>
                    <a:pt x="1136" y="485"/>
                    <a:pt x="1140" y="498"/>
                    <a:pt x="1144" y="503"/>
                  </a:cubicBezTo>
                  <a:cubicBezTo>
                    <a:pt x="1149" y="507"/>
                    <a:pt x="1160" y="506"/>
                    <a:pt x="1160" y="506"/>
                  </a:cubicBezTo>
                  <a:cubicBezTo>
                    <a:pt x="1423" y="506"/>
                    <a:pt x="1423" y="506"/>
                    <a:pt x="1423" y="506"/>
                  </a:cubicBezTo>
                  <a:cubicBezTo>
                    <a:pt x="1423" y="506"/>
                    <a:pt x="1423" y="506"/>
                    <a:pt x="1423" y="506"/>
                  </a:cubicBezTo>
                  <a:cubicBezTo>
                    <a:pt x="1425" y="509"/>
                    <a:pt x="1427" y="513"/>
                    <a:pt x="1429" y="516"/>
                  </a:cubicBezTo>
                  <a:cubicBezTo>
                    <a:pt x="1408" y="537"/>
                    <a:pt x="1408" y="537"/>
                    <a:pt x="1408" y="537"/>
                  </a:cubicBezTo>
                  <a:cubicBezTo>
                    <a:pt x="1400" y="545"/>
                    <a:pt x="1400" y="558"/>
                    <a:pt x="1408" y="566"/>
                  </a:cubicBezTo>
                  <a:cubicBezTo>
                    <a:pt x="1484" y="643"/>
                    <a:pt x="1484" y="643"/>
                    <a:pt x="1484" y="643"/>
                  </a:cubicBezTo>
                  <a:cubicBezTo>
                    <a:pt x="1492" y="650"/>
                    <a:pt x="1505" y="650"/>
                    <a:pt x="1513" y="643"/>
                  </a:cubicBezTo>
                  <a:cubicBezTo>
                    <a:pt x="1534" y="622"/>
                    <a:pt x="1534" y="622"/>
                    <a:pt x="1534" y="622"/>
                  </a:cubicBezTo>
                  <a:cubicBezTo>
                    <a:pt x="1561" y="638"/>
                    <a:pt x="1590" y="650"/>
                    <a:pt x="1621" y="658"/>
                  </a:cubicBezTo>
                  <a:cubicBezTo>
                    <a:pt x="1621" y="687"/>
                    <a:pt x="1621" y="687"/>
                    <a:pt x="1621" y="687"/>
                  </a:cubicBezTo>
                  <a:cubicBezTo>
                    <a:pt x="1621" y="698"/>
                    <a:pt x="1631" y="708"/>
                    <a:pt x="1642" y="708"/>
                  </a:cubicBezTo>
                  <a:cubicBezTo>
                    <a:pt x="1750" y="708"/>
                    <a:pt x="1750" y="708"/>
                    <a:pt x="1750" y="708"/>
                  </a:cubicBezTo>
                  <a:cubicBezTo>
                    <a:pt x="1762" y="708"/>
                    <a:pt x="1771" y="698"/>
                    <a:pt x="1771" y="687"/>
                  </a:cubicBezTo>
                  <a:cubicBezTo>
                    <a:pt x="1771" y="658"/>
                    <a:pt x="1771" y="658"/>
                    <a:pt x="1771" y="658"/>
                  </a:cubicBezTo>
                  <a:cubicBezTo>
                    <a:pt x="1802" y="650"/>
                    <a:pt x="1831" y="638"/>
                    <a:pt x="1858" y="622"/>
                  </a:cubicBezTo>
                  <a:cubicBezTo>
                    <a:pt x="1879" y="643"/>
                    <a:pt x="1879" y="643"/>
                    <a:pt x="1879" y="643"/>
                  </a:cubicBezTo>
                  <a:cubicBezTo>
                    <a:pt x="1887" y="650"/>
                    <a:pt x="1900" y="650"/>
                    <a:pt x="1908" y="643"/>
                  </a:cubicBezTo>
                  <a:cubicBezTo>
                    <a:pt x="1985" y="566"/>
                    <a:pt x="1985" y="566"/>
                    <a:pt x="1985" y="566"/>
                  </a:cubicBezTo>
                  <a:cubicBezTo>
                    <a:pt x="1993" y="558"/>
                    <a:pt x="1993" y="545"/>
                    <a:pt x="1985" y="537"/>
                  </a:cubicBezTo>
                  <a:cubicBezTo>
                    <a:pt x="1964" y="516"/>
                    <a:pt x="1964" y="516"/>
                    <a:pt x="1964" y="516"/>
                  </a:cubicBezTo>
                  <a:cubicBezTo>
                    <a:pt x="1980" y="489"/>
                    <a:pt x="1992" y="460"/>
                    <a:pt x="2000" y="429"/>
                  </a:cubicBezTo>
                  <a:cubicBezTo>
                    <a:pt x="2030" y="429"/>
                    <a:pt x="2030" y="429"/>
                    <a:pt x="2030" y="429"/>
                  </a:cubicBezTo>
                  <a:cubicBezTo>
                    <a:pt x="2041" y="429"/>
                    <a:pt x="2050" y="420"/>
                    <a:pt x="2050" y="408"/>
                  </a:cubicBezTo>
                  <a:cubicBezTo>
                    <a:pt x="2050" y="300"/>
                    <a:pt x="2050" y="300"/>
                    <a:pt x="2050" y="300"/>
                  </a:cubicBezTo>
                  <a:cubicBezTo>
                    <a:pt x="2050" y="288"/>
                    <a:pt x="2041" y="279"/>
                    <a:pt x="2030" y="279"/>
                  </a:cubicBezTo>
                  <a:close/>
                </a:path>
              </a:pathLst>
            </a:custGeom>
            <a:solidFill>
              <a:srgbClr val="F86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9555537" y="1611316"/>
              <a:ext cx="1047939" cy="1053547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F6405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770495" y="1864530"/>
              <a:ext cx="6370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769682" y="1895308"/>
              <a:ext cx="1422184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315074" y="3356375"/>
            <a:ext cx="4533901" cy="1570505"/>
            <a:chOff x="6315074" y="3628348"/>
            <a:chExt cx="4533901" cy="1570505"/>
          </a:xfrm>
        </p:grpSpPr>
        <p:sp>
          <p:nvSpPr>
            <p:cNvPr id="32" name="Freeform 5"/>
            <p:cNvSpPr/>
            <p:nvPr/>
          </p:nvSpPr>
          <p:spPr bwMode="auto">
            <a:xfrm>
              <a:off x="6315074" y="3628348"/>
              <a:ext cx="4533901" cy="1570505"/>
            </a:xfrm>
            <a:custGeom>
              <a:avLst/>
              <a:gdLst>
                <a:gd name="T0" fmla="*/ 2030 w 2050"/>
                <a:gd name="T1" fmla="*/ 279 h 708"/>
                <a:gd name="T2" fmla="*/ 2000 w 2050"/>
                <a:gd name="T3" fmla="*/ 279 h 708"/>
                <a:gd name="T4" fmla="*/ 1964 w 2050"/>
                <a:gd name="T5" fmla="*/ 192 h 708"/>
                <a:gd name="T6" fmla="*/ 1985 w 2050"/>
                <a:gd name="T7" fmla="*/ 171 h 708"/>
                <a:gd name="T8" fmla="*/ 1985 w 2050"/>
                <a:gd name="T9" fmla="*/ 142 h 708"/>
                <a:gd name="T10" fmla="*/ 1908 w 2050"/>
                <a:gd name="T11" fmla="*/ 65 h 708"/>
                <a:gd name="T12" fmla="*/ 1879 w 2050"/>
                <a:gd name="T13" fmla="*/ 65 h 708"/>
                <a:gd name="T14" fmla="*/ 1858 w 2050"/>
                <a:gd name="T15" fmla="*/ 86 h 708"/>
                <a:gd name="T16" fmla="*/ 1771 w 2050"/>
                <a:gd name="T17" fmla="*/ 50 h 708"/>
                <a:gd name="T18" fmla="*/ 1771 w 2050"/>
                <a:gd name="T19" fmla="*/ 20 h 708"/>
                <a:gd name="T20" fmla="*/ 1750 w 2050"/>
                <a:gd name="T21" fmla="*/ 0 h 708"/>
                <a:gd name="T22" fmla="*/ 1642 w 2050"/>
                <a:gd name="T23" fmla="*/ 0 h 708"/>
                <a:gd name="T24" fmla="*/ 1621 w 2050"/>
                <a:gd name="T25" fmla="*/ 20 h 708"/>
                <a:gd name="T26" fmla="*/ 1621 w 2050"/>
                <a:gd name="T27" fmla="*/ 50 h 708"/>
                <a:gd name="T28" fmla="*/ 1534 w 2050"/>
                <a:gd name="T29" fmla="*/ 86 h 708"/>
                <a:gd name="T30" fmla="*/ 1513 w 2050"/>
                <a:gd name="T31" fmla="*/ 65 h 708"/>
                <a:gd name="T32" fmla="*/ 1484 w 2050"/>
                <a:gd name="T33" fmla="*/ 65 h 708"/>
                <a:gd name="T34" fmla="*/ 1408 w 2050"/>
                <a:gd name="T35" fmla="*/ 142 h 708"/>
                <a:gd name="T36" fmla="*/ 1408 w 2050"/>
                <a:gd name="T37" fmla="*/ 171 h 708"/>
                <a:gd name="T38" fmla="*/ 1429 w 2050"/>
                <a:gd name="T39" fmla="*/ 192 h 708"/>
                <a:gd name="T40" fmla="*/ 1423 w 2050"/>
                <a:gd name="T41" fmla="*/ 202 h 708"/>
                <a:gd name="T42" fmla="*/ 1423 w 2050"/>
                <a:gd name="T43" fmla="*/ 201 h 708"/>
                <a:gd name="T44" fmla="*/ 1162 w 2050"/>
                <a:gd name="T45" fmla="*/ 201 h 708"/>
                <a:gd name="T46" fmla="*/ 1147 w 2050"/>
                <a:gd name="T47" fmla="*/ 205 h 708"/>
                <a:gd name="T48" fmla="*/ 1135 w 2050"/>
                <a:gd name="T49" fmla="*/ 228 h 708"/>
                <a:gd name="T50" fmla="*/ 1091 w 2050"/>
                <a:gd name="T51" fmla="*/ 320 h 708"/>
                <a:gd name="T52" fmla="*/ 1030 w 2050"/>
                <a:gd name="T53" fmla="*/ 204 h 708"/>
                <a:gd name="T54" fmla="*/ 1025 w 2050"/>
                <a:gd name="T55" fmla="*/ 201 h 708"/>
                <a:gd name="T56" fmla="*/ 0 w 2050"/>
                <a:gd name="T57" fmla="*/ 201 h 708"/>
                <a:gd name="T58" fmla="*/ 0 w 2050"/>
                <a:gd name="T59" fmla="*/ 506 h 708"/>
                <a:gd name="T60" fmla="*/ 1020 w 2050"/>
                <a:gd name="T61" fmla="*/ 506 h 708"/>
                <a:gd name="T62" fmla="*/ 1032 w 2050"/>
                <a:gd name="T63" fmla="*/ 500 h 708"/>
                <a:gd name="T64" fmla="*/ 1032 w 2050"/>
                <a:gd name="T65" fmla="*/ 500 h 708"/>
                <a:gd name="T66" fmla="*/ 1033 w 2050"/>
                <a:gd name="T67" fmla="*/ 499 h 708"/>
                <a:gd name="T68" fmla="*/ 1097 w 2050"/>
                <a:gd name="T69" fmla="*/ 354 h 708"/>
                <a:gd name="T70" fmla="*/ 1136 w 2050"/>
                <a:gd name="T71" fmla="*/ 485 h 708"/>
                <a:gd name="T72" fmla="*/ 1144 w 2050"/>
                <a:gd name="T73" fmla="*/ 503 h 708"/>
                <a:gd name="T74" fmla="*/ 1160 w 2050"/>
                <a:gd name="T75" fmla="*/ 506 h 708"/>
                <a:gd name="T76" fmla="*/ 1423 w 2050"/>
                <a:gd name="T77" fmla="*/ 506 h 708"/>
                <a:gd name="T78" fmla="*/ 1423 w 2050"/>
                <a:gd name="T79" fmla="*/ 506 h 708"/>
                <a:gd name="T80" fmla="*/ 1429 w 2050"/>
                <a:gd name="T81" fmla="*/ 516 h 708"/>
                <a:gd name="T82" fmla="*/ 1408 w 2050"/>
                <a:gd name="T83" fmla="*/ 537 h 708"/>
                <a:gd name="T84" fmla="*/ 1408 w 2050"/>
                <a:gd name="T85" fmla="*/ 566 h 708"/>
                <a:gd name="T86" fmla="*/ 1484 w 2050"/>
                <a:gd name="T87" fmla="*/ 643 h 708"/>
                <a:gd name="T88" fmla="*/ 1513 w 2050"/>
                <a:gd name="T89" fmla="*/ 643 h 708"/>
                <a:gd name="T90" fmla="*/ 1534 w 2050"/>
                <a:gd name="T91" fmla="*/ 622 h 708"/>
                <a:gd name="T92" fmla="*/ 1621 w 2050"/>
                <a:gd name="T93" fmla="*/ 658 h 708"/>
                <a:gd name="T94" fmla="*/ 1621 w 2050"/>
                <a:gd name="T95" fmla="*/ 687 h 708"/>
                <a:gd name="T96" fmla="*/ 1642 w 2050"/>
                <a:gd name="T97" fmla="*/ 708 h 708"/>
                <a:gd name="T98" fmla="*/ 1750 w 2050"/>
                <a:gd name="T99" fmla="*/ 708 h 708"/>
                <a:gd name="T100" fmla="*/ 1771 w 2050"/>
                <a:gd name="T101" fmla="*/ 687 h 708"/>
                <a:gd name="T102" fmla="*/ 1771 w 2050"/>
                <a:gd name="T103" fmla="*/ 658 h 708"/>
                <a:gd name="T104" fmla="*/ 1858 w 2050"/>
                <a:gd name="T105" fmla="*/ 622 h 708"/>
                <a:gd name="T106" fmla="*/ 1879 w 2050"/>
                <a:gd name="T107" fmla="*/ 643 h 708"/>
                <a:gd name="T108" fmla="*/ 1908 w 2050"/>
                <a:gd name="T109" fmla="*/ 643 h 708"/>
                <a:gd name="T110" fmla="*/ 1985 w 2050"/>
                <a:gd name="T111" fmla="*/ 566 h 708"/>
                <a:gd name="T112" fmla="*/ 1985 w 2050"/>
                <a:gd name="T113" fmla="*/ 537 h 708"/>
                <a:gd name="T114" fmla="*/ 1964 w 2050"/>
                <a:gd name="T115" fmla="*/ 516 h 708"/>
                <a:gd name="T116" fmla="*/ 2000 w 2050"/>
                <a:gd name="T117" fmla="*/ 429 h 708"/>
                <a:gd name="T118" fmla="*/ 2030 w 2050"/>
                <a:gd name="T119" fmla="*/ 429 h 708"/>
                <a:gd name="T120" fmla="*/ 2050 w 2050"/>
                <a:gd name="T121" fmla="*/ 408 h 708"/>
                <a:gd name="T122" fmla="*/ 2050 w 2050"/>
                <a:gd name="T123" fmla="*/ 300 h 708"/>
                <a:gd name="T124" fmla="*/ 2030 w 2050"/>
                <a:gd name="T125" fmla="*/ 27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50" h="708">
                  <a:moveTo>
                    <a:pt x="2030" y="279"/>
                  </a:moveTo>
                  <a:cubicBezTo>
                    <a:pt x="2000" y="279"/>
                    <a:pt x="2000" y="279"/>
                    <a:pt x="2000" y="279"/>
                  </a:cubicBezTo>
                  <a:cubicBezTo>
                    <a:pt x="1992" y="248"/>
                    <a:pt x="1980" y="219"/>
                    <a:pt x="1964" y="192"/>
                  </a:cubicBezTo>
                  <a:cubicBezTo>
                    <a:pt x="1985" y="171"/>
                    <a:pt x="1985" y="171"/>
                    <a:pt x="1985" y="171"/>
                  </a:cubicBezTo>
                  <a:cubicBezTo>
                    <a:pt x="1993" y="163"/>
                    <a:pt x="1993" y="150"/>
                    <a:pt x="1985" y="142"/>
                  </a:cubicBezTo>
                  <a:cubicBezTo>
                    <a:pt x="1908" y="65"/>
                    <a:pt x="1908" y="65"/>
                    <a:pt x="1908" y="65"/>
                  </a:cubicBezTo>
                  <a:cubicBezTo>
                    <a:pt x="1900" y="57"/>
                    <a:pt x="1887" y="57"/>
                    <a:pt x="1879" y="65"/>
                  </a:cubicBezTo>
                  <a:cubicBezTo>
                    <a:pt x="1858" y="86"/>
                    <a:pt x="1858" y="86"/>
                    <a:pt x="1858" y="86"/>
                  </a:cubicBezTo>
                  <a:cubicBezTo>
                    <a:pt x="1831" y="70"/>
                    <a:pt x="1802" y="58"/>
                    <a:pt x="1771" y="50"/>
                  </a:cubicBezTo>
                  <a:cubicBezTo>
                    <a:pt x="1771" y="20"/>
                    <a:pt x="1771" y="20"/>
                    <a:pt x="1771" y="20"/>
                  </a:cubicBezTo>
                  <a:cubicBezTo>
                    <a:pt x="1771" y="9"/>
                    <a:pt x="1762" y="0"/>
                    <a:pt x="1750" y="0"/>
                  </a:cubicBezTo>
                  <a:cubicBezTo>
                    <a:pt x="1642" y="0"/>
                    <a:pt x="1642" y="0"/>
                    <a:pt x="1642" y="0"/>
                  </a:cubicBezTo>
                  <a:cubicBezTo>
                    <a:pt x="1631" y="0"/>
                    <a:pt x="1621" y="9"/>
                    <a:pt x="1621" y="20"/>
                  </a:cubicBezTo>
                  <a:cubicBezTo>
                    <a:pt x="1621" y="50"/>
                    <a:pt x="1621" y="50"/>
                    <a:pt x="1621" y="50"/>
                  </a:cubicBezTo>
                  <a:cubicBezTo>
                    <a:pt x="1590" y="58"/>
                    <a:pt x="1561" y="70"/>
                    <a:pt x="1534" y="86"/>
                  </a:cubicBezTo>
                  <a:cubicBezTo>
                    <a:pt x="1513" y="65"/>
                    <a:pt x="1513" y="65"/>
                    <a:pt x="1513" y="65"/>
                  </a:cubicBezTo>
                  <a:cubicBezTo>
                    <a:pt x="1505" y="57"/>
                    <a:pt x="1492" y="57"/>
                    <a:pt x="1484" y="65"/>
                  </a:cubicBezTo>
                  <a:cubicBezTo>
                    <a:pt x="1408" y="142"/>
                    <a:pt x="1408" y="142"/>
                    <a:pt x="1408" y="142"/>
                  </a:cubicBezTo>
                  <a:cubicBezTo>
                    <a:pt x="1400" y="150"/>
                    <a:pt x="1400" y="163"/>
                    <a:pt x="1408" y="171"/>
                  </a:cubicBezTo>
                  <a:cubicBezTo>
                    <a:pt x="1429" y="192"/>
                    <a:pt x="1429" y="192"/>
                    <a:pt x="1429" y="192"/>
                  </a:cubicBezTo>
                  <a:cubicBezTo>
                    <a:pt x="1426" y="195"/>
                    <a:pt x="1425" y="199"/>
                    <a:pt x="1423" y="202"/>
                  </a:cubicBezTo>
                  <a:cubicBezTo>
                    <a:pt x="1423" y="201"/>
                    <a:pt x="1423" y="201"/>
                    <a:pt x="1423" y="201"/>
                  </a:cubicBezTo>
                  <a:cubicBezTo>
                    <a:pt x="1162" y="201"/>
                    <a:pt x="1162" y="201"/>
                    <a:pt x="1162" y="201"/>
                  </a:cubicBezTo>
                  <a:cubicBezTo>
                    <a:pt x="1162" y="201"/>
                    <a:pt x="1152" y="201"/>
                    <a:pt x="1147" y="205"/>
                  </a:cubicBezTo>
                  <a:cubicBezTo>
                    <a:pt x="1143" y="208"/>
                    <a:pt x="1140" y="212"/>
                    <a:pt x="1135" y="228"/>
                  </a:cubicBezTo>
                  <a:cubicBezTo>
                    <a:pt x="1124" y="265"/>
                    <a:pt x="1104" y="329"/>
                    <a:pt x="1091" y="320"/>
                  </a:cubicBezTo>
                  <a:cubicBezTo>
                    <a:pt x="1054" y="221"/>
                    <a:pt x="1030" y="204"/>
                    <a:pt x="1030" y="204"/>
                  </a:cubicBezTo>
                  <a:cubicBezTo>
                    <a:pt x="1028" y="202"/>
                    <a:pt x="1027" y="201"/>
                    <a:pt x="1025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1020" y="506"/>
                    <a:pt x="1020" y="506"/>
                    <a:pt x="1020" y="506"/>
                  </a:cubicBezTo>
                  <a:cubicBezTo>
                    <a:pt x="1023" y="506"/>
                    <a:pt x="1030" y="504"/>
                    <a:pt x="1032" y="500"/>
                  </a:cubicBezTo>
                  <a:cubicBezTo>
                    <a:pt x="1032" y="500"/>
                    <a:pt x="1032" y="500"/>
                    <a:pt x="1032" y="500"/>
                  </a:cubicBezTo>
                  <a:cubicBezTo>
                    <a:pt x="1032" y="500"/>
                    <a:pt x="1032" y="499"/>
                    <a:pt x="1033" y="499"/>
                  </a:cubicBezTo>
                  <a:cubicBezTo>
                    <a:pt x="1097" y="354"/>
                    <a:pt x="1097" y="354"/>
                    <a:pt x="1097" y="354"/>
                  </a:cubicBezTo>
                  <a:cubicBezTo>
                    <a:pt x="1136" y="485"/>
                    <a:pt x="1136" y="485"/>
                    <a:pt x="1136" y="485"/>
                  </a:cubicBezTo>
                  <a:cubicBezTo>
                    <a:pt x="1136" y="485"/>
                    <a:pt x="1140" y="498"/>
                    <a:pt x="1144" y="503"/>
                  </a:cubicBezTo>
                  <a:cubicBezTo>
                    <a:pt x="1149" y="507"/>
                    <a:pt x="1160" y="506"/>
                    <a:pt x="1160" y="506"/>
                  </a:cubicBezTo>
                  <a:cubicBezTo>
                    <a:pt x="1423" y="506"/>
                    <a:pt x="1423" y="506"/>
                    <a:pt x="1423" y="506"/>
                  </a:cubicBezTo>
                  <a:cubicBezTo>
                    <a:pt x="1423" y="506"/>
                    <a:pt x="1423" y="506"/>
                    <a:pt x="1423" y="506"/>
                  </a:cubicBezTo>
                  <a:cubicBezTo>
                    <a:pt x="1425" y="509"/>
                    <a:pt x="1427" y="513"/>
                    <a:pt x="1429" y="516"/>
                  </a:cubicBezTo>
                  <a:cubicBezTo>
                    <a:pt x="1408" y="537"/>
                    <a:pt x="1408" y="537"/>
                    <a:pt x="1408" y="537"/>
                  </a:cubicBezTo>
                  <a:cubicBezTo>
                    <a:pt x="1400" y="545"/>
                    <a:pt x="1400" y="558"/>
                    <a:pt x="1408" y="566"/>
                  </a:cubicBezTo>
                  <a:cubicBezTo>
                    <a:pt x="1484" y="643"/>
                    <a:pt x="1484" y="643"/>
                    <a:pt x="1484" y="643"/>
                  </a:cubicBezTo>
                  <a:cubicBezTo>
                    <a:pt x="1492" y="650"/>
                    <a:pt x="1505" y="650"/>
                    <a:pt x="1513" y="643"/>
                  </a:cubicBezTo>
                  <a:cubicBezTo>
                    <a:pt x="1534" y="622"/>
                    <a:pt x="1534" y="622"/>
                    <a:pt x="1534" y="622"/>
                  </a:cubicBezTo>
                  <a:cubicBezTo>
                    <a:pt x="1561" y="638"/>
                    <a:pt x="1590" y="650"/>
                    <a:pt x="1621" y="658"/>
                  </a:cubicBezTo>
                  <a:cubicBezTo>
                    <a:pt x="1621" y="687"/>
                    <a:pt x="1621" y="687"/>
                    <a:pt x="1621" y="687"/>
                  </a:cubicBezTo>
                  <a:cubicBezTo>
                    <a:pt x="1621" y="698"/>
                    <a:pt x="1631" y="708"/>
                    <a:pt x="1642" y="708"/>
                  </a:cubicBezTo>
                  <a:cubicBezTo>
                    <a:pt x="1750" y="708"/>
                    <a:pt x="1750" y="708"/>
                    <a:pt x="1750" y="708"/>
                  </a:cubicBezTo>
                  <a:cubicBezTo>
                    <a:pt x="1762" y="708"/>
                    <a:pt x="1771" y="698"/>
                    <a:pt x="1771" y="687"/>
                  </a:cubicBezTo>
                  <a:cubicBezTo>
                    <a:pt x="1771" y="658"/>
                    <a:pt x="1771" y="658"/>
                    <a:pt x="1771" y="658"/>
                  </a:cubicBezTo>
                  <a:cubicBezTo>
                    <a:pt x="1802" y="650"/>
                    <a:pt x="1831" y="638"/>
                    <a:pt x="1858" y="622"/>
                  </a:cubicBezTo>
                  <a:cubicBezTo>
                    <a:pt x="1879" y="643"/>
                    <a:pt x="1879" y="643"/>
                    <a:pt x="1879" y="643"/>
                  </a:cubicBezTo>
                  <a:cubicBezTo>
                    <a:pt x="1887" y="650"/>
                    <a:pt x="1900" y="650"/>
                    <a:pt x="1908" y="643"/>
                  </a:cubicBezTo>
                  <a:cubicBezTo>
                    <a:pt x="1985" y="566"/>
                    <a:pt x="1985" y="566"/>
                    <a:pt x="1985" y="566"/>
                  </a:cubicBezTo>
                  <a:cubicBezTo>
                    <a:pt x="1993" y="558"/>
                    <a:pt x="1993" y="545"/>
                    <a:pt x="1985" y="537"/>
                  </a:cubicBezTo>
                  <a:cubicBezTo>
                    <a:pt x="1964" y="516"/>
                    <a:pt x="1964" y="516"/>
                    <a:pt x="1964" y="516"/>
                  </a:cubicBezTo>
                  <a:cubicBezTo>
                    <a:pt x="1980" y="489"/>
                    <a:pt x="1992" y="460"/>
                    <a:pt x="2000" y="429"/>
                  </a:cubicBezTo>
                  <a:cubicBezTo>
                    <a:pt x="2030" y="429"/>
                    <a:pt x="2030" y="429"/>
                    <a:pt x="2030" y="429"/>
                  </a:cubicBezTo>
                  <a:cubicBezTo>
                    <a:pt x="2041" y="429"/>
                    <a:pt x="2050" y="420"/>
                    <a:pt x="2050" y="408"/>
                  </a:cubicBezTo>
                  <a:cubicBezTo>
                    <a:pt x="2050" y="300"/>
                    <a:pt x="2050" y="300"/>
                    <a:pt x="2050" y="300"/>
                  </a:cubicBezTo>
                  <a:cubicBezTo>
                    <a:pt x="2050" y="288"/>
                    <a:pt x="2041" y="279"/>
                    <a:pt x="2030" y="279"/>
                  </a:cubicBezTo>
                  <a:close/>
                </a:path>
              </a:pathLst>
            </a:custGeom>
            <a:solidFill>
              <a:srgbClr val="FBA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9555537" y="3875460"/>
              <a:ext cx="1047939" cy="1053547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CF8F0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784347" y="4147581"/>
              <a:ext cx="6370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769682" y="4147581"/>
              <a:ext cx="1422184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6322823" y="4657034"/>
            <a:ext cx="2339102" cy="9541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67705" y="3461163"/>
            <a:ext cx="2339102" cy="9541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322823" y="2340978"/>
            <a:ext cx="2339102" cy="9541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38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38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/>
          <p:cNvSpPr/>
          <p:nvPr/>
        </p:nvSpPr>
        <p:spPr>
          <a:xfrm rot="4500000">
            <a:off x="3227567" y="315861"/>
            <a:ext cx="5736866" cy="5736866"/>
          </a:xfrm>
          <a:prstGeom prst="ellipse">
            <a:avLst/>
          </a:prstGeom>
          <a:noFill/>
          <a:ln w="76200">
            <a:gradFill>
              <a:gsLst>
                <a:gs pos="0">
                  <a:srgbClr val="F86070"/>
                </a:gs>
                <a:gs pos="32756">
                  <a:srgbClr val="04BFB1"/>
                </a:gs>
                <a:gs pos="76000">
                  <a:srgbClr val="C769D8"/>
                </a:gs>
                <a:gs pos="100000">
                  <a:srgbClr val="FBAF0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732948" y="821242"/>
            <a:ext cx="4726104" cy="4726104"/>
          </a:xfrm>
          <a:prstGeom prst="ellipse">
            <a:avLst/>
          </a:prstGeom>
          <a:noFill/>
          <a:ln w="12700">
            <a:gradFill>
              <a:gsLst>
                <a:gs pos="0">
                  <a:srgbClr val="F86070"/>
                </a:gs>
                <a:gs pos="32756">
                  <a:srgbClr val="04BFB1"/>
                </a:gs>
                <a:gs pos="76000">
                  <a:srgbClr val="C769D8"/>
                </a:gs>
                <a:gs pos="100000">
                  <a:srgbClr val="FBAF0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/>
          <a:srcRect b="29919"/>
          <a:stretch/>
        </p:blipFill>
        <p:spPr>
          <a:xfrm>
            <a:off x="0" y="3184294"/>
            <a:ext cx="12192000" cy="367370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698838" y="3045166"/>
            <a:ext cx="2794324" cy="4478161"/>
            <a:chOff x="0" y="-1"/>
            <a:chExt cx="12824748" cy="4210184"/>
          </a:xfrm>
        </p:grpSpPr>
        <p:sp>
          <p:nvSpPr>
            <p:cNvPr id="17" name="矩形 16"/>
            <p:cNvSpPr/>
            <p:nvPr/>
          </p:nvSpPr>
          <p:spPr>
            <a:xfrm>
              <a:off x="0" y="494710"/>
              <a:ext cx="3206187" cy="3715473"/>
            </a:xfrm>
            <a:prstGeom prst="rect">
              <a:avLst/>
            </a:prstGeom>
            <a:gradFill>
              <a:gsLst>
                <a:gs pos="0">
                  <a:srgbClr val="F86070"/>
                </a:gs>
                <a:gs pos="79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206187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FBAF0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412374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04BFB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618561" y="494710"/>
              <a:ext cx="3206187" cy="3715473"/>
            </a:xfrm>
            <a:prstGeom prst="rect">
              <a:avLst/>
            </a:prstGeom>
            <a:gradFill>
              <a:gsLst>
                <a:gs pos="0">
                  <a:srgbClr val="C769D8"/>
                </a:gs>
                <a:gs pos="76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68754" y="1278508"/>
            <a:ext cx="2454492" cy="1627530"/>
            <a:chOff x="6049542" y="837750"/>
            <a:chExt cx="2454492" cy="1627530"/>
          </a:xfrm>
        </p:grpSpPr>
        <p:sp>
          <p:nvSpPr>
            <p:cNvPr id="8" name="椭圆 7"/>
            <p:cNvSpPr/>
            <p:nvPr/>
          </p:nvSpPr>
          <p:spPr>
            <a:xfrm>
              <a:off x="6813085" y="837750"/>
              <a:ext cx="927407" cy="927407"/>
            </a:xfrm>
            <a:prstGeom prst="ellipse">
              <a:avLst/>
            </a:prstGeom>
            <a:solidFill>
              <a:srgbClr val="F86070"/>
            </a:solidFill>
            <a:ln>
              <a:noFill/>
            </a:ln>
            <a:effectLst>
              <a:outerShdw blurRad="63500" sx="107000" sy="107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cs typeface="+mn-ea"/>
                  <a:sym typeface="+mn-lt"/>
                </a:rPr>
                <a:t>03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49542" y="1818949"/>
              <a:ext cx="24544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论文概述</a:t>
              </a:r>
              <a:endParaRPr kumimoji="0" lang="zh-CN" altLang="en-US" sz="3600" b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56029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58"/>
          <p:cNvSpPr>
            <a:spLocks noChangeArrowheads="1"/>
          </p:cNvSpPr>
          <p:nvPr/>
        </p:nvSpPr>
        <p:spPr bwMode="auto">
          <a:xfrm>
            <a:off x="1027113" y="3754120"/>
            <a:ext cx="3381375" cy="2151063"/>
          </a:xfrm>
          <a:prstGeom prst="rect">
            <a:avLst/>
          </a:prstGeom>
          <a:solidFill>
            <a:srgbClr val="F86070"/>
          </a:solidFill>
          <a:ln w="50800" cap="flat" cmpd="sng">
            <a:solidFill>
              <a:srgbClr val="FEFEFE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矩形 59"/>
          <p:cNvSpPr>
            <a:spLocks noChangeArrowheads="1"/>
          </p:cNvSpPr>
          <p:nvPr/>
        </p:nvSpPr>
        <p:spPr bwMode="auto">
          <a:xfrm>
            <a:off x="4408488" y="3754120"/>
            <a:ext cx="3379787" cy="2151063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50800" cap="flat" cmpd="sng">
            <a:solidFill>
              <a:srgbClr val="FEFEFE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矩形 60"/>
          <p:cNvSpPr>
            <a:spLocks noChangeArrowheads="1"/>
          </p:cNvSpPr>
          <p:nvPr/>
        </p:nvSpPr>
        <p:spPr bwMode="auto">
          <a:xfrm>
            <a:off x="4408488" y="1603058"/>
            <a:ext cx="3379787" cy="2151062"/>
          </a:xfrm>
          <a:prstGeom prst="rect">
            <a:avLst/>
          </a:prstGeom>
          <a:solidFill>
            <a:srgbClr val="FBAF01"/>
          </a:solidFill>
          <a:ln w="50800" cap="flat" cmpd="sng">
            <a:solidFill>
              <a:srgbClr val="FEFEFE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矩形 61"/>
          <p:cNvSpPr>
            <a:spLocks noChangeArrowheads="1"/>
          </p:cNvSpPr>
          <p:nvPr/>
        </p:nvSpPr>
        <p:spPr bwMode="auto">
          <a:xfrm>
            <a:off x="1027113" y="1604645"/>
            <a:ext cx="3381375" cy="2151063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 w="50800" cap="flat" cmpd="sng">
            <a:solidFill>
              <a:srgbClr val="FEFEFE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矩形 62"/>
          <p:cNvSpPr>
            <a:spLocks noChangeArrowheads="1"/>
          </p:cNvSpPr>
          <p:nvPr/>
        </p:nvSpPr>
        <p:spPr bwMode="auto">
          <a:xfrm>
            <a:off x="7788275" y="1601470"/>
            <a:ext cx="3381375" cy="2151063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 w="50800" cap="flat" cmpd="sng">
            <a:solidFill>
              <a:srgbClr val="FEFEFE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矩形 64"/>
          <p:cNvSpPr>
            <a:spLocks noChangeArrowheads="1"/>
          </p:cNvSpPr>
          <p:nvPr/>
        </p:nvSpPr>
        <p:spPr bwMode="auto">
          <a:xfrm>
            <a:off x="7788275" y="3752533"/>
            <a:ext cx="3381375" cy="2151062"/>
          </a:xfrm>
          <a:prstGeom prst="rect">
            <a:avLst/>
          </a:prstGeom>
          <a:solidFill>
            <a:srgbClr val="04BFB1"/>
          </a:solidFill>
          <a:ln w="50800" cap="flat" cmpd="sng">
            <a:solidFill>
              <a:srgbClr val="FEFEFE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32970" y="4045615"/>
            <a:ext cx="1521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cs typeface="+mn-ea"/>
                <a:sym typeface="+mn-lt"/>
              </a:rPr>
              <a:t>标   题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27785" y="4887932"/>
            <a:ext cx="198002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EFEFE"/>
                </a:solidFill>
                <a:cs typeface="+mn-ea"/>
                <a:sym typeface="+mn-lt"/>
              </a:rPr>
              <a:t>请在这里输入您</a:t>
            </a:r>
            <a:endParaRPr lang="en-US" altLang="zh-CN" sz="20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2000" dirty="0" smtClean="0">
                <a:solidFill>
                  <a:srgbClr val="FEFEFE"/>
                </a:solidFill>
                <a:cs typeface="+mn-ea"/>
                <a:sym typeface="+mn-lt"/>
              </a:rPr>
              <a:t>的主要叙述内容</a:t>
            </a:r>
            <a:endParaRPr lang="en-US" altLang="zh-CN" sz="20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2000" dirty="0" smtClean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14346" y="1894552"/>
            <a:ext cx="1492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cs typeface="+mn-ea"/>
                <a:sym typeface="+mn-lt"/>
              </a:rPr>
              <a:t>标   题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09161" y="2736869"/>
            <a:ext cx="198002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请在这里输入您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的主要叙述内容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2000" dirty="0" smtClean="0">
              <a:solidFill>
                <a:srgbClr val="2D3E50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94133" y="4044028"/>
            <a:ext cx="1492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cs typeface="+mn-ea"/>
                <a:sym typeface="+mn-lt"/>
              </a:rPr>
              <a:t>标   题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488948" y="4886345"/>
            <a:ext cx="198002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EFEFE"/>
                </a:solidFill>
                <a:cs typeface="+mn-ea"/>
                <a:sym typeface="+mn-lt"/>
              </a:rPr>
              <a:t>请在这里输入您</a:t>
            </a:r>
            <a:endParaRPr lang="en-US" altLang="zh-CN" sz="20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2000" dirty="0" smtClean="0">
                <a:solidFill>
                  <a:srgbClr val="FEFEFE"/>
                </a:solidFill>
                <a:cs typeface="+mn-ea"/>
                <a:sym typeface="+mn-lt"/>
              </a:rPr>
              <a:t>的主要叙述内容</a:t>
            </a:r>
            <a:endParaRPr lang="en-US" altLang="zh-CN" sz="20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2000" dirty="0" smtClean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707701" y="1691468"/>
            <a:ext cx="1404263" cy="2347526"/>
            <a:chOff x="4707701" y="1691468"/>
            <a:chExt cx="1404263" cy="2347526"/>
          </a:xfrm>
        </p:grpSpPr>
        <p:sp>
          <p:nvSpPr>
            <p:cNvPr id="17" name="右箭头 16"/>
            <p:cNvSpPr/>
            <p:nvPr/>
          </p:nvSpPr>
          <p:spPr>
            <a:xfrm rot="16200000">
              <a:off x="4541835" y="2018261"/>
              <a:ext cx="1766964" cy="1113378"/>
            </a:xfrm>
            <a:prstGeom prst="rightArrow">
              <a:avLst/>
            </a:prstGeom>
            <a:solidFill>
              <a:srgbClr val="F640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rot="16200000">
              <a:off x="4707701" y="2634731"/>
              <a:ext cx="1404263" cy="1404263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solidFill>
              <a:srgbClr val="F86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16200000">
              <a:off x="5060517" y="2987548"/>
              <a:ext cx="698632" cy="698632"/>
            </a:xfrm>
            <a:prstGeom prst="ellipse">
              <a:avLst/>
            </a:prstGeom>
            <a:solidFill>
              <a:schemeClr val="bg1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958408" y="2049584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2"/>
            <p:cNvSpPr>
              <a:spLocks noChangeAspect="1" noEditPoints="1"/>
            </p:cNvSpPr>
            <p:nvPr/>
          </p:nvSpPr>
          <p:spPr bwMode="auto">
            <a:xfrm>
              <a:off x="5242970" y="3140858"/>
              <a:ext cx="310305" cy="364404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77029" y="2602823"/>
            <a:ext cx="2347526" cy="1404263"/>
            <a:chOff x="6277029" y="2602823"/>
            <a:chExt cx="2347526" cy="1404263"/>
          </a:xfrm>
        </p:grpSpPr>
        <p:sp>
          <p:nvSpPr>
            <p:cNvPr id="23" name="右箭头 22"/>
            <p:cNvSpPr/>
            <p:nvPr/>
          </p:nvSpPr>
          <p:spPr>
            <a:xfrm>
              <a:off x="6857591" y="2763750"/>
              <a:ext cx="1766964" cy="1113378"/>
            </a:xfrm>
            <a:prstGeom prst="rightArrow">
              <a:avLst/>
            </a:prstGeom>
            <a:solidFill>
              <a:srgbClr val="CF8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277029" y="2602823"/>
              <a:ext cx="1404263" cy="1404263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solidFill>
              <a:srgbClr val="FBA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6629844" y="2955639"/>
              <a:ext cx="698632" cy="698632"/>
            </a:xfrm>
            <a:prstGeom prst="ellipse">
              <a:avLst/>
            </a:prstGeom>
            <a:solidFill>
              <a:schemeClr val="bg1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627780" y="3073393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33"/>
            <p:cNvSpPr>
              <a:spLocks noEditPoints="1"/>
            </p:cNvSpPr>
            <p:nvPr/>
          </p:nvSpPr>
          <p:spPr bwMode="auto">
            <a:xfrm>
              <a:off x="6830283" y="3140858"/>
              <a:ext cx="338144" cy="317575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82225" y="4149338"/>
            <a:ext cx="1404263" cy="2347526"/>
            <a:chOff x="6282225" y="4149338"/>
            <a:chExt cx="1404263" cy="2347526"/>
          </a:xfrm>
        </p:grpSpPr>
        <p:sp>
          <p:nvSpPr>
            <p:cNvPr id="29" name="右箭头 28"/>
            <p:cNvSpPr/>
            <p:nvPr/>
          </p:nvSpPr>
          <p:spPr>
            <a:xfrm rot="5400000">
              <a:off x="6085390" y="5056693"/>
              <a:ext cx="1766964" cy="1113378"/>
            </a:xfrm>
            <a:prstGeom prst="rightArrow">
              <a:avLst/>
            </a:prstGeom>
            <a:solidFill>
              <a:srgbClr val="039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rot="5400000">
              <a:off x="6282225" y="4149338"/>
              <a:ext cx="1404263" cy="1404263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solidFill>
              <a:srgbClr val="04BF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 rot="5400000">
              <a:off x="6635041" y="4502153"/>
              <a:ext cx="698632" cy="698632"/>
            </a:xfrm>
            <a:prstGeom prst="ellipse">
              <a:avLst/>
            </a:prstGeom>
            <a:solidFill>
              <a:schemeClr val="bg1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512446" y="5711017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824378" y="4699658"/>
              <a:ext cx="288988" cy="303621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64436" y="4199923"/>
            <a:ext cx="2347526" cy="1404263"/>
            <a:chOff x="3764436" y="4199923"/>
            <a:chExt cx="2347526" cy="1404263"/>
          </a:xfrm>
        </p:grpSpPr>
        <p:sp>
          <p:nvSpPr>
            <p:cNvPr id="35" name="右箭头 34"/>
            <p:cNvSpPr/>
            <p:nvPr/>
          </p:nvSpPr>
          <p:spPr>
            <a:xfrm rot="10800000">
              <a:off x="3764436" y="4329881"/>
              <a:ext cx="1766964" cy="1113378"/>
            </a:xfrm>
            <a:prstGeom prst="rightArrow">
              <a:avLst/>
            </a:prstGeom>
            <a:solidFill>
              <a:srgbClr val="B93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0800000">
              <a:off x="4707699" y="4199923"/>
              <a:ext cx="1404263" cy="1404263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solidFill>
              <a:srgbClr val="C769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0800000">
              <a:off x="5060516" y="4552739"/>
              <a:ext cx="698632" cy="698632"/>
            </a:xfrm>
            <a:prstGeom prst="ellipse">
              <a:avLst/>
            </a:prstGeom>
            <a:solidFill>
              <a:schemeClr val="bg1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806128" y="4655868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4"/>
            <p:cNvSpPr>
              <a:spLocks noChangeAspect="1" noEditPoints="1"/>
            </p:cNvSpPr>
            <p:nvPr/>
          </p:nvSpPr>
          <p:spPr bwMode="auto">
            <a:xfrm>
              <a:off x="5227478" y="4730657"/>
              <a:ext cx="341336" cy="339962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9147694" y="5269290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37683" y="169772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37683" y="5269290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161715" y="169898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563121" y="1824304"/>
            <a:ext cx="4631765" cy="4673600"/>
            <a:chOff x="3563121" y="1589170"/>
            <a:chExt cx="4631765" cy="4673600"/>
          </a:xfrm>
        </p:grpSpPr>
        <p:sp>
          <p:nvSpPr>
            <p:cNvPr id="17" name="任意多边形 16"/>
            <p:cNvSpPr/>
            <p:nvPr/>
          </p:nvSpPr>
          <p:spPr>
            <a:xfrm>
              <a:off x="3563121" y="3429832"/>
              <a:ext cx="3478306" cy="2199432"/>
            </a:xfrm>
            <a:custGeom>
              <a:avLst/>
              <a:gdLst>
                <a:gd name="connsiteX0" fmla="*/ 0 w 3478306"/>
                <a:gd name="connsiteY0" fmla="*/ 418353 h 2199341"/>
                <a:gd name="connsiteX1" fmla="*/ 0 w 3478306"/>
                <a:gd name="connsiteY1" fmla="*/ 0 h 2199341"/>
                <a:gd name="connsiteX2" fmla="*/ 3030071 w 3478306"/>
                <a:gd name="connsiteY2" fmla="*/ 0 h 2199341"/>
                <a:gd name="connsiteX3" fmla="*/ 3328895 w 3478306"/>
                <a:gd name="connsiteY3" fmla="*/ 239058 h 2199341"/>
                <a:gd name="connsiteX4" fmla="*/ 3328895 w 3478306"/>
                <a:gd name="connsiteY4" fmla="*/ 1541929 h 2199341"/>
                <a:gd name="connsiteX5" fmla="*/ 3478306 w 3478306"/>
                <a:gd name="connsiteY5" fmla="*/ 1541929 h 2199341"/>
                <a:gd name="connsiteX6" fmla="*/ 3113742 w 3478306"/>
                <a:gd name="connsiteY6" fmla="*/ 2199341 h 2199341"/>
                <a:gd name="connsiteX7" fmla="*/ 2737224 w 3478306"/>
                <a:gd name="connsiteY7" fmla="*/ 1559858 h 2199341"/>
                <a:gd name="connsiteX8" fmla="*/ 2898589 w 3478306"/>
                <a:gd name="connsiteY8" fmla="*/ 1559858 h 2199341"/>
                <a:gd name="connsiteX9" fmla="*/ 2898589 w 3478306"/>
                <a:gd name="connsiteY9" fmla="*/ 418353 h 2199341"/>
                <a:gd name="connsiteX10" fmla="*/ 0 w 3478306"/>
                <a:gd name="connsiteY10" fmla="*/ 418353 h 2199341"/>
                <a:gd name="connsiteX0-1" fmla="*/ 0 w 3478306"/>
                <a:gd name="connsiteY0-2" fmla="*/ 418424 h 2199412"/>
                <a:gd name="connsiteX1-3" fmla="*/ 0 w 3478306"/>
                <a:gd name="connsiteY1-4" fmla="*/ 71 h 2199412"/>
                <a:gd name="connsiteX2-5" fmla="*/ 3030071 w 3478306"/>
                <a:gd name="connsiteY2-6" fmla="*/ 71 h 2199412"/>
                <a:gd name="connsiteX3-7" fmla="*/ 3328895 w 3478306"/>
                <a:gd name="connsiteY3-8" fmla="*/ 239129 h 2199412"/>
                <a:gd name="connsiteX4-9" fmla="*/ 3328895 w 3478306"/>
                <a:gd name="connsiteY4-10" fmla="*/ 1542000 h 2199412"/>
                <a:gd name="connsiteX5-11" fmla="*/ 3478306 w 3478306"/>
                <a:gd name="connsiteY5-12" fmla="*/ 1542000 h 2199412"/>
                <a:gd name="connsiteX6-13" fmla="*/ 3113742 w 3478306"/>
                <a:gd name="connsiteY6-14" fmla="*/ 2199412 h 2199412"/>
                <a:gd name="connsiteX7-15" fmla="*/ 2737224 w 3478306"/>
                <a:gd name="connsiteY7-16" fmla="*/ 1559929 h 2199412"/>
                <a:gd name="connsiteX8-17" fmla="*/ 2898589 w 3478306"/>
                <a:gd name="connsiteY8-18" fmla="*/ 1559929 h 2199412"/>
                <a:gd name="connsiteX9-19" fmla="*/ 2898589 w 3478306"/>
                <a:gd name="connsiteY9-20" fmla="*/ 418424 h 2199412"/>
                <a:gd name="connsiteX10-21" fmla="*/ 0 w 3478306"/>
                <a:gd name="connsiteY10-22" fmla="*/ 418424 h 2199412"/>
                <a:gd name="connsiteX0-23" fmla="*/ 0 w 3478306"/>
                <a:gd name="connsiteY0-24" fmla="*/ 418444 h 2199432"/>
                <a:gd name="connsiteX1-25" fmla="*/ 0 w 3478306"/>
                <a:gd name="connsiteY1-26" fmla="*/ 91 h 2199432"/>
                <a:gd name="connsiteX2-27" fmla="*/ 3030071 w 3478306"/>
                <a:gd name="connsiteY2-28" fmla="*/ 91 h 2199432"/>
                <a:gd name="connsiteX3-29" fmla="*/ 3328895 w 3478306"/>
                <a:gd name="connsiteY3-30" fmla="*/ 239149 h 2199432"/>
                <a:gd name="connsiteX4-31" fmla="*/ 3328895 w 3478306"/>
                <a:gd name="connsiteY4-32" fmla="*/ 1542020 h 2199432"/>
                <a:gd name="connsiteX5-33" fmla="*/ 3478306 w 3478306"/>
                <a:gd name="connsiteY5-34" fmla="*/ 1542020 h 2199432"/>
                <a:gd name="connsiteX6-35" fmla="*/ 3113742 w 3478306"/>
                <a:gd name="connsiteY6-36" fmla="*/ 2199432 h 2199432"/>
                <a:gd name="connsiteX7-37" fmla="*/ 2737224 w 3478306"/>
                <a:gd name="connsiteY7-38" fmla="*/ 1559949 h 2199432"/>
                <a:gd name="connsiteX8-39" fmla="*/ 2898589 w 3478306"/>
                <a:gd name="connsiteY8-40" fmla="*/ 1559949 h 2199432"/>
                <a:gd name="connsiteX9-41" fmla="*/ 2898589 w 3478306"/>
                <a:gd name="connsiteY9-42" fmla="*/ 418444 h 2199432"/>
                <a:gd name="connsiteX10-43" fmla="*/ 0 w 3478306"/>
                <a:gd name="connsiteY10-44" fmla="*/ 418444 h 21994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3478306" h="2199432">
                  <a:moveTo>
                    <a:pt x="0" y="418444"/>
                  </a:moveTo>
                  <a:lnTo>
                    <a:pt x="0" y="91"/>
                  </a:lnTo>
                  <a:lnTo>
                    <a:pt x="3030071" y="91"/>
                  </a:lnTo>
                  <a:cubicBezTo>
                    <a:pt x="3273114" y="-3894"/>
                    <a:pt x="3324911" y="123604"/>
                    <a:pt x="3328895" y="239149"/>
                  </a:cubicBezTo>
                  <a:lnTo>
                    <a:pt x="3328895" y="1542020"/>
                  </a:lnTo>
                  <a:lnTo>
                    <a:pt x="3478306" y="1542020"/>
                  </a:lnTo>
                  <a:lnTo>
                    <a:pt x="3113742" y="2199432"/>
                  </a:lnTo>
                  <a:lnTo>
                    <a:pt x="2737224" y="1559949"/>
                  </a:lnTo>
                  <a:lnTo>
                    <a:pt x="2898589" y="1559949"/>
                  </a:lnTo>
                  <a:lnTo>
                    <a:pt x="2898589" y="418444"/>
                  </a:lnTo>
                  <a:lnTo>
                    <a:pt x="0" y="418444"/>
                  </a:lnTo>
                  <a:close/>
                </a:path>
              </a:pathLst>
            </a:custGeom>
            <a:solidFill>
              <a:srgbClr val="C769D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674745" y="2186817"/>
              <a:ext cx="3520141" cy="2205317"/>
            </a:xfrm>
            <a:custGeom>
              <a:avLst/>
              <a:gdLst>
                <a:gd name="connsiteX0" fmla="*/ 3520141 w 3520141"/>
                <a:gd name="connsiteY0" fmla="*/ 1775012 h 2205317"/>
                <a:gd name="connsiteX1" fmla="*/ 3520141 w 3520141"/>
                <a:gd name="connsiteY1" fmla="*/ 2205317 h 2205317"/>
                <a:gd name="connsiteX2" fmla="*/ 412376 w 3520141"/>
                <a:gd name="connsiteY2" fmla="*/ 2205317 h 2205317"/>
                <a:gd name="connsiteX3" fmla="*/ 167341 w 3520141"/>
                <a:gd name="connsiteY3" fmla="*/ 1948329 h 2205317"/>
                <a:gd name="connsiteX4" fmla="*/ 167341 w 3520141"/>
                <a:gd name="connsiteY4" fmla="*/ 669364 h 2205317"/>
                <a:gd name="connsiteX5" fmla="*/ 0 w 3520141"/>
                <a:gd name="connsiteY5" fmla="*/ 669364 h 2205317"/>
                <a:gd name="connsiteX6" fmla="*/ 382494 w 3520141"/>
                <a:gd name="connsiteY6" fmla="*/ 0 h 2205317"/>
                <a:gd name="connsiteX7" fmla="*/ 776941 w 3520141"/>
                <a:gd name="connsiteY7" fmla="*/ 663388 h 2205317"/>
                <a:gd name="connsiteX8" fmla="*/ 603623 w 3520141"/>
                <a:gd name="connsiteY8" fmla="*/ 663388 h 2205317"/>
                <a:gd name="connsiteX9" fmla="*/ 603623 w 3520141"/>
                <a:gd name="connsiteY9" fmla="*/ 1775012 h 2205317"/>
                <a:gd name="connsiteX10" fmla="*/ 3520141 w 3520141"/>
                <a:gd name="connsiteY10" fmla="*/ 1775012 h 2205317"/>
                <a:gd name="connsiteX0-1" fmla="*/ 3520141 w 3520141"/>
                <a:gd name="connsiteY0-2" fmla="*/ 1775012 h 2205317"/>
                <a:gd name="connsiteX1-3" fmla="*/ 3520141 w 3520141"/>
                <a:gd name="connsiteY1-4" fmla="*/ 2205317 h 2205317"/>
                <a:gd name="connsiteX2-5" fmla="*/ 412376 w 3520141"/>
                <a:gd name="connsiteY2-6" fmla="*/ 2205317 h 2205317"/>
                <a:gd name="connsiteX3-7" fmla="*/ 167341 w 3520141"/>
                <a:gd name="connsiteY3-8" fmla="*/ 1948329 h 2205317"/>
                <a:gd name="connsiteX4-9" fmla="*/ 167341 w 3520141"/>
                <a:gd name="connsiteY4-10" fmla="*/ 669364 h 2205317"/>
                <a:gd name="connsiteX5-11" fmla="*/ 0 w 3520141"/>
                <a:gd name="connsiteY5-12" fmla="*/ 669364 h 2205317"/>
                <a:gd name="connsiteX6-13" fmla="*/ 382494 w 3520141"/>
                <a:gd name="connsiteY6-14" fmla="*/ 0 h 2205317"/>
                <a:gd name="connsiteX7-15" fmla="*/ 776941 w 3520141"/>
                <a:gd name="connsiteY7-16" fmla="*/ 663388 h 2205317"/>
                <a:gd name="connsiteX8-17" fmla="*/ 603623 w 3520141"/>
                <a:gd name="connsiteY8-18" fmla="*/ 663388 h 2205317"/>
                <a:gd name="connsiteX9-19" fmla="*/ 603623 w 3520141"/>
                <a:gd name="connsiteY9-20" fmla="*/ 1775012 h 2205317"/>
                <a:gd name="connsiteX10-21" fmla="*/ 3520141 w 3520141"/>
                <a:gd name="connsiteY10-22" fmla="*/ 1775012 h 2205317"/>
                <a:gd name="connsiteX0-23" fmla="*/ 3520141 w 3520141"/>
                <a:gd name="connsiteY0-24" fmla="*/ 1775012 h 2205317"/>
                <a:gd name="connsiteX1-25" fmla="*/ 3520141 w 3520141"/>
                <a:gd name="connsiteY1-26" fmla="*/ 2205317 h 2205317"/>
                <a:gd name="connsiteX2-27" fmla="*/ 412376 w 3520141"/>
                <a:gd name="connsiteY2-28" fmla="*/ 2205317 h 2205317"/>
                <a:gd name="connsiteX3-29" fmla="*/ 167341 w 3520141"/>
                <a:gd name="connsiteY3-30" fmla="*/ 1948329 h 2205317"/>
                <a:gd name="connsiteX4-31" fmla="*/ 167341 w 3520141"/>
                <a:gd name="connsiteY4-32" fmla="*/ 669364 h 2205317"/>
                <a:gd name="connsiteX5-33" fmla="*/ 0 w 3520141"/>
                <a:gd name="connsiteY5-34" fmla="*/ 669364 h 2205317"/>
                <a:gd name="connsiteX6-35" fmla="*/ 382494 w 3520141"/>
                <a:gd name="connsiteY6-36" fmla="*/ 0 h 2205317"/>
                <a:gd name="connsiteX7-37" fmla="*/ 776941 w 3520141"/>
                <a:gd name="connsiteY7-38" fmla="*/ 663388 h 2205317"/>
                <a:gd name="connsiteX8-39" fmla="*/ 603623 w 3520141"/>
                <a:gd name="connsiteY8-40" fmla="*/ 663388 h 2205317"/>
                <a:gd name="connsiteX9-41" fmla="*/ 603623 w 3520141"/>
                <a:gd name="connsiteY9-42" fmla="*/ 1775012 h 2205317"/>
                <a:gd name="connsiteX10-43" fmla="*/ 3520141 w 3520141"/>
                <a:gd name="connsiteY10-44" fmla="*/ 1775012 h 22053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3520141" h="2205317">
                  <a:moveTo>
                    <a:pt x="3520141" y="1775012"/>
                  </a:moveTo>
                  <a:lnTo>
                    <a:pt x="3520141" y="2205317"/>
                  </a:lnTo>
                  <a:lnTo>
                    <a:pt x="412376" y="2205317"/>
                  </a:lnTo>
                  <a:cubicBezTo>
                    <a:pt x="264957" y="2203324"/>
                    <a:pt x="171325" y="2099733"/>
                    <a:pt x="167341" y="1948329"/>
                  </a:cubicBezTo>
                  <a:lnTo>
                    <a:pt x="167341" y="669364"/>
                  </a:lnTo>
                  <a:lnTo>
                    <a:pt x="0" y="669364"/>
                  </a:lnTo>
                  <a:lnTo>
                    <a:pt x="382494" y="0"/>
                  </a:lnTo>
                  <a:lnTo>
                    <a:pt x="776941" y="663388"/>
                  </a:lnTo>
                  <a:lnTo>
                    <a:pt x="603623" y="663388"/>
                  </a:lnTo>
                  <a:lnTo>
                    <a:pt x="603623" y="1775012"/>
                  </a:lnTo>
                  <a:lnTo>
                    <a:pt x="3520141" y="1775012"/>
                  </a:lnTo>
                  <a:close/>
                </a:path>
              </a:pathLst>
            </a:custGeom>
            <a:solidFill>
              <a:srgbClr val="FBAF0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124910" y="1589170"/>
              <a:ext cx="2211335" cy="3520141"/>
            </a:xfrm>
            <a:custGeom>
              <a:avLst/>
              <a:gdLst>
                <a:gd name="connsiteX0" fmla="*/ 1786964 w 2211294"/>
                <a:gd name="connsiteY0" fmla="*/ 0 h 3520141"/>
                <a:gd name="connsiteX1" fmla="*/ 2211294 w 2211294"/>
                <a:gd name="connsiteY1" fmla="*/ 0 h 3520141"/>
                <a:gd name="connsiteX2" fmla="*/ 2211294 w 2211294"/>
                <a:gd name="connsiteY2" fmla="*/ 3137647 h 3520141"/>
                <a:gd name="connsiteX3" fmla="*/ 2037976 w 2211294"/>
                <a:gd name="connsiteY3" fmla="*/ 3334870 h 3520141"/>
                <a:gd name="connsiteX4" fmla="*/ 645458 w 2211294"/>
                <a:gd name="connsiteY4" fmla="*/ 3334870 h 3520141"/>
                <a:gd name="connsiteX5" fmla="*/ 645458 w 2211294"/>
                <a:gd name="connsiteY5" fmla="*/ 3520141 h 3520141"/>
                <a:gd name="connsiteX6" fmla="*/ 0 w 2211294"/>
                <a:gd name="connsiteY6" fmla="*/ 3125694 h 3520141"/>
                <a:gd name="connsiteX7" fmla="*/ 651435 w 2211294"/>
                <a:gd name="connsiteY7" fmla="*/ 2737223 h 3520141"/>
                <a:gd name="connsiteX8" fmla="*/ 651435 w 2211294"/>
                <a:gd name="connsiteY8" fmla="*/ 2904564 h 3520141"/>
                <a:gd name="connsiteX9" fmla="*/ 1798917 w 2211294"/>
                <a:gd name="connsiteY9" fmla="*/ 2904564 h 3520141"/>
                <a:gd name="connsiteX10" fmla="*/ 1786964 w 2211294"/>
                <a:gd name="connsiteY10" fmla="*/ 0 h 3520141"/>
                <a:gd name="connsiteX0-1" fmla="*/ 1786964 w 2211294"/>
                <a:gd name="connsiteY0-2" fmla="*/ 0 h 3520141"/>
                <a:gd name="connsiteX1-3" fmla="*/ 2211294 w 2211294"/>
                <a:gd name="connsiteY1-4" fmla="*/ 0 h 3520141"/>
                <a:gd name="connsiteX2-5" fmla="*/ 2211294 w 2211294"/>
                <a:gd name="connsiteY2-6" fmla="*/ 3137647 h 3520141"/>
                <a:gd name="connsiteX3-7" fmla="*/ 2037976 w 2211294"/>
                <a:gd name="connsiteY3-8" fmla="*/ 3334870 h 3520141"/>
                <a:gd name="connsiteX4-9" fmla="*/ 645458 w 2211294"/>
                <a:gd name="connsiteY4-10" fmla="*/ 3334870 h 3520141"/>
                <a:gd name="connsiteX5-11" fmla="*/ 645458 w 2211294"/>
                <a:gd name="connsiteY5-12" fmla="*/ 3520141 h 3520141"/>
                <a:gd name="connsiteX6-13" fmla="*/ 0 w 2211294"/>
                <a:gd name="connsiteY6-14" fmla="*/ 3125694 h 3520141"/>
                <a:gd name="connsiteX7-15" fmla="*/ 651435 w 2211294"/>
                <a:gd name="connsiteY7-16" fmla="*/ 2737223 h 3520141"/>
                <a:gd name="connsiteX8-17" fmla="*/ 651435 w 2211294"/>
                <a:gd name="connsiteY8-18" fmla="*/ 2904564 h 3520141"/>
                <a:gd name="connsiteX9-19" fmla="*/ 1798917 w 2211294"/>
                <a:gd name="connsiteY9-20" fmla="*/ 2904564 h 3520141"/>
                <a:gd name="connsiteX10-21" fmla="*/ 1786964 w 2211294"/>
                <a:gd name="connsiteY10-22" fmla="*/ 0 h 3520141"/>
                <a:gd name="connsiteX0-23" fmla="*/ 1786964 w 2211335"/>
                <a:gd name="connsiteY0-24" fmla="*/ 0 h 3520141"/>
                <a:gd name="connsiteX1-25" fmla="*/ 2211294 w 2211335"/>
                <a:gd name="connsiteY1-26" fmla="*/ 0 h 3520141"/>
                <a:gd name="connsiteX2-27" fmla="*/ 2211294 w 2211335"/>
                <a:gd name="connsiteY2-28" fmla="*/ 3137647 h 3520141"/>
                <a:gd name="connsiteX3-29" fmla="*/ 2037976 w 2211335"/>
                <a:gd name="connsiteY3-30" fmla="*/ 3334870 h 3520141"/>
                <a:gd name="connsiteX4-31" fmla="*/ 645458 w 2211335"/>
                <a:gd name="connsiteY4-32" fmla="*/ 3334870 h 3520141"/>
                <a:gd name="connsiteX5-33" fmla="*/ 645458 w 2211335"/>
                <a:gd name="connsiteY5-34" fmla="*/ 3520141 h 3520141"/>
                <a:gd name="connsiteX6-35" fmla="*/ 0 w 2211335"/>
                <a:gd name="connsiteY6-36" fmla="*/ 3125694 h 3520141"/>
                <a:gd name="connsiteX7-37" fmla="*/ 651435 w 2211335"/>
                <a:gd name="connsiteY7-38" fmla="*/ 2737223 h 3520141"/>
                <a:gd name="connsiteX8-39" fmla="*/ 651435 w 2211335"/>
                <a:gd name="connsiteY8-40" fmla="*/ 2904564 h 3520141"/>
                <a:gd name="connsiteX9-41" fmla="*/ 1798917 w 2211335"/>
                <a:gd name="connsiteY9-42" fmla="*/ 2904564 h 3520141"/>
                <a:gd name="connsiteX10-43" fmla="*/ 1786964 w 2211335"/>
                <a:gd name="connsiteY10-44" fmla="*/ 0 h 35201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2211335" h="3520141">
                  <a:moveTo>
                    <a:pt x="1786964" y="0"/>
                  </a:moveTo>
                  <a:lnTo>
                    <a:pt x="2211294" y="0"/>
                  </a:lnTo>
                  <a:lnTo>
                    <a:pt x="2211294" y="3137647"/>
                  </a:lnTo>
                  <a:cubicBezTo>
                    <a:pt x="2213285" y="3275106"/>
                    <a:pt x="2143561" y="3328894"/>
                    <a:pt x="2037976" y="3334870"/>
                  </a:cubicBezTo>
                  <a:lnTo>
                    <a:pt x="645458" y="3334870"/>
                  </a:lnTo>
                  <a:lnTo>
                    <a:pt x="645458" y="3520141"/>
                  </a:lnTo>
                  <a:lnTo>
                    <a:pt x="0" y="3125694"/>
                  </a:lnTo>
                  <a:lnTo>
                    <a:pt x="651435" y="2737223"/>
                  </a:lnTo>
                  <a:lnTo>
                    <a:pt x="651435" y="2904564"/>
                  </a:lnTo>
                  <a:lnTo>
                    <a:pt x="1798917" y="2904564"/>
                  </a:lnTo>
                  <a:cubicBezTo>
                    <a:pt x="1794933" y="1936376"/>
                    <a:pt x="1790948" y="968188"/>
                    <a:pt x="1786964" y="0"/>
                  </a:cubicBezTo>
                  <a:close/>
                </a:path>
              </a:pathLst>
            </a:custGeom>
            <a:solidFill>
              <a:srgbClr val="F860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379968" y="2736652"/>
              <a:ext cx="2211295" cy="3526118"/>
            </a:xfrm>
            <a:custGeom>
              <a:avLst/>
              <a:gdLst>
                <a:gd name="connsiteX0" fmla="*/ 436283 w 2211295"/>
                <a:gd name="connsiteY0" fmla="*/ 3526118 h 3526118"/>
                <a:gd name="connsiteX1" fmla="*/ 0 w 2211295"/>
                <a:gd name="connsiteY1" fmla="*/ 3526118 h 3526118"/>
                <a:gd name="connsiteX2" fmla="*/ 0 w 2211295"/>
                <a:gd name="connsiteY2" fmla="*/ 406400 h 3526118"/>
                <a:gd name="connsiteX3" fmla="*/ 215153 w 2211295"/>
                <a:gd name="connsiteY3" fmla="*/ 155388 h 3526118"/>
                <a:gd name="connsiteX4" fmla="*/ 1547906 w 2211295"/>
                <a:gd name="connsiteY4" fmla="*/ 155388 h 3526118"/>
                <a:gd name="connsiteX5" fmla="*/ 1547906 w 2211295"/>
                <a:gd name="connsiteY5" fmla="*/ 0 h 3526118"/>
                <a:gd name="connsiteX6" fmla="*/ 2211295 w 2211295"/>
                <a:gd name="connsiteY6" fmla="*/ 370541 h 3526118"/>
                <a:gd name="connsiteX7" fmla="*/ 1547906 w 2211295"/>
                <a:gd name="connsiteY7" fmla="*/ 753035 h 3526118"/>
                <a:gd name="connsiteX8" fmla="*/ 1547906 w 2211295"/>
                <a:gd name="connsiteY8" fmla="*/ 579718 h 3526118"/>
                <a:gd name="connsiteX9" fmla="*/ 430306 w 2211295"/>
                <a:gd name="connsiteY9" fmla="*/ 579718 h 3526118"/>
                <a:gd name="connsiteX10" fmla="*/ 436283 w 2211295"/>
                <a:gd name="connsiteY10" fmla="*/ 3526118 h 3526118"/>
                <a:gd name="connsiteX0-1" fmla="*/ 436283 w 2211295"/>
                <a:gd name="connsiteY0-2" fmla="*/ 3526118 h 3526118"/>
                <a:gd name="connsiteX1-3" fmla="*/ 0 w 2211295"/>
                <a:gd name="connsiteY1-4" fmla="*/ 3526118 h 3526118"/>
                <a:gd name="connsiteX2-5" fmla="*/ 0 w 2211295"/>
                <a:gd name="connsiteY2-6" fmla="*/ 406400 h 3526118"/>
                <a:gd name="connsiteX3-7" fmla="*/ 215153 w 2211295"/>
                <a:gd name="connsiteY3-8" fmla="*/ 155388 h 3526118"/>
                <a:gd name="connsiteX4-9" fmla="*/ 1547906 w 2211295"/>
                <a:gd name="connsiteY4-10" fmla="*/ 155388 h 3526118"/>
                <a:gd name="connsiteX5-11" fmla="*/ 1547906 w 2211295"/>
                <a:gd name="connsiteY5-12" fmla="*/ 0 h 3526118"/>
                <a:gd name="connsiteX6-13" fmla="*/ 2211295 w 2211295"/>
                <a:gd name="connsiteY6-14" fmla="*/ 370541 h 3526118"/>
                <a:gd name="connsiteX7-15" fmla="*/ 1547906 w 2211295"/>
                <a:gd name="connsiteY7-16" fmla="*/ 753035 h 3526118"/>
                <a:gd name="connsiteX8-17" fmla="*/ 1547906 w 2211295"/>
                <a:gd name="connsiteY8-18" fmla="*/ 579718 h 3526118"/>
                <a:gd name="connsiteX9-19" fmla="*/ 430306 w 2211295"/>
                <a:gd name="connsiteY9-20" fmla="*/ 579718 h 3526118"/>
                <a:gd name="connsiteX10-21" fmla="*/ 436283 w 2211295"/>
                <a:gd name="connsiteY10-22" fmla="*/ 3526118 h 3526118"/>
                <a:gd name="connsiteX0-23" fmla="*/ 436283 w 2211295"/>
                <a:gd name="connsiteY0-24" fmla="*/ 3526118 h 3526118"/>
                <a:gd name="connsiteX1-25" fmla="*/ 0 w 2211295"/>
                <a:gd name="connsiteY1-26" fmla="*/ 3526118 h 3526118"/>
                <a:gd name="connsiteX2-27" fmla="*/ 0 w 2211295"/>
                <a:gd name="connsiteY2-28" fmla="*/ 406400 h 3526118"/>
                <a:gd name="connsiteX3-29" fmla="*/ 215153 w 2211295"/>
                <a:gd name="connsiteY3-30" fmla="*/ 155388 h 3526118"/>
                <a:gd name="connsiteX4-31" fmla="*/ 1547906 w 2211295"/>
                <a:gd name="connsiteY4-32" fmla="*/ 155388 h 3526118"/>
                <a:gd name="connsiteX5-33" fmla="*/ 1547906 w 2211295"/>
                <a:gd name="connsiteY5-34" fmla="*/ 0 h 3526118"/>
                <a:gd name="connsiteX6-35" fmla="*/ 2211295 w 2211295"/>
                <a:gd name="connsiteY6-36" fmla="*/ 370541 h 3526118"/>
                <a:gd name="connsiteX7-37" fmla="*/ 1547906 w 2211295"/>
                <a:gd name="connsiteY7-38" fmla="*/ 753035 h 3526118"/>
                <a:gd name="connsiteX8-39" fmla="*/ 1547906 w 2211295"/>
                <a:gd name="connsiteY8-40" fmla="*/ 579718 h 3526118"/>
                <a:gd name="connsiteX9-41" fmla="*/ 430306 w 2211295"/>
                <a:gd name="connsiteY9-42" fmla="*/ 579718 h 3526118"/>
                <a:gd name="connsiteX10-43" fmla="*/ 436283 w 2211295"/>
                <a:gd name="connsiteY10-44" fmla="*/ 3526118 h 35261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2211295" h="3526118">
                  <a:moveTo>
                    <a:pt x="436283" y="3526118"/>
                  </a:moveTo>
                  <a:lnTo>
                    <a:pt x="0" y="3526118"/>
                  </a:lnTo>
                  <a:lnTo>
                    <a:pt x="0" y="406400"/>
                  </a:lnTo>
                  <a:cubicBezTo>
                    <a:pt x="5977" y="256988"/>
                    <a:pt x="113553" y="161365"/>
                    <a:pt x="215153" y="155388"/>
                  </a:cubicBezTo>
                  <a:lnTo>
                    <a:pt x="1547906" y="155388"/>
                  </a:lnTo>
                  <a:lnTo>
                    <a:pt x="1547906" y="0"/>
                  </a:lnTo>
                  <a:lnTo>
                    <a:pt x="2211295" y="370541"/>
                  </a:lnTo>
                  <a:lnTo>
                    <a:pt x="1547906" y="753035"/>
                  </a:lnTo>
                  <a:lnTo>
                    <a:pt x="1547906" y="579718"/>
                  </a:lnTo>
                  <a:lnTo>
                    <a:pt x="430306" y="579718"/>
                  </a:lnTo>
                  <a:cubicBezTo>
                    <a:pt x="432298" y="1561851"/>
                    <a:pt x="434291" y="2543985"/>
                    <a:pt x="436283" y="3526118"/>
                  </a:cubicBezTo>
                  <a:close/>
                </a:path>
              </a:pathLst>
            </a:custGeom>
            <a:solidFill>
              <a:srgbClr val="04BF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625670" y="2509769"/>
              <a:ext cx="890516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630594" y="2909879"/>
              <a:ext cx="890516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180412" y="4499711"/>
              <a:ext cx="890516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243578" y="4937522"/>
              <a:ext cx="890516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900109" y="546504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73639" y="242195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16505" y="5403488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00109" y="242195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901158" y="3273186"/>
            <a:ext cx="2372196" cy="1371829"/>
            <a:chOff x="8901158" y="3466951"/>
            <a:chExt cx="2372196" cy="1371829"/>
          </a:xfrm>
        </p:grpSpPr>
        <p:sp>
          <p:nvSpPr>
            <p:cNvPr id="17" name="五边形 16"/>
            <p:cNvSpPr/>
            <p:nvPr/>
          </p:nvSpPr>
          <p:spPr>
            <a:xfrm>
              <a:off x="8901158" y="3466951"/>
              <a:ext cx="2360821" cy="1371829"/>
            </a:xfrm>
            <a:prstGeom prst="homePlate">
              <a:avLst/>
            </a:prstGeom>
            <a:solidFill>
              <a:srgbClr val="F860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五边形 17"/>
            <p:cNvSpPr/>
            <p:nvPr/>
          </p:nvSpPr>
          <p:spPr>
            <a:xfrm>
              <a:off x="9145745" y="4025253"/>
              <a:ext cx="1339926" cy="255225"/>
            </a:xfrm>
            <a:prstGeom prst="homePlat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320550" y="3953306"/>
              <a:ext cx="952804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256382" y="3273186"/>
            <a:ext cx="2360821" cy="1371829"/>
            <a:chOff x="7256382" y="3466951"/>
            <a:chExt cx="2360821" cy="1371829"/>
          </a:xfrm>
        </p:grpSpPr>
        <p:sp>
          <p:nvSpPr>
            <p:cNvPr id="21" name="五边形 20"/>
            <p:cNvSpPr/>
            <p:nvPr/>
          </p:nvSpPr>
          <p:spPr>
            <a:xfrm>
              <a:off x="7256382" y="3466951"/>
              <a:ext cx="2360821" cy="1371829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五边形 21"/>
            <p:cNvSpPr/>
            <p:nvPr/>
          </p:nvSpPr>
          <p:spPr>
            <a:xfrm>
              <a:off x="7454888" y="4025253"/>
              <a:ext cx="1339926" cy="255225"/>
            </a:xfrm>
            <a:prstGeom prst="homePlat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622231" y="3953306"/>
              <a:ext cx="952804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11607" y="3273186"/>
            <a:ext cx="2360821" cy="1371829"/>
            <a:chOff x="5611607" y="3466951"/>
            <a:chExt cx="2360821" cy="1371829"/>
          </a:xfrm>
        </p:grpSpPr>
        <p:sp>
          <p:nvSpPr>
            <p:cNvPr id="25" name="五边形 24"/>
            <p:cNvSpPr/>
            <p:nvPr/>
          </p:nvSpPr>
          <p:spPr>
            <a:xfrm>
              <a:off x="5611607" y="3466951"/>
              <a:ext cx="2360821" cy="1371829"/>
            </a:xfrm>
            <a:prstGeom prst="homePlate">
              <a:avLst/>
            </a:prstGeom>
            <a:solidFill>
              <a:srgbClr val="C769D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五边形 25"/>
            <p:cNvSpPr/>
            <p:nvPr/>
          </p:nvSpPr>
          <p:spPr>
            <a:xfrm>
              <a:off x="5803021" y="4025253"/>
              <a:ext cx="1339926" cy="255225"/>
            </a:xfrm>
            <a:prstGeom prst="homePlat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014494" y="3937837"/>
              <a:ext cx="952804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66832" y="3273186"/>
            <a:ext cx="2374634" cy="1371829"/>
            <a:chOff x="3966832" y="3466951"/>
            <a:chExt cx="2374634" cy="1371829"/>
          </a:xfrm>
        </p:grpSpPr>
        <p:sp>
          <p:nvSpPr>
            <p:cNvPr id="29" name="五边形 28"/>
            <p:cNvSpPr/>
            <p:nvPr/>
          </p:nvSpPr>
          <p:spPr>
            <a:xfrm>
              <a:off x="3966832" y="3466951"/>
              <a:ext cx="2360821" cy="1371829"/>
            </a:xfrm>
            <a:prstGeom prst="homePlate">
              <a:avLst/>
            </a:prstGeom>
            <a:solidFill>
              <a:srgbClr val="04BF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五边形 29"/>
            <p:cNvSpPr/>
            <p:nvPr/>
          </p:nvSpPr>
          <p:spPr>
            <a:xfrm>
              <a:off x="4239767" y="4025253"/>
              <a:ext cx="1339926" cy="255225"/>
            </a:xfrm>
            <a:prstGeom prst="homePlat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388662" y="3955282"/>
              <a:ext cx="952804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416864" y="3273186"/>
            <a:ext cx="2360821" cy="1371829"/>
            <a:chOff x="2416864" y="3466951"/>
            <a:chExt cx="2360821" cy="1371829"/>
          </a:xfrm>
        </p:grpSpPr>
        <p:sp>
          <p:nvSpPr>
            <p:cNvPr id="33" name="五边形 32"/>
            <p:cNvSpPr/>
            <p:nvPr/>
          </p:nvSpPr>
          <p:spPr>
            <a:xfrm>
              <a:off x="2416864" y="3466951"/>
              <a:ext cx="2360821" cy="1371829"/>
            </a:xfrm>
            <a:prstGeom prst="homePlate">
              <a:avLst/>
            </a:prstGeom>
            <a:solidFill>
              <a:srgbClr val="FBAF0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五边形 33"/>
            <p:cNvSpPr/>
            <p:nvPr/>
          </p:nvSpPr>
          <p:spPr>
            <a:xfrm>
              <a:off x="2570017" y="4025253"/>
              <a:ext cx="1339926" cy="255225"/>
            </a:xfrm>
            <a:prstGeom prst="homePlat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806308" y="3953306"/>
              <a:ext cx="952804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882498" y="2603223"/>
            <a:ext cx="6422241" cy="542351"/>
            <a:chOff x="1882498" y="2796988"/>
            <a:chExt cx="6422241" cy="542351"/>
          </a:xfrm>
        </p:grpSpPr>
        <p:sp>
          <p:nvSpPr>
            <p:cNvPr id="37" name="任意多边形 36"/>
            <p:cNvSpPr/>
            <p:nvPr/>
          </p:nvSpPr>
          <p:spPr>
            <a:xfrm>
              <a:off x="1882498" y="2796988"/>
              <a:ext cx="0" cy="542351"/>
            </a:xfrm>
            <a:custGeom>
              <a:avLst/>
              <a:gdLst>
                <a:gd name="connsiteX0" fmla="*/ 0 w 0"/>
                <a:gd name="connsiteY0" fmla="*/ 506896 h 506896"/>
                <a:gd name="connsiteX1" fmla="*/ 0 w 0"/>
                <a:gd name="connsiteY1" fmla="*/ 0 h 50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506896">
                  <a:moveTo>
                    <a:pt x="0" y="506896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770595" y="2796988"/>
              <a:ext cx="0" cy="542351"/>
            </a:xfrm>
            <a:custGeom>
              <a:avLst/>
              <a:gdLst>
                <a:gd name="connsiteX0" fmla="*/ 0 w 0"/>
                <a:gd name="connsiteY0" fmla="*/ 506896 h 506896"/>
                <a:gd name="connsiteX1" fmla="*/ 0 w 0"/>
                <a:gd name="connsiteY1" fmla="*/ 0 h 50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506896">
                  <a:moveTo>
                    <a:pt x="0" y="506896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8304739" y="2796988"/>
              <a:ext cx="0" cy="542351"/>
            </a:xfrm>
            <a:custGeom>
              <a:avLst/>
              <a:gdLst>
                <a:gd name="connsiteX0" fmla="*/ 0 w 0"/>
                <a:gd name="connsiteY0" fmla="*/ 506896 h 506896"/>
                <a:gd name="connsiteX1" fmla="*/ 0 w 0"/>
                <a:gd name="connsiteY1" fmla="*/ 0 h 50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506896">
                  <a:moveTo>
                    <a:pt x="0" y="506896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385484" y="4723000"/>
            <a:ext cx="6422241" cy="542351"/>
            <a:chOff x="3385484" y="4916765"/>
            <a:chExt cx="6422241" cy="542351"/>
          </a:xfrm>
        </p:grpSpPr>
        <p:sp>
          <p:nvSpPr>
            <p:cNvPr id="41" name="任意多边形 40"/>
            <p:cNvSpPr/>
            <p:nvPr/>
          </p:nvSpPr>
          <p:spPr>
            <a:xfrm>
              <a:off x="3385484" y="4916765"/>
              <a:ext cx="0" cy="542351"/>
            </a:xfrm>
            <a:custGeom>
              <a:avLst/>
              <a:gdLst>
                <a:gd name="connsiteX0" fmla="*/ 0 w 0"/>
                <a:gd name="connsiteY0" fmla="*/ 506896 h 506896"/>
                <a:gd name="connsiteX1" fmla="*/ 0 w 0"/>
                <a:gd name="connsiteY1" fmla="*/ 0 h 50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506896">
                  <a:moveTo>
                    <a:pt x="0" y="506896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6273581" y="4916765"/>
              <a:ext cx="0" cy="542351"/>
            </a:xfrm>
            <a:custGeom>
              <a:avLst/>
              <a:gdLst>
                <a:gd name="connsiteX0" fmla="*/ 0 w 0"/>
                <a:gd name="connsiteY0" fmla="*/ 506896 h 506896"/>
                <a:gd name="connsiteX1" fmla="*/ 0 w 0"/>
                <a:gd name="connsiteY1" fmla="*/ 0 h 50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506896">
                  <a:moveTo>
                    <a:pt x="0" y="506896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9807725" y="4916765"/>
              <a:ext cx="0" cy="542351"/>
            </a:xfrm>
            <a:custGeom>
              <a:avLst/>
              <a:gdLst>
                <a:gd name="connsiteX0" fmla="*/ 0 w 0"/>
                <a:gd name="connsiteY0" fmla="*/ 506896 h 506896"/>
                <a:gd name="connsiteX1" fmla="*/ 0 w 0"/>
                <a:gd name="connsiteY1" fmla="*/ 0 h 50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506896">
                  <a:moveTo>
                    <a:pt x="0" y="506896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019349" y="3273186"/>
            <a:ext cx="2171176" cy="1371829"/>
            <a:chOff x="1019349" y="3466951"/>
            <a:chExt cx="2171176" cy="1371829"/>
          </a:xfrm>
        </p:grpSpPr>
        <p:sp>
          <p:nvSpPr>
            <p:cNvPr id="45" name="任意多边形 44"/>
            <p:cNvSpPr/>
            <p:nvPr/>
          </p:nvSpPr>
          <p:spPr>
            <a:xfrm>
              <a:off x="1019349" y="3466951"/>
              <a:ext cx="2171176" cy="1371829"/>
            </a:xfrm>
            <a:custGeom>
              <a:avLst/>
              <a:gdLst>
                <a:gd name="connsiteX0" fmla="*/ 0 w 2029239"/>
                <a:gd name="connsiteY0" fmla="*/ 0 h 1282148"/>
                <a:gd name="connsiteX1" fmla="*/ 1388165 w 2029239"/>
                <a:gd name="connsiteY1" fmla="*/ 0 h 1282148"/>
                <a:gd name="connsiteX2" fmla="*/ 2029239 w 2029239"/>
                <a:gd name="connsiteY2" fmla="*/ 641074 h 1282148"/>
                <a:gd name="connsiteX3" fmla="*/ 1388165 w 2029239"/>
                <a:gd name="connsiteY3" fmla="*/ 1282148 h 1282148"/>
                <a:gd name="connsiteX4" fmla="*/ 0 w 2029239"/>
                <a:gd name="connsiteY4" fmla="*/ 1282148 h 1282148"/>
                <a:gd name="connsiteX5" fmla="*/ 641074 w 2029239"/>
                <a:gd name="connsiteY5" fmla="*/ 641074 h 1282148"/>
                <a:gd name="connsiteX6" fmla="*/ 0 w 2029239"/>
                <a:gd name="connsiteY6" fmla="*/ 0 h 128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9239" h="1282148">
                  <a:moveTo>
                    <a:pt x="0" y="0"/>
                  </a:moveTo>
                  <a:lnTo>
                    <a:pt x="1388165" y="0"/>
                  </a:lnTo>
                  <a:lnTo>
                    <a:pt x="2029239" y="641074"/>
                  </a:lnTo>
                  <a:lnTo>
                    <a:pt x="1388165" y="1282148"/>
                  </a:lnTo>
                  <a:lnTo>
                    <a:pt x="0" y="1282148"/>
                  </a:lnTo>
                  <a:lnTo>
                    <a:pt x="641074" y="6410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60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1569570" y="4025253"/>
              <a:ext cx="774638" cy="255225"/>
            </a:xfrm>
            <a:custGeom>
              <a:avLst/>
              <a:gdLst>
                <a:gd name="connsiteX0" fmla="*/ 0 w 723997"/>
                <a:gd name="connsiteY0" fmla="*/ 0 h 238540"/>
                <a:gd name="connsiteX1" fmla="*/ 604727 w 723997"/>
                <a:gd name="connsiteY1" fmla="*/ 0 h 238540"/>
                <a:gd name="connsiteX2" fmla="*/ 723997 w 723997"/>
                <a:gd name="connsiteY2" fmla="*/ 119270 h 238540"/>
                <a:gd name="connsiteX3" fmla="*/ 604727 w 723997"/>
                <a:gd name="connsiteY3" fmla="*/ 238540 h 238540"/>
                <a:gd name="connsiteX4" fmla="*/ 0 w 723997"/>
                <a:gd name="connsiteY4" fmla="*/ 238540 h 238540"/>
                <a:gd name="connsiteX5" fmla="*/ 119270 w 723997"/>
                <a:gd name="connsiteY5" fmla="*/ 119270 h 238540"/>
                <a:gd name="connsiteX6" fmla="*/ 0 w 723997"/>
                <a:gd name="connsiteY6" fmla="*/ 0 h 238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3997" h="238540">
                  <a:moveTo>
                    <a:pt x="0" y="0"/>
                  </a:moveTo>
                  <a:lnTo>
                    <a:pt x="604727" y="0"/>
                  </a:lnTo>
                  <a:lnTo>
                    <a:pt x="723997" y="119270"/>
                  </a:lnTo>
                  <a:lnTo>
                    <a:pt x="604727" y="238540"/>
                  </a:lnTo>
                  <a:lnTo>
                    <a:pt x="0" y="238540"/>
                  </a:lnTo>
                  <a:lnTo>
                    <a:pt x="119270" y="11927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195553" y="3937837"/>
              <a:ext cx="952804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5171915" y="540396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67927" y="159956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806308" y="1588084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215933" y="544251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955300" y="157202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638174" y="540235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2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28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28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28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28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28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756079" y="1983543"/>
            <a:ext cx="7051063" cy="3629465"/>
            <a:chOff x="1756079" y="1983543"/>
            <a:chExt cx="7051063" cy="3629465"/>
          </a:xfrm>
        </p:grpSpPr>
        <p:sp>
          <p:nvSpPr>
            <p:cNvPr id="17" name="任意多边形 16"/>
            <p:cNvSpPr/>
            <p:nvPr/>
          </p:nvSpPr>
          <p:spPr>
            <a:xfrm>
              <a:off x="1756079" y="1983543"/>
              <a:ext cx="7051063" cy="3629465"/>
            </a:xfrm>
            <a:custGeom>
              <a:avLst/>
              <a:gdLst>
                <a:gd name="connsiteX0" fmla="*/ 2225080 w 7051063"/>
                <a:gd name="connsiteY0" fmla="*/ 0 h 3629465"/>
                <a:gd name="connsiteX1" fmla="*/ 2225080 w 7051063"/>
                <a:gd name="connsiteY1" fmla="*/ 1935005 h 3629465"/>
                <a:gd name="connsiteX2" fmla="*/ 7051063 w 7051063"/>
                <a:gd name="connsiteY2" fmla="*/ 1935005 h 3629465"/>
                <a:gd name="connsiteX3" fmla="*/ 7051063 w 7051063"/>
                <a:gd name="connsiteY3" fmla="*/ 3370228 h 3629465"/>
                <a:gd name="connsiteX4" fmla="*/ 2225080 w 7051063"/>
                <a:gd name="connsiteY4" fmla="*/ 3370228 h 3629465"/>
                <a:gd name="connsiteX5" fmla="*/ 2225080 w 7051063"/>
                <a:gd name="connsiteY5" fmla="*/ 3629465 h 3629465"/>
                <a:gd name="connsiteX6" fmla="*/ 0 w 7051063"/>
                <a:gd name="connsiteY6" fmla="*/ 1814732 h 362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51063" h="3629465">
                  <a:moveTo>
                    <a:pt x="2225080" y="0"/>
                  </a:moveTo>
                  <a:lnTo>
                    <a:pt x="2225080" y="1935005"/>
                  </a:lnTo>
                  <a:lnTo>
                    <a:pt x="7051063" y="1935005"/>
                  </a:lnTo>
                  <a:lnTo>
                    <a:pt x="7051063" y="3370228"/>
                  </a:lnTo>
                  <a:lnTo>
                    <a:pt x="2225080" y="3370228"/>
                  </a:lnTo>
                  <a:lnTo>
                    <a:pt x="2225080" y="3629465"/>
                  </a:lnTo>
                  <a:lnTo>
                    <a:pt x="0" y="1814732"/>
                  </a:lnTo>
                  <a:close/>
                </a:path>
              </a:pathLst>
            </a:custGeom>
            <a:solidFill>
              <a:srgbClr val="04BF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562838" y="2732482"/>
              <a:ext cx="1492716" cy="186204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11500" b="1" dirty="0" smtClean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endParaRPr lang="en-US" altLang="zh-CN" sz="88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28793" y="2025747"/>
            <a:ext cx="7035459" cy="3629465"/>
            <a:chOff x="4128793" y="2025747"/>
            <a:chExt cx="7035459" cy="3629465"/>
          </a:xfrm>
        </p:grpSpPr>
        <p:sp>
          <p:nvSpPr>
            <p:cNvPr id="20" name="任意多边形 19"/>
            <p:cNvSpPr/>
            <p:nvPr/>
          </p:nvSpPr>
          <p:spPr>
            <a:xfrm>
              <a:off x="4128793" y="2025747"/>
              <a:ext cx="7035459" cy="3629465"/>
            </a:xfrm>
            <a:custGeom>
              <a:avLst/>
              <a:gdLst>
                <a:gd name="connsiteX0" fmla="*/ 4810379 w 7035459"/>
                <a:gd name="connsiteY0" fmla="*/ 0 h 3629465"/>
                <a:gd name="connsiteX1" fmla="*/ 7035459 w 7035459"/>
                <a:gd name="connsiteY1" fmla="*/ 1814733 h 3629465"/>
                <a:gd name="connsiteX2" fmla="*/ 4810379 w 7035459"/>
                <a:gd name="connsiteY2" fmla="*/ 3629465 h 3629465"/>
                <a:gd name="connsiteX3" fmla="*/ 4810379 w 7035459"/>
                <a:gd name="connsiteY3" fmla="*/ 1756971 h 3629465"/>
                <a:gd name="connsiteX4" fmla="*/ 0 w 7035459"/>
                <a:gd name="connsiteY4" fmla="*/ 1756971 h 3629465"/>
                <a:gd name="connsiteX5" fmla="*/ 0 w 7035459"/>
                <a:gd name="connsiteY5" fmla="*/ 321748 h 3629465"/>
                <a:gd name="connsiteX6" fmla="*/ 4810379 w 7035459"/>
                <a:gd name="connsiteY6" fmla="*/ 321748 h 362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35459" h="3629465">
                  <a:moveTo>
                    <a:pt x="4810379" y="0"/>
                  </a:moveTo>
                  <a:lnTo>
                    <a:pt x="7035459" y="1814733"/>
                  </a:lnTo>
                  <a:lnTo>
                    <a:pt x="4810379" y="3629465"/>
                  </a:lnTo>
                  <a:lnTo>
                    <a:pt x="4810379" y="1756971"/>
                  </a:lnTo>
                  <a:lnTo>
                    <a:pt x="0" y="1756971"/>
                  </a:lnTo>
                  <a:lnTo>
                    <a:pt x="0" y="321748"/>
                  </a:lnTo>
                  <a:lnTo>
                    <a:pt x="4810379" y="321748"/>
                  </a:lnTo>
                  <a:close/>
                </a:path>
              </a:pathLst>
            </a:custGeom>
            <a:solidFill>
              <a:srgbClr val="F860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107191" y="2732482"/>
              <a:ext cx="1447832" cy="186204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11500" b="1" dirty="0" smtClean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endParaRPr lang="en-US" altLang="zh-CN" sz="88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579742" y="4265361"/>
            <a:ext cx="37753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40189" y="2760618"/>
            <a:ext cx="37753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/>
          <a:srcRect b="29919"/>
          <a:stretch/>
        </p:blipFill>
        <p:spPr>
          <a:xfrm>
            <a:off x="0" y="3184294"/>
            <a:ext cx="12192000" cy="367370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698838" y="1"/>
            <a:ext cx="2794324" cy="1885690"/>
            <a:chOff x="0" y="-1"/>
            <a:chExt cx="12824748" cy="3715473"/>
          </a:xfrm>
        </p:grpSpPr>
        <p:sp>
          <p:nvSpPr>
            <p:cNvPr id="17" name="矩形 16"/>
            <p:cNvSpPr/>
            <p:nvPr/>
          </p:nvSpPr>
          <p:spPr>
            <a:xfrm>
              <a:off x="0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F86070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206187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FBAF0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412374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04BFB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618561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C769D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397419" y="1062412"/>
            <a:ext cx="2997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78088" y="358490"/>
            <a:ext cx="17836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目录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658533" y="2364979"/>
            <a:ext cx="8874933" cy="2290432"/>
            <a:chOff x="1842977" y="2730715"/>
            <a:chExt cx="8874933" cy="2290432"/>
          </a:xfrm>
        </p:grpSpPr>
        <p:grpSp>
          <p:nvGrpSpPr>
            <p:cNvPr id="22" name="组合 21"/>
            <p:cNvGrpSpPr/>
            <p:nvPr/>
          </p:nvGrpSpPr>
          <p:grpSpPr>
            <a:xfrm>
              <a:off x="1842977" y="2730715"/>
              <a:ext cx="3665420" cy="927407"/>
              <a:chOff x="6813085" y="837750"/>
              <a:chExt cx="3665420" cy="927407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813085" y="837750"/>
                <a:ext cx="927407" cy="927407"/>
              </a:xfrm>
              <a:prstGeom prst="ellipse">
                <a:avLst/>
              </a:prstGeom>
              <a:solidFill>
                <a:srgbClr val="F86070"/>
              </a:solidFill>
              <a:ln>
                <a:noFill/>
              </a:ln>
              <a:effectLst>
                <a:outerShdw blurRad="63500" sx="107000" sy="107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cs typeface="+mn-ea"/>
                    <a:sym typeface="+mn-lt"/>
                  </a:rPr>
                  <a:t>01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8024013" y="978287"/>
                <a:ext cx="245449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600" b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研究背景</a:t>
                </a:r>
                <a:endParaRPr kumimoji="0" lang="zh-CN" altLang="en-US" sz="3600" b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982487" y="2765951"/>
              <a:ext cx="3735423" cy="927407"/>
              <a:chOff x="6813085" y="2292102"/>
              <a:chExt cx="3735423" cy="927407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6813085" y="2292102"/>
                <a:ext cx="927407" cy="927407"/>
              </a:xfrm>
              <a:prstGeom prst="ellipse">
                <a:avLst/>
              </a:prstGeom>
              <a:solidFill>
                <a:srgbClr val="FBAF01"/>
              </a:solidFill>
              <a:ln>
                <a:noFill/>
              </a:ln>
              <a:effectLst>
                <a:outerShdw blurRad="63500" sx="107000" sy="107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cs typeface="+mn-ea"/>
                    <a:sym typeface="+mn-lt"/>
                  </a:rPr>
                  <a:t>02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8094016" y="2431491"/>
                <a:ext cx="245449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dist">
                  <a:defRPr/>
                </a:pPr>
                <a:r>
                  <a:rPr lang="zh-CN" altLang="en-US" sz="3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研究背景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842977" y="4093740"/>
              <a:ext cx="3665420" cy="927407"/>
              <a:chOff x="6813085" y="3668058"/>
              <a:chExt cx="3665420" cy="927407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6813085" y="3668058"/>
                <a:ext cx="927407" cy="927407"/>
              </a:xfrm>
              <a:prstGeom prst="ellipse">
                <a:avLst/>
              </a:prstGeom>
              <a:solidFill>
                <a:srgbClr val="04BFB1"/>
              </a:solidFill>
              <a:ln>
                <a:noFill/>
              </a:ln>
              <a:effectLst>
                <a:outerShdw blurRad="63500" sx="107000" sy="107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cs typeface="+mn-ea"/>
                    <a:sym typeface="+mn-lt"/>
                  </a:rPr>
                  <a:t>03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8024013" y="3797158"/>
                <a:ext cx="245449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600" b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论文概述</a:t>
                </a:r>
                <a:endParaRPr kumimoji="0" lang="zh-CN" altLang="en-US" sz="3600" b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982487" y="4082301"/>
              <a:ext cx="3735423" cy="927407"/>
              <a:chOff x="6813085" y="5001877"/>
              <a:chExt cx="3735423" cy="927407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813085" y="5001877"/>
                <a:ext cx="927407" cy="927407"/>
              </a:xfrm>
              <a:prstGeom prst="ellipse">
                <a:avLst/>
              </a:prstGeom>
              <a:solidFill>
                <a:srgbClr val="C769D8"/>
              </a:solidFill>
              <a:ln>
                <a:noFill/>
              </a:ln>
              <a:effectLst>
                <a:outerShdw blurRad="63500" sx="107000" sy="107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cs typeface="+mn-ea"/>
                    <a:sym typeface="+mn-lt"/>
                  </a:rPr>
                  <a:t>04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8094016" y="5129829"/>
                <a:ext cx="245449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600" b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研究结论</a:t>
                </a:r>
                <a:endParaRPr kumimoji="0" lang="zh-CN" altLang="en-US" sz="3600" b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/>
          <p:cNvSpPr/>
          <p:nvPr/>
        </p:nvSpPr>
        <p:spPr>
          <a:xfrm rot="4500000">
            <a:off x="3227567" y="315861"/>
            <a:ext cx="5736866" cy="5736866"/>
          </a:xfrm>
          <a:prstGeom prst="ellipse">
            <a:avLst/>
          </a:prstGeom>
          <a:noFill/>
          <a:ln w="76200">
            <a:gradFill>
              <a:gsLst>
                <a:gs pos="0">
                  <a:srgbClr val="F86070"/>
                </a:gs>
                <a:gs pos="32756">
                  <a:srgbClr val="04BFB1"/>
                </a:gs>
                <a:gs pos="76000">
                  <a:srgbClr val="C769D8"/>
                </a:gs>
                <a:gs pos="100000">
                  <a:srgbClr val="FBAF0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732948" y="821242"/>
            <a:ext cx="4726104" cy="4726104"/>
          </a:xfrm>
          <a:prstGeom prst="ellipse">
            <a:avLst/>
          </a:prstGeom>
          <a:noFill/>
          <a:ln w="12700">
            <a:gradFill>
              <a:gsLst>
                <a:gs pos="0">
                  <a:srgbClr val="F86070"/>
                </a:gs>
                <a:gs pos="32756">
                  <a:srgbClr val="04BFB1"/>
                </a:gs>
                <a:gs pos="76000">
                  <a:srgbClr val="C769D8"/>
                </a:gs>
                <a:gs pos="100000">
                  <a:srgbClr val="FBAF0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/>
          <a:srcRect b="29919"/>
          <a:stretch/>
        </p:blipFill>
        <p:spPr>
          <a:xfrm>
            <a:off x="0" y="3184294"/>
            <a:ext cx="12192000" cy="367370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698838" y="3045166"/>
            <a:ext cx="2794324" cy="4478161"/>
            <a:chOff x="0" y="-1"/>
            <a:chExt cx="12824748" cy="4210184"/>
          </a:xfrm>
        </p:grpSpPr>
        <p:sp>
          <p:nvSpPr>
            <p:cNvPr id="17" name="矩形 16"/>
            <p:cNvSpPr/>
            <p:nvPr/>
          </p:nvSpPr>
          <p:spPr>
            <a:xfrm>
              <a:off x="0" y="494710"/>
              <a:ext cx="3206187" cy="3715473"/>
            </a:xfrm>
            <a:prstGeom prst="rect">
              <a:avLst/>
            </a:prstGeom>
            <a:gradFill>
              <a:gsLst>
                <a:gs pos="0">
                  <a:srgbClr val="F86070"/>
                </a:gs>
                <a:gs pos="79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206187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FBAF0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412374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04BFB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618561" y="494710"/>
              <a:ext cx="3206187" cy="3715473"/>
            </a:xfrm>
            <a:prstGeom prst="rect">
              <a:avLst/>
            </a:prstGeom>
            <a:gradFill>
              <a:gsLst>
                <a:gs pos="0">
                  <a:srgbClr val="C769D8"/>
                </a:gs>
                <a:gs pos="76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68754" y="1278508"/>
            <a:ext cx="2454492" cy="1627530"/>
            <a:chOff x="6049542" y="837750"/>
            <a:chExt cx="2454492" cy="1627530"/>
          </a:xfrm>
        </p:grpSpPr>
        <p:sp>
          <p:nvSpPr>
            <p:cNvPr id="8" name="椭圆 7"/>
            <p:cNvSpPr/>
            <p:nvPr/>
          </p:nvSpPr>
          <p:spPr>
            <a:xfrm>
              <a:off x="6813085" y="837750"/>
              <a:ext cx="927407" cy="927407"/>
            </a:xfrm>
            <a:prstGeom prst="ellipse">
              <a:avLst/>
            </a:prstGeom>
            <a:solidFill>
              <a:srgbClr val="F86070"/>
            </a:solidFill>
            <a:ln>
              <a:noFill/>
            </a:ln>
            <a:effectLst>
              <a:outerShdw blurRad="63500" sx="107000" sy="107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cs typeface="+mn-ea"/>
                  <a:sym typeface="+mn-lt"/>
                </a:rPr>
                <a:t>04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49542" y="1818949"/>
              <a:ext cx="24544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绪论</a:t>
              </a:r>
              <a:endParaRPr kumimoji="0" lang="zh-CN" altLang="en-US" sz="3600" b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54634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1946787" y="1622612"/>
            <a:ext cx="8450826" cy="1102659"/>
          </a:xfrm>
          <a:prstGeom prst="roundRect">
            <a:avLst>
              <a:gd name="adj" fmla="val 9350"/>
            </a:avLst>
          </a:prstGeom>
          <a:solidFill>
            <a:srgbClr val="F86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946787" y="3065930"/>
            <a:ext cx="8450826" cy="1102659"/>
          </a:xfrm>
          <a:prstGeom prst="roundRect">
            <a:avLst>
              <a:gd name="adj" fmla="val 9350"/>
            </a:avLst>
          </a:prstGeom>
          <a:solidFill>
            <a:srgbClr val="FBA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946787" y="4509248"/>
            <a:ext cx="8450826" cy="1102659"/>
          </a:xfrm>
          <a:prstGeom prst="roundRect">
            <a:avLst>
              <a:gd name="adj" fmla="val 9350"/>
            </a:avLst>
          </a:prstGeom>
          <a:solidFill>
            <a:srgbClr val="04B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46187" y="191176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EFEFE"/>
                </a:solidFill>
                <a:cs typeface="+mn-ea"/>
                <a:sym typeface="+mn-lt"/>
              </a:rPr>
              <a:t>步骤一</a:t>
            </a:r>
            <a:endParaRPr lang="zh-CN" altLang="en-US" sz="2800" b="1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56988" y="335564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EFEFE"/>
                </a:solidFill>
                <a:cs typeface="+mn-ea"/>
                <a:sym typeface="+mn-lt"/>
              </a:rPr>
              <a:t>步骤二</a:t>
            </a:r>
            <a:endParaRPr lang="zh-CN" altLang="en-US" sz="2800" b="1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46187" y="479896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EFEFE"/>
                </a:solidFill>
                <a:cs typeface="+mn-ea"/>
                <a:sym typeface="+mn-lt"/>
              </a:rPr>
              <a:t>步骤三</a:t>
            </a:r>
            <a:endParaRPr lang="zh-CN" altLang="en-US" sz="2800" b="1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208071" y="1622612"/>
            <a:ext cx="6847660" cy="1352657"/>
            <a:chOff x="3208071" y="2003612"/>
            <a:chExt cx="6847660" cy="1352657"/>
          </a:xfrm>
        </p:grpSpPr>
        <p:sp>
          <p:nvSpPr>
            <p:cNvPr id="23" name="矩形 22"/>
            <p:cNvSpPr/>
            <p:nvPr/>
          </p:nvSpPr>
          <p:spPr>
            <a:xfrm>
              <a:off x="3208071" y="2003612"/>
              <a:ext cx="6847660" cy="11026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23248" y="2155940"/>
              <a:ext cx="6647974" cy="120032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cs typeface="+mn-ea"/>
                  <a:sym typeface="+mn-lt"/>
                </a:rPr>
                <a:t>请在这里输入您的主要叙述内容请</a:t>
              </a:r>
              <a:r>
                <a:rPr lang="zh-CN" altLang="en-US" dirty="0">
                  <a:cs typeface="+mn-ea"/>
                  <a:sym typeface="+mn-lt"/>
                </a:rPr>
                <a:t>在这里输入您的主要叙述内容</a:t>
              </a:r>
              <a:endParaRPr lang="en-US" altLang="zh-CN" dirty="0">
                <a:cs typeface="+mn-ea"/>
                <a:sym typeface="+mn-lt"/>
              </a:endParaRPr>
            </a:p>
            <a:p>
              <a:r>
                <a:rPr lang="zh-CN" altLang="en-US" dirty="0" smtClean="0">
                  <a:cs typeface="+mn-ea"/>
                  <a:sym typeface="+mn-lt"/>
                </a:rPr>
                <a:t>请在这里输入您的主要叙述内容请在这里输入您的主要叙述内容</a:t>
              </a:r>
              <a:endParaRPr lang="en-US" altLang="zh-CN" dirty="0" smtClean="0">
                <a:cs typeface="+mn-ea"/>
                <a:sym typeface="+mn-lt"/>
              </a:endParaRPr>
            </a:p>
            <a:p>
              <a:endParaRPr lang="en-US" altLang="zh-CN" dirty="0" smtClean="0">
                <a:cs typeface="+mn-ea"/>
                <a:sym typeface="+mn-lt"/>
              </a:endParaRPr>
            </a:p>
            <a:p>
              <a:endParaRPr lang="en-US" altLang="zh-CN" dirty="0" smtClean="0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08071" y="3065929"/>
            <a:ext cx="6847660" cy="1412301"/>
            <a:chOff x="3208071" y="3446929"/>
            <a:chExt cx="6847660" cy="1412301"/>
          </a:xfrm>
        </p:grpSpPr>
        <p:sp>
          <p:nvSpPr>
            <p:cNvPr id="26" name="矩形 25"/>
            <p:cNvSpPr/>
            <p:nvPr/>
          </p:nvSpPr>
          <p:spPr>
            <a:xfrm>
              <a:off x="3208071" y="3446929"/>
              <a:ext cx="6847660" cy="11026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323248" y="3658901"/>
              <a:ext cx="6647974" cy="120032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cs typeface="+mn-ea"/>
                  <a:sym typeface="+mn-lt"/>
                </a:rPr>
                <a:t>请在这里输入您的主要叙述内容请</a:t>
              </a:r>
              <a:r>
                <a:rPr lang="zh-CN" altLang="en-US" dirty="0">
                  <a:cs typeface="+mn-ea"/>
                  <a:sym typeface="+mn-lt"/>
                </a:rPr>
                <a:t>在这里输入您的主要叙述内容</a:t>
              </a:r>
              <a:endParaRPr lang="en-US" altLang="zh-CN" dirty="0">
                <a:cs typeface="+mn-ea"/>
                <a:sym typeface="+mn-lt"/>
              </a:endParaRPr>
            </a:p>
            <a:p>
              <a:r>
                <a:rPr lang="zh-CN" altLang="en-US" dirty="0" smtClean="0">
                  <a:cs typeface="+mn-ea"/>
                  <a:sym typeface="+mn-lt"/>
                </a:rPr>
                <a:t>请在这里输入您的主要叙述内容请在这里输入您的主要叙述内容</a:t>
              </a:r>
              <a:endParaRPr lang="en-US" altLang="zh-CN" dirty="0" smtClean="0">
                <a:cs typeface="+mn-ea"/>
                <a:sym typeface="+mn-lt"/>
              </a:endParaRPr>
            </a:p>
            <a:p>
              <a:endParaRPr lang="en-US" altLang="zh-CN" dirty="0" smtClean="0">
                <a:cs typeface="+mn-ea"/>
                <a:sym typeface="+mn-lt"/>
              </a:endParaRPr>
            </a:p>
            <a:p>
              <a:endParaRPr lang="en-US" altLang="zh-CN" dirty="0" smtClean="0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208071" y="4509247"/>
            <a:ext cx="6847660" cy="1381283"/>
            <a:chOff x="3208071" y="4890247"/>
            <a:chExt cx="6847660" cy="1381283"/>
          </a:xfrm>
        </p:grpSpPr>
        <p:sp>
          <p:nvSpPr>
            <p:cNvPr id="29" name="矩形 28"/>
            <p:cNvSpPr/>
            <p:nvPr/>
          </p:nvSpPr>
          <p:spPr>
            <a:xfrm>
              <a:off x="3208071" y="4890247"/>
              <a:ext cx="6847660" cy="11026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23248" y="5071201"/>
              <a:ext cx="6647974" cy="120032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cs typeface="+mn-ea"/>
                  <a:sym typeface="+mn-lt"/>
                </a:rPr>
                <a:t>请在这里输入您的主要叙述内容请</a:t>
              </a:r>
              <a:r>
                <a:rPr lang="zh-CN" altLang="en-US" dirty="0">
                  <a:cs typeface="+mn-ea"/>
                  <a:sym typeface="+mn-lt"/>
                </a:rPr>
                <a:t>在这里输入您的主要叙述内容</a:t>
              </a:r>
              <a:endParaRPr lang="en-US" altLang="zh-CN" dirty="0">
                <a:cs typeface="+mn-ea"/>
                <a:sym typeface="+mn-lt"/>
              </a:endParaRPr>
            </a:p>
            <a:p>
              <a:r>
                <a:rPr lang="zh-CN" altLang="en-US" dirty="0" smtClean="0">
                  <a:cs typeface="+mn-ea"/>
                  <a:sym typeface="+mn-lt"/>
                </a:rPr>
                <a:t>请在这里输入您的主要叙述内容请在这里输入您的主要叙述内容</a:t>
              </a:r>
              <a:endParaRPr lang="en-US" altLang="zh-CN" dirty="0" smtClean="0">
                <a:cs typeface="+mn-ea"/>
                <a:sym typeface="+mn-lt"/>
              </a:endParaRPr>
            </a:p>
            <a:p>
              <a:endParaRPr lang="en-US" altLang="zh-CN" dirty="0" smtClean="0">
                <a:cs typeface="+mn-ea"/>
                <a:sym typeface="+mn-lt"/>
              </a:endParaRPr>
            </a:p>
            <a:p>
              <a:endParaRPr lang="en-US" altLang="zh-CN" dirty="0" smtClean="0"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423104" y="2722258"/>
            <a:ext cx="3376769" cy="2911006"/>
            <a:chOff x="7423104" y="2722258"/>
            <a:chExt cx="3376769" cy="2911006"/>
          </a:xfrm>
        </p:grpSpPr>
        <p:sp>
          <p:nvSpPr>
            <p:cNvPr id="17" name="等腰三角形 16"/>
            <p:cNvSpPr/>
            <p:nvPr/>
          </p:nvSpPr>
          <p:spPr>
            <a:xfrm flipV="1">
              <a:off x="7423104" y="2722258"/>
              <a:ext cx="3376769" cy="2911006"/>
            </a:xfrm>
            <a:prstGeom prst="triangle">
              <a:avLst/>
            </a:prstGeom>
            <a:solidFill>
              <a:srgbClr val="C769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200554" y="2799286"/>
              <a:ext cx="1800493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请在这里输入您</a:t>
              </a:r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的主要叙述内容</a:t>
              </a:r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请在这里输入您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的主要叙述内容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sz="2000" dirty="0" smtClean="0">
                <a:solidFill>
                  <a:srgbClr val="2D3E50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632610" y="4219083"/>
              <a:ext cx="875561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cs typeface="+mn-ea"/>
                  <a:sym typeface="+mn-lt"/>
                </a:rPr>
                <a:t>  </a:t>
              </a:r>
              <a:r>
                <a:rPr lang="en-US" altLang="zh-CN" sz="4800" dirty="0">
                  <a:solidFill>
                    <a:schemeClr val="bg1"/>
                  </a:solidFill>
                  <a:cs typeface="+mn-ea"/>
                  <a:sym typeface="+mn-lt"/>
                </a:rPr>
                <a:t>T</a:t>
              </a:r>
              <a:endParaRPr lang="en-US" altLang="zh-CN" sz="40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rot="5400000">
              <a:off x="9065625" y="3710057"/>
              <a:ext cx="0" cy="900000"/>
            </a:xfrm>
            <a:prstGeom prst="line">
              <a:avLst/>
            </a:prstGeom>
            <a:ln w="2222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1314213" y="2711127"/>
            <a:ext cx="3376769" cy="3136644"/>
            <a:chOff x="1314213" y="2711127"/>
            <a:chExt cx="3376769" cy="3136644"/>
          </a:xfrm>
        </p:grpSpPr>
        <p:sp>
          <p:nvSpPr>
            <p:cNvPr id="22" name="等腰三角形 21"/>
            <p:cNvSpPr/>
            <p:nvPr/>
          </p:nvSpPr>
          <p:spPr>
            <a:xfrm>
              <a:off x="1314213" y="2711127"/>
              <a:ext cx="3376769" cy="2911006"/>
            </a:xfrm>
            <a:prstGeom prst="triangle">
              <a:avLst/>
            </a:prstGeom>
            <a:solidFill>
              <a:srgbClr val="F86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506027" y="3287531"/>
              <a:ext cx="909223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cs typeface="+mn-ea"/>
                  <a:sym typeface="+mn-lt"/>
                </a:rPr>
                <a:t>  </a:t>
              </a:r>
              <a:r>
                <a:rPr lang="en-US" altLang="zh-CN" sz="4800" dirty="0" smtClean="0">
                  <a:solidFill>
                    <a:schemeClr val="bg1"/>
                  </a:solidFill>
                  <a:cs typeface="+mn-ea"/>
                  <a:sym typeface="+mn-lt"/>
                </a:rPr>
                <a:t>S</a:t>
              </a:r>
              <a:endParaRPr lang="en-US" altLang="zh-CN" sz="40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rot="5400000">
              <a:off x="3012808" y="3715295"/>
              <a:ext cx="0" cy="900000"/>
            </a:xfrm>
            <a:prstGeom prst="line">
              <a:avLst/>
            </a:prstGeom>
            <a:ln w="22225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2167693" y="4370443"/>
              <a:ext cx="1800493" cy="147732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请在这里输入您</a:t>
              </a:r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的主要叙述内容</a:t>
              </a:r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请在这里输入您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的主要叙述内容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350271" y="2689412"/>
            <a:ext cx="3376769" cy="2911006"/>
            <a:chOff x="3350271" y="2689412"/>
            <a:chExt cx="3376769" cy="2911006"/>
          </a:xfrm>
        </p:grpSpPr>
        <p:sp>
          <p:nvSpPr>
            <p:cNvPr id="27" name="等腰三角形 26"/>
            <p:cNvSpPr/>
            <p:nvPr/>
          </p:nvSpPr>
          <p:spPr>
            <a:xfrm flipV="1">
              <a:off x="3350271" y="2689412"/>
              <a:ext cx="3376769" cy="2911006"/>
            </a:xfrm>
            <a:prstGeom prst="triangle">
              <a:avLst/>
            </a:prstGeom>
            <a:solidFill>
              <a:srgbClr val="FBA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138408" y="2816509"/>
              <a:ext cx="1800493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请在这里输入您</a:t>
              </a:r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的主要叙述内容</a:t>
              </a:r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请在这里输入您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的主要叙述内容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sz="2000" dirty="0" smtClean="0">
                <a:solidFill>
                  <a:srgbClr val="2D3E50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441349" y="4219084"/>
              <a:ext cx="1079142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cs typeface="+mn-ea"/>
                  <a:sym typeface="+mn-lt"/>
                </a:rPr>
                <a:t>  </a:t>
              </a:r>
              <a:r>
                <a:rPr lang="en-US" altLang="zh-CN" sz="4800" dirty="0" smtClean="0">
                  <a:solidFill>
                    <a:schemeClr val="bg1"/>
                  </a:solidFill>
                  <a:cs typeface="+mn-ea"/>
                  <a:sym typeface="+mn-lt"/>
                </a:rPr>
                <a:t>W</a:t>
              </a:r>
              <a:endParaRPr lang="en-US" altLang="zh-CN" sz="40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 rot="5400000">
              <a:off x="4988024" y="3710057"/>
              <a:ext cx="0" cy="900000"/>
            </a:xfrm>
            <a:prstGeom prst="line">
              <a:avLst/>
            </a:prstGeom>
            <a:ln w="2222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5370789" y="2699531"/>
            <a:ext cx="3376769" cy="3102411"/>
            <a:chOff x="5370789" y="2699531"/>
            <a:chExt cx="3376769" cy="3102411"/>
          </a:xfrm>
        </p:grpSpPr>
        <p:sp>
          <p:nvSpPr>
            <p:cNvPr id="32" name="等腰三角形 31"/>
            <p:cNvSpPr/>
            <p:nvPr/>
          </p:nvSpPr>
          <p:spPr>
            <a:xfrm>
              <a:off x="5370789" y="2699531"/>
              <a:ext cx="3376769" cy="2911006"/>
            </a:xfrm>
            <a:prstGeom prst="triangle">
              <a:avLst/>
            </a:prstGeom>
            <a:solidFill>
              <a:srgbClr val="04BF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622643" y="3287530"/>
              <a:ext cx="891591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cs typeface="+mn-ea"/>
                  <a:sym typeface="+mn-lt"/>
                </a:rPr>
                <a:t>  </a:t>
              </a:r>
              <a:r>
                <a:rPr lang="en-US" altLang="zh-CN" sz="4800" dirty="0" smtClean="0">
                  <a:solidFill>
                    <a:schemeClr val="bg1"/>
                  </a:solidFill>
                  <a:cs typeface="+mn-ea"/>
                  <a:sym typeface="+mn-lt"/>
                </a:rPr>
                <a:t>O</a:t>
              </a:r>
              <a:endParaRPr lang="en-US" altLang="zh-CN" sz="40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rot="5400000">
              <a:off x="7059196" y="3711246"/>
              <a:ext cx="0" cy="900000"/>
            </a:xfrm>
            <a:prstGeom prst="line">
              <a:avLst/>
            </a:prstGeom>
            <a:ln w="22225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6161941" y="4324614"/>
              <a:ext cx="1800493" cy="147732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请在这里输入您</a:t>
              </a:r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的主要叙述内容</a:t>
              </a:r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请在这里输入您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的主要叙述内容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816012" y="2478109"/>
            <a:ext cx="982391" cy="3611419"/>
            <a:chOff x="2816012" y="2904829"/>
            <a:chExt cx="982391" cy="3611419"/>
          </a:xfrm>
        </p:grpSpPr>
        <p:sp>
          <p:nvSpPr>
            <p:cNvPr id="17" name="圆角矩形 16"/>
            <p:cNvSpPr/>
            <p:nvPr/>
          </p:nvSpPr>
          <p:spPr>
            <a:xfrm rot="482386">
              <a:off x="2869936" y="3548279"/>
              <a:ext cx="928467" cy="2967969"/>
            </a:xfrm>
            <a:prstGeom prst="roundRect">
              <a:avLst/>
            </a:prstGeom>
            <a:solidFill>
              <a:srgbClr val="C769D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482386">
              <a:off x="2816012" y="3466219"/>
              <a:ext cx="928467" cy="2967969"/>
            </a:xfrm>
            <a:prstGeom prst="roundRect">
              <a:avLst/>
            </a:prstGeom>
            <a:solidFill>
              <a:srgbClr val="C769D8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229322" y="3602958"/>
              <a:ext cx="196947" cy="19694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rot="240000">
              <a:off x="3314567" y="2904829"/>
              <a:ext cx="0" cy="756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-480000" flipH="1">
              <a:off x="3371731" y="2911787"/>
              <a:ext cx="28007" cy="8180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 rot="5858324">
              <a:off x="2068785" y="5009067"/>
              <a:ext cx="2339102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宏观利好</a:t>
              </a:r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表现三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63993" y="1584960"/>
            <a:ext cx="2820216" cy="1012874"/>
            <a:chOff x="963993" y="2011680"/>
            <a:chExt cx="2820216" cy="1012874"/>
          </a:xfrm>
        </p:grpSpPr>
        <p:grpSp>
          <p:nvGrpSpPr>
            <p:cNvPr id="24" name="组合 23"/>
            <p:cNvGrpSpPr/>
            <p:nvPr/>
          </p:nvGrpSpPr>
          <p:grpSpPr>
            <a:xfrm>
              <a:off x="1125415" y="2532185"/>
              <a:ext cx="251488" cy="355469"/>
              <a:chOff x="1125415" y="2349306"/>
              <a:chExt cx="251488" cy="355469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1125415" y="2349306"/>
                <a:ext cx="0" cy="323556"/>
              </a:xfrm>
              <a:prstGeom prst="line">
                <a:avLst/>
              </a:prstGeom>
              <a:ln w="63500">
                <a:solidFill>
                  <a:srgbClr val="A6A6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249680" y="2377442"/>
                <a:ext cx="0" cy="216000"/>
              </a:xfrm>
              <a:prstGeom prst="line">
                <a:avLst/>
              </a:prstGeom>
              <a:ln w="63500">
                <a:solidFill>
                  <a:srgbClr val="A6A6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376903" y="2381219"/>
                <a:ext cx="0" cy="323556"/>
              </a:xfrm>
              <a:prstGeom prst="line">
                <a:avLst/>
              </a:prstGeom>
              <a:ln w="63500">
                <a:solidFill>
                  <a:srgbClr val="A6A6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任意多边形 24"/>
            <p:cNvSpPr/>
            <p:nvPr/>
          </p:nvSpPr>
          <p:spPr>
            <a:xfrm>
              <a:off x="963993" y="2011680"/>
              <a:ext cx="2820216" cy="1012874"/>
            </a:xfrm>
            <a:custGeom>
              <a:avLst/>
              <a:gdLst>
                <a:gd name="connsiteX0" fmla="*/ 2357681 w 2820216"/>
                <a:gd name="connsiteY0" fmla="*/ 112267 h 1012874"/>
                <a:gd name="connsiteX1" fmla="*/ 1997681 w 2820216"/>
                <a:gd name="connsiteY1" fmla="*/ 506437 h 1012874"/>
                <a:gd name="connsiteX2" fmla="*/ 2357681 w 2820216"/>
                <a:gd name="connsiteY2" fmla="*/ 900607 h 1012874"/>
                <a:gd name="connsiteX3" fmla="*/ 2717681 w 2820216"/>
                <a:gd name="connsiteY3" fmla="*/ 506437 h 1012874"/>
                <a:gd name="connsiteX4" fmla="*/ 2357681 w 2820216"/>
                <a:gd name="connsiteY4" fmla="*/ 112267 h 1012874"/>
                <a:gd name="connsiteX5" fmla="*/ 2357681 w 2820216"/>
                <a:gd name="connsiteY5" fmla="*/ 0 h 1012874"/>
                <a:gd name="connsiteX6" fmla="*/ 2820216 w 2820216"/>
                <a:gd name="connsiteY6" fmla="*/ 506437 h 1012874"/>
                <a:gd name="connsiteX7" fmla="*/ 2357681 w 2820216"/>
                <a:gd name="connsiteY7" fmla="*/ 1012874 h 1012874"/>
                <a:gd name="connsiteX8" fmla="*/ 1974140 w 2820216"/>
                <a:gd name="connsiteY8" fmla="*/ 789591 h 1012874"/>
                <a:gd name="connsiteX9" fmla="*/ 1942447 w 2820216"/>
                <a:gd name="connsiteY9" fmla="*/ 725660 h 1012874"/>
                <a:gd name="connsiteX10" fmla="*/ 1940050 w 2820216"/>
                <a:gd name="connsiteY10" fmla="*/ 727276 h 1012874"/>
                <a:gd name="connsiteX11" fmla="*/ 1919030 w 2820216"/>
                <a:gd name="connsiteY11" fmla="*/ 731520 h 1012874"/>
                <a:gd name="connsiteX12" fmla="*/ 1703032 w 2820216"/>
                <a:gd name="connsiteY12" fmla="*/ 731520 h 1012874"/>
                <a:gd name="connsiteX13" fmla="*/ 1649031 w 2820216"/>
                <a:gd name="connsiteY13" fmla="*/ 677519 h 1012874"/>
                <a:gd name="connsiteX14" fmla="*/ 1649031 w 2820216"/>
                <a:gd name="connsiteY14" fmla="*/ 580554 h 1012874"/>
                <a:gd name="connsiteX15" fmla="*/ 45576 w 2820216"/>
                <a:gd name="connsiteY15" fmla="*/ 580554 h 1012874"/>
                <a:gd name="connsiteX16" fmla="*/ 0 w 2820216"/>
                <a:gd name="connsiteY16" fmla="*/ 534978 h 1012874"/>
                <a:gd name="connsiteX17" fmla="*/ 0 w 2820216"/>
                <a:gd name="connsiteY17" fmla="*/ 477896 h 1012874"/>
                <a:gd name="connsiteX18" fmla="*/ 45576 w 2820216"/>
                <a:gd name="connsiteY18" fmla="*/ 432320 h 1012874"/>
                <a:gd name="connsiteX19" fmla="*/ 1649031 w 2820216"/>
                <a:gd name="connsiteY19" fmla="*/ 432320 h 1012874"/>
                <a:gd name="connsiteX20" fmla="*/ 1649031 w 2820216"/>
                <a:gd name="connsiteY20" fmla="*/ 335354 h 1012874"/>
                <a:gd name="connsiteX21" fmla="*/ 1703032 w 2820216"/>
                <a:gd name="connsiteY21" fmla="*/ 281353 h 1012874"/>
                <a:gd name="connsiteX22" fmla="*/ 1919030 w 2820216"/>
                <a:gd name="connsiteY22" fmla="*/ 281353 h 1012874"/>
                <a:gd name="connsiteX23" fmla="*/ 1940050 w 2820216"/>
                <a:gd name="connsiteY23" fmla="*/ 285597 h 1012874"/>
                <a:gd name="connsiteX24" fmla="*/ 1942448 w 2820216"/>
                <a:gd name="connsiteY24" fmla="*/ 287214 h 1012874"/>
                <a:gd name="connsiteX25" fmla="*/ 1974140 w 2820216"/>
                <a:gd name="connsiteY25" fmla="*/ 223284 h 1012874"/>
                <a:gd name="connsiteX26" fmla="*/ 2357681 w 2820216"/>
                <a:gd name="connsiteY26" fmla="*/ 0 h 101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820216" h="1012874">
                  <a:moveTo>
                    <a:pt x="2357681" y="112267"/>
                  </a:moveTo>
                  <a:cubicBezTo>
                    <a:pt x="2158858" y="112267"/>
                    <a:pt x="1997681" y="288743"/>
                    <a:pt x="1997681" y="506437"/>
                  </a:cubicBezTo>
                  <a:cubicBezTo>
                    <a:pt x="1997681" y="724131"/>
                    <a:pt x="2158858" y="900607"/>
                    <a:pt x="2357681" y="900607"/>
                  </a:cubicBezTo>
                  <a:cubicBezTo>
                    <a:pt x="2556504" y="900607"/>
                    <a:pt x="2717681" y="724131"/>
                    <a:pt x="2717681" y="506437"/>
                  </a:cubicBezTo>
                  <a:cubicBezTo>
                    <a:pt x="2717681" y="288743"/>
                    <a:pt x="2556504" y="112267"/>
                    <a:pt x="2357681" y="112267"/>
                  </a:cubicBezTo>
                  <a:close/>
                  <a:moveTo>
                    <a:pt x="2357681" y="0"/>
                  </a:moveTo>
                  <a:cubicBezTo>
                    <a:pt x="2613132" y="0"/>
                    <a:pt x="2820216" y="226740"/>
                    <a:pt x="2820216" y="506437"/>
                  </a:cubicBezTo>
                  <a:cubicBezTo>
                    <a:pt x="2820216" y="786134"/>
                    <a:pt x="2613132" y="1012874"/>
                    <a:pt x="2357681" y="1012874"/>
                  </a:cubicBezTo>
                  <a:cubicBezTo>
                    <a:pt x="2198024" y="1012874"/>
                    <a:pt x="2057261" y="924304"/>
                    <a:pt x="1974140" y="789591"/>
                  </a:cubicBezTo>
                  <a:lnTo>
                    <a:pt x="1942447" y="725660"/>
                  </a:lnTo>
                  <a:lnTo>
                    <a:pt x="1940050" y="727276"/>
                  </a:lnTo>
                  <a:cubicBezTo>
                    <a:pt x="1933589" y="730009"/>
                    <a:pt x="1926486" y="731520"/>
                    <a:pt x="1919030" y="731520"/>
                  </a:cubicBezTo>
                  <a:lnTo>
                    <a:pt x="1703032" y="731520"/>
                  </a:lnTo>
                  <a:cubicBezTo>
                    <a:pt x="1673208" y="731520"/>
                    <a:pt x="1649031" y="707343"/>
                    <a:pt x="1649031" y="677519"/>
                  </a:cubicBezTo>
                  <a:lnTo>
                    <a:pt x="1649031" y="580554"/>
                  </a:lnTo>
                  <a:lnTo>
                    <a:pt x="45576" y="580554"/>
                  </a:lnTo>
                  <a:cubicBezTo>
                    <a:pt x="20405" y="580554"/>
                    <a:pt x="0" y="560149"/>
                    <a:pt x="0" y="534978"/>
                  </a:cubicBezTo>
                  <a:lnTo>
                    <a:pt x="0" y="477896"/>
                  </a:lnTo>
                  <a:cubicBezTo>
                    <a:pt x="0" y="452725"/>
                    <a:pt x="20405" y="432320"/>
                    <a:pt x="45576" y="432320"/>
                  </a:cubicBezTo>
                  <a:lnTo>
                    <a:pt x="1649031" y="432320"/>
                  </a:lnTo>
                  <a:lnTo>
                    <a:pt x="1649031" y="335354"/>
                  </a:lnTo>
                  <a:cubicBezTo>
                    <a:pt x="1649031" y="305530"/>
                    <a:pt x="1673208" y="281353"/>
                    <a:pt x="1703032" y="281353"/>
                  </a:cubicBezTo>
                  <a:lnTo>
                    <a:pt x="1919030" y="281353"/>
                  </a:lnTo>
                  <a:cubicBezTo>
                    <a:pt x="1926486" y="281353"/>
                    <a:pt x="1933589" y="282864"/>
                    <a:pt x="1940050" y="285597"/>
                  </a:cubicBezTo>
                  <a:lnTo>
                    <a:pt x="1942448" y="287214"/>
                  </a:lnTo>
                  <a:lnTo>
                    <a:pt x="1974140" y="223284"/>
                  </a:lnTo>
                  <a:cubicBezTo>
                    <a:pt x="2057261" y="88570"/>
                    <a:pt x="2198024" y="0"/>
                    <a:pt x="235768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11241" y="2347854"/>
            <a:ext cx="1130740" cy="3574714"/>
            <a:chOff x="3711241" y="2774574"/>
            <a:chExt cx="1130740" cy="3574714"/>
          </a:xfrm>
        </p:grpSpPr>
        <p:sp>
          <p:nvSpPr>
            <p:cNvPr id="30" name="圆角矩形 29"/>
            <p:cNvSpPr/>
            <p:nvPr/>
          </p:nvSpPr>
          <p:spPr>
            <a:xfrm rot="20710967">
              <a:off x="3913514" y="3516492"/>
              <a:ext cx="928467" cy="2832796"/>
            </a:xfrm>
            <a:prstGeom prst="roundRect">
              <a:avLst/>
            </a:prstGeom>
            <a:solidFill>
              <a:srgbClr val="04BFB1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 rot="20710967">
              <a:off x="3831453" y="3462567"/>
              <a:ext cx="928467" cy="2832796"/>
            </a:xfrm>
            <a:prstGeom prst="roundRect">
              <a:avLst/>
            </a:prstGeom>
            <a:solidFill>
              <a:srgbClr val="04BFB1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788939" y="3686896"/>
              <a:ext cx="196947" cy="19694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 rot="20580000">
              <a:off x="3711241" y="2779316"/>
              <a:ext cx="0" cy="972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19860000" flipH="1">
              <a:off x="3748355" y="2774574"/>
              <a:ext cx="28007" cy="792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 rot="4514974">
              <a:off x="3178987" y="4867721"/>
              <a:ext cx="2339102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宏观利好</a:t>
              </a:r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表现二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532817" y="2477482"/>
            <a:ext cx="2188854" cy="3001312"/>
            <a:chOff x="3532817" y="2904202"/>
            <a:chExt cx="2188854" cy="3001312"/>
          </a:xfrm>
        </p:grpSpPr>
        <p:sp>
          <p:nvSpPr>
            <p:cNvPr id="37" name="圆角矩形 36"/>
            <p:cNvSpPr/>
            <p:nvPr/>
          </p:nvSpPr>
          <p:spPr>
            <a:xfrm rot="19388844">
              <a:off x="4793204" y="2937545"/>
              <a:ext cx="928467" cy="2967969"/>
            </a:xfrm>
            <a:prstGeom prst="roundRect">
              <a:avLst/>
            </a:prstGeom>
            <a:solidFill>
              <a:srgbClr val="F860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 rot="19388844">
              <a:off x="4711144" y="2911757"/>
              <a:ext cx="928467" cy="2967969"/>
            </a:xfrm>
            <a:prstGeom prst="roundRect">
              <a:avLst/>
            </a:prstGeom>
            <a:solidFill>
              <a:srgbClr val="F86070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307419" y="3263112"/>
              <a:ext cx="196947" cy="19694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rot="18840000">
              <a:off x="4018817" y="2504305"/>
              <a:ext cx="0" cy="972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18120000" flipH="1">
              <a:off x="4042413" y="2468206"/>
              <a:ext cx="28007" cy="900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41"/>
            <p:cNvSpPr txBox="1"/>
            <p:nvPr/>
          </p:nvSpPr>
          <p:spPr>
            <a:xfrm rot="3143800">
              <a:off x="4132869" y="4302089"/>
              <a:ext cx="2339102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宏观利好表现一</a:t>
              </a: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8412976" y="2165512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rgbClr val="2D3E50"/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2D3E50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412975" y="3457123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rgbClr val="2D3E50"/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2D3E50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412975" y="4617086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rgbClr val="2D3E50"/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2D3E50"/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479241" y="2165512"/>
            <a:ext cx="675249" cy="675249"/>
            <a:chOff x="7479241" y="2592232"/>
            <a:chExt cx="675249" cy="675249"/>
          </a:xfrm>
        </p:grpSpPr>
        <p:sp>
          <p:nvSpPr>
            <p:cNvPr id="47" name="椭圆 46"/>
            <p:cNvSpPr/>
            <p:nvPr/>
          </p:nvSpPr>
          <p:spPr>
            <a:xfrm>
              <a:off x="7479241" y="2592232"/>
              <a:ext cx="675249" cy="675249"/>
            </a:xfrm>
            <a:prstGeom prst="ellipse">
              <a:avLst/>
            </a:prstGeom>
            <a:solidFill>
              <a:srgbClr val="F86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560221" y="2667866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479238" y="4566316"/>
            <a:ext cx="675249" cy="675249"/>
            <a:chOff x="7479238" y="4993036"/>
            <a:chExt cx="675249" cy="675249"/>
          </a:xfrm>
        </p:grpSpPr>
        <p:sp>
          <p:nvSpPr>
            <p:cNvPr id="50" name="椭圆 49"/>
            <p:cNvSpPr/>
            <p:nvPr/>
          </p:nvSpPr>
          <p:spPr>
            <a:xfrm>
              <a:off x="7479238" y="4993036"/>
              <a:ext cx="675249" cy="675249"/>
            </a:xfrm>
            <a:prstGeom prst="ellipse">
              <a:avLst/>
            </a:prstGeom>
            <a:solidFill>
              <a:srgbClr val="C769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552653" y="5068054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479239" y="3365914"/>
            <a:ext cx="675249" cy="675249"/>
            <a:chOff x="7479239" y="3792634"/>
            <a:chExt cx="675249" cy="675249"/>
          </a:xfrm>
        </p:grpSpPr>
        <p:sp>
          <p:nvSpPr>
            <p:cNvPr id="53" name="椭圆 52"/>
            <p:cNvSpPr/>
            <p:nvPr/>
          </p:nvSpPr>
          <p:spPr>
            <a:xfrm>
              <a:off x="7479239" y="3792634"/>
              <a:ext cx="675249" cy="675249"/>
            </a:xfrm>
            <a:prstGeom prst="ellipse">
              <a:avLst/>
            </a:prstGeom>
            <a:solidFill>
              <a:srgbClr val="04BF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552397" y="3883843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11887" y="2581041"/>
            <a:ext cx="4394433" cy="3403618"/>
          </a:xfrm>
          <a:prstGeom prst="rect">
            <a:avLst/>
          </a:prstGeom>
          <a:noFill/>
          <a:ln w="25400">
            <a:solidFill>
              <a:srgbClr val="F86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25835" y="2581041"/>
            <a:ext cx="4394433" cy="3403618"/>
          </a:xfrm>
          <a:prstGeom prst="rect">
            <a:avLst/>
          </a:prstGeom>
          <a:noFill/>
          <a:ln w="25400">
            <a:solidFill>
              <a:srgbClr val="04B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211888" y="1709113"/>
            <a:ext cx="4394433" cy="707887"/>
            <a:chOff x="1211888" y="2035313"/>
            <a:chExt cx="4394433" cy="707887"/>
          </a:xfrm>
          <a:solidFill>
            <a:srgbClr val="F86070"/>
          </a:solidFill>
        </p:grpSpPr>
        <p:sp>
          <p:nvSpPr>
            <p:cNvPr id="19" name="矩形 18"/>
            <p:cNvSpPr/>
            <p:nvPr/>
          </p:nvSpPr>
          <p:spPr>
            <a:xfrm>
              <a:off x="1211888" y="2035313"/>
              <a:ext cx="4394433" cy="7078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572190" y="2073580"/>
              <a:ext cx="1521570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成   绩</a:t>
              </a:r>
              <a:endParaRPr lang="zh-CN" altLang="en-US" sz="3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25836" y="1709113"/>
            <a:ext cx="4394433" cy="707887"/>
            <a:chOff x="6625836" y="2035313"/>
            <a:chExt cx="4394433" cy="707887"/>
          </a:xfrm>
          <a:solidFill>
            <a:srgbClr val="04BFB1"/>
          </a:solidFill>
        </p:grpSpPr>
        <p:sp>
          <p:nvSpPr>
            <p:cNvPr id="22" name="矩形 21"/>
            <p:cNvSpPr/>
            <p:nvPr/>
          </p:nvSpPr>
          <p:spPr>
            <a:xfrm>
              <a:off x="6625836" y="2035313"/>
              <a:ext cx="4394433" cy="7078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131195" y="2073815"/>
              <a:ext cx="1383712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DFDFD"/>
                  </a:solidFill>
                  <a:cs typeface="+mn-ea"/>
                  <a:sym typeface="+mn-lt"/>
                </a:rPr>
                <a:t>思  考</a:t>
              </a:r>
              <a:endParaRPr lang="zh-CN" altLang="en-US" sz="3600" b="1" dirty="0">
                <a:solidFill>
                  <a:srgbClr val="FDFDF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1581500" y="3031597"/>
            <a:ext cx="179882" cy="179882"/>
          </a:xfrm>
          <a:prstGeom prst="ellipse">
            <a:avLst/>
          </a:prstGeom>
          <a:solidFill>
            <a:srgbClr val="F86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581500" y="4035111"/>
            <a:ext cx="179882" cy="179882"/>
          </a:xfrm>
          <a:prstGeom prst="ellipse">
            <a:avLst/>
          </a:prstGeom>
          <a:solidFill>
            <a:srgbClr val="F86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581500" y="5111873"/>
            <a:ext cx="179882" cy="179882"/>
          </a:xfrm>
          <a:prstGeom prst="ellipse">
            <a:avLst/>
          </a:prstGeom>
          <a:solidFill>
            <a:srgbClr val="F86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26528" y="2828567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请在这里输入您的主要叙述内容</a:t>
            </a:r>
            <a:endParaRPr lang="en-US" altLang="zh-CN" sz="1600" dirty="0" smtClean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请在这里输入您的主要叙述内容</a:t>
            </a:r>
            <a:endParaRPr lang="en-US" altLang="zh-CN" sz="1600" dirty="0">
              <a:cs typeface="+mn-ea"/>
              <a:sym typeface="+mn-lt"/>
            </a:endParaRPr>
          </a:p>
          <a:p>
            <a:endParaRPr lang="en-US" altLang="zh-CN" sz="1600" dirty="0" smtClean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026527" y="3859029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请在这里输入您的主要叙述内容</a:t>
            </a:r>
            <a:endParaRPr lang="en-US" altLang="zh-CN" sz="1600" dirty="0" smtClean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请在这里输入您的主要叙述内容</a:t>
            </a:r>
            <a:endParaRPr lang="en-US" altLang="zh-CN" sz="1600" dirty="0">
              <a:cs typeface="+mn-ea"/>
              <a:sym typeface="+mn-lt"/>
            </a:endParaRPr>
          </a:p>
          <a:p>
            <a:endParaRPr lang="en-US" altLang="zh-CN" sz="1600" dirty="0" smtClean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026527" y="4964441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请在这里输入您的主要叙述内容</a:t>
            </a:r>
            <a:endParaRPr lang="en-US" altLang="zh-CN" sz="1600" dirty="0" smtClean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请在这里输入您的主要叙述内容</a:t>
            </a:r>
            <a:endParaRPr lang="en-US" altLang="zh-CN" sz="1600" dirty="0">
              <a:cs typeface="+mn-ea"/>
              <a:sym typeface="+mn-lt"/>
            </a:endParaRPr>
          </a:p>
          <a:p>
            <a:endParaRPr lang="en-US" altLang="zh-CN" sz="1600" dirty="0" smtClean="0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085388" y="3031597"/>
            <a:ext cx="179882" cy="179882"/>
          </a:xfrm>
          <a:prstGeom prst="ellipse">
            <a:avLst/>
          </a:prstGeom>
          <a:solidFill>
            <a:srgbClr val="04B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085388" y="4035111"/>
            <a:ext cx="179882" cy="179882"/>
          </a:xfrm>
          <a:prstGeom prst="ellipse">
            <a:avLst/>
          </a:prstGeom>
          <a:solidFill>
            <a:srgbClr val="04B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085388" y="5111873"/>
            <a:ext cx="179882" cy="179882"/>
          </a:xfrm>
          <a:prstGeom prst="ellipse">
            <a:avLst/>
          </a:prstGeom>
          <a:solidFill>
            <a:srgbClr val="04B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530416" y="2828567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请在这里输入您的主要叙述内容</a:t>
            </a:r>
            <a:endParaRPr lang="en-US" altLang="zh-CN" sz="1600" dirty="0" smtClean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请在这里输入您的主要叙述内容</a:t>
            </a:r>
            <a:endParaRPr lang="en-US" altLang="zh-CN" sz="1600" dirty="0">
              <a:cs typeface="+mn-ea"/>
              <a:sym typeface="+mn-lt"/>
            </a:endParaRPr>
          </a:p>
          <a:p>
            <a:endParaRPr lang="en-US" altLang="zh-CN" sz="1600" dirty="0" smtClean="0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530415" y="3859029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请在这里输入您的主要叙述内容</a:t>
            </a:r>
            <a:endParaRPr lang="en-US" altLang="zh-CN" sz="1600" dirty="0" smtClean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请在这里输入您的主要叙述内容</a:t>
            </a:r>
            <a:endParaRPr lang="en-US" altLang="zh-CN" sz="1600" dirty="0">
              <a:cs typeface="+mn-ea"/>
              <a:sym typeface="+mn-lt"/>
            </a:endParaRPr>
          </a:p>
          <a:p>
            <a:endParaRPr lang="en-US" altLang="zh-CN" sz="1600" dirty="0" smtClean="0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530415" y="4964441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请在这里输入您的主要叙述内容</a:t>
            </a:r>
            <a:endParaRPr lang="en-US" altLang="zh-CN" sz="1600" dirty="0" smtClean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请在这里输入您的主要叙述内容</a:t>
            </a:r>
            <a:endParaRPr lang="en-US" altLang="zh-CN" sz="1600" dirty="0">
              <a:cs typeface="+mn-ea"/>
              <a:sym typeface="+mn-lt"/>
            </a:endParaRPr>
          </a:p>
          <a:p>
            <a:endParaRPr lang="en-US" altLang="zh-CN" sz="1600" dirty="0" smtClean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 animBg="1"/>
      <p:bldP spid="31" grpId="0" animBg="1"/>
      <p:bldP spid="32" grpId="0" animBg="1"/>
      <p:bldP spid="33" grpId="0"/>
      <p:bldP spid="34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/>
          <a:srcRect b="29919"/>
          <a:stretch/>
        </p:blipFill>
        <p:spPr>
          <a:xfrm>
            <a:off x="0" y="3184294"/>
            <a:ext cx="12192000" cy="3673706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 rot="10800000">
            <a:off x="3032954" y="3184291"/>
            <a:ext cx="6096000" cy="3715473"/>
            <a:chOff x="0" y="-1"/>
            <a:chExt cx="12824748" cy="37154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F86070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206187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FBAF0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412374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04BFB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9618561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C769D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033196" y="926156"/>
            <a:ext cx="8095515" cy="2258138"/>
            <a:chOff x="2033196" y="1523446"/>
            <a:chExt cx="8095515" cy="2258138"/>
          </a:xfrm>
        </p:grpSpPr>
        <p:sp>
          <p:nvSpPr>
            <p:cNvPr id="38" name="椭圆 37"/>
            <p:cNvSpPr/>
            <p:nvPr/>
          </p:nvSpPr>
          <p:spPr>
            <a:xfrm>
              <a:off x="2033196" y="1523449"/>
              <a:ext cx="2258135" cy="2258135"/>
            </a:xfrm>
            <a:prstGeom prst="ellipse">
              <a:avLst/>
            </a:prstGeom>
            <a:gradFill>
              <a:gsLst>
                <a:gs pos="0">
                  <a:srgbClr val="C769D8"/>
                </a:gs>
                <a:gs pos="100000">
                  <a:srgbClr val="C769D8"/>
                </a:gs>
              </a:gsLst>
              <a:lin ang="5400000" scaled="1"/>
            </a:gra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dirty="0" smtClean="0">
                  <a:solidFill>
                    <a:prstClr val="white"/>
                  </a:solidFill>
                  <a:cs typeface="+mn-ea"/>
                  <a:sym typeface="+mn-lt"/>
                </a:rPr>
                <a:t>汇</a:t>
              </a:r>
              <a:endParaRPr lang="zh-CN" altLang="en-US" sz="8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78989" y="1523449"/>
              <a:ext cx="2258135" cy="2258135"/>
            </a:xfrm>
            <a:prstGeom prst="ellipse">
              <a:avLst/>
            </a:prstGeom>
            <a:solidFill>
              <a:srgbClr val="FBAF01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dirty="0">
                  <a:solidFill>
                    <a:prstClr val="white"/>
                  </a:solidFill>
                  <a:cs typeface="+mn-ea"/>
                  <a:sym typeface="+mn-lt"/>
                </a:rPr>
                <a:t>报</a:t>
              </a:r>
            </a:p>
          </p:txBody>
        </p:sp>
        <p:sp>
          <p:nvSpPr>
            <p:cNvPr id="40" name="椭圆 39"/>
            <p:cNvSpPr/>
            <p:nvPr/>
          </p:nvSpPr>
          <p:spPr>
            <a:xfrm>
              <a:off x="5924782" y="1523448"/>
              <a:ext cx="2258135" cy="2258135"/>
            </a:xfrm>
            <a:prstGeom prst="ellipse">
              <a:avLst/>
            </a:prstGeom>
            <a:solidFill>
              <a:srgbClr val="04BFB1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dirty="0" smtClean="0">
                  <a:solidFill>
                    <a:prstClr val="white"/>
                  </a:solidFill>
                  <a:cs typeface="+mn-ea"/>
                  <a:sym typeface="+mn-lt"/>
                </a:rPr>
                <a:t>完</a:t>
              </a:r>
              <a:endParaRPr lang="zh-CN" altLang="en-US" sz="8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7870576" y="1523446"/>
              <a:ext cx="2258135" cy="2258135"/>
            </a:xfrm>
            <a:prstGeom prst="ellipse">
              <a:avLst/>
            </a:prstGeom>
            <a:solidFill>
              <a:srgbClr val="C769D8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dirty="0">
                  <a:solidFill>
                    <a:prstClr val="white"/>
                  </a:solidFill>
                  <a:cs typeface="+mn-ea"/>
                  <a:sym typeface="+mn-lt"/>
                </a:rPr>
                <a:t>毕</a:t>
              </a:r>
            </a:p>
          </p:txBody>
        </p:sp>
      </p:grpSp>
      <p:sp>
        <p:nvSpPr>
          <p:cNvPr id="31" name="矩形 30"/>
          <p:cNvSpPr/>
          <p:nvPr/>
        </p:nvSpPr>
        <p:spPr bwMode="auto">
          <a:xfrm>
            <a:off x="2862798" y="3611729"/>
            <a:ext cx="64663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阿里巴巴普惠体 H" panose="00020600040101010101" pitchFamily="18" charset="-122"/>
                <a:sym typeface="+mn-lt"/>
              </a:rPr>
              <a:t>论文开题报告答辩模板</a:t>
            </a:r>
          </a:p>
        </p:txBody>
      </p:sp>
      <p:sp>
        <p:nvSpPr>
          <p:cNvPr id="44" name="右大括号 43"/>
          <p:cNvSpPr/>
          <p:nvPr/>
        </p:nvSpPr>
        <p:spPr>
          <a:xfrm rot="5400000">
            <a:off x="5691802" y="490504"/>
            <a:ext cx="808388" cy="7304807"/>
          </a:xfrm>
          <a:prstGeom prst="rightBrace">
            <a:avLst>
              <a:gd name="adj1" fmla="val 119952"/>
              <a:gd name="adj2" fmla="val 50000"/>
            </a:avLst>
          </a:prstGeom>
          <a:ln w="222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4840024" y="4778078"/>
            <a:ext cx="2511944" cy="48613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汇报人：</a:t>
            </a:r>
            <a:r>
              <a:rPr lang="en-US" altLang="zh-CN" dirty="0" smtClean="0"/>
              <a:t>Sunny</a:t>
            </a:r>
          </a:p>
        </p:txBody>
      </p:sp>
    </p:spTree>
    <p:extLst>
      <p:ext uri="{BB962C8B-B14F-4D97-AF65-F5344CB8AC3E}">
        <p14:creationId xmlns:p14="http://schemas.microsoft.com/office/powerpoint/2010/main" val="38793075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Sunny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843140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/>
          <p:cNvSpPr/>
          <p:nvPr/>
        </p:nvSpPr>
        <p:spPr>
          <a:xfrm rot="4500000">
            <a:off x="3227567" y="315861"/>
            <a:ext cx="5736866" cy="5736866"/>
          </a:xfrm>
          <a:prstGeom prst="ellipse">
            <a:avLst/>
          </a:prstGeom>
          <a:noFill/>
          <a:ln w="76200">
            <a:gradFill>
              <a:gsLst>
                <a:gs pos="0">
                  <a:srgbClr val="F86070"/>
                </a:gs>
                <a:gs pos="32756">
                  <a:srgbClr val="04BFB1"/>
                </a:gs>
                <a:gs pos="76000">
                  <a:srgbClr val="C769D8"/>
                </a:gs>
                <a:gs pos="100000">
                  <a:srgbClr val="FBAF0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732948" y="821242"/>
            <a:ext cx="4726104" cy="4726104"/>
          </a:xfrm>
          <a:prstGeom prst="ellipse">
            <a:avLst/>
          </a:prstGeom>
          <a:noFill/>
          <a:ln w="12700">
            <a:gradFill>
              <a:gsLst>
                <a:gs pos="0">
                  <a:srgbClr val="F86070"/>
                </a:gs>
                <a:gs pos="32756">
                  <a:srgbClr val="04BFB1"/>
                </a:gs>
                <a:gs pos="76000">
                  <a:srgbClr val="C769D8"/>
                </a:gs>
                <a:gs pos="100000">
                  <a:srgbClr val="FBAF0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/>
          <a:srcRect b="29919"/>
          <a:stretch/>
        </p:blipFill>
        <p:spPr>
          <a:xfrm>
            <a:off x="0" y="3184294"/>
            <a:ext cx="12192000" cy="367370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698838" y="3045166"/>
            <a:ext cx="2794324" cy="4478161"/>
            <a:chOff x="0" y="-1"/>
            <a:chExt cx="12824748" cy="4210184"/>
          </a:xfrm>
        </p:grpSpPr>
        <p:sp>
          <p:nvSpPr>
            <p:cNvPr id="17" name="矩形 16"/>
            <p:cNvSpPr/>
            <p:nvPr/>
          </p:nvSpPr>
          <p:spPr>
            <a:xfrm>
              <a:off x="0" y="494710"/>
              <a:ext cx="3206187" cy="3715473"/>
            </a:xfrm>
            <a:prstGeom prst="rect">
              <a:avLst/>
            </a:prstGeom>
            <a:gradFill>
              <a:gsLst>
                <a:gs pos="0">
                  <a:srgbClr val="F86070"/>
                </a:gs>
                <a:gs pos="79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206187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FBAF0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412374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04BFB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618561" y="494710"/>
              <a:ext cx="3206187" cy="3715473"/>
            </a:xfrm>
            <a:prstGeom prst="rect">
              <a:avLst/>
            </a:prstGeom>
            <a:gradFill>
              <a:gsLst>
                <a:gs pos="0">
                  <a:srgbClr val="C769D8"/>
                </a:gs>
                <a:gs pos="76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68754" y="1278508"/>
            <a:ext cx="2454492" cy="1627530"/>
            <a:chOff x="6049542" y="837750"/>
            <a:chExt cx="2454492" cy="1627530"/>
          </a:xfrm>
        </p:grpSpPr>
        <p:sp>
          <p:nvSpPr>
            <p:cNvPr id="8" name="椭圆 7"/>
            <p:cNvSpPr/>
            <p:nvPr/>
          </p:nvSpPr>
          <p:spPr>
            <a:xfrm>
              <a:off x="6813085" y="837750"/>
              <a:ext cx="927407" cy="927407"/>
            </a:xfrm>
            <a:prstGeom prst="ellipse">
              <a:avLst/>
            </a:prstGeom>
            <a:solidFill>
              <a:srgbClr val="F86070"/>
            </a:solidFill>
            <a:ln>
              <a:noFill/>
            </a:ln>
            <a:effectLst>
              <a:outerShdw blurRad="63500" sx="107000" sy="107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01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49542" y="1818949"/>
              <a:ext cx="24544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  <a:endParaRPr kumimoji="0" lang="zh-CN" altLang="en-US" sz="3600" b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34463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1453243"/>
            <a:ext cx="6336000" cy="433251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81837" y="1453243"/>
            <a:ext cx="2426791" cy="433251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384471" y="2536372"/>
            <a:ext cx="3331028" cy="1205075"/>
            <a:chOff x="6384471" y="3069772"/>
            <a:chExt cx="3331028" cy="1205075"/>
          </a:xfrm>
        </p:grpSpPr>
        <p:sp>
          <p:nvSpPr>
            <p:cNvPr id="19" name="矩形 18"/>
            <p:cNvSpPr/>
            <p:nvPr/>
          </p:nvSpPr>
          <p:spPr>
            <a:xfrm>
              <a:off x="6384471" y="3069772"/>
              <a:ext cx="3331028" cy="1083129"/>
            </a:xfrm>
            <a:prstGeom prst="rect">
              <a:avLst/>
            </a:prstGeom>
            <a:solidFill>
              <a:srgbClr val="FBAF01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18395" y="3313665"/>
              <a:ext cx="63991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24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376194" y="3259184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请在这里输入您</a:t>
              </a:r>
              <a:endParaRPr lang="en-US" altLang="zh-CN" sz="20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的主要叙述内容</a:t>
              </a:r>
              <a:endParaRPr lang="en-US" altLang="zh-CN" sz="20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sz="20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84471" y="4702629"/>
            <a:ext cx="3331028" cy="1233784"/>
            <a:chOff x="6384471" y="5236029"/>
            <a:chExt cx="3331028" cy="1233784"/>
          </a:xfrm>
        </p:grpSpPr>
        <p:sp>
          <p:nvSpPr>
            <p:cNvPr id="23" name="矩形 22"/>
            <p:cNvSpPr/>
            <p:nvPr/>
          </p:nvSpPr>
          <p:spPr>
            <a:xfrm>
              <a:off x="6384471" y="5236029"/>
              <a:ext cx="3331028" cy="1083129"/>
            </a:xfrm>
            <a:prstGeom prst="rect">
              <a:avLst/>
            </a:prstGeom>
            <a:solidFill>
              <a:srgbClr val="C769D8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524001" y="5479922"/>
              <a:ext cx="63991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altLang="zh-CN" sz="24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76193" y="5454150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请在这里输入您</a:t>
              </a:r>
              <a:endParaRPr lang="en-US" altLang="zh-CN" sz="20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的主要叙述内容</a:t>
              </a:r>
              <a:endParaRPr lang="en-US" altLang="zh-CN" sz="20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sz="20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84471" y="1453243"/>
            <a:ext cx="3331028" cy="1205397"/>
            <a:chOff x="6384471" y="1986643"/>
            <a:chExt cx="3331028" cy="1205397"/>
          </a:xfrm>
        </p:grpSpPr>
        <p:sp>
          <p:nvSpPr>
            <p:cNvPr id="27" name="矩形 26"/>
            <p:cNvSpPr/>
            <p:nvPr/>
          </p:nvSpPr>
          <p:spPr>
            <a:xfrm>
              <a:off x="6384471" y="1986643"/>
              <a:ext cx="3331028" cy="1083129"/>
            </a:xfrm>
            <a:prstGeom prst="rect">
              <a:avLst/>
            </a:prstGeom>
            <a:solidFill>
              <a:srgbClr val="F86070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518395" y="2230537"/>
              <a:ext cx="63991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24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376193" y="2176377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请在这里输入您</a:t>
              </a:r>
              <a:endParaRPr lang="en-US" altLang="zh-CN" sz="20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的主要叙述内容</a:t>
              </a:r>
              <a:endParaRPr lang="en-US" altLang="zh-CN" sz="20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sz="20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84471" y="3619500"/>
            <a:ext cx="3331028" cy="1219430"/>
            <a:chOff x="6384471" y="4152900"/>
            <a:chExt cx="3331028" cy="1219430"/>
          </a:xfrm>
        </p:grpSpPr>
        <p:sp>
          <p:nvSpPr>
            <p:cNvPr id="31" name="矩形 30"/>
            <p:cNvSpPr/>
            <p:nvPr/>
          </p:nvSpPr>
          <p:spPr>
            <a:xfrm>
              <a:off x="6384471" y="4152900"/>
              <a:ext cx="3331028" cy="1083129"/>
            </a:xfrm>
            <a:prstGeom prst="rect">
              <a:avLst/>
            </a:prstGeom>
            <a:solidFill>
              <a:srgbClr val="04BFB1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518395" y="4396794"/>
              <a:ext cx="63991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altLang="zh-CN" sz="24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376193" y="4356667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请在这里输入您</a:t>
              </a:r>
              <a:endParaRPr lang="en-US" altLang="zh-CN" sz="20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的主要叙述内容</a:t>
              </a:r>
              <a:endParaRPr lang="en-US" altLang="zh-CN" sz="20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sz="20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998578" y="3461528"/>
            <a:ext cx="4195760" cy="1393846"/>
            <a:chOff x="2335186" y="3857751"/>
            <a:chExt cx="5101181" cy="1694630"/>
          </a:xfrm>
        </p:grpSpPr>
        <p:sp>
          <p:nvSpPr>
            <p:cNvPr id="17" name="任意多边形 16"/>
            <p:cNvSpPr/>
            <p:nvPr/>
          </p:nvSpPr>
          <p:spPr>
            <a:xfrm flipH="1" flipV="1">
              <a:off x="2335186" y="3857751"/>
              <a:ext cx="5101181" cy="1694630"/>
            </a:xfrm>
            <a:custGeom>
              <a:avLst/>
              <a:gdLst>
                <a:gd name="connsiteX0" fmla="*/ 1427871 w 4149970"/>
                <a:gd name="connsiteY0" fmla="*/ 0 h 1378634"/>
                <a:gd name="connsiteX1" fmla="*/ 3699803 w 4149970"/>
                <a:gd name="connsiteY1" fmla="*/ 0 h 1378634"/>
                <a:gd name="connsiteX2" fmla="*/ 4149970 w 4149970"/>
                <a:gd name="connsiteY2" fmla="*/ 450167 h 1378634"/>
                <a:gd name="connsiteX3" fmla="*/ 3727939 w 4149970"/>
                <a:gd name="connsiteY3" fmla="*/ 872198 h 1378634"/>
                <a:gd name="connsiteX4" fmla="*/ 900333 w 4149970"/>
                <a:gd name="connsiteY4" fmla="*/ 872198 h 1378634"/>
                <a:gd name="connsiteX5" fmla="*/ 393897 w 4149970"/>
                <a:gd name="connsiteY5" fmla="*/ 1378634 h 1378634"/>
                <a:gd name="connsiteX6" fmla="*/ 0 w 4149970"/>
                <a:gd name="connsiteY6" fmla="*/ 1378634 h 1378634"/>
                <a:gd name="connsiteX7" fmla="*/ 1427871 w 4149970"/>
                <a:gd name="connsiteY7" fmla="*/ 0 h 1378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49970" h="1378634">
                  <a:moveTo>
                    <a:pt x="1427871" y="0"/>
                  </a:moveTo>
                  <a:lnTo>
                    <a:pt x="3699803" y="0"/>
                  </a:lnTo>
                  <a:lnTo>
                    <a:pt x="4149970" y="450167"/>
                  </a:lnTo>
                  <a:lnTo>
                    <a:pt x="3727939" y="872198"/>
                  </a:lnTo>
                  <a:lnTo>
                    <a:pt x="900333" y="872198"/>
                  </a:lnTo>
                  <a:lnTo>
                    <a:pt x="393897" y="1378634"/>
                  </a:lnTo>
                  <a:lnTo>
                    <a:pt x="0" y="1378634"/>
                  </a:lnTo>
                  <a:lnTo>
                    <a:pt x="1427871" y="0"/>
                  </a:lnTo>
                  <a:close/>
                </a:path>
              </a:pathLst>
            </a:custGeom>
            <a:solidFill>
              <a:srgbClr val="C769D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672852" y="4660646"/>
              <a:ext cx="807097" cy="7109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  <a:endParaRPr lang="zh-CN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443210" y="4687363"/>
              <a:ext cx="1729083" cy="56129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FFFF"/>
                  </a:solidFill>
                  <a:cs typeface="+mn-ea"/>
                  <a:sym typeface="+mn-lt"/>
                </a:rPr>
                <a:t>输入</a:t>
              </a:r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02032" y="2586491"/>
            <a:ext cx="4195760" cy="1393846"/>
            <a:chOff x="4770974" y="2793886"/>
            <a:chExt cx="5101181" cy="1694630"/>
          </a:xfrm>
        </p:grpSpPr>
        <p:sp>
          <p:nvSpPr>
            <p:cNvPr id="21" name="任意多边形 20"/>
            <p:cNvSpPr/>
            <p:nvPr/>
          </p:nvSpPr>
          <p:spPr>
            <a:xfrm>
              <a:off x="4770974" y="2793886"/>
              <a:ext cx="5101181" cy="1694630"/>
            </a:xfrm>
            <a:custGeom>
              <a:avLst/>
              <a:gdLst>
                <a:gd name="connsiteX0" fmla="*/ 1427871 w 4149970"/>
                <a:gd name="connsiteY0" fmla="*/ 0 h 1378634"/>
                <a:gd name="connsiteX1" fmla="*/ 3699803 w 4149970"/>
                <a:gd name="connsiteY1" fmla="*/ 0 h 1378634"/>
                <a:gd name="connsiteX2" fmla="*/ 4149970 w 4149970"/>
                <a:gd name="connsiteY2" fmla="*/ 450167 h 1378634"/>
                <a:gd name="connsiteX3" fmla="*/ 3727939 w 4149970"/>
                <a:gd name="connsiteY3" fmla="*/ 872198 h 1378634"/>
                <a:gd name="connsiteX4" fmla="*/ 900333 w 4149970"/>
                <a:gd name="connsiteY4" fmla="*/ 872198 h 1378634"/>
                <a:gd name="connsiteX5" fmla="*/ 393897 w 4149970"/>
                <a:gd name="connsiteY5" fmla="*/ 1378634 h 1378634"/>
                <a:gd name="connsiteX6" fmla="*/ 0 w 4149970"/>
                <a:gd name="connsiteY6" fmla="*/ 1378634 h 1378634"/>
                <a:gd name="connsiteX7" fmla="*/ 1427871 w 4149970"/>
                <a:gd name="connsiteY7" fmla="*/ 0 h 1378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49970" h="1378634">
                  <a:moveTo>
                    <a:pt x="1427871" y="0"/>
                  </a:moveTo>
                  <a:lnTo>
                    <a:pt x="3699803" y="0"/>
                  </a:lnTo>
                  <a:lnTo>
                    <a:pt x="4149970" y="450167"/>
                  </a:lnTo>
                  <a:lnTo>
                    <a:pt x="3727939" y="872198"/>
                  </a:lnTo>
                  <a:lnTo>
                    <a:pt x="900333" y="872198"/>
                  </a:lnTo>
                  <a:lnTo>
                    <a:pt x="393897" y="1378634"/>
                  </a:lnTo>
                  <a:lnTo>
                    <a:pt x="0" y="1378634"/>
                  </a:lnTo>
                  <a:lnTo>
                    <a:pt x="1427871" y="0"/>
                  </a:lnTo>
                  <a:close/>
                </a:path>
              </a:pathLst>
            </a:custGeom>
            <a:solidFill>
              <a:srgbClr val="04BF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807841" y="2982622"/>
              <a:ext cx="807097" cy="7109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  <a:endParaRPr lang="zh-CN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176265" y="2986755"/>
              <a:ext cx="1729083" cy="56129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FFFF"/>
                  </a:solidFill>
                  <a:cs typeface="+mn-ea"/>
                  <a:sym typeface="+mn-lt"/>
                </a:rPr>
                <a:t>输入</a:t>
              </a:r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57354" y="3178637"/>
            <a:ext cx="3363719" cy="2076546"/>
            <a:chOff x="4959814" y="3513813"/>
            <a:chExt cx="4089590" cy="2524653"/>
          </a:xfrm>
        </p:grpSpPr>
        <p:sp>
          <p:nvSpPr>
            <p:cNvPr id="25" name="任意多边形 24"/>
            <p:cNvSpPr/>
            <p:nvPr/>
          </p:nvSpPr>
          <p:spPr>
            <a:xfrm flipH="1" flipV="1">
              <a:off x="4959814" y="3513813"/>
              <a:ext cx="4089590" cy="2524653"/>
            </a:xfrm>
            <a:custGeom>
              <a:avLst/>
              <a:gdLst>
                <a:gd name="connsiteX0" fmla="*/ 2321169 w 3327009"/>
                <a:gd name="connsiteY0" fmla="*/ 2053884 h 2053884"/>
                <a:gd name="connsiteX1" fmla="*/ 2096086 w 3327009"/>
                <a:gd name="connsiteY1" fmla="*/ 1828801 h 2053884"/>
                <a:gd name="connsiteX2" fmla="*/ 2651760 w 3327009"/>
                <a:gd name="connsiteY2" fmla="*/ 1273127 h 2053884"/>
                <a:gd name="connsiteX3" fmla="*/ 2243797 w 3327009"/>
                <a:gd name="connsiteY3" fmla="*/ 865164 h 2053884"/>
                <a:gd name="connsiteX4" fmla="*/ 443133 w 3327009"/>
                <a:gd name="connsiteY4" fmla="*/ 865164 h 2053884"/>
                <a:gd name="connsiteX5" fmla="*/ 0 w 3327009"/>
                <a:gd name="connsiteY5" fmla="*/ 422031 h 2053884"/>
                <a:gd name="connsiteX6" fmla="*/ 422031 w 3327009"/>
                <a:gd name="connsiteY6" fmla="*/ 0 h 2053884"/>
                <a:gd name="connsiteX7" fmla="*/ 2257865 w 3327009"/>
                <a:gd name="connsiteY7" fmla="*/ 0 h 2053884"/>
                <a:gd name="connsiteX8" fmla="*/ 3327009 w 3327009"/>
                <a:gd name="connsiteY8" fmla="*/ 1069144 h 2053884"/>
                <a:gd name="connsiteX9" fmla="*/ 2321169 w 3327009"/>
                <a:gd name="connsiteY9" fmla="*/ 2053884 h 205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7009" h="2053884">
                  <a:moveTo>
                    <a:pt x="2321169" y="2053884"/>
                  </a:moveTo>
                  <a:lnTo>
                    <a:pt x="2096086" y="1828801"/>
                  </a:lnTo>
                  <a:lnTo>
                    <a:pt x="2651760" y="1273127"/>
                  </a:lnTo>
                  <a:lnTo>
                    <a:pt x="2243797" y="865164"/>
                  </a:lnTo>
                  <a:lnTo>
                    <a:pt x="443133" y="865164"/>
                  </a:lnTo>
                  <a:lnTo>
                    <a:pt x="0" y="422031"/>
                  </a:lnTo>
                  <a:lnTo>
                    <a:pt x="422031" y="0"/>
                  </a:lnTo>
                  <a:lnTo>
                    <a:pt x="2257865" y="0"/>
                  </a:lnTo>
                  <a:lnTo>
                    <a:pt x="3327009" y="1069144"/>
                  </a:lnTo>
                  <a:lnTo>
                    <a:pt x="2321169" y="2053884"/>
                  </a:lnTo>
                  <a:close/>
                </a:path>
              </a:pathLst>
            </a:custGeom>
            <a:solidFill>
              <a:srgbClr val="FBAF0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932431" y="5144022"/>
              <a:ext cx="807096" cy="7109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04</a:t>
              </a:r>
              <a:endParaRPr lang="zh-CN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239612" y="5192125"/>
              <a:ext cx="1729083" cy="56129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FFFF"/>
                  </a:solidFill>
                  <a:cs typeface="+mn-ea"/>
                  <a:sym typeface="+mn-lt"/>
                </a:rPr>
                <a:t>输入</a:t>
              </a:r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14858" y="2117134"/>
            <a:ext cx="3363719" cy="2076546"/>
            <a:chOff x="3206035" y="2223244"/>
            <a:chExt cx="4089590" cy="2524653"/>
          </a:xfrm>
        </p:grpSpPr>
        <p:sp>
          <p:nvSpPr>
            <p:cNvPr id="29" name="任意多边形 28"/>
            <p:cNvSpPr/>
            <p:nvPr/>
          </p:nvSpPr>
          <p:spPr>
            <a:xfrm>
              <a:off x="3206035" y="2223244"/>
              <a:ext cx="4089590" cy="2524653"/>
            </a:xfrm>
            <a:custGeom>
              <a:avLst/>
              <a:gdLst>
                <a:gd name="connsiteX0" fmla="*/ 2321169 w 3327009"/>
                <a:gd name="connsiteY0" fmla="*/ 2053884 h 2053884"/>
                <a:gd name="connsiteX1" fmla="*/ 2096086 w 3327009"/>
                <a:gd name="connsiteY1" fmla="*/ 1828801 h 2053884"/>
                <a:gd name="connsiteX2" fmla="*/ 2651760 w 3327009"/>
                <a:gd name="connsiteY2" fmla="*/ 1273127 h 2053884"/>
                <a:gd name="connsiteX3" fmla="*/ 2243797 w 3327009"/>
                <a:gd name="connsiteY3" fmla="*/ 865164 h 2053884"/>
                <a:gd name="connsiteX4" fmla="*/ 443133 w 3327009"/>
                <a:gd name="connsiteY4" fmla="*/ 865164 h 2053884"/>
                <a:gd name="connsiteX5" fmla="*/ 0 w 3327009"/>
                <a:gd name="connsiteY5" fmla="*/ 422031 h 2053884"/>
                <a:gd name="connsiteX6" fmla="*/ 422031 w 3327009"/>
                <a:gd name="connsiteY6" fmla="*/ 0 h 2053884"/>
                <a:gd name="connsiteX7" fmla="*/ 2257865 w 3327009"/>
                <a:gd name="connsiteY7" fmla="*/ 0 h 2053884"/>
                <a:gd name="connsiteX8" fmla="*/ 3327009 w 3327009"/>
                <a:gd name="connsiteY8" fmla="*/ 1069144 h 2053884"/>
                <a:gd name="connsiteX9" fmla="*/ 2321169 w 3327009"/>
                <a:gd name="connsiteY9" fmla="*/ 2053884 h 205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7009" h="2053884">
                  <a:moveTo>
                    <a:pt x="2321169" y="2053884"/>
                  </a:moveTo>
                  <a:lnTo>
                    <a:pt x="2096086" y="1828801"/>
                  </a:lnTo>
                  <a:lnTo>
                    <a:pt x="2651760" y="1273127"/>
                  </a:lnTo>
                  <a:lnTo>
                    <a:pt x="2243797" y="865164"/>
                  </a:lnTo>
                  <a:lnTo>
                    <a:pt x="443133" y="865164"/>
                  </a:lnTo>
                  <a:lnTo>
                    <a:pt x="0" y="422031"/>
                  </a:lnTo>
                  <a:lnTo>
                    <a:pt x="422031" y="0"/>
                  </a:lnTo>
                  <a:lnTo>
                    <a:pt x="2257865" y="0"/>
                  </a:lnTo>
                  <a:lnTo>
                    <a:pt x="3327009" y="1069144"/>
                  </a:lnTo>
                  <a:lnTo>
                    <a:pt x="2321169" y="2053884"/>
                  </a:lnTo>
                  <a:close/>
                </a:path>
              </a:pathLst>
            </a:custGeom>
            <a:solidFill>
              <a:srgbClr val="F860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584955" y="2413624"/>
              <a:ext cx="807096" cy="7109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  <a:endParaRPr lang="zh-CN" altLang="en-US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421021" y="2461352"/>
              <a:ext cx="1729083" cy="56129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FFFF"/>
                  </a:solidFill>
                  <a:cs typeface="+mn-ea"/>
                  <a:sym typeface="+mn-lt"/>
                </a:rPr>
                <a:t>输入</a:t>
              </a:r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882639" y="441430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64193" y="2050960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89382" y="4087202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539067" y="261479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2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2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575874" y="2022956"/>
            <a:ext cx="5043690" cy="4835044"/>
            <a:chOff x="3575874" y="2022956"/>
            <a:chExt cx="5043690" cy="4835044"/>
          </a:xfrm>
        </p:grpSpPr>
        <p:grpSp>
          <p:nvGrpSpPr>
            <p:cNvPr id="17" name="组合 16"/>
            <p:cNvGrpSpPr/>
            <p:nvPr/>
          </p:nvGrpSpPr>
          <p:grpSpPr>
            <a:xfrm>
              <a:off x="3575874" y="2022956"/>
              <a:ext cx="5043690" cy="4835044"/>
              <a:chOff x="819226" y="1310805"/>
              <a:chExt cx="5393315" cy="5170206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1242204" y="1310805"/>
                <a:ext cx="2639683" cy="1492779"/>
              </a:xfrm>
              <a:custGeom>
                <a:avLst/>
                <a:gdLst>
                  <a:gd name="connsiteX0" fmla="*/ 2182483 w 2639683"/>
                  <a:gd name="connsiteY0" fmla="*/ 1440611 h 1449238"/>
                  <a:gd name="connsiteX1" fmla="*/ 0 w 2639683"/>
                  <a:gd name="connsiteY1" fmla="*/ 1440611 h 1449238"/>
                  <a:gd name="connsiteX2" fmla="*/ 750498 w 2639683"/>
                  <a:gd name="connsiteY2" fmla="*/ 207034 h 1449238"/>
                  <a:gd name="connsiteX3" fmla="*/ 940279 w 2639683"/>
                  <a:gd name="connsiteY3" fmla="*/ 293298 h 1449238"/>
                  <a:gd name="connsiteX4" fmla="*/ 1043796 w 2639683"/>
                  <a:gd name="connsiteY4" fmla="*/ 526211 h 1449238"/>
                  <a:gd name="connsiteX5" fmla="*/ 992038 w 2639683"/>
                  <a:gd name="connsiteY5" fmla="*/ 258793 h 1449238"/>
                  <a:gd name="connsiteX6" fmla="*/ 1570007 w 2639683"/>
                  <a:gd name="connsiteY6" fmla="*/ 0 h 1449238"/>
                  <a:gd name="connsiteX7" fmla="*/ 2639683 w 2639683"/>
                  <a:gd name="connsiteY7" fmla="*/ 1449238 h 1449238"/>
                  <a:gd name="connsiteX8" fmla="*/ 2441275 w 2639683"/>
                  <a:gd name="connsiteY8" fmla="*/ 1449238 h 1449238"/>
                  <a:gd name="connsiteX9" fmla="*/ 1457864 w 2639683"/>
                  <a:gd name="connsiteY9" fmla="*/ 138023 h 1449238"/>
                  <a:gd name="connsiteX10" fmla="*/ 1190445 w 2639683"/>
                  <a:gd name="connsiteY10" fmla="*/ 276045 h 1449238"/>
                  <a:gd name="connsiteX11" fmla="*/ 1207698 w 2639683"/>
                  <a:gd name="connsiteY11" fmla="*/ 672861 h 1449238"/>
                  <a:gd name="connsiteX12" fmla="*/ 2182483 w 2639683"/>
                  <a:gd name="connsiteY12" fmla="*/ 1440611 h 1449238"/>
                  <a:gd name="connsiteX0-1" fmla="*/ 2182483 w 2639683"/>
                  <a:gd name="connsiteY0-2" fmla="*/ 1440611 h 1449238"/>
                  <a:gd name="connsiteX1-3" fmla="*/ 0 w 2639683"/>
                  <a:gd name="connsiteY1-4" fmla="*/ 1440611 h 1449238"/>
                  <a:gd name="connsiteX2-5" fmla="*/ 750498 w 2639683"/>
                  <a:gd name="connsiteY2-6" fmla="*/ 207034 h 1449238"/>
                  <a:gd name="connsiteX3-7" fmla="*/ 940279 w 2639683"/>
                  <a:gd name="connsiteY3-8" fmla="*/ 293298 h 1449238"/>
                  <a:gd name="connsiteX4-9" fmla="*/ 1043796 w 2639683"/>
                  <a:gd name="connsiteY4-10" fmla="*/ 526211 h 1449238"/>
                  <a:gd name="connsiteX5-11" fmla="*/ 992038 w 2639683"/>
                  <a:gd name="connsiteY5-12" fmla="*/ 258793 h 1449238"/>
                  <a:gd name="connsiteX6-13" fmla="*/ 1570007 w 2639683"/>
                  <a:gd name="connsiteY6-14" fmla="*/ 0 h 1449238"/>
                  <a:gd name="connsiteX7-15" fmla="*/ 2639683 w 2639683"/>
                  <a:gd name="connsiteY7-16" fmla="*/ 1449238 h 1449238"/>
                  <a:gd name="connsiteX8-17" fmla="*/ 2441275 w 2639683"/>
                  <a:gd name="connsiteY8-18" fmla="*/ 1449238 h 1449238"/>
                  <a:gd name="connsiteX9-19" fmla="*/ 1457864 w 2639683"/>
                  <a:gd name="connsiteY9-20" fmla="*/ 138023 h 1449238"/>
                  <a:gd name="connsiteX10-21" fmla="*/ 1190445 w 2639683"/>
                  <a:gd name="connsiteY10-22" fmla="*/ 276045 h 1449238"/>
                  <a:gd name="connsiteX11-23" fmla="*/ 1207698 w 2639683"/>
                  <a:gd name="connsiteY11-24" fmla="*/ 672861 h 1449238"/>
                  <a:gd name="connsiteX12-25" fmla="*/ 2182483 w 2639683"/>
                  <a:gd name="connsiteY12-26" fmla="*/ 1440611 h 1449238"/>
                  <a:gd name="connsiteX0-27" fmla="*/ 2182483 w 2639683"/>
                  <a:gd name="connsiteY0-28" fmla="*/ 1440611 h 1449238"/>
                  <a:gd name="connsiteX1-29" fmla="*/ 0 w 2639683"/>
                  <a:gd name="connsiteY1-30" fmla="*/ 1440611 h 1449238"/>
                  <a:gd name="connsiteX2-31" fmla="*/ 750498 w 2639683"/>
                  <a:gd name="connsiteY2-32" fmla="*/ 207034 h 1449238"/>
                  <a:gd name="connsiteX3-33" fmla="*/ 940279 w 2639683"/>
                  <a:gd name="connsiteY3-34" fmla="*/ 293298 h 1449238"/>
                  <a:gd name="connsiteX4-35" fmla="*/ 1043796 w 2639683"/>
                  <a:gd name="connsiteY4-36" fmla="*/ 526211 h 1449238"/>
                  <a:gd name="connsiteX5-37" fmla="*/ 992038 w 2639683"/>
                  <a:gd name="connsiteY5-38" fmla="*/ 258793 h 1449238"/>
                  <a:gd name="connsiteX6-39" fmla="*/ 1570007 w 2639683"/>
                  <a:gd name="connsiteY6-40" fmla="*/ 0 h 1449238"/>
                  <a:gd name="connsiteX7-41" fmla="*/ 2639683 w 2639683"/>
                  <a:gd name="connsiteY7-42" fmla="*/ 1449238 h 1449238"/>
                  <a:gd name="connsiteX8-43" fmla="*/ 2441275 w 2639683"/>
                  <a:gd name="connsiteY8-44" fmla="*/ 1449238 h 1449238"/>
                  <a:gd name="connsiteX9-45" fmla="*/ 1457864 w 2639683"/>
                  <a:gd name="connsiteY9-46" fmla="*/ 138023 h 1449238"/>
                  <a:gd name="connsiteX10-47" fmla="*/ 1190445 w 2639683"/>
                  <a:gd name="connsiteY10-48" fmla="*/ 276045 h 1449238"/>
                  <a:gd name="connsiteX11-49" fmla="*/ 1207698 w 2639683"/>
                  <a:gd name="connsiteY11-50" fmla="*/ 672861 h 1449238"/>
                  <a:gd name="connsiteX12-51" fmla="*/ 2182483 w 2639683"/>
                  <a:gd name="connsiteY12-52" fmla="*/ 1440611 h 1449238"/>
                  <a:gd name="connsiteX0-53" fmla="*/ 2182483 w 2639683"/>
                  <a:gd name="connsiteY0-54" fmla="*/ 1440611 h 1449238"/>
                  <a:gd name="connsiteX1-55" fmla="*/ 0 w 2639683"/>
                  <a:gd name="connsiteY1-56" fmla="*/ 1440611 h 1449238"/>
                  <a:gd name="connsiteX2-57" fmla="*/ 750498 w 2639683"/>
                  <a:gd name="connsiteY2-58" fmla="*/ 207034 h 1449238"/>
                  <a:gd name="connsiteX3-59" fmla="*/ 940279 w 2639683"/>
                  <a:gd name="connsiteY3-60" fmla="*/ 293298 h 1449238"/>
                  <a:gd name="connsiteX4-61" fmla="*/ 1043796 w 2639683"/>
                  <a:gd name="connsiteY4-62" fmla="*/ 526211 h 1449238"/>
                  <a:gd name="connsiteX5-63" fmla="*/ 992038 w 2639683"/>
                  <a:gd name="connsiteY5-64" fmla="*/ 258793 h 1449238"/>
                  <a:gd name="connsiteX6-65" fmla="*/ 1570007 w 2639683"/>
                  <a:gd name="connsiteY6-66" fmla="*/ 0 h 1449238"/>
                  <a:gd name="connsiteX7-67" fmla="*/ 2639683 w 2639683"/>
                  <a:gd name="connsiteY7-68" fmla="*/ 1449238 h 1449238"/>
                  <a:gd name="connsiteX8-69" fmla="*/ 2441275 w 2639683"/>
                  <a:gd name="connsiteY8-70" fmla="*/ 1449238 h 1449238"/>
                  <a:gd name="connsiteX9-71" fmla="*/ 1457864 w 2639683"/>
                  <a:gd name="connsiteY9-72" fmla="*/ 138023 h 1449238"/>
                  <a:gd name="connsiteX10-73" fmla="*/ 1190445 w 2639683"/>
                  <a:gd name="connsiteY10-74" fmla="*/ 276045 h 1449238"/>
                  <a:gd name="connsiteX11-75" fmla="*/ 1207698 w 2639683"/>
                  <a:gd name="connsiteY11-76" fmla="*/ 672861 h 1449238"/>
                  <a:gd name="connsiteX12-77" fmla="*/ 2182483 w 2639683"/>
                  <a:gd name="connsiteY12-78" fmla="*/ 1440611 h 1449238"/>
                  <a:gd name="connsiteX0-79" fmla="*/ 2182483 w 2639683"/>
                  <a:gd name="connsiteY0-80" fmla="*/ 1440611 h 1449238"/>
                  <a:gd name="connsiteX1-81" fmla="*/ 0 w 2639683"/>
                  <a:gd name="connsiteY1-82" fmla="*/ 1440611 h 1449238"/>
                  <a:gd name="connsiteX2-83" fmla="*/ 750498 w 2639683"/>
                  <a:gd name="connsiteY2-84" fmla="*/ 207034 h 1449238"/>
                  <a:gd name="connsiteX3-85" fmla="*/ 940279 w 2639683"/>
                  <a:gd name="connsiteY3-86" fmla="*/ 293298 h 1449238"/>
                  <a:gd name="connsiteX4-87" fmla="*/ 1043796 w 2639683"/>
                  <a:gd name="connsiteY4-88" fmla="*/ 526211 h 1449238"/>
                  <a:gd name="connsiteX5-89" fmla="*/ 992038 w 2639683"/>
                  <a:gd name="connsiteY5-90" fmla="*/ 258793 h 1449238"/>
                  <a:gd name="connsiteX6-91" fmla="*/ 1570007 w 2639683"/>
                  <a:gd name="connsiteY6-92" fmla="*/ 0 h 1449238"/>
                  <a:gd name="connsiteX7-93" fmla="*/ 2639683 w 2639683"/>
                  <a:gd name="connsiteY7-94" fmla="*/ 1449238 h 1449238"/>
                  <a:gd name="connsiteX8-95" fmla="*/ 2441275 w 2639683"/>
                  <a:gd name="connsiteY8-96" fmla="*/ 1449238 h 1449238"/>
                  <a:gd name="connsiteX9-97" fmla="*/ 1457864 w 2639683"/>
                  <a:gd name="connsiteY9-98" fmla="*/ 138023 h 1449238"/>
                  <a:gd name="connsiteX10-99" fmla="*/ 1190445 w 2639683"/>
                  <a:gd name="connsiteY10-100" fmla="*/ 276045 h 1449238"/>
                  <a:gd name="connsiteX11-101" fmla="*/ 1207698 w 2639683"/>
                  <a:gd name="connsiteY11-102" fmla="*/ 672861 h 1449238"/>
                  <a:gd name="connsiteX12-103" fmla="*/ 2182483 w 2639683"/>
                  <a:gd name="connsiteY12-104" fmla="*/ 1440611 h 1449238"/>
                  <a:gd name="connsiteX0-105" fmla="*/ 2182483 w 2639683"/>
                  <a:gd name="connsiteY0-106" fmla="*/ 1440611 h 1449238"/>
                  <a:gd name="connsiteX1-107" fmla="*/ 0 w 2639683"/>
                  <a:gd name="connsiteY1-108" fmla="*/ 1440611 h 1449238"/>
                  <a:gd name="connsiteX2-109" fmla="*/ 750498 w 2639683"/>
                  <a:gd name="connsiteY2-110" fmla="*/ 207034 h 1449238"/>
                  <a:gd name="connsiteX3-111" fmla="*/ 940279 w 2639683"/>
                  <a:gd name="connsiteY3-112" fmla="*/ 293298 h 1449238"/>
                  <a:gd name="connsiteX4-113" fmla="*/ 1043796 w 2639683"/>
                  <a:gd name="connsiteY4-114" fmla="*/ 526211 h 1449238"/>
                  <a:gd name="connsiteX5-115" fmla="*/ 992038 w 2639683"/>
                  <a:gd name="connsiteY5-116" fmla="*/ 258793 h 1449238"/>
                  <a:gd name="connsiteX6-117" fmla="*/ 1570007 w 2639683"/>
                  <a:gd name="connsiteY6-118" fmla="*/ 0 h 1449238"/>
                  <a:gd name="connsiteX7-119" fmla="*/ 2639683 w 2639683"/>
                  <a:gd name="connsiteY7-120" fmla="*/ 1449238 h 1449238"/>
                  <a:gd name="connsiteX8-121" fmla="*/ 2441275 w 2639683"/>
                  <a:gd name="connsiteY8-122" fmla="*/ 1449238 h 1449238"/>
                  <a:gd name="connsiteX9-123" fmla="*/ 1457864 w 2639683"/>
                  <a:gd name="connsiteY9-124" fmla="*/ 138023 h 1449238"/>
                  <a:gd name="connsiteX10-125" fmla="*/ 1190445 w 2639683"/>
                  <a:gd name="connsiteY10-126" fmla="*/ 276045 h 1449238"/>
                  <a:gd name="connsiteX11-127" fmla="*/ 1207698 w 2639683"/>
                  <a:gd name="connsiteY11-128" fmla="*/ 672861 h 1449238"/>
                  <a:gd name="connsiteX12-129" fmla="*/ 2182483 w 2639683"/>
                  <a:gd name="connsiteY12-130" fmla="*/ 1440611 h 1449238"/>
                  <a:gd name="connsiteX0-131" fmla="*/ 2182483 w 2639683"/>
                  <a:gd name="connsiteY0-132" fmla="*/ 1440611 h 1449238"/>
                  <a:gd name="connsiteX1-133" fmla="*/ 0 w 2639683"/>
                  <a:gd name="connsiteY1-134" fmla="*/ 1440611 h 1449238"/>
                  <a:gd name="connsiteX2-135" fmla="*/ 750498 w 2639683"/>
                  <a:gd name="connsiteY2-136" fmla="*/ 207034 h 1449238"/>
                  <a:gd name="connsiteX3-137" fmla="*/ 940279 w 2639683"/>
                  <a:gd name="connsiteY3-138" fmla="*/ 293298 h 1449238"/>
                  <a:gd name="connsiteX4-139" fmla="*/ 1043796 w 2639683"/>
                  <a:gd name="connsiteY4-140" fmla="*/ 526211 h 1449238"/>
                  <a:gd name="connsiteX5-141" fmla="*/ 992038 w 2639683"/>
                  <a:gd name="connsiteY5-142" fmla="*/ 258793 h 1449238"/>
                  <a:gd name="connsiteX6-143" fmla="*/ 1570007 w 2639683"/>
                  <a:gd name="connsiteY6-144" fmla="*/ 0 h 1449238"/>
                  <a:gd name="connsiteX7-145" fmla="*/ 2639683 w 2639683"/>
                  <a:gd name="connsiteY7-146" fmla="*/ 1449238 h 1449238"/>
                  <a:gd name="connsiteX8-147" fmla="*/ 2441275 w 2639683"/>
                  <a:gd name="connsiteY8-148" fmla="*/ 1449238 h 1449238"/>
                  <a:gd name="connsiteX9-149" fmla="*/ 1457864 w 2639683"/>
                  <a:gd name="connsiteY9-150" fmla="*/ 138023 h 1449238"/>
                  <a:gd name="connsiteX10-151" fmla="*/ 1190445 w 2639683"/>
                  <a:gd name="connsiteY10-152" fmla="*/ 276045 h 1449238"/>
                  <a:gd name="connsiteX11-153" fmla="*/ 1207698 w 2639683"/>
                  <a:gd name="connsiteY11-154" fmla="*/ 672861 h 1449238"/>
                  <a:gd name="connsiteX12-155" fmla="*/ 2182483 w 2639683"/>
                  <a:gd name="connsiteY12-156" fmla="*/ 1440611 h 1449238"/>
                  <a:gd name="connsiteX0-157" fmla="*/ 2182483 w 2639683"/>
                  <a:gd name="connsiteY0-158" fmla="*/ 1440611 h 1449238"/>
                  <a:gd name="connsiteX1-159" fmla="*/ 0 w 2639683"/>
                  <a:gd name="connsiteY1-160" fmla="*/ 1440611 h 1449238"/>
                  <a:gd name="connsiteX2-161" fmla="*/ 750498 w 2639683"/>
                  <a:gd name="connsiteY2-162" fmla="*/ 207034 h 1449238"/>
                  <a:gd name="connsiteX3-163" fmla="*/ 940279 w 2639683"/>
                  <a:gd name="connsiteY3-164" fmla="*/ 293298 h 1449238"/>
                  <a:gd name="connsiteX4-165" fmla="*/ 1043796 w 2639683"/>
                  <a:gd name="connsiteY4-166" fmla="*/ 526211 h 1449238"/>
                  <a:gd name="connsiteX5-167" fmla="*/ 992038 w 2639683"/>
                  <a:gd name="connsiteY5-168" fmla="*/ 258793 h 1449238"/>
                  <a:gd name="connsiteX6-169" fmla="*/ 1570007 w 2639683"/>
                  <a:gd name="connsiteY6-170" fmla="*/ 0 h 1449238"/>
                  <a:gd name="connsiteX7-171" fmla="*/ 2639683 w 2639683"/>
                  <a:gd name="connsiteY7-172" fmla="*/ 1449238 h 1449238"/>
                  <a:gd name="connsiteX8-173" fmla="*/ 2441275 w 2639683"/>
                  <a:gd name="connsiteY8-174" fmla="*/ 1449238 h 1449238"/>
                  <a:gd name="connsiteX9-175" fmla="*/ 1457864 w 2639683"/>
                  <a:gd name="connsiteY9-176" fmla="*/ 138023 h 1449238"/>
                  <a:gd name="connsiteX10-177" fmla="*/ 1190445 w 2639683"/>
                  <a:gd name="connsiteY10-178" fmla="*/ 276045 h 1449238"/>
                  <a:gd name="connsiteX11-179" fmla="*/ 1207698 w 2639683"/>
                  <a:gd name="connsiteY11-180" fmla="*/ 672861 h 1449238"/>
                  <a:gd name="connsiteX12-181" fmla="*/ 2182483 w 2639683"/>
                  <a:gd name="connsiteY12-182" fmla="*/ 1440611 h 1449238"/>
                  <a:gd name="connsiteX0-183" fmla="*/ 2182483 w 2639683"/>
                  <a:gd name="connsiteY0-184" fmla="*/ 1484152 h 1492779"/>
                  <a:gd name="connsiteX1-185" fmla="*/ 0 w 2639683"/>
                  <a:gd name="connsiteY1-186" fmla="*/ 1484152 h 1492779"/>
                  <a:gd name="connsiteX2-187" fmla="*/ 750498 w 2639683"/>
                  <a:gd name="connsiteY2-188" fmla="*/ 250575 h 1492779"/>
                  <a:gd name="connsiteX3-189" fmla="*/ 940279 w 2639683"/>
                  <a:gd name="connsiteY3-190" fmla="*/ 336839 h 1492779"/>
                  <a:gd name="connsiteX4-191" fmla="*/ 1043796 w 2639683"/>
                  <a:gd name="connsiteY4-192" fmla="*/ 569752 h 1492779"/>
                  <a:gd name="connsiteX5-193" fmla="*/ 992038 w 2639683"/>
                  <a:gd name="connsiteY5-194" fmla="*/ 302334 h 1492779"/>
                  <a:gd name="connsiteX6-195" fmla="*/ 1570007 w 2639683"/>
                  <a:gd name="connsiteY6-196" fmla="*/ 43541 h 1492779"/>
                  <a:gd name="connsiteX7-197" fmla="*/ 2639683 w 2639683"/>
                  <a:gd name="connsiteY7-198" fmla="*/ 1492779 h 1492779"/>
                  <a:gd name="connsiteX8-199" fmla="*/ 2441275 w 2639683"/>
                  <a:gd name="connsiteY8-200" fmla="*/ 1492779 h 1492779"/>
                  <a:gd name="connsiteX9-201" fmla="*/ 1457864 w 2639683"/>
                  <a:gd name="connsiteY9-202" fmla="*/ 181564 h 1492779"/>
                  <a:gd name="connsiteX10-203" fmla="*/ 1190445 w 2639683"/>
                  <a:gd name="connsiteY10-204" fmla="*/ 319586 h 1492779"/>
                  <a:gd name="connsiteX11-205" fmla="*/ 1207698 w 2639683"/>
                  <a:gd name="connsiteY11-206" fmla="*/ 716402 h 1492779"/>
                  <a:gd name="connsiteX12-207" fmla="*/ 2182483 w 2639683"/>
                  <a:gd name="connsiteY12-208" fmla="*/ 1484152 h 1492779"/>
                  <a:gd name="connsiteX0-209" fmla="*/ 2182483 w 2639683"/>
                  <a:gd name="connsiteY0-210" fmla="*/ 1484152 h 1492779"/>
                  <a:gd name="connsiteX1-211" fmla="*/ 0 w 2639683"/>
                  <a:gd name="connsiteY1-212" fmla="*/ 1484152 h 1492779"/>
                  <a:gd name="connsiteX2-213" fmla="*/ 750498 w 2639683"/>
                  <a:gd name="connsiteY2-214" fmla="*/ 250575 h 1492779"/>
                  <a:gd name="connsiteX3-215" fmla="*/ 940279 w 2639683"/>
                  <a:gd name="connsiteY3-216" fmla="*/ 336839 h 1492779"/>
                  <a:gd name="connsiteX4-217" fmla="*/ 1043796 w 2639683"/>
                  <a:gd name="connsiteY4-218" fmla="*/ 569752 h 1492779"/>
                  <a:gd name="connsiteX5-219" fmla="*/ 992038 w 2639683"/>
                  <a:gd name="connsiteY5-220" fmla="*/ 302334 h 1492779"/>
                  <a:gd name="connsiteX6-221" fmla="*/ 1570007 w 2639683"/>
                  <a:gd name="connsiteY6-222" fmla="*/ 43541 h 1492779"/>
                  <a:gd name="connsiteX7-223" fmla="*/ 2639683 w 2639683"/>
                  <a:gd name="connsiteY7-224" fmla="*/ 1492779 h 1492779"/>
                  <a:gd name="connsiteX8-225" fmla="*/ 2441275 w 2639683"/>
                  <a:gd name="connsiteY8-226" fmla="*/ 1492779 h 1492779"/>
                  <a:gd name="connsiteX9-227" fmla="*/ 1457864 w 2639683"/>
                  <a:gd name="connsiteY9-228" fmla="*/ 181564 h 1492779"/>
                  <a:gd name="connsiteX10-229" fmla="*/ 1190445 w 2639683"/>
                  <a:gd name="connsiteY10-230" fmla="*/ 319586 h 1492779"/>
                  <a:gd name="connsiteX11-231" fmla="*/ 1207698 w 2639683"/>
                  <a:gd name="connsiteY11-232" fmla="*/ 716402 h 1492779"/>
                  <a:gd name="connsiteX12-233" fmla="*/ 2182483 w 2639683"/>
                  <a:gd name="connsiteY12-234" fmla="*/ 1484152 h 1492779"/>
                  <a:gd name="connsiteX0-235" fmla="*/ 2182483 w 2639683"/>
                  <a:gd name="connsiteY0-236" fmla="*/ 1484152 h 1492779"/>
                  <a:gd name="connsiteX1-237" fmla="*/ 0 w 2639683"/>
                  <a:gd name="connsiteY1-238" fmla="*/ 1484152 h 1492779"/>
                  <a:gd name="connsiteX2-239" fmla="*/ 750498 w 2639683"/>
                  <a:gd name="connsiteY2-240" fmla="*/ 250575 h 1492779"/>
                  <a:gd name="connsiteX3-241" fmla="*/ 940279 w 2639683"/>
                  <a:gd name="connsiteY3-242" fmla="*/ 336839 h 1492779"/>
                  <a:gd name="connsiteX4-243" fmla="*/ 1043796 w 2639683"/>
                  <a:gd name="connsiteY4-244" fmla="*/ 569752 h 1492779"/>
                  <a:gd name="connsiteX5-245" fmla="*/ 992038 w 2639683"/>
                  <a:gd name="connsiteY5-246" fmla="*/ 302334 h 1492779"/>
                  <a:gd name="connsiteX6-247" fmla="*/ 1570007 w 2639683"/>
                  <a:gd name="connsiteY6-248" fmla="*/ 43541 h 1492779"/>
                  <a:gd name="connsiteX7-249" fmla="*/ 2639683 w 2639683"/>
                  <a:gd name="connsiteY7-250" fmla="*/ 1492779 h 1492779"/>
                  <a:gd name="connsiteX8-251" fmla="*/ 2441275 w 2639683"/>
                  <a:gd name="connsiteY8-252" fmla="*/ 1492779 h 1492779"/>
                  <a:gd name="connsiteX9-253" fmla="*/ 1457864 w 2639683"/>
                  <a:gd name="connsiteY9-254" fmla="*/ 181564 h 1492779"/>
                  <a:gd name="connsiteX10-255" fmla="*/ 1190445 w 2639683"/>
                  <a:gd name="connsiteY10-256" fmla="*/ 319586 h 1492779"/>
                  <a:gd name="connsiteX11-257" fmla="*/ 1207698 w 2639683"/>
                  <a:gd name="connsiteY11-258" fmla="*/ 716402 h 1492779"/>
                  <a:gd name="connsiteX12-259" fmla="*/ 2182483 w 2639683"/>
                  <a:gd name="connsiteY12-260" fmla="*/ 1484152 h 1492779"/>
                  <a:gd name="connsiteX0-261" fmla="*/ 2182483 w 2639683"/>
                  <a:gd name="connsiteY0-262" fmla="*/ 1484152 h 1492779"/>
                  <a:gd name="connsiteX1-263" fmla="*/ 0 w 2639683"/>
                  <a:gd name="connsiteY1-264" fmla="*/ 1484152 h 1492779"/>
                  <a:gd name="connsiteX2-265" fmla="*/ 750498 w 2639683"/>
                  <a:gd name="connsiteY2-266" fmla="*/ 250575 h 1492779"/>
                  <a:gd name="connsiteX3-267" fmla="*/ 940279 w 2639683"/>
                  <a:gd name="connsiteY3-268" fmla="*/ 336839 h 1492779"/>
                  <a:gd name="connsiteX4-269" fmla="*/ 1043796 w 2639683"/>
                  <a:gd name="connsiteY4-270" fmla="*/ 569752 h 1492779"/>
                  <a:gd name="connsiteX5-271" fmla="*/ 992038 w 2639683"/>
                  <a:gd name="connsiteY5-272" fmla="*/ 302334 h 1492779"/>
                  <a:gd name="connsiteX6-273" fmla="*/ 1570007 w 2639683"/>
                  <a:gd name="connsiteY6-274" fmla="*/ 43541 h 1492779"/>
                  <a:gd name="connsiteX7-275" fmla="*/ 2639683 w 2639683"/>
                  <a:gd name="connsiteY7-276" fmla="*/ 1492779 h 1492779"/>
                  <a:gd name="connsiteX8-277" fmla="*/ 2441275 w 2639683"/>
                  <a:gd name="connsiteY8-278" fmla="*/ 1492779 h 1492779"/>
                  <a:gd name="connsiteX9-279" fmla="*/ 1457864 w 2639683"/>
                  <a:gd name="connsiteY9-280" fmla="*/ 181564 h 1492779"/>
                  <a:gd name="connsiteX10-281" fmla="*/ 1190445 w 2639683"/>
                  <a:gd name="connsiteY10-282" fmla="*/ 319586 h 1492779"/>
                  <a:gd name="connsiteX11-283" fmla="*/ 1207698 w 2639683"/>
                  <a:gd name="connsiteY11-284" fmla="*/ 716402 h 1492779"/>
                  <a:gd name="connsiteX12-285" fmla="*/ 2182483 w 2639683"/>
                  <a:gd name="connsiteY12-286" fmla="*/ 1484152 h 1492779"/>
                  <a:gd name="connsiteX0-287" fmla="*/ 2182483 w 2639683"/>
                  <a:gd name="connsiteY0-288" fmla="*/ 1484152 h 1492779"/>
                  <a:gd name="connsiteX1-289" fmla="*/ 0 w 2639683"/>
                  <a:gd name="connsiteY1-290" fmla="*/ 1484152 h 1492779"/>
                  <a:gd name="connsiteX2-291" fmla="*/ 750498 w 2639683"/>
                  <a:gd name="connsiteY2-292" fmla="*/ 250575 h 1492779"/>
                  <a:gd name="connsiteX3-293" fmla="*/ 940279 w 2639683"/>
                  <a:gd name="connsiteY3-294" fmla="*/ 336839 h 1492779"/>
                  <a:gd name="connsiteX4-295" fmla="*/ 1043796 w 2639683"/>
                  <a:gd name="connsiteY4-296" fmla="*/ 569752 h 1492779"/>
                  <a:gd name="connsiteX5-297" fmla="*/ 992038 w 2639683"/>
                  <a:gd name="connsiteY5-298" fmla="*/ 302334 h 1492779"/>
                  <a:gd name="connsiteX6-299" fmla="*/ 1570007 w 2639683"/>
                  <a:gd name="connsiteY6-300" fmla="*/ 43541 h 1492779"/>
                  <a:gd name="connsiteX7-301" fmla="*/ 2639683 w 2639683"/>
                  <a:gd name="connsiteY7-302" fmla="*/ 1492779 h 1492779"/>
                  <a:gd name="connsiteX8-303" fmla="*/ 2441275 w 2639683"/>
                  <a:gd name="connsiteY8-304" fmla="*/ 1492779 h 1492779"/>
                  <a:gd name="connsiteX9-305" fmla="*/ 1457864 w 2639683"/>
                  <a:gd name="connsiteY9-306" fmla="*/ 181564 h 1492779"/>
                  <a:gd name="connsiteX10-307" fmla="*/ 1190445 w 2639683"/>
                  <a:gd name="connsiteY10-308" fmla="*/ 319586 h 1492779"/>
                  <a:gd name="connsiteX11-309" fmla="*/ 1207698 w 2639683"/>
                  <a:gd name="connsiteY11-310" fmla="*/ 716402 h 1492779"/>
                  <a:gd name="connsiteX12-311" fmla="*/ 2182483 w 2639683"/>
                  <a:gd name="connsiteY12-312" fmla="*/ 1484152 h 1492779"/>
                  <a:gd name="connsiteX0-313" fmla="*/ 2182483 w 2639683"/>
                  <a:gd name="connsiteY0-314" fmla="*/ 1484152 h 1492779"/>
                  <a:gd name="connsiteX1-315" fmla="*/ 0 w 2639683"/>
                  <a:gd name="connsiteY1-316" fmla="*/ 1484152 h 1492779"/>
                  <a:gd name="connsiteX2-317" fmla="*/ 750498 w 2639683"/>
                  <a:gd name="connsiteY2-318" fmla="*/ 250575 h 1492779"/>
                  <a:gd name="connsiteX3-319" fmla="*/ 940279 w 2639683"/>
                  <a:gd name="connsiteY3-320" fmla="*/ 336839 h 1492779"/>
                  <a:gd name="connsiteX4-321" fmla="*/ 1043796 w 2639683"/>
                  <a:gd name="connsiteY4-322" fmla="*/ 569752 h 1492779"/>
                  <a:gd name="connsiteX5-323" fmla="*/ 992038 w 2639683"/>
                  <a:gd name="connsiteY5-324" fmla="*/ 302334 h 1492779"/>
                  <a:gd name="connsiteX6-325" fmla="*/ 1570007 w 2639683"/>
                  <a:gd name="connsiteY6-326" fmla="*/ 43541 h 1492779"/>
                  <a:gd name="connsiteX7-327" fmla="*/ 2639683 w 2639683"/>
                  <a:gd name="connsiteY7-328" fmla="*/ 1492779 h 1492779"/>
                  <a:gd name="connsiteX8-329" fmla="*/ 2441275 w 2639683"/>
                  <a:gd name="connsiteY8-330" fmla="*/ 1492779 h 1492779"/>
                  <a:gd name="connsiteX9-331" fmla="*/ 1457864 w 2639683"/>
                  <a:gd name="connsiteY9-332" fmla="*/ 181564 h 1492779"/>
                  <a:gd name="connsiteX10-333" fmla="*/ 1190445 w 2639683"/>
                  <a:gd name="connsiteY10-334" fmla="*/ 319586 h 1492779"/>
                  <a:gd name="connsiteX11-335" fmla="*/ 1207698 w 2639683"/>
                  <a:gd name="connsiteY11-336" fmla="*/ 716402 h 1492779"/>
                  <a:gd name="connsiteX12-337" fmla="*/ 2182483 w 2639683"/>
                  <a:gd name="connsiteY12-338" fmla="*/ 1484152 h 1492779"/>
                  <a:gd name="connsiteX0-339" fmla="*/ 2182483 w 2639683"/>
                  <a:gd name="connsiteY0-340" fmla="*/ 1484152 h 1492779"/>
                  <a:gd name="connsiteX1-341" fmla="*/ 0 w 2639683"/>
                  <a:gd name="connsiteY1-342" fmla="*/ 1484152 h 1492779"/>
                  <a:gd name="connsiteX2-343" fmla="*/ 750498 w 2639683"/>
                  <a:gd name="connsiteY2-344" fmla="*/ 250575 h 1492779"/>
                  <a:gd name="connsiteX3-345" fmla="*/ 940279 w 2639683"/>
                  <a:gd name="connsiteY3-346" fmla="*/ 336839 h 1492779"/>
                  <a:gd name="connsiteX4-347" fmla="*/ 1043796 w 2639683"/>
                  <a:gd name="connsiteY4-348" fmla="*/ 569752 h 1492779"/>
                  <a:gd name="connsiteX5-349" fmla="*/ 992038 w 2639683"/>
                  <a:gd name="connsiteY5-350" fmla="*/ 302334 h 1492779"/>
                  <a:gd name="connsiteX6-351" fmla="*/ 1570007 w 2639683"/>
                  <a:gd name="connsiteY6-352" fmla="*/ 43541 h 1492779"/>
                  <a:gd name="connsiteX7-353" fmla="*/ 2639683 w 2639683"/>
                  <a:gd name="connsiteY7-354" fmla="*/ 1492779 h 1492779"/>
                  <a:gd name="connsiteX8-355" fmla="*/ 2441275 w 2639683"/>
                  <a:gd name="connsiteY8-356" fmla="*/ 1492779 h 1492779"/>
                  <a:gd name="connsiteX9-357" fmla="*/ 1457864 w 2639683"/>
                  <a:gd name="connsiteY9-358" fmla="*/ 181564 h 1492779"/>
                  <a:gd name="connsiteX10-359" fmla="*/ 1190445 w 2639683"/>
                  <a:gd name="connsiteY10-360" fmla="*/ 319586 h 1492779"/>
                  <a:gd name="connsiteX11-361" fmla="*/ 1207698 w 2639683"/>
                  <a:gd name="connsiteY11-362" fmla="*/ 716402 h 1492779"/>
                  <a:gd name="connsiteX12-363" fmla="*/ 2182483 w 2639683"/>
                  <a:gd name="connsiteY12-364" fmla="*/ 1484152 h 1492779"/>
                  <a:gd name="connsiteX0-365" fmla="*/ 2182483 w 2639683"/>
                  <a:gd name="connsiteY0-366" fmla="*/ 1484152 h 1492779"/>
                  <a:gd name="connsiteX1-367" fmla="*/ 0 w 2639683"/>
                  <a:gd name="connsiteY1-368" fmla="*/ 1484152 h 1492779"/>
                  <a:gd name="connsiteX2-369" fmla="*/ 750498 w 2639683"/>
                  <a:gd name="connsiteY2-370" fmla="*/ 250575 h 1492779"/>
                  <a:gd name="connsiteX3-371" fmla="*/ 940279 w 2639683"/>
                  <a:gd name="connsiteY3-372" fmla="*/ 336839 h 1492779"/>
                  <a:gd name="connsiteX4-373" fmla="*/ 1043796 w 2639683"/>
                  <a:gd name="connsiteY4-374" fmla="*/ 569752 h 1492779"/>
                  <a:gd name="connsiteX5-375" fmla="*/ 992038 w 2639683"/>
                  <a:gd name="connsiteY5-376" fmla="*/ 302334 h 1492779"/>
                  <a:gd name="connsiteX6-377" fmla="*/ 1570007 w 2639683"/>
                  <a:gd name="connsiteY6-378" fmla="*/ 43541 h 1492779"/>
                  <a:gd name="connsiteX7-379" fmla="*/ 2639683 w 2639683"/>
                  <a:gd name="connsiteY7-380" fmla="*/ 1492779 h 1492779"/>
                  <a:gd name="connsiteX8-381" fmla="*/ 2441275 w 2639683"/>
                  <a:gd name="connsiteY8-382" fmla="*/ 1492779 h 1492779"/>
                  <a:gd name="connsiteX9-383" fmla="*/ 1457864 w 2639683"/>
                  <a:gd name="connsiteY9-384" fmla="*/ 181564 h 1492779"/>
                  <a:gd name="connsiteX10-385" fmla="*/ 1190445 w 2639683"/>
                  <a:gd name="connsiteY10-386" fmla="*/ 319586 h 1492779"/>
                  <a:gd name="connsiteX11-387" fmla="*/ 1207698 w 2639683"/>
                  <a:gd name="connsiteY11-388" fmla="*/ 716402 h 1492779"/>
                  <a:gd name="connsiteX12-389" fmla="*/ 2182483 w 2639683"/>
                  <a:gd name="connsiteY12-390" fmla="*/ 1484152 h 1492779"/>
                  <a:gd name="connsiteX0-391" fmla="*/ 2182483 w 2639683"/>
                  <a:gd name="connsiteY0-392" fmla="*/ 1484152 h 1492779"/>
                  <a:gd name="connsiteX1-393" fmla="*/ 0 w 2639683"/>
                  <a:gd name="connsiteY1-394" fmla="*/ 1484152 h 1492779"/>
                  <a:gd name="connsiteX2-395" fmla="*/ 750498 w 2639683"/>
                  <a:gd name="connsiteY2-396" fmla="*/ 250575 h 1492779"/>
                  <a:gd name="connsiteX3-397" fmla="*/ 940279 w 2639683"/>
                  <a:gd name="connsiteY3-398" fmla="*/ 336839 h 1492779"/>
                  <a:gd name="connsiteX4-399" fmla="*/ 1043796 w 2639683"/>
                  <a:gd name="connsiteY4-400" fmla="*/ 569752 h 1492779"/>
                  <a:gd name="connsiteX5-401" fmla="*/ 992038 w 2639683"/>
                  <a:gd name="connsiteY5-402" fmla="*/ 302334 h 1492779"/>
                  <a:gd name="connsiteX6-403" fmla="*/ 1570007 w 2639683"/>
                  <a:gd name="connsiteY6-404" fmla="*/ 43541 h 1492779"/>
                  <a:gd name="connsiteX7-405" fmla="*/ 2639683 w 2639683"/>
                  <a:gd name="connsiteY7-406" fmla="*/ 1492779 h 1492779"/>
                  <a:gd name="connsiteX8-407" fmla="*/ 2441275 w 2639683"/>
                  <a:gd name="connsiteY8-408" fmla="*/ 1492779 h 1492779"/>
                  <a:gd name="connsiteX9-409" fmla="*/ 1457864 w 2639683"/>
                  <a:gd name="connsiteY9-410" fmla="*/ 181564 h 1492779"/>
                  <a:gd name="connsiteX10-411" fmla="*/ 1190445 w 2639683"/>
                  <a:gd name="connsiteY10-412" fmla="*/ 319586 h 1492779"/>
                  <a:gd name="connsiteX11-413" fmla="*/ 1207698 w 2639683"/>
                  <a:gd name="connsiteY11-414" fmla="*/ 716402 h 1492779"/>
                  <a:gd name="connsiteX12-415" fmla="*/ 2182483 w 2639683"/>
                  <a:gd name="connsiteY12-416" fmla="*/ 1484152 h 1492779"/>
                  <a:gd name="connsiteX0-417" fmla="*/ 2182483 w 2639683"/>
                  <a:gd name="connsiteY0-418" fmla="*/ 1484152 h 1492779"/>
                  <a:gd name="connsiteX1-419" fmla="*/ 0 w 2639683"/>
                  <a:gd name="connsiteY1-420" fmla="*/ 1484152 h 1492779"/>
                  <a:gd name="connsiteX2-421" fmla="*/ 750498 w 2639683"/>
                  <a:gd name="connsiteY2-422" fmla="*/ 250575 h 1492779"/>
                  <a:gd name="connsiteX3-423" fmla="*/ 940279 w 2639683"/>
                  <a:gd name="connsiteY3-424" fmla="*/ 336839 h 1492779"/>
                  <a:gd name="connsiteX4-425" fmla="*/ 1043796 w 2639683"/>
                  <a:gd name="connsiteY4-426" fmla="*/ 569752 h 1492779"/>
                  <a:gd name="connsiteX5-427" fmla="*/ 992038 w 2639683"/>
                  <a:gd name="connsiteY5-428" fmla="*/ 302334 h 1492779"/>
                  <a:gd name="connsiteX6-429" fmla="*/ 1570007 w 2639683"/>
                  <a:gd name="connsiteY6-430" fmla="*/ 43541 h 1492779"/>
                  <a:gd name="connsiteX7-431" fmla="*/ 2639683 w 2639683"/>
                  <a:gd name="connsiteY7-432" fmla="*/ 1492779 h 1492779"/>
                  <a:gd name="connsiteX8-433" fmla="*/ 2441275 w 2639683"/>
                  <a:gd name="connsiteY8-434" fmla="*/ 1492779 h 1492779"/>
                  <a:gd name="connsiteX9-435" fmla="*/ 1457864 w 2639683"/>
                  <a:gd name="connsiteY9-436" fmla="*/ 181564 h 1492779"/>
                  <a:gd name="connsiteX10-437" fmla="*/ 1190445 w 2639683"/>
                  <a:gd name="connsiteY10-438" fmla="*/ 319586 h 1492779"/>
                  <a:gd name="connsiteX11-439" fmla="*/ 1207698 w 2639683"/>
                  <a:gd name="connsiteY11-440" fmla="*/ 716402 h 1492779"/>
                  <a:gd name="connsiteX12-441" fmla="*/ 2182483 w 2639683"/>
                  <a:gd name="connsiteY12-442" fmla="*/ 1484152 h 1492779"/>
                  <a:gd name="connsiteX0-443" fmla="*/ 2182483 w 2639683"/>
                  <a:gd name="connsiteY0-444" fmla="*/ 1484152 h 1492779"/>
                  <a:gd name="connsiteX1-445" fmla="*/ 0 w 2639683"/>
                  <a:gd name="connsiteY1-446" fmla="*/ 1484152 h 1492779"/>
                  <a:gd name="connsiteX2-447" fmla="*/ 750498 w 2639683"/>
                  <a:gd name="connsiteY2-448" fmla="*/ 250575 h 1492779"/>
                  <a:gd name="connsiteX3-449" fmla="*/ 940279 w 2639683"/>
                  <a:gd name="connsiteY3-450" fmla="*/ 336839 h 1492779"/>
                  <a:gd name="connsiteX4-451" fmla="*/ 1043796 w 2639683"/>
                  <a:gd name="connsiteY4-452" fmla="*/ 569752 h 1492779"/>
                  <a:gd name="connsiteX5-453" fmla="*/ 992038 w 2639683"/>
                  <a:gd name="connsiteY5-454" fmla="*/ 302334 h 1492779"/>
                  <a:gd name="connsiteX6-455" fmla="*/ 1570007 w 2639683"/>
                  <a:gd name="connsiteY6-456" fmla="*/ 43541 h 1492779"/>
                  <a:gd name="connsiteX7-457" fmla="*/ 2639683 w 2639683"/>
                  <a:gd name="connsiteY7-458" fmla="*/ 1492779 h 1492779"/>
                  <a:gd name="connsiteX8-459" fmla="*/ 2441275 w 2639683"/>
                  <a:gd name="connsiteY8-460" fmla="*/ 1492779 h 1492779"/>
                  <a:gd name="connsiteX9-461" fmla="*/ 1457864 w 2639683"/>
                  <a:gd name="connsiteY9-462" fmla="*/ 181564 h 1492779"/>
                  <a:gd name="connsiteX10-463" fmla="*/ 1190445 w 2639683"/>
                  <a:gd name="connsiteY10-464" fmla="*/ 319586 h 1492779"/>
                  <a:gd name="connsiteX11-465" fmla="*/ 1207698 w 2639683"/>
                  <a:gd name="connsiteY11-466" fmla="*/ 716402 h 1492779"/>
                  <a:gd name="connsiteX12-467" fmla="*/ 2182483 w 2639683"/>
                  <a:gd name="connsiteY12-468" fmla="*/ 1484152 h 14927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2639683" h="1492779">
                    <a:moveTo>
                      <a:pt x="2182483" y="1484152"/>
                    </a:moveTo>
                    <a:lnTo>
                      <a:pt x="0" y="1484152"/>
                    </a:lnTo>
                    <a:lnTo>
                      <a:pt x="750498" y="250575"/>
                    </a:lnTo>
                    <a:cubicBezTo>
                      <a:pt x="784795" y="204854"/>
                      <a:pt x="885294" y="246021"/>
                      <a:pt x="940279" y="336839"/>
                    </a:cubicBezTo>
                    <a:lnTo>
                      <a:pt x="1043796" y="569752"/>
                    </a:lnTo>
                    <a:cubicBezTo>
                      <a:pt x="1038956" y="472338"/>
                      <a:pt x="984466" y="337685"/>
                      <a:pt x="992038" y="302334"/>
                    </a:cubicBezTo>
                    <a:cubicBezTo>
                      <a:pt x="1027467" y="54706"/>
                      <a:pt x="1273912" y="-72936"/>
                      <a:pt x="1570007" y="43541"/>
                    </a:cubicBezTo>
                    <a:cubicBezTo>
                      <a:pt x="1992767" y="249403"/>
                      <a:pt x="2485864" y="906261"/>
                      <a:pt x="2639683" y="1492779"/>
                    </a:cubicBezTo>
                    <a:lnTo>
                      <a:pt x="2441275" y="1492779"/>
                    </a:lnTo>
                    <a:cubicBezTo>
                      <a:pt x="2270698" y="972956"/>
                      <a:pt x="1814631" y="395208"/>
                      <a:pt x="1457864" y="181564"/>
                    </a:cubicBezTo>
                    <a:cubicBezTo>
                      <a:pt x="1364587" y="132407"/>
                      <a:pt x="1147183" y="240478"/>
                      <a:pt x="1190445" y="319586"/>
                    </a:cubicBezTo>
                    <a:cubicBezTo>
                      <a:pt x="1278947" y="464271"/>
                      <a:pt x="1297111" y="633781"/>
                      <a:pt x="1207698" y="716402"/>
                    </a:cubicBezTo>
                    <a:cubicBezTo>
                      <a:pt x="1532626" y="972319"/>
                      <a:pt x="1940306" y="1232373"/>
                      <a:pt x="2182483" y="1484152"/>
                    </a:cubicBezTo>
                    <a:close/>
                  </a:path>
                </a:pathLst>
              </a:custGeom>
              <a:solidFill>
                <a:srgbClr val="F860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819226" y="2871464"/>
                <a:ext cx="1998450" cy="1419182"/>
              </a:xfrm>
              <a:custGeom>
                <a:avLst/>
                <a:gdLst>
                  <a:gd name="connsiteX0" fmla="*/ 1994302 w 1994302"/>
                  <a:gd name="connsiteY0" fmla="*/ 1369531 h 1419182"/>
                  <a:gd name="connsiteX1" fmla="*/ 1994302 w 1994302"/>
                  <a:gd name="connsiteY1" fmla="*/ 0 h 1419182"/>
                  <a:gd name="connsiteX2" fmla="*/ 368242 w 1994302"/>
                  <a:gd name="connsiteY2" fmla="*/ 0 h 1419182"/>
                  <a:gd name="connsiteX3" fmla="*/ 0 w 1994302"/>
                  <a:gd name="connsiteY3" fmla="*/ 604084 h 1419182"/>
                  <a:gd name="connsiteX4" fmla="*/ 190327 w 1994302"/>
                  <a:gd name="connsiteY4" fmla="*/ 703385 h 1419182"/>
                  <a:gd name="connsiteX5" fmla="*/ 438581 w 1994302"/>
                  <a:gd name="connsiteY5" fmla="*/ 728210 h 1419182"/>
                  <a:gd name="connsiteX6" fmla="*/ 215153 w 1994302"/>
                  <a:gd name="connsiteY6" fmla="*/ 765448 h 1419182"/>
                  <a:gd name="connsiteX7" fmla="*/ 190327 w 1994302"/>
                  <a:gd name="connsiteY7" fmla="*/ 1419182 h 1419182"/>
                  <a:gd name="connsiteX8" fmla="*/ 550295 w 1994302"/>
                  <a:gd name="connsiteY8" fmla="*/ 1419182 h 1419182"/>
                  <a:gd name="connsiteX9" fmla="*/ 285491 w 1994302"/>
                  <a:gd name="connsiteY9" fmla="*/ 935088 h 1419182"/>
                  <a:gd name="connsiteX10" fmla="*/ 641321 w 1994302"/>
                  <a:gd name="connsiteY10" fmla="*/ 790274 h 1419182"/>
                  <a:gd name="connsiteX11" fmla="*/ 1994302 w 1994302"/>
                  <a:gd name="connsiteY11" fmla="*/ 1369531 h 1419182"/>
                  <a:gd name="connsiteX0-1" fmla="*/ 1998450 w 1998450"/>
                  <a:gd name="connsiteY0-2" fmla="*/ 1369531 h 1419182"/>
                  <a:gd name="connsiteX1-3" fmla="*/ 1998450 w 1998450"/>
                  <a:gd name="connsiteY1-4" fmla="*/ 0 h 1419182"/>
                  <a:gd name="connsiteX2-5" fmla="*/ 372390 w 1998450"/>
                  <a:gd name="connsiteY2-6" fmla="*/ 0 h 1419182"/>
                  <a:gd name="connsiteX3-7" fmla="*/ 4148 w 1998450"/>
                  <a:gd name="connsiteY3-8" fmla="*/ 604084 h 1419182"/>
                  <a:gd name="connsiteX4-9" fmla="*/ 194475 w 1998450"/>
                  <a:gd name="connsiteY4-10" fmla="*/ 703385 h 1419182"/>
                  <a:gd name="connsiteX5-11" fmla="*/ 442729 w 1998450"/>
                  <a:gd name="connsiteY5-12" fmla="*/ 728210 h 1419182"/>
                  <a:gd name="connsiteX6-13" fmla="*/ 219301 w 1998450"/>
                  <a:gd name="connsiteY6-14" fmla="*/ 765448 h 1419182"/>
                  <a:gd name="connsiteX7-15" fmla="*/ 194475 w 1998450"/>
                  <a:gd name="connsiteY7-16" fmla="*/ 1419182 h 1419182"/>
                  <a:gd name="connsiteX8-17" fmla="*/ 554443 w 1998450"/>
                  <a:gd name="connsiteY8-18" fmla="*/ 1419182 h 1419182"/>
                  <a:gd name="connsiteX9-19" fmla="*/ 289639 w 1998450"/>
                  <a:gd name="connsiteY9-20" fmla="*/ 935088 h 1419182"/>
                  <a:gd name="connsiteX10-21" fmla="*/ 645469 w 1998450"/>
                  <a:gd name="connsiteY10-22" fmla="*/ 790274 h 1419182"/>
                  <a:gd name="connsiteX11-23" fmla="*/ 1998450 w 1998450"/>
                  <a:gd name="connsiteY11-24" fmla="*/ 1369531 h 1419182"/>
                  <a:gd name="connsiteX0-25" fmla="*/ 1998450 w 1998450"/>
                  <a:gd name="connsiteY0-26" fmla="*/ 1369531 h 1419182"/>
                  <a:gd name="connsiteX1-27" fmla="*/ 1998450 w 1998450"/>
                  <a:gd name="connsiteY1-28" fmla="*/ 0 h 1419182"/>
                  <a:gd name="connsiteX2-29" fmla="*/ 372390 w 1998450"/>
                  <a:gd name="connsiteY2-30" fmla="*/ 0 h 1419182"/>
                  <a:gd name="connsiteX3-31" fmla="*/ 4148 w 1998450"/>
                  <a:gd name="connsiteY3-32" fmla="*/ 604084 h 1419182"/>
                  <a:gd name="connsiteX4-33" fmla="*/ 194475 w 1998450"/>
                  <a:gd name="connsiteY4-34" fmla="*/ 703385 h 1419182"/>
                  <a:gd name="connsiteX5-35" fmla="*/ 442729 w 1998450"/>
                  <a:gd name="connsiteY5-36" fmla="*/ 728210 h 1419182"/>
                  <a:gd name="connsiteX6-37" fmla="*/ 219301 w 1998450"/>
                  <a:gd name="connsiteY6-38" fmla="*/ 765448 h 1419182"/>
                  <a:gd name="connsiteX7-39" fmla="*/ 194475 w 1998450"/>
                  <a:gd name="connsiteY7-40" fmla="*/ 1419182 h 1419182"/>
                  <a:gd name="connsiteX8-41" fmla="*/ 554443 w 1998450"/>
                  <a:gd name="connsiteY8-42" fmla="*/ 1419182 h 1419182"/>
                  <a:gd name="connsiteX9-43" fmla="*/ 289639 w 1998450"/>
                  <a:gd name="connsiteY9-44" fmla="*/ 935088 h 1419182"/>
                  <a:gd name="connsiteX10-45" fmla="*/ 645469 w 1998450"/>
                  <a:gd name="connsiteY10-46" fmla="*/ 790274 h 1419182"/>
                  <a:gd name="connsiteX11-47" fmla="*/ 1998450 w 1998450"/>
                  <a:gd name="connsiteY11-48" fmla="*/ 1369531 h 1419182"/>
                  <a:gd name="connsiteX0-49" fmla="*/ 1998450 w 1998450"/>
                  <a:gd name="connsiteY0-50" fmla="*/ 1369531 h 1419182"/>
                  <a:gd name="connsiteX1-51" fmla="*/ 1998450 w 1998450"/>
                  <a:gd name="connsiteY1-52" fmla="*/ 0 h 1419182"/>
                  <a:gd name="connsiteX2-53" fmla="*/ 372390 w 1998450"/>
                  <a:gd name="connsiteY2-54" fmla="*/ 0 h 1419182"/>
                  <a:gd name="connsiteX3-55" fmla="*/ 4148 w 1998450"/>
                  <a:gd name="connsiteY3-56" fmla="*/ 604084 h 1419182"/>
                  <a:gd name="connsiteX4-57" fmla="*/ 194475 w 1998450"/>
                  <a:gd name="connsiteY4-58" fmla="*/ 703385 h 1419182"/>
                  <a:gd name="connsiteX5-59" fmla="*/ 442729 w 1998450"/>
                  <a:gd name="connsiteY5-60" fmla="*/ 728210 h 1419182"/>
                  <a:gd name="connsiteX6-61" fmla="*/ 219301 w 1998450"/>
                  <a:gd name="connsiteY6-62" fmla="*/ 765448 h 1419182"/>
                  <a:gd name="connsiteX7-63" fmla="*/ 194475 w 1998450"/>
                  <a:gd name="connsiteY7-64" fmla="*/ 1419182 h 1419182"/>
                  <a:gd name="connsiteX8-65" fmla="*/ 554443 w 1998450"/>
                  <a:gd name="connsiteY8-66" fmla="*/ 1419182 h 1419182"/>
                  <a:gd name="connsiteX9-67" fmla="*/ 289639 w 1998450"/>
                  <a:gd name="connsiteY9-68" fmla="*/ 935088 h 1419182"/>
                  <a:gd name="connsiteX10-69" fmla="*/ 645469 w 1998450"/>
                  <a:gd name="connsiteY10-70" fmla="*/ 790274 h 1419182"/>
                  <a:gd name="connsiteX11-71" fmla="*/ 1998450 w 1998450"/>
                  <a:gd name="connsiteY11-72" fmla="*/ 1369531 h 1419182"/>
                  <a:gd name="connsiteX0-73" fmla="*/ 1998450 w 1998450"/>
                  <a:gd name="connsiteY0-74" fmla="*/ 1369531 h 1419182"/>
                  <a:gd name="connsiteX1-75" fmla="*/ 1998450 w 1998450"/>
                  <a:gd name="connsiteY1-76" fmla="*/ 0 h 1419182"/>
                  <a:gd name="connsiteX2-77" fmla="*/ 372390 w 1998450"/>
                  <a:gd name="connsiteY2-78" fmla="*/ 0 h 1419182"/>
                  <a:gd name="connsiteX3-79" fmla="*/ 4148 w 1998450"/>
                  <a:gd name="connsiteY3-80" fmla="*/ 604084 h 1419182"/>
                  <a:gd name="connsiteX4-81" fmla="*/ 194475 w 1998450"/>
                  <a:gd name="connsiteY4-82" fmla="*/ 703385 h 1419182"/>
                  <a:gd name="connsiteX5-83" fmla="*/ 442729 w 1998450"/>
                  <a:gd name="connsiteY5-84" fmla="*/ 728210 h 1419182"/>
                  <a:gd name="connsiteX6-85" fmla="*/ 219301 w 1998450"/>
                  <a:gd name="connsiteY6-86" fmla="*/ 765448 h 1419182"/>
                  <a:gd name="connsiteX7-87" fmla="*/ 194475 w 1998450"/>
                  <a:gd name="connsiteY7-88" fmla="*/ 1419182 h 1419182"/>
                  <a:gd name="connsiteX8-89" fmla="*/ 554443 w 1998450"/>
                  <a:gd name="connsiteY8-90" fmla="*/ 1419182 h 1419182"/>
                  <a:gd name="connsiteX9-91" fmla="*/ 289639 w 1998450"/>
                  <a:gd name="connsiteY9-92" fmla="*/ 935088 h 1419182"/>
                  <a:gd name="connsiteX10-93" fmla="*/ 645469 w 1998450"/>
                  <a:gd name="connsiteY10-94" fmla="*/ 790274 h 1419182"/>
                  <a:gd name="connsiteX11-95" fmla="*/ 1998450 w 1998450"/>
                  <a:gd name="connsiteY11-96" fmla="*/ 1369531 h 1419182"/>
                  <a:gd name="connsiteX0-97" fmla="*/ 1998450 w 1998450"/>
                  <a:gd name="connsiteY0-98" fmla="*/ 1369531 h 1419182"/>
                  <a:gd name="connsiteX1-99" fmla="*/ 1998450 w 1998450"/>
                  <a:gd name="connsiteY1-100" fmla="*/ 0 h 1419182"/>
                  <a:gd name="connsiteX2-101" fmla="*/ 372390 w 1998450"/>
                  <a:gd name="connsiteY2-102" fmla="*/ 0 h 1419182"/>
                  <a:gd name="connsiteX3-103" fmla="*/ 4148 w 1998450"/>
                  <a:gd name="connsiteY3-104" fmla="*/ 604084 h 1419182"/>
                  <a:gd name="connsiteX4-105" fmla="*/ 194475 w 1998450"/>
                  <a:gd name="connsiteY4-106" fmla="*/ 703385 h 1419182"/>
                  <a:gd name="connsiteX5-107" fmla="*/ 442729 w 1998450"/>
                  <a:gd name="connsiteY5-108" fmla="*/ 728210 h 1419182"/>
                  <a:gd name="connsiteX6-109" fmla="*/ 219301 w 1998450"/>
                  <a:gd name="connsiteY6-110" fmla="*/ 765448 h 1419182"/>
                  <a:gd name="connsiteX7-111" fmla="*/ 194475 w 1998450"/>
                  <a:gd name="connsiteY7-112" fmla="*/ 1419182 h 1419182"/>
                  <a:gd name="connsiteX8-113" fmla="*/ 554443 w 1998450"/>
                  <a:gd name="connsiteY8-114" fmla="*/ 1419182 h 1419182"/>
                  <a:gd name="connsiteX9-115" fmla="*/ 289639 w 1998450"/>
                  <a:gd name="connsiteY9-116" fmla="*/ 935088 h 1419182"/>
                  <a:gd name="connsiteX10-117" fmla="*/ 645469 w 1998450"/>
                  <a:gd name="connsiteY10-118" fmla="*/ 790274 h 1419182"/>
                  <a:gd name="connsiteX11-119" fmla="*/ 1998450 w 1998450"/>
                  <a:gd name="connsiteY11-120" fmla="*/ 1369531 h 1419182"/>
                  <a:gd name="connsiteX0-121" fmla="*/ 1998450 w 1998450"/>
                  <a:gd name="connsiteY0-122" fmla="*/ 1369531 h 1419182"/>
                  <a:gd name="connsiteX1-123" fmla="*/ 1998450 w 1998450"/>
                  <a:gd name="connsiteY1-124" fmla="*/ 0 h 1419182"/>
                  <a:gd name="connsiteX2-125" fmla="*/ 372390 w 1998450"/>
                  <a:gd name="connsiteY2-126" fmla="*/ 0 h 1419182"/>
                  <a:gd name="connsiteX3-127" fmla="*/ 4148 w 1998450"/>
                  <a:gd name="connsiteY3-128" fmla="*/ 604084 h 1419182"/>
                  <a:gd name="connsiteX4-129" fmla="*/ 194475 w 1998450"/>
                  <a:gd name="connsiteY4-130" fmla="*/ 703385 h 1419182"/>
                  <a:gd name="connsiteX5-131" fmla="*/ 442729 w 1998450"/>
                  <a:gd name="connsiteY5-132" fmla="*/ 728210 h 1419182"/>
                  <a:gd name="connsiteX6-133" fmla="*/ 219301 w 1998450"/>
                  <a:gd name="connsiteY6-134" fmla="*/ 765448 h 1419182"/>
                  <a:gd name="connsiteX7-135" fmla="*/ 194475 w 1998450"/>
                  <a:gd name="connsiteY7-136" fmla="*/ 1419182 h 1419182"/>
                  <a:gd name="connsiteX8-137" fmla="*/ 554443 w 1998450"/>
                  <a:gd name="connsiteY8-138" fmla="*/ 1419182 h 1419182"/>
                  <a:gd name="connsiteX9-139" fmla="*/ 289639 w 1998450"/>
                  <a:gd name="connsiteY9-140" fmla="*/ 935088 h 1419182"/>
                  <a:gd name="connsiteX10-141" fmla="*/ 645469 w 1998450"/>
                  <a:gd name="connsiteY10-142" fmla="*/ 790274 h 1419182"/>
                  <a:gd name="connsiteX11-143" fmla="*/ 1998450 w 1998450"/>
                  <a:gd name="connsiteY11-144" fmla="*/ 1369531 h 1419182"/>
                  <a:gd name="connsiteX0-145" fmla="*/ 1998450 w 1998450"/>
                  <a:gd name="connsiteY0-146" fmla="*/ 1369531 h 1419182"/>
                  <a:gd name="connsiteX1-147" fmla="*/ 1998450 w 1998450"/>
                  <a:gd name="connsiteY1-148" fmla="*/ 0 h 1419182"/>
                  <a:gd name="connsiteX2-149" fmla="*/ 372390 w 1998450"/>
                  <a:gd name="connsiteY2-150" fmla="*/ 0 h 1419182"/>
                  <a:gd name="connsiteX3-151" fmla="*/ 4148 w 1998450"/>
                  <a:gd name="connsiteY3-152" fmla="*/ 604084 h 1419182"/>
                  <a:gd name="connsiteX4-153" fmla="*/ 194475 w 1998450"/>
                  <a:gd name="connsiteY4-154" fmla="*/ 703385 h 1419182"/>
                  <a:gd name="connsiteX5-155" fmla="*/ 442729 w 1998450"/>
                  <a:gd name="connsiteY5-156" fmla="*/ 728210 h 1419182"/>
                  <a:gd name="connsiteX6-157" fmla="*/ 219301 w 1998450"/>
                  <a:gd name="connsiteY6-158" fmla="*/ 765448 h 1419182"/>
                  <a:gd name="connsiteX7-159" fmla="*/ 194475 w 1998450"/>
                  <a:gd name="connsiteY7-160" fmla="*/ 1419182 h 1419182"/>
                  <a:gd name="connsiteX8-161" fmla="*/ 554443 w 1998450"/>
                  <a:gd name="connsiteY8-162" fmla="*/ 1419182 h 1419182"/>
                  <a:gd name="connsiteX9-163" fmla="*/ 289639 w 1998450"/>
                  <a:gd name="connsiteY9-164" fmla="*/ 935088 h 1419182"/>
                  <a:gd name="connsiteX10-165" fmla="*/ 645469 w 1998450"/>
                  <a:gd name="connsiteY10-166" fmla="*/ 790274 h 1419182"/>
                  <a:gd name="connsiteX11-167" fmla="*/ 1998450 w 1998450"/>
                  <a:gd name="connsiteY11-168" fmla="*/ 1369531 h 1419182"/>
                  <a:gd name="connsiteX0-169" fmla="*/ 1998450 w 1998450"/>
                  <a:gd name="connsiteY0-170" fmla="*/ 1369531 h 1419182"/>
                  <a:gd name="connsiteX1-171" fmla="*/ 1998450 w 1998450"/>
                  <a:gd name="connsiteY1-172" fmla="*/ 0 h 1419182"/>
                  <a:gd name="connsiteX2-173" fmla="*/ 372390 w 1998450"/>
                  <a:gd name="connsiteY2-174" fmla="*/ 0 h 1419182"/>
                  <a:gd name="connsiteX3-175" fmla="*/ 4148 w 1998450"/>
                  <a:gd name="connsiteY3-176" fmla="*/ 604084 h 1419182"/>
                  <a:gd name="connsiteX4-177" fmla="*/ 194475 w 1998450"/>
                  <a:gd name="connsiteY4-178" fmla="*/ 703385 h 1419182"/>
                  <a:gd name="connsiteX5-179" fmla="*/ 442729 w 1998450"/>
                  <a:gd name="connsiteY5-180" fmla="*/ 728210 h 1419182"/>
                  <a:gd name="connsiteX6-181" fmla="*/ 219301 w 1998450"/>
                  <a:gd name="connsiteY6-182" fmla="*/ 765448 h 1419182"/>
                  <a:gd name="connsiteX7-183" fmla="*/ 194475 w 1998450"/>
                  <a:gd name="connsiteY7-184" fmla="*/ 1419182 h 1419182"/>
                  <a:gd name="connsiteX8-185" fmla="*/ 554443 w 1998450"/>
                  <a:gd name="connsiteY8-186" fmla="*/ 1419182 h 1419182"/>
                  <a:gd name="connsiteX9-187" fmla="*/ 289639 w 1998450"/>
                  <a:gd name="connsiteY9-188" fmla="*/ 935088 h 1419182"/>
                  <a:gd name="connsiteX10-189" fmla="*/ 645469 w 1998450"/>
                  <a:gd name="connsiteY10-190" fmla="*/ 790274 h 1419182"/>
                  <a:gd name="connsiteX11-191" fmla="*/ 1998450 w 1998450"/>
                  <a:gd name="connsiteY11-192" fmla="*/ 1369531 h 1419182"/>
                  <a:gd name="connsiteX0-193" fmla="*/ 1998450 w 1998450"/>
                  <a:gd name="connsiteY0-194" fmla="*/ 1369531 h 1419182"/>
                  <a:gd name="connsiteX1-195" fmla="*/ 1998450 w 1998450"/>
                  <a:gd name="connsiteY1-196" fmla="*/ 0 h 1419182"/>
                  <a:gd name="connsiteX2-197" fmla="*/ 372390 w 1998450"/>
                  <a:gd name="connsiteY2-198" fmla="*/ 0 h 1419182"/>
                  <a:gd name="connsiteX3-199" fmla="*/ 4148 w 1998450"/>
                  <a:gd name="connsiteY3-200" fmla="*/ 604084 h 1419182"/>
                  <a:gd name="connsiteX4-201" fmla="*/ 194475 w 1998450"/>
                  <a:gd name="connsiteY4-202" fmla="*/ 703385 h 1419182"/>
                  <a:gd name="connsiteX5-203" fmla="*/ 442729 w 1998450"/>
                  <a:gd name="connsiteY5-204" fmla="*/ 728210 h 1419182"/>
                  <a:gd name="connsiteX6-205" fmla="*/ 219301 w 1998450"/>
                  <a:gd name="connsiteY6-206" fmla="*/ 765448 h 1419182"/>
                  <a:gd name="connsiteX7-207" fmla="*/ 194475 w 1998450"/>
                  <a:gd name="connsiteY7-208" fmla="*/ 1419182 h 1419182"/>
                  <a:gd name="connsiteX8-209" fmla="*/ 554443 w 1998450"/>
                  <a:gd name="connsiteY8-210" fmla="*/ 1419182 h 1419182"/>
                  <a:gd name="connsiteX9-211" fmla="*/ 289639 w 1998450"/>
                  <a:gd name="connsiteY9-212" fmla="*/ 935088 h 1419182"/>
                  <a:gd name="connsiteX10-213" fmla="*/ 645469 w 1998450"/>
                  <a:gd name="connsiteY10-214" fmla="*/ 790274 h 1419182"/>
                  <a:gd name="connsiteX11-215" fmla="*/ 1998450 w 1998450"/>
                  <a:gd name="connsiteY11-216" fmla="*/ 1369531 h 1419182"/>
                  <a:gd name="connsiteX0-217" fmla="*/ 1998450 w 1998450"/>
                  <a:gd name="connsiteY0-218" fmla="*/ 1369531 h 1419182"/>
                  <a:gd name="connsiteX1-219" fmla="*/ 1998450 w 1998450"/>
                  <a:gd name="connsiteY1-220" fmla="*/ 0 h 1419182"/>
                  <a:gd name="connsiteX2-221" fmla="*/ 372390 w 1998450"/>
                  <a:gd name="connsiteY2-222" fmla="*/ 0 h 1419182"/>
                  <a:gd name="connsiteX3-223" fmla="*/ 4148 w 1998450"/>
                  <a:gd name="connsiteY3-224" fmla="*/ 604084 h 1419182"/>
                  <a:gd name="connsiteX4-225" fmla="*/ 194475 w 1998450"/>
                  <a:gd name="connsiteY4-226" fmla="*/ 703385 h 1419182"/>
                  <a:gd name="connsiteX5-227" fmla="*/ 442729 w 1998450"/>
                  <a:gd name="connsiteY5-228" fmla="*/ 728210 h 1419182"/>
                  <a:gd name="connsiteX6-229" fmla="*/ 219301 w 1998450"/>
                  <a:gd name="connsiteY6-230" fmla="*/ 765448 h 1419182"/>
                  <a:gd name="connsiteX7-231" fmla="*/ 194475 w 1998450"/>
                  <a:gd name="connsiteY7-232" fmla="*/ 1419182 h 1419182"/>
                  <a:gd name="connsiteX8-233" fmla="*/ 554443 w 1998450"/>
                  <a:gd name="connsiteY8-234" fmla="*/ 1419182 h 1419182"/>
                  <a:gd name="connsiteX9-235" fmla="*/ 289639 w 1998450"/>
                  <a:gd name="connsiteY9-236" fmla="*/ 935088 h 1419182"/>
                  <a:gd name="connsiteX10-237" fmla="*/ 645469 w 1998450"/>
                  <a:gd name="connsiteY10-238" fmla="*/ 790274 h 1419182"/>
                  <a:gd name="connsiteX11-239" fmla="*/ 1998450 w 1998450"/>
                  <a:gd name="connsiteY11-240" fmla="*/ 1369531 h 1419182"/>
                  <a:gd name="connsiteX0-241" fmla="*/ 1998450 w 1998450"/>
                  <a:gd name="connsiteY0-242" fmla="*/ 1369531 h 1419182"/>
                  <a:gd name="connsiteX1-243" fmla="*/ 1998450 w 1998450"/>
                  <a:gd name="connsiteY1-244" fmla="*/ 0 h 1419182"/>
                  <a:gd name="connsiteX2-245" fmla="*/ 372390 w 1998450"/>
                  <a:gd name="connsiteY2-246" fmla="*/ 0 h 1419182"/>
                  <a:gd name="connsiteX3-247" fmla="*/ 4148 w 1998450"/>
                  <a:gd name="connsiteY3-248" fmla="*/ 604084 h 1419182"/>
                  <a:gd name="connsiteX4-249" fmla="*/ 194475 w 1998450"/>
                  <a:gd name="connsiteY4-250" fmla="*/ 703385 h 1419182"/>
                  <a:gd name="connsiteX5-251" fmla="*/ 442729 w 1998450"/>
                  <a:gd name="connsiteY5-252" fmla="*/ 728210 h 1419182"/>
                  <a:gd name="connsiteX6-253" fmla="*/ 219301 w 1998450"/>
                  <a:gd name="connsiteY6-254" fmla="*/ 765448 h 1419182"/>
                  <a:gd name="connsiteX7-255" fmla="*/ 194475 w 1998450"/>
                  <a:gd name="connsiteY7-256" fmla="*/ 1419182 h 1419182"/>
                  <a:gd name="connsiteX8-257" fmla="*/ 554443 w 1998450"/>
                  <a:gd name="connsiteY8-258" fmla="*/ 1419182 h 1419182"/>
                  <a:gd name="connsiteX9-259" fmla="*/ 289639 w 1998450"/>
                  <a:gd name="connsiteY9-260" fmla="*/ 935088 h 1419182"/>
                  <a:gd name="connsiteX10-261" fmla="*/ 645469 w 1998450"/>
                  <a:gd name="connsiteY10-262" fmla="*/ 790274 h 1419182"/>
                  <a:gd name="connsiteX11-263" fmla="*/ 1998450 w 1998450"/>
                  <a:gd name="connsiteY11-264" fmla="*/ 1369531 h 1419182"/>
                  <a:gd name="connsiteX0-265" fmla="*/ 1998450 w 1998450"/>
                  <a:gd name="connsiteY0-266" fmla="*/ 1369531 h 1419182"/>
                  <a:gd name="connsiteX1-267" fmla="*/ 1998450 w 1998450"/>
                  <a:gd name="connsiteY1-268" fmla="*/ 0 h 1419182"/>
                  <a:gd name="connsiteX2-269" fmla="*/ 372390 w 1998450"/>
                  <a:gd name="connsiteY2-270" fmla="*/ 0 h 1419182"/>
                  <a:gd name="connsiteX3-271" fmla="*/ 4148 w 1998450"/>
                  <a:gd name="connsiteY3-272" fmla="*/ 604084 h 1419182"/>
                  <a:gd name="connsiteX4-273" fmla="*/ 194475 w 1998450"/>
                  <a:gd name="connsiteY4-274" fmla="*/ 703385 h 1419182"/>
                  <a:gd name="connsiteX5-275" fmla="*/ 442729 w 1998450"/>
                  <a:gd name="connsiteY5-276" fmla="*/ 728210 h 1419182"/>
                  <a:gd name="connsiteX6-277" fmla="*/ 219301 w 1998450"/>
                  <a:gd name="connsiteY6-278" fmla="*/ 765448 h 1419182"/>
                  <a:gd name="connsiteX7-279" fmla="*/ 194475 w 1998450"/>
                  <a:gd name="connsiteY7-280" fmla="*/ 1419182 h 1419182"/>
                  <a:gd name="connsiteX8-281" fmla="*/ 554443 w 1998450"/>
                  <a:gd name="connsiteY8-282" fmla="*/ 1419182 h 1419182"/>
                  <a:gd name="connsiteX9-283" fmla="*/ 289639 w 1998450"/>
                  <a:gd name="connsiteY9-284" fmla="*/ 935088 h 1419182"/>
                  <a:gd name="connsiteX10-285" fmla="*/ 645469 w 1998450"/>
                  <a:gd name="connsiteY10-286" fmla="*/ 790274 h 1419182"/>
                  <a:gd name="connsiteX11-287" fmla="*/ 1998450 w 1998450"/>
                  <a:gd name="connsiteY11-288" fmla="*/ 1369531 h 1419182"/>
                  <a:gd name="connsiteX0-289" fmla="*/ 1998450 w 1998450"/>
                  <a:gd name="connsiteY0-290" fmla="*/ 1369531 h 1419182"/>
                  <a:gd name="connsiteX1-291" fmla="*/ 1998450 w 1998450"/>
                  <a:gd name="connsiteY1-292" fmla="*/ 0 h 1419182"/>
                  <a:gd name="connsiteX2-293" fmla="*/ 372390 w 1998450"/>
                  <a:gd name="connsiteY2-294" fmla="*/ 0 h 1419182"/>
                  <a:gd name="connsiteX3-295" fmla="*/ 4148 w 1998450"/>
                  <a:gd name="connsiteY3-296" fmla="*/ 604084 h 1419182"/>
                  <a:gd name="connsiteX4-297" fmla="*/ 194475 w 1998450"/>
                  <a:gd name="connsiteY4-298" fmla="*/ 703385 h 1419182"/>
                  <a:gd name="connsiteX5-299" fmla="*/ 442729 w 1998450"/>
                  <a:gd name="connsiteY5-300" fmla="*/ 728210 h 1419182"/>
                  <a:gd name="connsiteX6-301" fmla="*/ 219301 w 1998450"/>
                  <a:gd name="connsiteY6-302" fmla="*/ 765448 h 1419182"/>
                  <a:gd name="connsiteX7-303" fmla="*/ 194475 w 1998450"/>
                  <a:gd name="connsiteY7-304" fmla="*/ 1419182 h 1419182"/>
                  <a:gd name="connsiteX8-305" fmla="*/ 554443 w 1998450"/>
                  <a:gd name="connsiteY8-306" fmla="*/ 1419182 h 1419182"/>
                  <a:gd name="connsiteX9-307" fmla="*/ 289639 w 1998450"/>
                  <a:gd name="connsiteY9-308" fmla="*/ 935088 h 1419182"/>
                  <a:gd name="connsiteX10-309" fmla="*/ 645469 w 1998450"/>
                  <a:gd name="connsiteY10-310" fmla="*/ 790274 h 1419182"/>
                  <a:gd name="connsiteX11-311" fmla="*/ 1998450 w 1998450"/>
                  <a:gd name="connsiteY11-312" fmla="*/ 1369531 h 1419182"/>
                  <a:gd name="connsiteX0-313" fmla="*/ 1998450 w 1998450"/>
                  <a:gd name="connsiteY0-314" fmla="*/ 1369531 h 1419182"/>
                  <a:gd name="connsiteX1-315" fmla="*/ 1998450 w 1998450"/>
                  <a:gd name="connsiteY1-316" fmla="*/ 0 h 1419182"/>
                  <a:gd name="connsiteX2-317" fmla="*/ 372390 w 1998450"/>
                  <a:gd name="connsiteY2-318" fmla="*/ 0 h 1419182"/>
                  <a:gd name="connsiteX3-319" fmla="*/ 4148 w 1998450"/>
                  <a:gd name="connsiteY3-320" fmla="*/ 604084 h 1419182"/>
                  <a:gd name="connsiteX4-321" fmla="*/ 194475 w 1998450"/>
                  <a:gd name="connsiteY4-322" fmla="*/ 703385 h 1419182"/>
                  <a:gd name="connsiteX5-323" fmla="*/ 442729 w 1998450"/>
                  <a:gd name="connsiteY5-324" fmla="*/ 728210 h 1419182"/>
                  <a:gd name="connsiteX6-325" fmla="*/ 219301 w 1998450"/>
                  <a:gd name="connsiteY6-326" fmla="*/ 765448 h 1419182"/>
                  <a:gd name="connsiteX7-327" fmla="*/ 194475 w 1998450"/>
                  <a:gd name="connsiteY7-328" fmla="*/ 1419182 h 1419182"/>
                  <a:gd name="connsiteX8-329" fmla="*/ 554443 w 1998450"/>
                  <a:gd name="connsiteY8-330" fmla="*/ 1419182 h 1419182"/>
                  <a:gd name="connsiteX9-331" fmla="*/ 289639 w 1998450"/>
                  <a:gd name="connsiteY9-332" fmla="*/ 935088 h 1419182"/>
                  <a:gd name="connsiteX10-333" fmla="*/ 645469 w 1998450"/>
                  <a:gd name="connsiteY10-334" fmla="*/ 790274 h 1419182"/>
                  <a:gd name="connsiteX11-335" fmla="*/ 1998450 w 1998450"/>
                  <a:gd name="connsiteY11-336" fmla="*/ 1369531 h 1419182"/>
                  <a:gd name="connsiteX0-337" fmla="*/ 1998450 w 1998450"/>
                  <a:gd name="connsiteY0-338" fmla="*/ 1369531 h 1419182"/>
                  <a:gd name="connsiteX1-339" fmla="*/ 1998450 w 1998450"/>
                  <a:gd name="connsiteY1-340" fmla="*/ 0 h 1419182"/>
                  <a:gd name="connsiteX2-341" fmla="*/ 372390 w 1998450"/>
                  <a:gd name="connsiteY2-342" fmla="*/ 0 h 1419182"/>
                  <a:gd name="connsiteX3-343" fmla="*/ 4148 w 1998450"/>
                  <a:gd name="connsiteY3-344" fmla="*/ 604084 h 1419182"/>
                  <a:gd name="connsiteX4-345" fmla="*/ 194475 w 1998450"/>
                  <a:gd name="connsiteY4-346" fmla="*/ 703385 h 1419182"/>
                  <a:gd name="connsiteX5-347" fmla="*/ 442729 w 1998450"/>
                  <a:gd name="connsiteY5-348" fmla="*/ 728210 h 1419182"/>
                  <a:gd name="connsiteX6-349" fmla="*/ 219301 w 1998450"/>
                  <a:gd name="connsiteY6-350" fmla="*/ 765448 h 1419182"/>
                  <a:gd name="connsiteX7-351" fmla="*/ 194475 w 1998450"/>
                  <a:gd name="connsiteY7-352" fmla="*/ 1419182 h 1419182"/>
                  <a:gd name="connsiteX8-353" fmla="*/ 554443 w 1998450"/>
                  <a:gd name="connsiteY8-354" fmla="*/ 1419182 h 1419182"/>
                  <a:gd name="connsiteX9-355" fmla="*/ 289639 w 1998450"/>
                  <a:gd name="connsiteY9-356" fmla="*/ 935088 h 1419182"/>
                  <a:gd name="connsiteX10-357" fmla="*/ 645469 w 1998450"/>
                  <a:gd name="connsiteY10-358" fmla="*/ 790274 h 1419182"/>
                  <a:gd name="connsiteX11-359" fmla="*/ 1998450 w 1998450"/>
                  <a:gd name="connsiteY11-360" fmla="*/ 1369531 h 1419182"/>
                  <a:gd name="connsiteX0-361" fmla="*/ 1998450 w 1998450"/>
                  <a:gd name="connsiteY0-362" fmla="*/ 1369531 h 1419182"/>
                  <a:gd name="connsiteX1-363" fmla="*/ 1998450 w 1998450"/>
                  <a:gd name="connsiteY1-364" fmla="*/ 0 h 1419182"/>
                  <a:gd name="connsiteX2-365" fmla="*/ 372390 w 1998450"/>
                  <a:gd name="connsiteY2-366" fmla="*/ 0 h 1419182"/>
                  <a:gd name="connsiteX3-367" fmla="*/ 4148 w 1998450"/>
                  <a:gd name="connsiteY3-368" fmla="*/ 604084 h 1419182"/>
                  <a:gd name="connsiteX4-369" fmla="*/ 194475 w 1998450"/>
                  <a:gd name="connsiteY4-370" fmla="*/ 703385 h 1419182"/>
                  <a:gd name="connsiteX5-371" fmla="*/ 442729 w 1998450"/>
                  <a:gd name="connsiteY5-372" fmla="*/ 728210 h 1419182"/>
                  <a:gd name="connsiteX6-373" fmla="*/ 219301 w 1998450"/>
                  <a:gd name="connsiteY6-374" fmla="*/ 765448 h 1419182"/>
                  <a:gd name="connsiteX7-375" fmla="*/ 194475 w 1998450"/>
                  <a:gd name="connsiteY7-376" fmla="*/ 1419182 h 1419182"/>
                  <a:gd name="connsiteX8-377" fmla="*/ 554443 w 1998450"/>
                  <a:gd name="connsiteY8-378" fmla="*/ 1419182 h 1419182"/>
                  <a:gd name="connsiteX9-379" fmla="*/ 289639 w 1998450"/>
                  <a:gd name="connsiteY9-380" fmla="*/ 935088 h 1419182"/>
                  <a:gd name="connsiteX10-381" fmla="*/ 645469 w 1998450"/>
                  <a:gd name="connsiteY10-382" fmla="*/ 790274 h 1419182"/>
                  <a:gd name="connsiteX11-383" fmla="*/ 1998450 w 1998450"/>
                  <a:gd name="connsiteY11-384" fmla="*/ 1369531 h 14191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1998450" h="1419182">
                    <a:moveTo>
                      <a:pt x="1998450" y="1369531"/>
                    </a:moveTo>
                    <a:lnTo>
                      <a:pt x="1998450" y="0"/>
                    </a:lnTo>
                    <a:lnTo>
                      <a:pt x="372390" y="0"/>
                    </a:lnTo>
                    <a:lnTo>
                      <a:pt x="4148" y="604084"/>
                    </a:lnTo>
                    <a:cubicBezTo>
                      <a:pt x="-27574" y="662010"/>
                      <a:pt x="131033" y="711661"/>
                      <a:pt x="194475" y="703385"/>
                    </a:cubicBezTo>
                    <a:cubicBezTo>
                      <a:pt x="273089" y="703384"/>
                      <a:pt x="359978" y="719935"/>
                      <a:pt x="442729" y="728210"/>
                    </a:cubicBezTo>
                    <a:cubicBezTo>
                      <a:pt x="368253" y="740623"/>
                      <a:pt x="293777" y="777860"/>
                      <a:pt x="219301" y="765448"/>
                    </a:cubicBezTo>
                    <a:cubicBezTo>
                      <a:pt x="70350" y="739243"/>
                      <a:pt x="-153080" y="1164033"/>
                      <a:pt x="194475" y="1419182"/>
                    </a:cubicBezTo>
                    <a:lnTo>
                      <a:pt x="554443" y="1419182"/>
                    </a:lnTo>
                    <a:cubicBezTo>
                      <a:pt x="209647" y="1369531"/>
                      <a:pt x="228954" y="930950"/>
                      <a:pt x="289639" y="935088"/>
                    </a:cubicBezTo>
                    <a:cubicBezTo>
                      <a:pt x="449625" y="961293"/>
                      <a:pt x="555821" y="925434"/>
                      <a:pt x="645469" y="790274"/>
                    </a:cubicBezTo>
                    <a:cubicBezTo>
                      <a:pt x="1096463" y="983360"/>
                      <a:pt x="1626070" y="1308847"/>
                      <a:pt x="1998450" y="1369531"/>
                    </a:cubicBezTo>
                    <a:close/>
                  </a:path>
                </a:pathLst>
              </a:custGeom>
              <a:solidFill>
                <a:srgbClr val="FBAF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2871464" y="2875602"/>
                <a:ext cx="1170929" cy="1704673"/>
              </a:xfrm>
              <a:custGeom>
                <a:avLst/>
                <a:gdLst>
                  <a:gd name="connsiteX0" fmla="*/ 641322 w 1170929"/>
                  <a:gd name="connsiteY0" fmla="*/ 0 h 1704673"/>
                  <a:gd name="connsiteX1" fmla="*/ 0 w 1170929"/>
                  <a:gd name="connsiteY1" fmla="*/ 0 h 1704673"/>
                  <a:gd name="connsiteX2" fmla="*/ 0 w 1170929"/>
                  <a:gd name="connsiteY2" fmla="*/ 1390219 h 1704673"/>
                  <a:gd name="connsiteX3" fmla="*/ 277217 w 1170929"/>
                  <a:gd name="connsiteY3" fmla="*/ 1406769 h 1704673"/>
                  <a:gd name="connsiteX4" fmla="*/ 0 w 1170929"/>
                  <a:gd name="connsiteY4" fmla="*/ 1506070 h 1704673"/>
                  <a:gd name="connsiteX5" fmla="*/ 0 w 1170929"/>
                  <a:gd name="connsiteY5" fmla="*/ 1704673 h 1704673"/>
                  <a:gd name="connsiteX6" fmla="*/ 682697 w 1170929"/>
                  <a:gd name="connsiteY6" fmla="*/ 1423319 h 1704673"/>
                  <a:gd name="connsiteX7" fmla="*/ 740623 w 1170929"/>
                  <a:gd name="connsiteY7" fmla="*/ 1435732 h 1704673"/>
                  <a:gd name="connsiteX8" fmla="*/ 947501 w 1170929"/>
                  <a:gd name="connsiteY8" fmla="*/ 1535033 h 1704673"/>
                  <a:gd name="connsiteX9" fmla="*/ 1170929 w 1170929"/>
                  <a:gd name="connsiteY9" fmla="*/ 856474 h 1704673"/>
                  <a:gd name="connsiteX10" fmla="*/ 1108865 w 1170929"/>
                  <a:gd name="connsiteY10" fmla="*/ 728210 h 1704673"/>
                  <a:gd name="connsiteX11" fmla="*/ 1050940 w 1170929"/>
                  <a:gd name="connsiteY11" fmla="*/ 0 h 1704673"/>
                  <a:gd name="connsiteX12" fmla="*/ 856474 w 1170929"/>
                  <a:gd name="connsiteY12" fmla="*/ 0 h 1704673"/>
                  <a:gd name="connsiteX13" fmla="*/ 906125 w 1170929"/>
                  <a:gd name="connsiteY13" fmla="*/ 335142 h 1704673"/>
                  <a:gd name="connsiteX14" fmla="*/ 641322 w 1170929"/>
                  <a:gd name="connsiteY14" fmla="*/ 0 h 1704673"/>
                  <a:gd name="connsiteX0-1" fmla="*/ 641322 w 1170929"/>
                  <a:gd name="connsiteY0-2" fmla="*/ 0 h 1704673"/>
                  <a:gd name="connsiteX1-3" fmla="*/ 0 w 1170929"/>
                  <a:gd name="connsiteY1-4" fmla="*/ 0 h 1704673"/>
                  <a:gd name="connsiteX2-5" fmla="*/ 0 w 1170929"/>
                  <a:gd name="connsiteY2-6" fmla="*/ 1390219 h 1704673"/>
                  <a:gd name="connsiteX3-7" fmla="*/ 277217 w 1170929"/>
                  <a:gd name="connsiteY3-8" fmla="*/ 1406769 h 1704673"/>
                  <a:gd name="connsiteX4-9" fmla="*/ 0 w 1170929"/>
                  <a:gd name="connsiteY4-10" fmla="*/ 1506070 h 1704673"/>
                  <a:gd name="connsiteX5-11" fmla="*/ 0 w 1170929"/>
                  <a:gd name="connsiteY5-12" fmla="*/ 1704673 h 1704673"/>
                  <a:gd name="connsiteX6-13" fmla="*/ 682697 w 1170929"/>
                  <a:gd name="connsiteY6-14" fmla="*/ 1423319 h 1704673"/>
                  <a:gd name="connsiteX7-15" fmla="*/ 740623 w 1170929"/>
                  <a:gd name="connsiteY7-16" fmla="*/ 1435732 h 1704673"/>
                  <a:gd name="connsiteX8-17" fmla="*/ 947501 w 1170929"/>
                  <a:gd name="connsiteY8-18" fmla="*/ 1535033 h 1704673"/>
                  <a:gd name="connsiteX9-19" fmla="*/ 1170929 w 1170929"/>
                  <a:gd name="connsiteY9-20" fmla="*/ 856474 h 1704673"/>
                  <a:gd name="connsiteX10-21" fmla="*/ 1108865 w 1170929"/>
                  <a:gd name="connsiteY10-22" fmla="*/ 728210 h 1704673"/>
                  <a:gd name="connsiteX11-23" fmla="*/ 1050940 w 1170929"/>
                  <a:gd name="connsiteY11-24" fmla="*/ 0 h 1704673"/>
                  <a:gd name="connsiteX12-25" fmla="*/ 856474 w 1170929"/>
                  <a:gd name="connsiteY12-26" fmla="*/ 0 h 1704673"/>
                  <a:gd name="connsiteX13-27" fmla="*/ 906125 w 1170929"/>
                  <a:gd name="connsiteY13-28" fmla="*/ 335142 h 1704673"/>
                  <a:gd name="connsiteX14-29" fmla="*/ 641322 w 1170929"/>
                  <a:gd name="connsiteY14-30" fmla="*/ 0 h 1704673"/>
                  <a:gd name="connsiteX0-31" fmla="*/ 641322 w 1170929"/>
                  <a:gd name="connsiteY0-32" fmla="*/ 0 h 1704673"/>
                  <a:gd name="connsiteX1-33" fmla="*/ 0 w 1170929"/>
                  <a:gd name="connsiteY1-34" fmla="*/ 0 h 1704673"/>
                  <a:gd name="connsiteX2-35" fmla="*/ 0 w 1170929"/>
                  <a:gd name="connsiteY2-36" fmla="*/ 1390219 h 1704673"/>
                  <a:gd name="connsiteX3-37" fmla="*/ 277217 w 1170929"/>
                  <a:gd name="connsiteY3-38" fmla="*/ 1406769 h 1704673"/>
                  <a:gd name="connsiteX4-39" fmla="*/ 0 w 1170929"/>
                  <a:gd name="connsiteY4-40" fmla="*/ 1506070 h 1704673"/>
                  <a:gd name="connsiteX5-41" fmla="*/ 0 w 1170929"/>
                  <a:gd name="connsiteY5-42" fmla="*/ 1704673 h 1704673"/>
                  <a:gd name="connsiteX6-43" fmla="*/ 682697 w 1170929"/>
                  <a:gd name="connsiteY6-44" fmla="*/ 1423319 h 1704673"/>
                  <a:gd name="connsiteX7-45" fmla="*/ 740623 w 1170929"/>
                  <a:gd name="connsiteY7-46" fmla="*/ 1435732 h 1704673"/>
                  <a:gd name="connsiteX8-47" fmla="*/ 947501 w 1170929"/>
                  <a:gd name="connsiteY8-48" fmla="*/ 1535033 h 1704673"/>
                  <a:gd name="connsiteX9-49" fmla="*/ 1170929 w 1170929"/>
                  <a:gd name="connsiteY9-50" fmla="*/ 856474 h 1704673"/>
                  <a:gd name="connsiteX10-51" fmla="*/ 1108865 w 1170929"/>
                  <a:gd name="connsiteY10-52" fmla="*/ 728210 h 1704673"/>
                  <a:gd name="connsiteX11-53" fmla="*/ 1050940 w 1170929"/>
                  <a:gd name="connsiteY11-54" fmla="*/ 0 h 1704673"/>
                  <a:gd name="connsiteX12-55" fmla="*/ 856474 w 1170929"/>
                  <a:gd name="connsiteY12-56" fmla="*/ 0 h 1704673"/>
                  <a:gd name="connsiteX13-57" fmla="*/ 906125 w 1170929"/>
                  <a:gd name="connsiteY13-58" fmla="*/ 335142 h 1704673"/>
                  <a:gd name="connsiteX14-59" fmla="*/ 641322 w 1170929"/>
                  <a:gd name="connsiteY14-60" fmla="*/ 0 h 1704673"/>
                  <a:gd name="connsiteX0-61" fmla="*/ 641322 w 1170929"/>
                  <a:gd name="connsiteY0-62" fmla="*/ 0 h 1704673"/>
                  <a:gd name="connsiteX1-63" fmla="*/ 0 w 1170929"/>
                  <a:gd name="connsiteY1-64" fmla="*/ 0 h 1704673"/>
                  <a:gd name="connsiteX2-65" fmla="*/ 0 w 1170929"/>
                  <a:gd name="connsiteY2-66" fmla="*/ 1390219 h 1704673"/>
                  <a:gd name="connsiteX3-67" fmla="*/ 277217 w 1170929"/>
                  <a:gd name="connsiteY3-68" fmla="*/ 1406769 h 1704673"/>
                  <a:gd name="connsiteX4-69" fmla="*/ 0 w 1170929"/>
                  <a:gd name="connsiteY4-70" fmla="*/ 1506070 h 1704673"/>
                  <a:gd name="connsiteX5-71" fmla="*/ 0 w 1170929"/>
                  <a:gd name="connsiteY5-72" fmla="*/ 1704673 h 1704673"/>
                  <a:gd name="connsiteX6-73" fmla="*/ 682697 w 1170929"/>
                  <a:gd name="connsiteY6-74" fmla="*/ 1423319 h 1704673"/>
                  <a:gd name="connsiteX7-75" fmla="*/ 740623 w 1170929"/>
                  <a:gd name="connsiteY7-76" fmla="*/ 1435732 h 1704673"/>
                  <a:gd name="connsiteX8-77" fmla="*/ 947501 w 1170929"/>
                  <a:gd name="connsiteY8-78" fmla="*/ 1535033 h 1704673"/>
                  <a:gd name="connsiteX9-79" fmla="*/ 1170929 w 1170929"/>
                  <a:gd name="connsiteY9-80" fmla="*/ 856474 h 1704673"/>
                  <a:gd name="connsiteX10-81" fmla="*/ 1108865 w 1170929"/>
                  <a:gd name="connsiteY10-82" fmla="*/ 728210 h 1704673"/>
                  <a:gd name="connsiteX11-83" fmla="*/ 1050940 w 1170929"/>
                  <a:gd name="connsiteY11-84" fmla="*/ 0 h 1704673"/>
                  <a:gd name="connsiteX12-85" fmla="*/ 856474 w 1170929"/>
                  <a:gd name="connsiteY12-86" fmla="*/ 0 h 1704673"/>
                  <a:gd name="connsiteX13-87" fmla="*/ 906125 w 1170929"/>
                  <a:gd name="connsiteY13-88" fmla="*/ 335142 h 1704673"/>
                  <a:gd name="connsiteX14-89" fmla="*/ 641322 w 1170929"/>
                  <a:gd name="connsiteY14-90" fmla="*/ 0 h 1704673"/>
                  <a:gd name="connsiteX0-91" fmla="*/ 641322 w 1170929"/>
                  <a:gd name="connsiteY0-92" fmla="*/ 0 h 1704673"/>
                  <a:gd name="connsiteX1-93" fmla="*/ 0 w 1170929"/>
                  <a:gd name="connsiteY1-94" fmla="*/ 0 h 1704673"/>
                  <a:gd name="connsiteX2-95" fmla="*/ 0 w 1170929"/>
                  <a:gd name="connsiteY2-96" fmla="*/ 1390219 h 1704673"/>
                  <a:gd name="connsiteX3-97" fmla="*/ 277217 w 1170929"/>
                  <a:gd name="connsiteY3-98" fmla="*/ 1406769 h 1704673"/>
                  <a:gd name="connsiteX4-99" fmla="*/ 0 w 1170929"/>
                  <a:gd name="connsiteY4-100" fmla="*/ 1506070 h 1704673"/>
                  <a:gd name="connsiteX5-101" fmla="*/ 0 w 1170929"/>
                  <a:gd name="connsiteY5-102" fmla="*/ 1704673 h 1704673"/>
                  <a:gd name="connsiteX6-103" fmla="*/ 682697 w 1170929"/>
                  <a:gd name="connsiteY6-104" fmla="*/ 1423319 h 1704673"/>
                  <a:gd name="connsiteX7-105" fmla="*/ 740623 w 1170929"/>
                  <a:gd name="connsiteY7-106" fmla="*/ 1435732 h 1704673"/>
                  <a:gd name="connsiteX8-107" fmla="*/ 947501 w 1170929"/>
                  <a:gd name="connsiteY8-108" fmla="*/ 1535033 h 1704673"/>
                  <a:gd name="connsiteX9-109" fmla="*/ 1170929 w 1170929"/>
                  <a:gd name="connsiteY9-110" fmla="*/ 856474 h 1704673"/>
                  <a:gd name="connsiteX10-111" fmla="*/ 1108865 w 1170929"/>
                  <a:gd name="connsiteY10-112" fmla="*/ 728210 h 1704673"/>
                  <a:gd name="connsiteX11-113" fmla="*/ 1050940 w 1170929"/>
                  <a:gd name="connsiteY11-114" fmla="*/ 0 h 1704673"/>
                  <a:gd name="connsiteX12-115" fmla="*/ 856474 w 1170929"/>
                  <a:gd name="connsiteY12-116" fmla="*/ 0 h 1704673"/>
                  <a:gd name="connsiteX13-117" fmla="*/ 906125 w 1170929"/>
                  <a:gd name="connsiteY13-118" fmla="*/ 335142 h 1704673"/>
                  <a:gd name="connsiteX14-119" fmla="*/ 641322 w 1170929"/>
                  <a:gd name="connsiteY14-120" fmla="*/ 0 h 170467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1170929" h="1704673">
                    <a:moveTo>
                      <a:pt x="641322" y="0"/>
                    </a:moveTo>
                    <a:lnTo>
                      <a:pt x="0" y="0"/>
                    </a:lnTo>
                    <a:lnTo>
                      <a:pt x="0" y="1390219"/>
                    </a:lnTo>
                    <a:lnTo>
                      <a:pt x="277217" y="1406769"/>
                    </a:lnTo>
                    <a:lnTo>
                      <a:pt x="0" y="1506070"/>
                    </a:lnTo>
                    <a:lnTo>
                      <a:pt x="0" y="1704673"/>
                    </a:lnTo>
                    <a:cubicBezTo>
                      <a:pt x="260666" y="1635714"/>
                      <a:pt x="488232" y="1570892"/>
                      <a:pt x="682697" y="1423319"/>
                    </a:cubicBezTo>
                    <a:lnTo>
                      <a:pt x="740623" y="1435732"/>
                    </a:lnTo>
                    <a:lnTo>
                      <a:pt x="947501" y="1535033"/>
                    </a:lnTo>
                    <a:lnTo>
                      <a:pt x="1170929" y="856474"/>
                    </a:lnTo>
                    <a:lnTo>
                      <a:pt x="1108865" y="728210"/>
                    </a:lnTo>
                    <a:cubicBezTo>
                      <a:pt x="1130932" y="456510"/>
                      <a:pt x="1099210" y="238600"/>
                      <a:pt x="1050940" y="0"/>
                    </a:cubicBezTo>
                    <a:lnTo>
                      <a:pt x="856474" y="0"/>
                    </a:lnTo>
                    <a:lnTo>
                      <a:pt x="906125" y="335142"/>
                    </a:lnTo>
                    <a:lnTo>
                      <a:pt x="641322" y="0"/>
                    </a:lnTo>
                    <a:close/>
                  </a:path>
                </a:pathLst>
              </a:custGeom>
              <a:solidFill>
                <a:srgbClr val="04BF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1143000" y="4356847"/>
                <a:ext cx="1667435" cy="267213"/>
              </a:xfrm>
              <a:custGeom>
                <a:avLst/>
                <a:gdLst>
                  <a:gd name="connsiteX0" fmla="*/ 1667435 w 1667435"/>
                  <a:gd name="connsiteY0" fmla="*/ 20171 h 235324"/>
                  <a:gd name="connsiteX1" fmla="*/ 1667435 w 1667435"/>
                  <a:gd name="connsiteY1" fmla="*/ 235324 h 235324"/>
                  <a:gd name="connsiteX2" fmla="*/ 0 w 1667435"/>
                  <a:gd name="connsiteY2" fmla="*/ 13447 h 235324"/>
                  <a:gd name="connsiteX3" fmla="*/ 484094 w 1667435"/>
                  <a:gd name="connsiteY3" fmla="*/ 0 h 235324"/>
                  <a:gd name="connsiteX4" fmla="*/ 1667435 w 1667435"/>
                  <a:gd name="connsiteY4" fmla="*/ 20171 h 235324"/>
                  <a:gd name="connsiteX0-1" fmla="*/ 1667435 w 1667435"/>
                  <a:gd name="connsiteY0-2" fmla="*/ 20171 h 235324"/>
                  <a:gd name="connsiteX1-3" fmla="*/ 1667435 w 1667435"/>
                  <a:gd name="connsiteY1-4" fmla="*/ 235324 h 235324"/>
                  <a:gd name="connsiteX2-5" fmla="*/ 0 w 1667435"/>
                  <a:gd name="connsiteY2-6" fmla="*/ 13447 h 235324"/>
                  <a:gd name="connsiteX3-7" fmla="*/ 484094 w 1667435"/>
                  <a:gd name="connsiteY3-8" fmla="*/ 0 h 235324"/>
                  <a:gd name="connsiteX4-9" fmla="*/ 1667435 w 1667435"/>
                  <a:gd name="connsiteY4-10" fmla="*/ 20171 h 235324"/>
                  <a:gd name="connsiteX0-11" fmla="*/ 1667435 w 1667435"/>
                  <a:gd name="connsiteY0-12" fmla="*/ 20171 h 267213"/>
                  <a:gd name="connsiteX1-13" fmla="*/ 1667435 w 1667435"/>
                  <a:gd name="connsiteY1-14" fmla="*/ 235324 h 267213"/>
                  <a:gd name="connsiteX2-15" fmla="*/ 0 w 1667435"/>
                  <a:gd name="connsiteY2-16" fmla="*/ 13447 h 267213"/>
                  <a:gd name="connsiteX3-17" fmla="*/ 484094 w 1667435"/>
                  <a:gd name="connsiteY3-18" fmla="*/ 0 h 267213"/>
                  <a:gd name="connsiteX4-19" fmla="*/ 1667435 w 1667435"/>
                  <a:gd name="connsiteY4-20" fmla="*/ 20171 h 267213"/>
                  <a:gd name="connsiteX0-21" fmla="*/ 1667435 w 1667435"/>
                  <a:gd name="connsiteY0-22" fmla="*/ 20171 h 267213"/>
                  <a:gd name="connsiteX1-23" fmla="*/ 1667435 w 1667435"/>
                  <a:gd name="connsiteY1-24" fmla="*/ 235324 h 267213"/>
                  <a:gd name="connsiteX2-25" fmla="*/ 0 w 1667435"/>
                  <a:gd name="connsiteY2-26" fmla="*/ 13447 h 267213"/>
                  <a:gd name="connsiteX3-27" fmla="*/ 484094 w 1667435"/>
                  <a:gd name="connsiteY3-28" fmla="*/ 0 h 267213"/>
                  <a:gd name="connsiteX4-29" fmla="*/ 1667435 w 1667435"/>
                  <a:gd name="connsiteY4-30" fmla="*/ 20171 h 267213"/>
                  <a:gd name="connsiteX0-31" fmla="*/ 1667435 w 1667435"/>
                  <a:gd name="connsiteY0-32" fmla="*/ 20171 h 267213"/>
                  <a:gd name="connsiteX1-33" fmla="*/ 1667435 w 1667435"/>
                  <a:gd name="connsiteY1-34" fmla="*/ 235324 h 267213"/>
                  <a:gd name="connsiteX2-35" fmla="*/ 0 w 1667435"/>
                  <a:gd name="connsiteY2-36" fmla="*/ 13447 h 267213"/>
                  <a:gd name="connsiteX3-37" fmla="*/ 484094 w 1667435"/>
                  <a:gd name="connsiteY3-38" fmla="*/ 0 h 267213"/>
                  <a:gd name="connsiteX4-39" fmla="*/ 1667435 w 1667435"/>
                  <a:gd name="connsiteY4-40" fmla="*/ 20171 h 26721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67435" h="267213">
                    <a:moveTo>
                      <a:pt x="1667435" y="20171"/>
                    </a:moveTo>
                    <a:lnTo>
                      <a:pt x="1667435" y="235324"/>
                    </a:lnTo>
                    <a:cubicBezTo>
                      <a:pt x="1151965" y="309282"/>
                      <a:pt x="502024" y="262218"/>
                      <a:pt x="0" y="13447"/>
                    </a:cubicBezTo>
                    <a:lnTo>
                      <a:pt x="484094" y="0"/>
                    </a:lnTo>
                    <a:cubicBezTo>
                      <a:pt x="824753" y="87406"/>
                      <a:pt x="1266264" y="80682"/>
                      <a:pt x="1667435" y="20171"/>
                    </a:cubicBezTo>
                    <a:close/>
                  </a:path>
                </a:pathLst>
              </a:custGeom>
              <a:solidFill>
                <a:srgbClr val="04BF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4578724" y="3951119"/>
                <a:ext cx="1633817" cy="2052993"/>
              </a:xfrm>
              <a:custGeom>
                <a:avLst/>
                <a:gdLst>
                  <a:gd name="connsiteX0" fmla="*/ 1633817 w 1633817"/>
                  <a:gd name="connsiteY0" fmla="*/ 282389 h 2050677"/>
                  <a:gd name="connsiteX1" fmla="*/ 1196788 w 1633817"/>
                  <a:gd name="connsiteY1" fmla="*/ 0 h 2050677"/>
                  <a:gd name="connsiteX2" fmla="*/ 1109382 w 1633817"/>
                  <a:gd name="connsiteY2" fmla="*/ 80683 h 2050677"/>
                  <a:gd name="connsiteX3" fmla="*/ 995082 w 1633817"/>
                  <a:gd name="connsiteY3" fmla="*/ 0 h 2050677"/>
                  <a:gd name="connsiteX4" fmla="*/ 470647 w 1633817"/>
                  <a:gd name="connsiteY4" fmla="*/ 336177 h 2050677"/>
                  <a:gd name="connsiteX5" fmla="*/ 0 w 1633817"/>
                  <a:gd name="connsiteY5" fmla="*/ 1573306 h 2050677"/>
                  <a:gd name="connsiteX6" fmla="*/ 147917 w 1633817"/>
                  <a:gd name="connsiteY6" fmla="*/ 1660712 h 2050677"/>
                  <a:gd name="connsiteX7" fmla="*/ 107576 w 1633817"/>
                  <a:gd name="connsiteY7" fmla="*/ 1721224 h 2050677"/>
                  <a:gd name="connsiteX8" fmla="*/ 141194 w 1633817"/>
                  <a:gd name="connsiteY8" fmla="*/ 1808630 h 2050677"/>
                  <a:gd name="connsiteX9" fmla="*/ 537882 w 1633817"/>
                  <a:gd name="connsiteY9" fmla="*/ 2050677 h 2050677"/>
                  <a:gd name="connsiteX10" fmla="*/ 1633817 w 1633817"/>
                  <a:gd name="connsiteY10" fmla="*/ 282389 h 2050677"/>
                  <a:gd name="connsiteX0-1" fmla="*/ 1633817 w 1633817"/>
                  <a:gd name="connsiteY0-2" fmla="*/ 284705 h 2052993"/>
                  <a:gd name="connsiteX1-3" fmla="*/ 1196788 w 1633817"/>
                  <a:gd name="connsiteY1-4" fmla="*/ 2316 h 2052993"/>
                  <a:gd name="connsiteX2-5" fmla="*/ 1109382 w 1633817"/>
                  <a:gd name="connsiteY2-6" fmla="*/ 82999 h 2052993"/>
                  <a:gd name="connsiteX3-7" fmla="*/ 995082 w 1633817"/>
                  <a:gd name="connsiteY3-8" fmla="*/ 2316 h 2052993"/>
                  <a:gd name="connsiteX4-9" fmla="*/ 470647 w 1633817"/>
                  <a:gd name="connsiteY4-10" fmla="*/ 338493 h 2052993"/>
                  <a:gd name="connsiteX5-11" fmla="*/ 0 w 1633817"/>
                  <a:gd name="connsiteY5-12" fmla="*/ 1575622 h 2052993"/>
                  <a:gd name="connsiteX6-13" fmla="*/ 147917 w 1633817"/>
                  <a:gd name="connsiteY6-14" fmla="*/ 1663028 h 2052993"/>
                  <a:gd name="connsiteX7-15" fmla="*/ 107576 w 1633817"/>
                  <a:gd name="connsiteY7-16" fmla="*/ 1723540 h 2052993"/>
                  <a:gd name="connsiteX8-17" fmla="*/ 141194 w 1633817"/>
                  <a:gd name="connsiteY8-18" fmla="*/ 1810946 h 2052993"/>
                  <a:gd name="connsiteX9-19" fmla="*/ 537882 w 1633817"/>
                  <a:gd name="connsiteY9-20" fmla="*/ 2052993 h 2052993"/>
                  <a:gd name="connsiteX10-21" fmla="*/ 1633817 w 1633817"/>
                  <a:gd name="connsiteY10-22" fmla="*/ 284705 h 2052993"/>
                  <a:gd name="connsiteX0-23" fmla="*/ 1633817 w 1633817"/>
                  <a:gd name="connsiteY0-24" fmla="*/ 284705 h 2052993"/>
                  <a:gd name="connsiteX1-25" fmla="*/ 1196788 w 1633817"/>
                  <a:gd name="connsiteY1-26" fmla="*/ 2316 h 2052993"/>
                  <a:gd name="connsiteX2-27" fmla="*/ 1109382 w 1633817"/>
                  <a:gd name="connsiteY2-28" fmla="*/ 82999 h 2052993"/>
                  <a:gd name="connsiteX3-29" fmla="*/ 995082 w 1633817"/>
                  <a:gd name="connsiteY3-30" fmla="*/ 2316 h 2052993"/>
                  <a:gd name="connsiteX4-31" fmla="*/ 470647 w 1633817"/>
                  <a:gd name="connsiteY4-32" fmla="*/ 338493 h 2052993"/>
                  <a:gd name="connsiteX5-33" fmla="*/ 0 w 1633817"/>
                  <a:gd name="connsiteY5-34" fmla="*/ 1575622 h 2052993"/>
                  <a:gd name="connsiteX6-35" fmla="*/ 147917 w 1633817"/>
                  <a:gd name="connsiteY6-36" fmla="*/ 1663028 h 2052993"/>
                  <a:gd name="connsiteX7-37" fmla="*/ 107576 w 1633817"/>
                  <a:gd name="connsiteY7-38" fmla="*/ 1723540 h 2052993"/>
                  <a:gd name="connsiteX8-39" fmla="*/ 141194 w 1633817"/>
                  <a:gd name="connsiteY8-40" fmla="*/ 1810946 h 2052993"/>
                  <a:gd name="connsiteX9-41" fmla="*/ 537882 w 1633817"/>
                  <a:gd name="connsiteY9-42" fmla="*/ 2052993 h 2052993"/>
                  <a:gd name="connsiteX10-43" fmla="*/ 1633817 w 1633817"/>
                  <a:gd name="connsiteY10-44" fmla="*/ 284705 h 2052993"/>
                  <a:gd name="connsiteX0-45" fmla="*/ 1633817 w 1633817"/>
                  <a:gd name="connsiteY0-46" fmla="*/ 284705 h 2052993"/>
                  <a:gd name="connsiteX1-47" fmla="*/ 1196788 w 1633817"/>
                  <a:gd name="connsiteY1-48" fmla="*/ 2316 h 2052993"/>
                  <a:gd name="connsiteX2-49" fmla="*/ 1109382 w 1633817"/>
                  <a:gd name="connsiteY2-50" fmla="*/ 82999 h 2052993"/>
                  <a:gd name="connsiteX3-51" fmla="*/ 995082 w 1633817"/>
                  <a:gd name="connsiteY3-52" fmla="*/ 2316 h 2052993"/>
                  <a:gd name="connsiteX4-53" fmla="*/ 470647 w 1633817"/>
                  <a:gd name="connsiteY4-54" fmla="*/ 338493 h 2052993"/>
                  <a:gd name="connsiteX5-55" fmla="*/ 0 w 1633817"/>
                  <a:gd name="connsiteY5-56" fmla="*/ 1575622 h 2052993"/>
                  <a:gd name="connsiteX6-57" fmla="*/ 147917 w 1633817"/>
                  <a:gd name="connsiteY6-58" fmla="*/ 1663028 h 2052993"/>
                  <a:gd name="connsiteX7-59" fmla="*/ 107576 w 1633817"/>
                  <a:gd name="connsiteY7-60" fmla="*/ 1723540 h 2052993"/>
                  <a:gd name="connsiteX8-61" fmla="*/ 141194 w 1633817"/>
                  <a:gd name="connsiteY8-62" fmla="*/ 1810946 h 2052993"/>
                  <a:gd name="connsiteX9-63" fmla="*/ 537882 w 1633817"/>
                  <a:gd name="connsiteY9-64" fmla="*/ 2052993 h 2052993"/>
                  <a:gd name="connsiteX10-65" fmla="*/ 1633817 w 1633817"/>
                  <a:gd name="connsiteY10-66" fmla="*/ 284705 h 20529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1633817" h="2052993">
                    <a:moveTo>
                      <a:pt x="1633817" y="284705"/>
                    </a:moveTo>
                    <a:lnTo>
                      <a:pt x="1196788" y="2316"/>
                    </a:lnTo>
                    <a:lnTo>
                      <a:pt x="1109382" y="82999"/>
                    </a:lnTo>
                    <a:lnTo>
                      <a:pt x="995082" y="2316"/>
                    </a:lnTo>
                    <a:cubicBezTo>
                      <a:pt x="954741" y="-26819"/>
                      <a:pt x="645459" y="226434"/>
                      <a:pt x="470647" y="338493"/>
                    </a:cubicBezTo>
                    <a:lnTo>
                      <a:pt x="0" y="1575622"/>
                    </a:lnTo>
                    <a:lnTo>
                      <a:pt x="147917" y="1663028"/>
                    </a:lnTo>
                    <a:lnTo>
                      <a:pt x="107576" y="1723540"/>
                    </a:lnTo>
                    <a:cubicBezTo>
                      <a:pt x="85445" y="1759819"/>
                      <a:pt x="103794" y="1784192"/>
                      <a:pt x="141194" y="1810946"/>
                    </a:cubicBezTo>
                    <a:lnTo>
                      <a:pt x="537882" y="2052993"/>
                    </a:lnTo>
                    <a:lnTo>
                      <a:pt x="1633817" y="284705"/>
                    </a:lnTo>
                    <a:close/>
                  </a:path>
                </a:pathLst>
              </a:custGeom>
              <a:solidFill>
                <a:srgbClr val="C769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3196389" y="5269832"/>
                <a:ext cx="1499937" cy="1211179"/>
              </a:xfrm>
              <a:custGeom>
                <a:avLst/>
                <a:gdLst>
                  <a:gd name="connsiteX0" fmla="*/ 1375611 w 1499937"/>
                  <a:gd name="connsiteY0" fmla="*/ 1211179 h 1211179"/>
                  <a:gd name="connsiteX1" fmla="*/ 0 w 1499937"/>
                  <a:gd name="connsiteY1" fmla="*/ 1211179 h 1211179"/>
                  <a:gd name="connsiteX2" fmla="*/ 196516 w 1499937"/>
                  <a:gd name="connsiteY2" fmla="*/ 364957 h 1211179"/>
                  <a:gd name="connsiteX3" fmla="*/ 284748 w 1499937"/>
                  <a:gd name="connsiteY3" fmla="*/ 393031 h 1211179"/>
                  <a:gd name="connsiteX4" fmla="*/ 376990 w 1499937"/>
                  <a:gd name="connsiteY4" fmla="*/ 0 h 1211179"/>
                  <a:gd name="connsiteX5" fmla="*/ 1483895 w 1499937"/>
                  <a:gd name="connsiteY5" fmla="*/ 272715 h 1211179"/>
                  <a:gd name="connsiteX6" fmla="*/ 1395664 w 1499937"/>
                  <a:gd name="connsiteY6" fmla="*/ 649705 h 1211179"/>
                  <a:gd name="connsiteX7" fmla="*/ 1499937 w 1499937"/>
                  <a:gd name="connsiteY7" fmla="*/ 677779 h 1211179"/>
                  <a:gd name="connsiteX8" fmla="*/ 1375611 w 1499937"/>
                  <a:gd name="connsiteY8" fmla="*/ 1211179 h 1211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9937" h="1211179">
                    <a:moveTo>
                      <a:pt x="1375611" y="1211179"/>
                    </a:moveTo>
                    <a:lnTo>
                      <a:pt x="0" y="1211179"/>
                    </a:lnTo>
                    <a:lnTo>
                      <a:pt x="196516" y="364957"/>
                    </a:lnTo>
                    <a:lnTo>
                      <a:pt x="284748" y="393031"/>
                    </a:lnTo>
                    <a:lnTo>
                      <a:pt x="376990" y="0"/>
                    </a:lnTo>
                    <a:lnTo>
                      <a:pt x="1483895" y="272715"/>
                    </a:lnTo>
                    <a:lnTo>
                      <a:pt x="1395664" y="649705"/>
                    </a:lnTo>
                    <a:lnTo>
                      <a:pt x="1499937" y="677779"/>
                    </a:lnTo>
                    <a:lnTo>
                      <a:pt x="1375611" y="1211179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3558115" y="3712735"/>
                <a:ext cx="1546298" cy="1801739"/>
              </a:xfrm>
              <a:custGeom>
                <a:avLst/>
                <a:gdLst>
                  <a:gd name="connsiteX0" fmla="*/ 0 w 1419726"/>
                  <a:gd name="connsiteY0" fmla="*/ 1503947 h 1728537"/>
                  <a:gd name="connsiteX1" fmla="*/ 4011 w 1419726"/>
                  <a:gd name="connsiteY1" fmla="*/ 1159042 h 1728537"/>
                  <a:gd name="connsiteX2" fmla="*/ 172453 w 1419726"/>
                  <a:gd name="connsiteY2" fmla="*/ 473242 h 1728537"/>
                  <a:gd name="connsiteX3" fmla="*/ 284747 w 1419726"/>
                  <a:gd name="connsiteY3" fmla="*/ 0 h 1728537"/>
                  <a:gd name="connsiteX4" fmla="*/ 609600 w 1419726"/>
                  <a:gd name="connsiteY4" fmla="*/ 84221 h 1728537"/>
                  <a:gd name="connsiteX5" fmla="*/ 898358 w 1419726"/>
                  <a:gd name="connsiteY5" fmla="*/ 112295 h 1728537"/>
                  <a:gd name="connsiteX6" fmla="*/ 1231232 w 1419726"/>
                  <a:gd name="connsiteY6" fmla="*/ 272716 h 1728537"/>
                  <a:gd name="connsiteX7" fmla="*/ 1419726 w 1419726"/>
                  <a:gd name="connsiteY7" fmla="*/ 473242 h 1728537"/>
                  <a:gd name="connsiteX8" fmla="*/ 1002632 w 1419726"/>
                  <a:gd name="connsiteY8" fmla="*/ 1499937 h 1728537"/>
                  <a:gd name="connsiteX9" fmla="*/ 910390 w 1419726"/>
                  <a:gd name="connsiteY9" fmla="*/ 1728537 h 1728537"/>
                  <a:gd name="connsiteX10" fmla="*/ 0 w 1419726"/>
                  <a:gd name="connsiteY10" fmla="*/ 1503947 h 1728537"/>
                  <a:gd name="connsiteX0-1" fmla="*/ 92673 w 1512399"/>
                  <a:gd name="connsiteY0-2" fmla="*/ 1503947 h 1728537"/>
                  <a:gd name="connsiteX1-3" fmla="*/ 96684 w 1512399"/>
                  <a:gd name="connsiteY1-4" fmla="*/ 1159042 h 1728537"/>
                  <a:gd name="connsiteX2-5" fmla="*/ 265126 w 1512399"/>
                  <a:gd name="connsiteY2-6" fmla="*/ 473242 h 1728537"/>
                  <a:gd name="connsiteX3-7" fmla="*/ 377420 w 1512399"/>
                  <a:gd name="connsiteY3-8" fmla="*/ 0 h 1728537"/>
                  <a:gd name="connsiteX4-9" fmla="*/ 702273 w 1512399"/>
                  <a:gd name="connsiteY4-10" fmla="*/ 84221 h 1728537"/>
                  <a:gd name="connsiteX5-11" fmla="*/ 991031 w 1512399"/>
                  <a:gd name="connsiteY5-12" fmla="*/ 112295 h 1728537"/>
                  <a:gd name="connsiteX6-13" fmla="*/ 1323905 w 1512399"/>
                  <a:gd name="connsiteY6-14" fmla="*/ 272716 h 1728537"/>
                  <a:gd name="connsiteX7-15" fmla="*/ 1512399 w 1512399"/>
                  <a:gd name="connsiteY7-16" fmla="*/ 473242 h 1728537"/>
                  <a:gd name="connsiteX8-17" fmla="*/ 1095305 w 1512399"/>
                  <a:gd name="connsiteY8-18" fmla="*/ 1499937 h 1728537"/>
                  <a:gd name="connsiteX9-19" fmla="*/ 1003063 w 1512399"/>
                  <a:gd name="connsiteY9-20" fmla="*/ 1728537 h 1728537"/>
                  <a:gd name="connsiteX10-21" fmla="*/ 92673 w 1512399"/>
                  <a:gd name="connsiteY10-22" fmla="*/ 1503947 h 1728537"/>
                  <a:gd name="connsiteX0-23" fmla="*/ 127992 w 1547718"/>
                  <a:gd name="connsiteY0-24" fmla="*/ 1503947 h 1728537"/>
                  <a:gd name="connsiteX1-25" fmla="*/ 132003 w 1547718"/>
                  <a:gd name="connsiteY1-26" fmla="*/ 1159042 h 1728537"/>
                  <a:gd name="connsiteX2-27" fmla="*/ 300445 w 1547718"/>
                  <a:gd name="connsiteY2-28" fmla="*/ 473242 h 1728537"/>
                  <a:gd name="connsiteX3-29" fmla="*/ 412739 w 1547718"/>
                  <a:gd name="connsiteY3-30" fmla="*/ 0 h 1728537"/>
                  <a:gd name="connsiteX4-31" fmla="*/ 737592 w 1547718"/>
                  <a:gd name="connsiteY4-32" fmla="*/ 84221 h 1728537"/>
                  <a:gd name="connsiteX5-33" fmla="*/ 1026350 w 1547718"/>
                  <a:gd name="connsiteY5-34" fmla="*/ 112295 h 1728537"/>
                  <a:gd name="connsiteX6-35" fmla="*/ 1359224 w 1547718"/>
                  <a:gd name="connsiteY6-36" fmla="*/ 272716 h 1728537"/>
                  <a:gd name="connsiteX7-37" fmla="*/ 1547718 w 1547718"/>
                  <a:gd name="connsiteY7-38" fmla="*/ 473242 h 1728537"/>
                  <a:gd name="connsiteX8-39" fmla="*/ 1130624 w 1547718"/>
                  <a:gd name="connsiteY8-40" fmla="*/ 1499937 h 1728537"/>
                  <a:gd name="connsiteX9-41" fmla="*/ 1038382 w 1547718"/>
                  <a:gd name="connsiteY9-42" fmla="*/ 1728537 h 1728537"/>
                  <a:gd name="connsiteX10-43" fmla="*/ 127992 w 1547718"/>
                  <a:gd name="connsiteY10-44" fmla="*/ 1503947 h 1728537"/>
                  <a:gd name="connsiteX0-45" fmla="*/ 115526 w 1535252"/>
                  <a:gd name="connsiteY0-46" fmla="*/ 1503947 h 1728537"/>
                  <a:gd name="connsiteX1-47" fmla="*/ 119537 w 1535252"/>
                  <a:gd name="connsiteY1-48" fmla="*/ 1159042 h 1728537"/>
                  <a:gd name="connsiteX2-49" fmla="*/ 287979 w 1535252"/>
                  <a:gd name="connsiteY2-50" fmla="*/ 473242 h 1728537"/>
                  <a:gd name="connsiteX3-51" fmla="*/ 400273 w 1535252"/>
                  <a:gd name="connsiteY3-52" fmla="*/ 0 h 1728537"/>
                  <a:gd name="connsiteX4-53" fmla="*/ 725126 w 1535252"/>
                  <a:gd name="connsiteY4-54" fmla="*/ 84221 h 1728537"/>
                  <a:gd name="connsiteX5-55" fmla="*/ 1013884 w 1535252"/>
                  <a:gd name="connsiteY5-56" fmla="*/ 112295 h 1728537"/>
                  <a:gd name="connsiteX6-57" fmla="*/ 1346758 w 1535252"/>
                  <a:gd name="connsiteY6-58" fmla="*/ 272716 h 1728537"/>
                  <a:gd name="connsiteX7-59" fmla="*/ 1535252 w 1535252"/>
                  <a:gd name="connsiteY7-60" fmla="*/ 473242 h 1728537"/>
                  <a:gd name="connsiteX8-61" fmla="*/ 1118158 w 1535252"/>
                  <a:gd name="connsiteY8-62" fmla="*/ 1499937 h 1728537"/>
                  <a:gd name="connsiteX9-63" fmla="*/ 1025916 w 1535252"/>
                  <a:gd name="connsiteY9-64" fmla="*/ 1728537 h 1728537"/>
                  <a:gd name="connsiteX10-65" fmla="*/ 115526 w 1535252"/>
                  <a:gd name="connsiteY10-66" fmla="*/ 1503947 h 1728537"/>
                  <a:gd name="connsiteX0-67" fmla="*/ 115526 w 1535252"/>
                  <a:gd name="connsiteY0-68" fmla="*/ 1548883 h 1773473"/>
                  <a:gd name="connsiteX1-69" fmla="*/ 119537 w 1535252"/>
                  <a:gd name="connsiteY1-70" fmla="*/ 1203978 h 1773473"/>
                  <a:gd name="connsiteX2-71" fmla="*/ 287979 w 1535252"/>
                  <a:gd name="connsiteY2-72" fmla="*/ 518178 h 1773473"/>
                  <a:gd name="connsiteX3-73" fmla="*/ 400273 w 1535252"/>
                  <a:gd name="connsiteY3-74" fmla="*/ 44936 h 1773473"/>
                  <a:gd name="connsiteX4-75" fmla="*/ 725126 w 1535252"/>
                  <a:gd name="connsiteY4-76" fmla="*/ 129157 h 1773473"/>
                  <a:gd name="connsiteX5-77" fmla="*/ 1013884 w 1535252"/>
                  <a:gd name="connsiteY5-78" fmla="*/ 157231 h 1773473"/>
                  <a:gd name="connsiteX6-79" fmla="*/ 1346758 w 1535252"/>
                  <a:gd name="connsiteY6-80" fmla="*/ 317652 h 1773473"/>
                  <a:gd name="connsiteX7-81" fmla="*/ 1535252 w 1535252"/>
                  <a:gd name="connsiteY7-82" fmla="*/ 518178 h 1773473"/>
                  <a:gd name="connsiteX8-83" fmla="*/ 1118158 w 1535252"/>
                  <a:gd name="connsiteY8-84" fmla="*/ 1544873 h 1773473"/>
                  <a:gd name="connsiteX9-85" fmla="*/ 1025916 w 1535252"/>
                  <a:gd name="connsiteY9-86" fmla="*/ 1773473 h 1773473"/>
                  <a:gd name="connsiteX10-87" fmla="*/ 115526 w 1535252"/>
                  <a:gd name="connsiteY10-88" fmla="*/ 1548883 h 1773473"/>
                  <a:gd name="connsiteX0-89" fmla="*/ 115526 w 1535252"/>
                  <a:gd name="connsiteY0-90" fmla="*/ 1577149 h 1801739"/>
                  <a:gd name="connsiteX1-91" fmla="*/ 119537 w 1535252"/>
                  <a:gd name="connsiteY1-92" fmla="*/ 1232244 h 1801739"/>
                  <a:gd name="connsiteX2-93" fmla="*/ 287979 w 1535252"/>
                  <a:gd name="connsiteY2-94" fmla="*/ 546444 h 1801739"/>
                  <a:gd name="connsiteX3-95" fmla="*/ 400273 w 1535252"/>
                  <a:gd name="connsiteY3-96" fmla="*/ 73202 h 1801739"/>
                  <a:gd name="connsiteX4-97" fmla="*/ 725126 w 1535252"/>
                  <a:gd name="connsiteY4-98" fmla="*/ 157423 h 1801739"/>
                  <a:gd name="connsiteX5-99" fmla="*/ 1013884 w 1535252"/>
                  <a:gd name="connsiteY5-100" fmla="*/ 185497 h 1801739"/>
                  <a:gd name="connsiteX6-101" fmla="*/ 1346758 w 1535252"/>
                  <a:gd name="connsiteY6-102" fmla="*/ 345918 h 1801739"/>
                  <a:gd name="connsiteX7-103" fmla="*/ 1535252 w 1535252"/>
                  <a:gd name="connsiteY7-104" fmla="*/ 546444 h 1801739"/>
                  <a:gd name="connsiteX8-105" fmla="*/ 1118158 w 1535252"/>
                  <a:gd name="connsiteY8-106" fmla="*/ 1573139 h 1801739"/>
                  <a:gd name="connsiteX9-107" fmla="*/ 1025916 w 1535252"/>
                  <a:gd name="connsiteY9-108" fmla="*/ 1801739 h 1801739"/>
                  <a:gd name="connsiteX10-109" fmla="*/ 115526 w 1535252"/>
                  <a:gd name="connsiteY10-110" fmla="*/ 1577149 h 1801739"/>
                  <a:gd name="connsiteX0-111" fmla="*/ 115526 w 1535252"/>
                  <a:gd name="connsiteY0-112" fmla="*/ 1577149 h 1801739"/>
                  <a:gd name="connsiteX1-113" fmla="*/ 119537 w 1535252"/>
                  <a:gd name="connsiteY1-114" fmla="*/ 1232244 h 1801739"/>
                  <a:gd name="connsiteX2-115" fmla="*/ 287979 w 1535252"/>
                  <a:gd name="connsiteY2-116" fmla="*/ 546444 h 1801739"/>
                  <a:gd name="connsiteX3-117" fmla="*/ 400273 w 1535252"/>
                  <a:gd name="connsiteY3-118" fmla="*/ 73202 h 1801739"/>
                  <a:gd name="connsiteX4-119" fmla="*/ 725126 w 1535252"/>
                  <a:gd name="connsiteY4-120" fmla="*/ 157423 h 1801739"/>
                  <a:gd name="connsiteX5-121" fmla="*/ 1013884 w 1535252"/>
                  <a:gd name="connsiteY5-122" fmla="*/ 185497 h 1801739"/>
                  <a:gd name="connsiteX6-123" fmla="*/ 1346758 w 1535252"/>
                  <a:gd name="connsiteY6-124" fmla="*/ 345918 h 1801739"/>
                  <a:gd name="connsiteX7-125" fmla="*/ 1535252 w 1535252"/>
                  <a:gd name="connsiteY7-126" fmla="*/ 546444 h 1801739"/>
                  <a:gd name="connsiteX8-127" fmla="*/ 1118158 w 1535252"/>
                  <a:gd name="connsiteY8-128" fmla="*/ 1573139 h 1801739"/>
                  <a:gd name="connsiteX9-129" fmla="*/ 1025916 w 1535252"/>
                  <a:gd name="connsiteY9-130" fmla="*/ 1801739 h 1801739"/>
                  <a:gd name="connsiteX10-131" fmla="*/ 115526 w 1535252"/>
                  <a:gd name="connsiteY10-132" fmla="*/ 1577149 h 1801739"/>
                  <a:gd name="connsiteX0-133" fmla="*/ 115526 w 1535252"/>
                  <a:gd name="connsiteY0-134" fmla="*/ 1577149 h 1801739"/>
                  <a:gd name="connsiteX1-135" fmla="*/ 119537 w 1535252"/>
                  <a:gd name="connsiteY1-136" fmla="*/ 1232244 h 1801739"/>
                  <a:gd name="connsiteX2-137" fmla="*/ 287979 w 1535252"/>
                  <a:gd name="connsiteY2-138" fmla="*/ 546444 h 1801739"/>
                  <a:gd name="connsiteX3-139" fmla="*/ 400273 w 1535252"/>
                  <a:gd name="connsiteY3-140" fmla="*/ 73202 h 1801739"/>
                  <a:gd name="connsiteX4-141" fmla="*/ 725126 w 1535252"/>
                  <a:gd name="connsiteY4-142" fmla="*/ 157423 h 1801739"/>
                  <a:gd name="connsiteX5-143" fmla="*/ 1013884 w 1535252"/>
                  <a:gd name="connsiteY5-144" fmla="*/ 185497 h 1801739"/>
                  <a:gd name="connsiteX6-145" fmla="*/ 1346758 w 1535252"/>
                  <a:gd name="connsiteY6-146" fmla="*/ 345918 h 1801739"/>
                  <a:gd name="connsiteX7-147" fmla="*/ 1535252 w 1535252"/>
                  <a:gd name="connsiteY7-148" fmla="*/ 546444 h 1801739"/>
                  <a:gd name="connsiteX8-149" fmla="*/ 1118158 w 1535252"/>
                  <a:gd name="connsiteY8-150" fmla="*/ 1573139 h 1801739"/>
                  <a:gd name="connsiteX9-151" fmla="*/ 1025916 w 1535252"/>
                  <a:gd name="connsiteY9-152" fmla="*/ 1801739 h 1801739"/>
                  <a:gd name="connsiteX10-153" fmla="*/ 115526 w 1535252"/>
                  <a:gd name="connsiteY10-154" fmla="*/ 1577149 h 1801739"/>
                  <a:gd name="connsiteX0-155" fmla="*/ 115526 w 1535252"/>
                  <a:gd name="connsiteY0-156" fmla="*/ 1577149 h 1801739"/>
                  <a:gd name="connsiteX1-157" fmla="*/ 119537 w 1535252"/>
                  <a:gd name="connsiteY1-158" fmla="*/ 1232244 h 1801739"/>
                  <a:gd name="connsiteX2-159" fmla="*/ 287979 w 1535252"/>
                  <a:gd name="connsiteY2-160" fmla="*/ 546444 h 1801739"/>
                  <a:gd name="connsiteX3-161" fmla="*/ 400273 w 1535252"/>
                  <a:gd name="connsiteY3-162" fmla="*/ 73202 h 1801739"/>
                  <a:gd name="connsiteX4-163" fmla="*/ 725126 w 1535252"/>
                  <a:gd name="connsiteY4-164" fmla="*/ 157423 h 1801739"/>
                  <a:gd name="connsiteX5-165" fmla="*/ 1013884 w 1535252"/>
                  <a:gd name="connsiteY5-166" fmla="*/ 185497 h 1801739"/>
                  <a:gd name="connsiteX6-167" fmla="*/ 1346758 w 1535252"/>
                  <a:gd name="connsiteY6-168" fmla="*/ 345918 h 1801739"/>
                  <a:gd name="connsiteX7-169" fmla="*/ 1535252 w 1535252"/>
                  <a:gd name="connsiteY7-170" fmla="*/ 546444 h 1801739"/>
                  <a:gd name="connsiteX8-171" fmla="*/ 1118158 w 1535252"/>
                  <a:gd name="connsiteY8-172" fmla="*/ 1573139 h 1801739"/>
                  <a:gd name="connsiteX9-173" fmla="*/ 1025916 w 1535252"/>
                  <a:gd name="connsiteY9-174" fmla="*/ 1801739 h 1801739"/>
                  <a:gd name="connsiteX10-175" fmla="*/ 115526 w 1535252"/>
                  <a:gd name="connsiteY10-176" fmla="*/ 1577149 h 1801739"/>
                  <a:gd name="connsiteX0-177" fmla="*/ 115526 w 1535252"/>
                  <a:gd name="connsiteY0-178" fmla="*/ 1577149 h 1801739"/>
                  <a:gd name="connsiteX1-179" fmla="*/ 119537 w 1535252"/>
                  <a:gd name="connsiteY1-180" fmla="*/ 1232244 h 1801739"/>
                  <a:gd name="connsiteX2-181" fmla="*/ 287979 w 1535252"/>
                  <a:gd name="connsiteY2-182" fmla="*/ 546444 h 1801739"/>
                  <a:gd name="connsiteX3-183" fmla="*/ 400273 w 1535252"/>
                  <a:gd name="connsiteY3-184" fmla="*/ 73202 h 1801739"/>
                  <a:gd name="connsiteX4-185" fmla="*/ 725126 w 1535252"/>
                  <a:gd name="connsiteY4-186" fmla="*/ 157423 h 1801739"/>
                  <a:gd name="connsiteX5-187" fmla="*/ 1013884 w 1535252"/>
                  <a:gd name="connsiteY5-188" fmla="*/ 185497 h 1801739"/>
                  <a:gd name="connsiteX6-189" fmla="*/ 1346758 w 1535252"/>
                  <a:gd name="connsiteY6-190" fmla="*/ 345918 h 1801739"/>
                  <a:gd name="connsiteX7-191" fmla="*/ 1535252 w 1535252"/>
                  <a:gd name="connsiteY7-192" fmla="*/ 546444 h 1801739"/>
                  <a:gd name="connsiteX8-193" fmla="*/ 1118158 w 1535252"/>
                  <a:gd name="connsiteY8-194" fmla="*/ 1573139 h 1801739"/>
                  <a:gd name="connsiteX9-195" fmla="*/ 1025916 w 1535252"/>
                  <a:gd name="connsiteY9-196" fmla="*/ 1801739 h 1801739"/>
                  <a:gd name="connsiteX10-197" fmla="*/ 115526 w 1535252"/>
                  <a:gd name="connsiteY10-198" fmla="*/ 1577149 h 1801739"/>
                  <a:gd name="connsiteX0-199" fmla="*/ 115526 w 1535252"/>
                  <a:gd name="connsiteY0-200" fmla="*/ 1577149 h 1801739"/>
                  <a:gd name="connsiteX1-201" fmla="*/ 119537 w 1535252"/>
                  <a:gd name="connsiteY1-202" fmla="*/ 1232244 h 1801739"/>
                  <a:gd name="connsiteX2-203" fmla="*/ 287979 w 1535252"/>
                  <a:gd name="connsiteY2-204" fmla="*/ 546444 h 1801739"/>
                  <a:gd name="connsiteX3-205" fmla="*/ 400273 w 1535252"/>
                  <a:gd name="connsiteY3-206" fmla="*/ 73202 h 1801739"/>
                  <a:gd name="connsiteX4-207" fmla="*/ 725126 w 1535252"/>
                  <a:gd name="connsiteY4-208" fmla="*/ 157423 h 1801739"/>
                  <a:gd name="connsiteX5-209" fmla="*/ 1013884 w 1535252"/>
                  <a:gd name="connsiteY5-210" fmla="*/ 185497 h 1801739"/>
                  <a:gd name="connsiteX6-211" fmla="*/ 1078053 w 1535252"/>
                  <a:gd name="connsiteY6-212" fmla="*/ 221591 h 1801739"/>
                  <a:gd name="connsiteX7-213" fmla="*/ 1346758 w 1535252"/>
                  <a:gd name="connsiteY7-214" fmla="*/ 345918 h 1801739"/>
                  <a:gd name="connsiteX8-215" fmla="*/ 1535252 w 1535252"/>
                  <a:gd name="connsiteY8-216" fmla="*/ 546444 h 1801739"/>
                  <a:gd name="connsiteX9-217" fmla="*/ 1118158 w 1535252"/>
                  <a:gd name="connsiteY9-218" fmla="*/ 1573139 h 1801739"/>
                  <a:gd name="connsiteX10-219" fmla="*/ 1025916 w 1535252"/>
                  <a:gd name="connsiteY10-220" fmla="*/ 1801739 h 1801739"/>
                  <a:gd name="connsiteX11" fmla="*/ 115526 w 1535252"/>
                  <a:gd name="connsiteY11" fmla="*/ 1577149 h 1801739"/>
                  <a:gd name="connsiteX0-221" fmla="*/ 115526 w 1535252"/>
                  <a:gd name="connsiteY0-222" fmla="*/ 1577149 h 1801739"/>
                  <a:gd name="connsiteX1-223" fmla="*/ 119537 w 1535252"/>
                  <a:gd name="connsiteY1-224" fmla="*/ 1232244 h 1801739"/>
                  <a:gd name="connsiteX2-225" fmla="*/ 287979 w 1535252"/>
                  <a:gd name="connsiteY2-226" fmla="*/ 546444 h 1801739"/>
                  <a:gd name="connsiteX3-227" fmla="*/ 400273 w 1535252"/>
                  <a:gd name="connsiteY3-228" fmla="*/ 73202 h 1801739"/>
                  <a:gd name="connsiteX4-229" fmla="*/ 725126 w 1535252"/>
                  <a:gd name="connsiteY4-230" fmla="*/ 157423 h 1801739"/>
                  <a:gd name="connsiteX5-231" fmla="*/ 1013884 w 1535252"/>
                  <a:gd name="connsiteY5-232" fmla="*/ 185497 h 1801739"/>
                  <a:gd name="connsiteX6-233" fmla="*/ 1078053 w 1535252"/>
                  <a:gd name="connsiteY6-234" fmla="*/ 221591 h 1801739"/>
                  <a:gd name="connsiteX7-235" fmla="*/ 1346758 w 1535252"/>
                  <a:gd name="connsiteY7-236" fmla="*/ 345918 h 1801739"/>
                  <a:gd name="connsiteX8-237" fmla="*/ 1535252 w 1535252"/>
                  <a:gd name="connsiteY8-238" fmla="*/ 546444 h 1801739"/>
                  <a:gd name="connsiteX9-239" fmla="*/ 1118158 w 1535252"/>
                  <a:gd name="connsiteY9-240" fmla="*/ 1573139 h 1801739"/>
                  <a:gd name="connsiteX10-241" fmla="*/ 1025916 w 1535252"/>
                  <a:gd name="connsiteY10-242" fmla="*/ 1801739 h 1801739"/>
                  <a:gd name="connsiteX11-243" fmla="*/ 115526 w 1535252"/>
                  <a:gd name="connsiteY11-244" fmla="*/ 1577149 h 1801739"/>
                  <a:gd name="connsiteX0-245" fmla="*/ 115526 w 1535252"/>
                  <a:gd name="connsiteY0-246" fmla="*/ 1577149 h 1801739"/>
                  <a:gd name="connsiteX1-247" fmla="*/ 119537 w 1535252"/>
                  <a:gd name="connsiteY1-248" fmla="*/ 1232244 h 1801739"/>
                  <a:gd name="connsiteX2-249" fmla="*/ 287979 w 1535252"/>
                  <a:gd name="connsiteY2-250" fmla="*/ 546444 h 1801739"/>
                  <a:gd name="connsiteX3-251" fmla="*/ 400273 w 1535252"/>
                  <a:gd name="connsiteY3-252" fmla="*/ 73202 h 1801739"/>
                  <a:gd name="connsiteX4-253" fmla="*/ 725126 w 1535252"/>
                  <a:gd name="connsiteY4-254" fmla="*/ 157423 h 1801739"/>
                  <a:gd name="connsiteX5-255" fmla="*/ 1013884 w 1535252"/>
                  <a:gd name="connsiteY5-256" fmla="*/ 185497 h 1801739"/>
                  <a:gd name="connsiteX6-257" fmla="*/ 1078053 w 1535252"/>
                  <a:gd name="connsiteY6-258" fmla="*/ 221591 h 1801739"/>
                  <a:gd name="connsiteX7-259" fmla="*/ 1346758 w 1535252"/>
                  <a:gd name="connsiteY7-260" fmla="*/ 345918 h 1801739"/>
                  <a:gd name="connsiteX8-261" fmla="*/ 1535252 w 1535252"/>
                  <a:gd name="connsiteY8-262" fmla="*/ 546444 h 1801739"/>
                  <a:gd name="connsiteX9-263" fmla="*/ 1118158 w 1535252"/>
                  <a:gd name="connsiteY9-264" fmla="*/ 1573139 h 1801739"/>
                  <a:gd name="connsiteX10-265" fmla="*/ 1025916 w 1535252"/>
                  <a:gd name="connsiteY10-266" fmla="*/ 1801739 h 1801739"/>
                  <a:gd name="connsiteX11-267" fmla="*/ 115526 w 1535252"/>
                  <a:gd name="connsiteY11-268" fmla="*/ 1577149 h 1801739"/>
                  <a:gd name="connsiteX0-269" fmla="*/ 115526 w 1535252"/>
                  <a:gd name="connsiteY0-270" fmla="*/ 1577149 h 1801739"/>
                  <a:gd name="connsiteX1-271" fmla="*/ 119537 w 1535252"/>
                  <a:gd name="connsiteY1-272" fmla="*/ 1232244 h 1801739"/>
                  <a:gd name="connsiteX2-273" fmla="*/ 287979 w 1535252"/>
                  <a:gd name="connsiteY2-274" fmla="*/ 546444 h 1801739"/>
                  <a:gd name="connsiteX3-275" fmla="*/ 400273 w 1535252"/>
                  <a:gd name="connsiteY3-276" fmla="*/ 73202 h 1801739"/>
                  <a:gd name="connsiteX4-277" fmla="*/ 725126 w 1535252"/>
                  <a:gd name="connsiteY4-278" fmla="*/ 157423 h 1801739"/>
                  <a:gd name="connsiteX5-279" fmla="*/ 1013884 w 1535252"/>
                  <a:gd name="connsiteY5-280" fmla="*/ 185497 h 1801739"/>
                  <a:gd name="connsiteX6-281" fmla="*/ 1078053 w 1535252"/>
                  <a:gd name="connsiteY6-282" fmla="*/ 221591 h 1801739"/>
                  <a:gd name="connsiteX7-283" fmla="*/ 1346758 w 1535252"/>
                  <a:gd name="connsiteY7-284" fmla="*/ 345918 h 1801739"/>
                  <a:gd name="connsiteX8-285" fmla="*/ 1535252 w 1535252"/>
                  <a:gd name="connsiteY8-286" fmla="*/ 546444 h 1801739"/>
                  <a:gd name="connsiteX9-287" fmla="*/ 1118158 w 1535252"/>
                  <a:gd name="connsiteY9-288" fmla="*/ 1573139 h 1801739"/>
                  <a:gd name="connsiteX10-289" fmla="*/ 1025916 w 1535252"/>
                  <a:gd name="connsiteY10-290" fmla="*/ 1801739 h 1801739"/>
                  <a:gd name="connsiteX11-291" fmla="*/ 115526 w 1535252"/>
                  <a:gd name="connsiteY11-292" fmla="*/ 1577149 h 1801739"/>
                  <a:gd name="connsiteX0-293" fmla="*/ 115526 w 1535252"/>
                  <a:gd name="connsiteY0-294" fmla="*/ 1577149 h 1801739"/>
                  <a:gd name="connsiteX1-295" fmla="*/ 119537 w 1535252"/>
                  <a:gd name="connsiteY1-296" fmla="*/ 1232244 h 1801739"/>
                  <a:gd name="connsiteX2-297" fmla="*/ 287979 w 1535252"/>
                  <a:gd name="connsiteY2-298" fmla="*/ 546444 h 1801739"/>
                  <a:gd name="connsiteX3-299" fmla="*/ 400273 w 1535252"/>
                  <a:gd name="connsiteY3-300" fmla="*/ 73202 h 1801739"/>
                  <a:gd name="connsiteX4-301" fmla="*/ 725126 w 1535252"/>
                  <a:gd name="connsiteY4-302" fmla="*/ 157423 h 1801739"/>
                  <a:gd name="connsiteX5-303" fmla="*/ 1013884 w 1535252"/>
                  <a:gd name="connsiteY5-304" fmla="*/ 185497 h 1801739"/>
                  <a:gd name="connsiteX6-305" fmla="*/ 1078053 w 1535252"/>
                  <a:gd name="connsiteY6-306" fmla="*/ 221591 h 1801739"/>
                  <a:gd name="connsiteX7-307" fmla="*/ 1346758 w 1535252"/>
                  <a:gd name="connsiteY7-308" fmla="*/ 345918 h 1801739"/>
                  <a:gd name="connsiteX8-309" fmla="*/ 1535252 w 1535252"/>
                  <a:gd name="connsiteY8-310" fmla="*/ 546444 h 1801739"/>
                  <a:gd name="connsiteX9-311" fmla="*/ 1118158 w 1535252"/>
                  <a:gd name="connsiteY9-312" fmla="*/ 1573139 h 1801739"/>
                  <a:gd name="connsiteX10-313" fmla="*/ 1025916 w 1535252"/>
                  <a:gd name="connsiteY10-314" fmla="*/ 1801739 h 1801739"/>
                  <a:gd name="connsiteX11-315" fmla="*/ 115526 w 1535252"/>
                  <a:gd name="connsiteY11-316" fmla="*/ 1577149 h 1801739"/>
                  <a:gd name="connsiteX0-317" fmla="*/ 115526 w 1546298"/>
                  <a:gd name="connsiteY0-318" fmla="*/ 1577149 h 1801739"/>
                  <a:gd name="connsiteX1-319" fmla="*/ 119537 w 1546298"/>
                  <a:gd name="connsiteY1-320" fmla="*/ 1232244 h 1801739"/>
                  <a:gd name="connsiteX2-321" fmla="*/ 287979 w 1546298"/>
                  <a:gd name="connsiteY2-322" fmla="*/ 546444 h 1801739"/>
                  <a:gd name="connsiteX3-323" fmla="*/ 400273 w 1546298"/>
                  <a:gd name="connsiteY3-324" fmla="*/ 73202 h 1801739"/>
                  <a:gd name="connsiteX4-325" fmla="*/ 725126 w 1546298"/>
                  <a:gd name="connsiteY4-326" fmla="*/ 157423 h 1801739"/>
                  <a:gd name="connsiteX5-327" fmla="*/ 1013884 w 1546298"/>
                  <a:gd name="connsiteY5-328" fmla="*/ 185497 h 1801739"/>
                  <a:gd name="connsiteX6-329" fmla="*/ 1078053 w 1546298"/>
                  <a:gd name="connsiteY6-330" fmla="*/ 221591 h 1801739"/>
                  <a:gd name="connsiteX7-331" fmla="*/ 1346758 w 1546298"/>
                  <a:gd name="connsiteY7-332" fmla="*/ 345918 h 1801739"/>
                  <a:gd name="connsiteX8-333" fmla="*/ 1535252 w 1546298"/>
                  <a:gd name="connsiteY8-334" fmla="*/ 546444 h 1801739"/>
                  <a:gd name="connsiteX9-335" fmla="*/ 1118158 w 1546298"/>
                  <a:gd name="connsiteY9-336" fmla="*/ 1573139 h 1801739"/>
                  <a:gd name="connsiteX10-337" fmla="*/ 1025916 w 1546298"/>
                  <a:gd name="connsiteY10-338" fmla="*/ 1801739 h 1801739"/>
                  <a:gd name="connsiteX11-339" fmla="*/ 115526 w 1546298"/>
                  <a:gd name="connsiteY11-340" fmla="*/ 1577149 h 18017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43" y="connsiteY11-244"/>
                  </a:cxn>
                </a:cxnLst>
                <a:rect l="l" t="t" r="r" b="b"/>
                <a:pathLst>
                  <a:path w="1546298" h="1801739">
                    <a:moveTo>
                      <a:pt x="115526" y="1577149"/>
                    </a:moveTo>
                    <a:lnTo>
                      <a:pt x="119537" y="1232244"/>
                    </a:lnTo>
                    <a:cubicBezTo>
                      <a:pt x="-125105" y="923434"/>
                      <a:pt x="43338" y="398055"/>
                      <a:pt x="287979" y="546444"/>
                    </a:cubicBezTo>
                    <a:lnTo>
                      <a:pt x="400273" y="73202"/>
                    </a:lnTo>
                    <a:cubicBezTo>
                      <a:pt x="432357" y="-55135"/>
                      <a:pt x="709084" y="-7009"/>
                      <a:pt x="725126" y="157423"/>
                    </a:cubicBezTo>
                    <a:cubicBezTo>
                      <a:pt x="829400" y="38444"/>
                      <a:pt x="977789" y="75876"/>
                      <a:pt x="1013884" y="185497"/>
                    </a:cubicBezTo>
                    <a:cubicBezTo>
                      <a:pt x="1072705" y="196192"/>
                      <a:pt x="1022574" y="194854"/>
                      <a:pt x="1078053" y="221591"/>
                    </a:cubicBezTo>
                    <a:cubicBezTo>
                      <a:pt x="1253848" y="148065"/>
                      <a:pt x="1326706" y="247660"/>
                      <a:pt x="1346758" y="345918"/>
                    </a:cubicBezTo>
                    <a:cubicBezTo>
                      <a:pt x="1545947" y="360623"/>
                      <a:pt x="1564663" y="419444"/>
                      <a:pt x="1535252" y="546444"/>
                    </a:cubicBezTo>
                    <a:lnTo>
                      <a:pt x="1118158" y="1573139"/>
                    </a:lnTo>
                    <a:lnTo>
                      <a:pt x="1025916" y="1801739"/>
                    </a:lnTo>
                    <a:lnTo>
                      <a:pt x="115526" y="1577149"/>
                    </a:lnTo>
                    <a:close/>
                  </a:path>
                </a:pathLst>
              </a:custGeom>
              <a:solidFill>
                <a:srgbClr val="F0A8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4264861" y="2640274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zh-CN" altLang="en-US" sz="32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264861" y="3570162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z="32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549480" y="3823195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z="32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343533" y="5074655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zh-CN" altLang="en-US" sz="32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9147694" y="504069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37683" y="187253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237683" y="5040691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161715" y="187379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695495" y="2150215"/>
            <a:ext cx="4228109" cy="137113"/>
          </a:xfrm>
          <a:custGeom>
            <a:avLst/>
            <a:gdLst>
              <a:gd name="connsiteX0" fmla="*/ 4105275 w 4105275"/>
              <a:gd name="connsiteY0" fmla="*/ 0 h 0"/>
              <a:gd name="connsiteX1" fmla="*/ 0 w 41052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05275">
                <a:moveTo>
                  <a:pt x="410527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7440708" y="2260203"/>
            <a:ext cx="3542859" cy="103381"/>
          </a:xfrm>
          <a:custGeom>
            <a:avLst/>
            <a:gdLst>
              <a:gd name="connsiteX0" fmla="*/ 4105275 w 4105275"/>
              <a:gd name="connsiteY0" fmla="*/ 0 h 0"/>
              <a:gd name="connsiteX1" fmla="*/ 0 w 41052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05275">
                <a:moveTo>
                  <a:pt x="410527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95495" y="4650693"/>
            <a:ext cx="3693439" cy="175038"/>
          </a:xfrm>
          <a:custGeom>
            <a:avLst/>
            <a:gdLst>
              <a:gd name="connsiteX0" fmla="*/ 4105275 w 4105275"/>
              <a:gd name="connsiteY0" fmla="*/ 0 h 0"/>
              <a:gd name="connsiteX1" fmla="*/ 0 w 41052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05275">
                <a:moveTo>
                  <a:pt x="410527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 flipV="1">
            <a:off x="7627469" y="4786978"/>
            <a:ext cx="3746062" cy="80296"/>
          </a:xfrm>
          <a:custGeom>
            <a:avLst/>
            <a:gdLst>
              <a:gd name="connsiteX0" fmla="*/ 4105275 w 4105275"/>
              <a:gd name="connsiteY0" fmla="*/ 0 h 0"/>
              <a:gd name="connsiteX1" fmla="*/ 0 w 41052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05275">
                <a:moveTo>
                  <a:pt x="410527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906838" y="1514474"/>
            <a:ext cx="4257501" cy="4256170"/>
            <a:chOff x="3906838" y="1411288"/>
            <a:chExt cx="4818062" cy="4816556"/>
          </a:xfrm>
        </p:grpSpPr>
        <p:sp>
          <p:nvSpPr>
            <p:cNvPr id="21" name="Freeform 69"/>
            <p:cNvSpPr/>
            <p:nvPr/>
          </p:nvSpPr>
          <p:spPr bwMode="auto">
            <a:xfrm>
              <a:off x="7528286" y="1742426"/>
              <a:ext cx="866980" cy="2307432"/>
            </a:xfrm>
            <a:custGeom>
              <a:avLst/>
              <a:gdLst>
                <a:gd name="T0" fmla="*/ 0 w 576"/>
                <a:gd name="T1" fmla="*/ 0 h 1533"/>
                <a:gd name="T2" fmla="*/ 0 w 576"/>
                <a:gd name="T3" fmla="*/ 1533 h 1533"/>
                <a:gd name="T4" fmla="*/ 576 w 576"/>
                <a:gd name="T5" fmla="*/ 1533 h 1533"/>
                <a:gd name="T6" fmla="*/ 576 w 576"/>
                <a:gd name="T7" fmla="*/ 575 h 1533"/>
                <a:gd name="T8" fmla="*/ 0 w 576"/>
                <a:gd name="T9" fmla="*/ 0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1533">
                  <a:moveTo>
                    <a:pt x="0" y="0"/>
                  </a:moveTo>
                  <a:lnTo>
                    <a:pt x="0" y="1533"/>
                  </a:lnTo>
                  <a:lnTo>
                    <a:pt x="576" y="1533"/>
                  </a:lnTo>
                  <a:lnTo>
                    <a:pt x="576" y="575"/>
                  </a:lnTo>
                  <a:lnTo>
                    <a:pt x="0" y="0"/>
                  </a:lnTo>
                </a:path>
              </a:pathLst>
            </a:custGeom>
            <a:solidFill>
              <a:srgbClr val="D19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086330" y="3119661"/>
              <a:ext cx="2638570" cy="2778551"/>
              <a:chOff x="6086330" y="3119661"/>
              <a:chExt cx="2638570" cy="2778551"/>
            </a:xfrm>
          </p:grpSpPr>
          <p:sp>
            <p:nvSpPr>
              <p:cNvPr id="49" name="Freeform 76"/>
              <p:cNvSpPr/>
              <p:nvPr/>
            </p:nvSpPr>
            <p:spPr bwMode="auto">
              <a:xfrm>
                <a:off x="6086330" y="5032736"/>
                <a:ext cx="2308937" cy="865475"/>
              </a:xfrm>
              <a:custGeom>
                <a:avLst/>
                <a:gdLst>
                  <a:gd name="T0" fmla="*/ 1534 w 1534"/>
                  <a:gd name="T1" fmla="*/ 0 h 575"/>
                  <a:gd name="T2" fmla="*/ 0 w 1534"/>
                  <a:gd name="T3" fmla="*/ 0 h 575"/>
                  <a:gd name="T4" fmla="*/ 0 w 1534"/>
                  <a:gd name="T5" fmla="*/ 575 h 575"/>
                  <a:gd name="T6" fmla="*/ 958 w 1534"/>
                  <a:gd name="T7" fmla="*/ 575 h 575"/>
                  <a:gd name="T8" fmla="*/ 1534 w 1534"/>
                  <a:gd name="T9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4" h="575">
                    <a:moveTo>
                      <a:pt x="1534" y="0"/>
                    </a:moveTo>
                    <a:lnTo>
                      <a:pt x="0" y="0"/>
                    </a:lnTo>
                    <a:lnTo>
                      <a:pt x="0" y="575"/>
                    </a:lnTo>
                    <a:lnTo>
                      <a:pt x="958" y="575"/>
                    </a:lnTo>
                    <a:lnTo>
                      <a:pt x="1534" y="0"/>
                    </a:lnTo>
                    <a:close/>
                  </a:path>
                </a:pathLst>
              </a:custGeom>
              <a:solidFill>
                <a:srgbClr val="039B9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77"/>
              <p:cNvSpPr/>
              <p:nvPr/>
            </p:nvSpPr>
            <p:spPr bwMode="auto">
              <a:xfrm>
                <a:off x="6086330" y="5032736"/>
                <a:ext cx="2308937" cy="865475"/>
              </a:xfrm>
              <a:custGeom>
                <a:avLst/>
                <a:gdLst>
                  <a:gd name="T0" fmla="*/ 1534 w 1534"/>
                  <a:gd name="T1" fmla="*/ 0 h 575"/>
                  <a:gd name="T2" fmla="*/ 0 w 1534"/>
                  <a:gd name="T3" fmla="*/ 0 h 575"/>
                  <a:gd name="T4" fmla="*/ 0 w 1534"/>
                  <a:gd name="T5" fmla="*/ 575 h 575"/>
                  <a:gd name="T6" fmla="*/ 958 w 1534"/>
                  <a:gd name="T7" fmla="*/ 575 h 575"/>
                  <a:gd name="T8" fmla="*/ 1534 w 1534"/>
                  <a:gd name="T9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4" h="575">
                    <a:moveTo>
                      <a:pt x="1534" y="0"/>
                    </a:moveTo>
                    <a:lnTo>
                      <a:pt x="0" y="0"/>
                    </a:lnTo>
                    <a:lnTo>
                      <a:pt x="0" y="575"/>
                    </a:lnTo>
                    <a:lnTo>
                      <a:pt x="958" y="575"/>
                    </a:lnTo>
                    <a:lnTo>
                      <a:pt x="1534" y="0"/>
                    </a:lnTo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79"/>
              <p:cNvSpPr>
                <a:spLocks noEditPoints="1"/>
              </p:cNvSpPr>
              <p:nvPr/>
            </p:nvSpPr>
            <p:spPr bwMode="auto">
              <a:xfrm>
                <a:off x="6086330" y="5032736"/>
                <a:ext cx="2308937" cy="865475"/>
              </a:xfrm>
              <a:custGeom>
                <a:avLst/>
                <a:gdLst>
                  <a:gd name="T0" fmla="*/ 0 w 1534"/>
                  <a:gd name="T1" fmla="*/ 0 h 575"/>
                  <a:gd name="T2" fmla="*/ 0 w 1534"/>
                  <a:gd name="T3" fmla="*/ 0 h 575"/>
                  <a:gd name="T4" fmla="*/ 0 w 1534"/>
                  <a:gd name="T5" fmla="*/ 0 h 575"/>
                  <a:gd name="T6" fmla="*/ 0 w 1534"/>
                  <a:gd name="T7" fmla="*/ 0 h 575"/>
                  <a:gd name="T8" fmla="*/ 0 w 1534"/>
                  <a:gd name="T9" fmla="*/ 0 h 575"/>
                  <a:gd name="T10" fmla="*/ 1534 w 1534"/>
                  <a:gd name="T11" fmla="*/ 0 h 575"/>
                  <a:gd name="T12" fmla="*/ 1534 w 1534"/>
                  <a:gd name="T13" fmla="*/ 0 h 575"/>
                  <a:gd name="T14" fmla="*/ 958 w 1534"/>
                  <a:gd name="T15" fmla="*/ 575 h 575"/>
                  <a:gd name="T16" fmla="*/ 958 w 1534"/>
                  <a:gd name="T17" fmla="*/ 0 h 575"/>
                  <a:gd name="T18" fmla="*/ 268 w 1534"/>
                  <a:gd name="T19" fmla="*/ 0 h 575"/>
                  <a:gd name="T20" fmla="*/ 618 w 1534"/>
                  <a:gd name="T21" fmla="*/ 287 h 575"/>
                  <a:gd name="T22" fmla="*/ 268 w 1534"/>
                  <a:gd name="T23" fmla="*/ 575 h 575"/>
                  <a:gd name="T24" fmla="*/ 958 w 1534"/>
                  <a:gd name="T25" fmla="*/ 575 h 575"/>
                  <a:gd name="T26" fmla="*/ 1534 w 1534"/>
                  <a:gd name="T27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34" h="57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1534" y="0"/>
                    </a:moveTo>
                    <a:lnTo>
                      <a:pt x="1534" y="0"/>
                    </a:lnTo>
                    <a:lnTo>
                      <a:pt x="958" y="575"/>
                    </a:lnTo>
                    <a:lnTo>
                      <a:pt x="958" y="0"/>
                    </a:lnTo>
                    <a:lnTo>
                      <a:pt x="268" y="0"/>
                    </a:lnTo>
                    <a:lnTo>
                      <a:pt x="618" y="287"/>
                    </a:lnTo>
                    <a:lnTo>
                      <a:pt x="268" y="575"/>
                    </a:lnTo>
                    <a:lnTo>
                      <a:pt x="958" y="575"/>
                    </a:lnTo>
                    <a:lnTo>
                      <a:pt x="1534" y="0"/>
                    </a:lnTo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80"/>
              <p:cNvSpPr/>
              <p:nvPr/>
            </p:nvSpPr>
            <p:spPr bwMode="auto">
              <a:xfrm>
                <a:off x="7198654" y="3119661"/>
                <a:ext cx="1526246" cy="2778551"/>
              </a:xfrm>
              <a:custGeom>
                <a:avLst/>
                <a:gdLst>
                  <a:gd name="T0" fmla="*/ 219 w 1014"/>
                  <a:gd name="T1" fmla="*/ 1846 h 1846"/>
                  <a:gd name="T2" fmla="*/ 795 w 1014"/>
                  <a:gd name="T3" fmla="*/ 1271 h 1846"/>
                  <a:gd name="T4" fmla="*/ 795 w 1014"/>
                  <a:gd name="T5" fmla="*/ 618 h 1846"/>
                  <a:gd name="T6" fmla="*/ 1014 w 1014"/>
                  <a:gd name="T7" fmla="*/ 618 h 1846"/>
                  <a:gd name="T8" fmla="*/ 507 w 1014"/>
                  <a:gd name="T9" fmla="*/ 0 h 1846"/>
                  <a:gd name="T10" fmla="*/ 0 w 1014"/>
                  <a:gd name="T11" fmla="*/ 618 h 1846"/>
                  <a:gd name="T12" fmla="*/ 219 w 1014"/>
                  <a:gd name="T13" fmla="*/ 618 h 1846"/>
                  <a:gd name="T14" fmla="*/ 219 w 1014"/>
                  <a:gd name="T15" fmla="*/ 1846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4" h="1846">
                    <a:moveTo>
                      <a:pt x="219" y="1846"/>
                    </a:moveTo>
                    <a:lnTo>
                      <a:pt x="795" y="1271"/>
                    </a:lnTo>
                    <a:lnTo>
                      <a:pt x="795" y="618"/>
                    </a:lnTo>
                    <a:lnTo>
                      <a:pt x="1014" y="618"/>
                    </a:lnTo>
                    <a:lnTo>
                      <a:pt x="507" y="0"/>
                    </a:lnTo>
                    <a:lnTo>
                      <a:pt x="0" y="618"/>
                    </a:lnTo>
                    <a:lnTo>
                      <a:pt x="219" y="618"/>
                    </a:lnTo>
                    <a:lnTo>
                      <a:pt x="219" y="1846"/>
                    </a:lnTo>
                    <a:close/>
                  </a:path>
                </a:pathLst>
              </a:custGeom>
              <a:solidFill>
                <a:srgbClr val="04BFB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81"/>
              <p:cNvSpPr/>
              <p:nvPr/>
            </p:nvSpPr>
            <p:spPr bwMode="auto">
              <a:xfrm>
                <a:off x="7198654" y="3119661"/>
                <a:ext cx="1526246" cy="2778551"/>
              </a:xfrm>
              <a:custGeom>
                <a:avLst/>
                <a:gdLst>
                  <a:gd name="T0" fmla="*/ 219 w 1014"/>
                  <a:gd name="T1" fmla="*/ 1846 h 1846"/>
                  <a:gd name="T2" fmla="*/ 795 w 1014"/>
                  <a:gd name="T3" fmla="*/ 1271 h 1846"/>
                  <a:gd name="T4" fmla="*/ 795 w 1014"/>
                  <a:gd name="T5" fmla="*/ 618 h 1846"/>
                  <a:gd name="T6" fmla="*/ 1014 w 1014"/>
                  <a:gd name="T7" fmla="*/ 618 h 1846"/>
                  <a:gd name="T8" fmla="*/ 507 w 1014"/>
                  <a:gd name="T9" fmla="*/ 0 h 1846"/>
                  <a:gd name="T10" fmla="*/ 0 w 1014"/>
                  <a:gd name="T11" fmla="*/ 618 h 1846"/>
                  <a:gd name="T12" fmla="*/ 219 w 1014"/>
                  <a:gd name="T13" fmla="*/ 618 h 1846"/>
                  <a:gd name="T14" fmla="*/ 219 w 1014"/>
                  <a:gd name="T15" fmla="*/ 1846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4" h="1846">
                    <a:moveTo>
                      <a:pt x="219" y="1846"/>
                    </a:moveTo>
                    <a:lnTo>
                      <a:pt x="795" y="1271"/>
                    </a:lnTo>
                    <a:lnTo>
                      <a:pt x="795" y="618"/>
                    </a:lnTo>
                    <a:lnTo>
                      <a:pt x="1014" y="618"/>
                    </a:lnTo>
                    <a:lnTo>
                      <a:pt x="507" y="0"/>
                    </a:lnTo>
                    <a:lnTo>
                      <a:pt x="0" y="618"/>
                    </a:lnTo>
                    <a:lnTo>
                      <a:pt x="219" y="618"/>
                    </a:lnTo>
                    <a:lnTo>
                      <a:pt x="219" y="1846"/>
                    </a:lnTo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83"/>
              <p:cNvSpPr/>
              <p:nvPr/>
            </p:nvSpPr>
            <p:spPr bwMode="auto">
              <a:xfrm>
                <a:off x="7198654" y="3119661"/>
                <a:ext cx="1526246" cy="2778551"/>
              </a:xfrm>
              <a:custGeom>
                <a:avLst/>
                <a:gdLst>
                  <a:gd name="T0" fmla="*/ 507 w 1014"/>
                  <a:gd name="T1" fmla="*/ 0 h 1846"/>
                  <a:gd name="T2" fmla="*/ 0 w 1014"/>
                  <a:gd name="T3" fmla="*/ 618 h 1846"/>
                  <a:gd name="T4" fmla="*/ 219 w 1014"/>
                  <a:gd name="T5" fmla="*/ 618 h 1846"/>
                  <a:gd name="T6" fmla="*/ 219 w 1014"/>
                  <a:gd name="T7" fmla="*/ 1846 h 1846"/>
                  <a:gd name="T8" fmla="*/ 795 w 1014"/>
                  <a:gd name="T9" fmla="*/ 1271 h 1846"/>
                  <a:gd name="T10" fmla="*/ 795 w 1014"/>
                  <a:gd name="T11" fmla="*/ 618 h 1846"/>
                  <a:gd name="T12" fmla="*/ 1014 w 1014"/>
                  <a:gd name="T13" fmla="*/ 618 h 1846"/>
                  <a:gd name="T14" fmla="*/ 507 w 1014"/>
                  <a:gd name="T15" fmla="*/ 0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4" h="1846">
                    <a:moveTo>
                      <a:pt x="507" y="0"/>
                    </a:moveTo>
                    <a:lnTo>
                      <a:pt x="0" y="618"/>
                    </a:lnTo>
                    <a:lnTo>
                      <a:pt x="219" y="618"/>
                    </a:lnTo>
                    <a:lnTo>
                      <a:pt x="219" y="1846"/>
                    </a:lnTo>
                    <a:lnTo>
                      <a:pt x="795" y="1271"/>
                    </a:lnTo>
                    <a:lnTo>
                      <a:pt x="795" y="618"/>
                    </a:lnTo>
                    <a:lnTo>
                      <a:pt x="1014" y="618"/>
                    </a:lnTo>
                    <a:lnTo>
                      <a:pt x="507" y="0"/>
                    </a:lnTo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Oval 9"/>
              <p:cNvSpPr>
                <a:spLocks noChangeArrowheads="1"/>
              </p:cNvSpPr>
              <p:nvPr/>
            </p:nvSpPr>
            <p:spPr bwMode="auto">
              <a:xfrm>
                <a:off x="7640454" y="4230479"/>
                <a:ext cx="642644" cy="641081"/>
              </a:xfrm>
              <a:prstGeom prst="ellipse">
                <a:avLst/>
              </a:prstGeom>
              <a:gradFill>
                <a:gsLst>
                  <a:gs pos="0">
                    <a:srgbClr val="E2DDE1"/>
                  </a:gs>
                  <a:gs pos="76000">
                    <a:schemeClr val="bg1">
                      <a:lumMod val="95000"/>
                    </a:schemeClr>
                  </a:gs>
                </a:gsLst>
                <a:lin ang="7800000" scaled="0"/>
              </a:gradFill>
              <a:ln w="15875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186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7504750" y="4336406"/>
                <a:ext cx="890516" cy="522450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03</a:t>
                </a:r>
                <a:endPara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239482" y="3590780"/>
              <a:ext cx="2777046" cy="2637064"/>
              <a:chOff x="4239482" y="3590780"/>
              <a:chExt cx="2777046" cy="2637064"/>
            </a:xfrm>
          </p:grpSpPr>
          <p:sp>
            <p:nvSpPr>
              <p:cNvPr id="41" name="Freeform 56"/>
              <p:cNvSpPr/>
              <p:nvPr/>
            </p:nvSpPr>
            <p:spPr bwMode="auto">
              <a:xfrm>
                <a:off x="4239482" y="3590780"/>
                <a:ext cx="866980" cy="2307432"/>
              </a:xfrm>
              <a:custGeom>
                <a:avLst/>
                <a:gdLst>
                  <a:gd name="T0" fmla="*/ 576 w 576"/>
                  <a:gd name="T1" fmla="*/ 1533 h 1533"/>
                  <a:gd name="T2" fmla="*/ 576 w 576"/>
                  <a:gd name="T3" fmla="*/ 0 h 1533"/>
                  <a:gd name="T4" fmla="*/ 0 w 576"/>
                  <a:gd name="T5" fmla="*/ 0 h 1533"/>
                  <a:gd name="T6" fmla="*/ 0 w 576"/>
                  <a:gd name="T7" fmla="*/ 958 h 1533"/>
                  <a:gd name="T8" fmla="*/ 576 w 576"/>
                  <a:gd name="T9" fmla="*/ 1533 h 1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6" h="1533">
                    <a:moveTo>
                      <a:pt x="576" y="1533"/>
                    </a:moveTo>
                    <a:lnTo>
                      <a:pt x="576" y="0"/>
                    </a:lnTo>
                    <a:lnTo>
                      <a:pt x="0" y="0"/>
                    </a:lnTo>
                    <a:lnTo>
                      <a:pt x="0" y="958"/>
                    </a:lnTo>
                    <a:lnTo>
                      <a:pt x="576" y="1533"/>
                    </a:lnTo>
                    <a:close/>
                  </a:path>
                </a:pathLst>
              </a:custGeom>
              <a:solidFill>
                <a:srgbClr val="BD4CD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4239482" y="3991156"/>
                <a:ext cx="2777046" cy="2236688"/>
                <a:chOff x="4239482" y="3991156"/>
                <a:chExt cx="2777046" cy="2236688"/>
              </a:xfrm>
            </p:grpSpPr>
            <p:sp>
              <p:nvSpPr>
                <p:cNvPr id="43" name="Freeform 59"/>
                <p:cNvSpPr/>
                <p:nvPr/>
              </p:nvSpPr>
              <p:spPr bwMode="auto">
                <a:xfrm>
                  <a:off x="4239482" y="3991156"/>
                  <a:ext cx="866980" cy="1907056"/>
                </a:xfrm>
                <a:custGeom>
                  <a:avLst/>
                  <a:gdLst>
                    <a:gd name="T0" fmla="*/ 576 w 576"/>
                    <a:gd name="T1" fmla="*/ 0 h 1267"/>
                    <a:gd name="T2" fmla="*/ 287 w 576"/>
                    <a:gd name="T3" fmla="*/ 351 h 1267"/>
                    <a:gd name="T4" fmla="*/ 0 w 576"/>
                    <a:gd name="T5" fmla="*/ 1 h 1267"/>
                    <a:gd name="T6" fmla="*/ 0 w 576"/>
                    <a:gd name="T7" fmla="*/ 692 h 1267"/>
                    <a:gd name="T8" fmla="*/ 576 w 576"/>
                    <a:gd name="T9" fmla="*/ 1267 h 1267"/>
                    <a:gd name="T10" fmla="*/ 0 w 576"/>
                    <a:gd name="T11" fmla="*/ 692 h 1267"/>
                    <a:gd name="T12" fmla="*/ 576 w 576"/>
                    <a:gd name="T13" fmla="*/ 692 h 1267"/>
                    <a:gd name="T14" fmla="*/ 576 w 576"/>
                    <a:gd name="T15" fmla="*/ 0 h 12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6" h="1267">
                      <a:moveTo>
                        <a:pt x="576" y="0"/>
                      </a:moveTo>
                      <a:lnTo>
                        <a:pt x="287" y="351"/>
                      </a:lnTo>
                      <a:lnTo>
                        <a:pt x="0" y="1"/>
                      </a:lnTo>
                      <a:lnTo>
                        <a:pt x="0" y="692"/>
                      </a:lnTo>
                      <a:lnTo>
                        <a:pt x="576" y="1267"/>
                      </a:lnTo>
                      <a:lnTo>
                        <a:pt x="0" y="692"/>
                      </a:lnTo>
                      <a:lnTo>
                        <a:pt x="576" y="692"/>
                      </a:lnTo>
                      <a:lnTo>
                        <a:pt x="576" y="0"/>
                      </a:lnTo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 84"/>
                <p:cNvSpPr/>
                <p:nvPr/>
              </p:nvSpPr>
              <p:spPr bwMode="auto">
                <a:xfrm>
                  <a:off x="4239482" y="4692567"/>
                  <a:ext cx="2777046" cy="1526246"/>
                </a:xfrm>
                <a:custGeom>
                  <a:avLst/>
                  <a:gdLst>
                    <a:gd name="T0" fmla="*/ 0 w 1845"/>
                    <a:gd name="T1" fmla="*/ 220 h 1014"/>
                    <a:gd name="T2" fmla="*/ 576 w 1845"/>
                    <a:gd name="T3" fmla="*/ 795 h 1014"/>
                    <a:gd name="T4" fmla="*/ 1227 w 1845"/>
                    <a:gd name="T5" fmla="*/ 795 h 1014"/>
                    <a:gd name="T6" fmla="*/ 1227 w 1845"/>
                    <a:gd name="T7" fmla="*/ 1014 h 1014"/>
                    <a:gd name="T8" fmla="*/ 1845 w 1845"/>
                    <a:gd name="T9" fmla="*/ 507 h 1014"/>
                    <a:gd name="T10" fmla="*/ 1227 w 1845"/>
                    <a:gd name="T11" fmla="*/ 0 h 1014"/>
                    <a:gd name="T12" fmla="*/ 1227 w 1845"/>
                    <a:gd name="T13" fmla="*/ 220 h 1014"/>
                    <a:gd name="T14" fmla="*/ 0 w 1845"/>
                    <a:gd name="T15" fmla="*/ 220 h 10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45" h="1014">
                      <a:moveTo>
                        <a:pt x="0" y="220"/>
                      </a:moveTo>
                      <a:lnTo>
                        <a:pt x="576" y="795"/>
                      </a:lnTo>
                      <a:lnTo>
                        <a:pt x="1227" y="795"/>
                      </a:lnTo>
                      <a:lnTo>
                        <a:pt x="1227" y="1014"/>
                      </a:lnTo>
                      <a:lnTo>
                        <a:pt x="1845" y="507"/>
                      </a:lnTo>
                      <a:lnTo>
                        <a:pt x="1227" y="0"/>
                      </a:lnTo>
                      <a:lnTo>
                        <a:pt x="1227" y="220"/>
                      </a:lnTo>
                      <a:lnTo>
                        <a:pt x="0" y="220"/>
                      </a:lnTo>
                      <a:close/>
                    </a:path>
                  </a:pathLst>
                </a:custGeom>
                <a:solidFill>
                  <a:srgbClr val="C769D8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85"/>
                <p:cNvSpPr/>
                <p:nvPr/>
              </p:nvSpPr>
              <p:spPr bwMode="auto">
                <a:xfrm>
                  <a:off x="4239482" y="4701598"/>
                  <a:ext cx="2777046" cy="1526246"/>
                </a:xfrm>
                <a:custGeom>
                  <a:avLst/>
                  <a:gdLst>
                    <a:gd name="T0" fmla="*/ 0 w 1845"/>
                    <a:gd name="T1" fmla="*/ 220 h 1014"/>
                    <a:gd name="T2" fmla="*/ 576 w 1845"/>
                    <a:gd name="T3" fmla="*/ 795 h 1014"/>
                    <a:gd name="T4" fmla="*/ 1227 w 1845"/>
                    <a:gd name="T5" fmla="*/ 795 h 1014"/>
                    <a:gd name="T6" fmla="*/ 1227 w 1845"/>
                    <a:gd name="T7" fmla="*/ 1014 h 1014"/>
                    <a:gd name="T8" fmla="*/ 1845 w 1845"/>
                    <a:gd name="T9" fmla="*/ 507 h 1014"/>
                    <a:gd name="T10" fmla="*/ 1227 w 1845"/>
                    <a:gd name="T11" fmla="*/ 0 h 1014"/>
                    <a:gd name="T12" fmla="*/ 1227 w 1845"/>
                    <a:gd name="T13" fmla="*/ 220 h 1014"/>
                    <a:gd name="T14" fmla="*/ 0 w 1845"/>
                    <a:gd name="T15" fmla="*/ 220 h 10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45" h="1014">
                      <a:moveTo>
                        <a:pt x="0" y="220"/>
                      </a:moveTo>
                      <a:lnTo>
                        <a:pt x="576" y="795"/>
                      </a:lnTo>
                      <a:lnTo>
                        <a:pt x="1227" y="795"/>
                      </a:lnTo>
                      <a:lnTo>
                        <a:pt x="1227" y="1014"/>
                      </a:lnTo>
                      <a:lnTo>
                        <a:pt x="1845" y="507"/>
                      </a:lnTo>
                      <a:lnTo>
                        <a:pt x="1227" y="0"/>
                      </a:lnTo>
                      <a:lnTo>
                        <a:pt x="1227" y="220"/>
                      </a:lnTo>
                      <a:lnTo>
                        <a:pt x="0" y="220"/>
                      </a:lnTo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87"/>
                <p:cNvSpPr/>
                <p:nvPr/>
              </p:nvSpPr>
              <p:spPr bwMode="auto">
                <a:xfrm>
                  <a:off x="4239482" y="4701598"/>
                  <a:ext cx="2777046" cy="1526246"/>
                </a:xfrm>
                <a:custGeom>
                  <a:avLst/>
                  <a:gdLst>
                    <a:gd name="T0" fmla="*/ 1227 w 1845"/>
                    <a:gd name="T1" fmla="*/ 0 h 1014"/>
                    <a:gd name="T2" fmla="*/ 1227 w 1845"/>
                    <a:gd name="T3" fmla="*/ 220 h 1014"/>
                    <a:gd name="T4" fmla="*/ 576 w 1845"/>
                    <a:gd name="T5" fmla="*/ 220 h 1014"/>
                    <a:gd name="T6" fmla="*/ 0 w 1845"/>
                    <a:gd name="T7" fmla="*/ 220 h 1014"/>
                    <a:gd name="T8" fmla="*/ 576 w 1845"/>
                    <a:gd name="T9" fmla="*/ 795 h 1014"/>
                    <a:gd name="T10" fmla="*/ 1227 w 1845"/>
                    <a:gd name="T11" fmla="*/ 795 h 1014"/>
                    <a:gd name="T12" fmla="*/ 1227 w 1845"/>
                    <a:gd name="T13" fmla="*/ 1014 h 1014"/>
                    <a:gd name="T14" fmla="*/ 1845 w 1845"/>
                    <a:gd name="T15" fmla="*/ 507 h 1014"/>
                    <a:gd name="T16" fmla="*/ 1495 w 1845"/>
                    <a:gd name="T17" fmla="*/ 220 h 1014"/>
                    <a:gd name="T18" fmla="*/ 1227 w 1845"/>
                    <a:gd name="T19" fmla="*/ 0 h 10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5" h="1014">
                      <a:moveTo>
                        <a:pt x="1227" y="0"/>
                      </a:moveTo>
                      <a:lnTo>
                        <a:pt x="1227" y="220"/>
                      </a:lnTo>
                      <a:lnTo>
                        <a:pt x="576" y="220"/>
                      </a:lnTo>
                      <a:lnTo>
                        <a:pt x="0" y="220"/>
                      </a:lnTo>
                      <a:lnTo>
                        <a:pt x="576" y="795"/>
                      </a:lnTo>
                      <a:lnTo>
                        <a:pt x="1227" y="795"/>
                      </a:lnTo>
                      <a:lnTo>
                        <a:pt x="1227" y="1014"/>
                      </a:lnTo>
                      <a:lnTo>
                        <a:pt x="1845" y="507"/>
                      </a:lnTo>
                      <a:lnTo>
                        <a:pt x="1495" y="220"/>
                      </a:lnTo>
                      <a:lnTo>
                        <a:pt x="1227" y="0"/>
                      </a:lnTo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Oval 9"/>
                <p:cNvSpPr>
                  <a:spLocks noChangeArrowheads="1"/>
                </p:cNvSpPr>
                <p:nvPr/>
              </p:nvSpPr>
              <p:spPr bwMode="auto">
                <a:xfrm>
                  <a:off x="5250991" y="5144180"/>
                  <a:ext cx="642644" cy="641081"/>
                </a:xfrm>
                <a:prstGeom prst="ellipse">
                  <a:avLst/>
                </a:prstGeom>
                <a:gradFill>
                  <a:gsLst>
                    <a:gs pos="0">
                      <a:srgbClr val="E2DDE1"/>
                    </a:gs>
                    <a:gs pos="76000">
                      <a:schemeClr val="bg1">
                        <a:lumMod val="95000"/>
                      </a:schemeClr>
                    </a:gs>
                  </a:gsLst>
                  <a:lin ang="7800000" scaled="0"/>
                </a:gradFill>
                <a:ln w="15875"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18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矩形 47"/>
                <p:cNvSpPr/>
                <p:nvPr/>
              </p:nvSpPr>
              <p:spPr>
                <a:xfrm>
                  <a:off x="5127055" y="5251218"/>
                  <a:ext cx="890516" cy="522450"/>
                </a:xfrm>
                <a:prstGeom prst="rect">
                  <a:avLst/>
                </a:prstGeom>
                <a:effectLst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2400" b="1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cs typeface="+mn-ea"/>
                      <a:sym typeface="+mn-lt"/>
                    </a:rPr>
                    <a:t>02</a:t>
                  </a:r>
                  <a:endParaRPr lang="zh-CN" altLang="en-US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4" name="Freeform 57"/>
            <p:cNvSpPr/>
            <p:nvPr/>
          </p:nvSpPr>
          <p:spPr bwMode="auto">
            <a:xfrm>
              <a:off x="4239482" y="3590780"/>
              <a:ext cx="866980" cy="2307432"/>
            </a:xfrm>
            <a:custGeom>
              <a:avLst/>
              <a:gdLst>
                <a:gd name="T0" fmla="*/ 576 w 576"/>
                <a:gd name="T1" fmla="*/ 1533 h 1533"/>
                <a:gd name="T2" fmla="*/ 576 w 576"/>
                <a:gd name="T3" fmla="*/ 0 h 1533"/>
                <a:gd name="T4" fmla="*/ 0 w 576"/>
                <a:gd name="T5" fmla="*/ 0 h 1533"/>
                <a:gd name="T6" fmla="*/ 0 w 576"/>
                <a:gd name="T7" fmla="*/ 958 h 1533"/>
                <a:gd name="T8" fmla="*/ 576 w 576"/>
                <a:gd name="T9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1533">
                  <a:moveTo>
                    <a:pt x="576" y="1533"/>
                  </a:moveTo>
                  <a:lnTo>
                    <a:pt x="576" y="0"/>
                  </a:lnTo>
                  <a:lnTo>
                    <a:pt x="0" y="0"/>
                  </a:lnTo>
                  <a:lnTo>
                    <a:pt x="0" y="958"/>
                  </a:lnTo>
                  <a:lnTo>
                    <a:pt x="576" y="1533"/>
                  </a:ln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73"/>
            <p:cNvSpPr/>
            <p:nvPr/>
          </p:nvSpPr>
          <p:spPr bwMode="auto">
            <a:xfrm>
              <a:off x="5616716" y="1411288"/>
              <a:ext cx="2778551" cy="1527752"/>
            </a:xfrm>
            <a:custGeom>
              <a:avLst/>
              <a:gdLst>
                <a:gd name="T0" fmla="*/ 1846 w 1846"/>
                <a:gd name="T1" fmla="*/ 795 h 1015"/>
                <a:gd name="T2" fmla="*/ 1270 w 1846"/>
                <a:gd name="T3" fmla="*/ 220 h 1015"/>
                <a:gd name="T4" fmla="*/ 618 w 1846"/>
                <a:gd name="T5" fmla="*/ 220 h 1015"/>
                <a:gd name="T6" fmla="*/ 618 w 1846"/>
                <a:gd name="T7" fmla="*/ 0 h 1015"/>
                <a:gd name="T8" fmla="*/ 0 w 1846"/>
                <a:gd name="T9" fmla="*/ 508 h 1015"/>
                <a:gd name="T10" fmla="*/ 618 w 1846"/>
                <a:gd name="T11" fmla="*/ 1015 h 1015"/>
                <a:gd name="T12" fmla="*/ 618 w 1846"/>
                <a:gd name="T13" fmla="*/ 795 h 1015"/>
                <a:gd name="T14" fmla="*/ 1846 w 1846"/>
                <a:gd name="T15" fmla="*/ 795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6" h="1015">
                  <a:moveTo>
                    <a:pt x="1846" y="795"/>
                  </a:moveTo>
                  <a:lnTo>
                    <a:pt x="1270" y="220"/>
                  </a:lnTo>
                  <a:lnTo>
                    <a:pt x="618" y="220"/>
                  </a:lnTo>
                  <a:lnTo>
                    <a:pt x="618" y="0"/>
                  </a:lnTo>
                  <a:lnTo>
                    <a:pt x="0" y="508"/>
                  </a:lnTo>
                  <a:lnTo>
                    <a:pt x="618" y="1015"/>
                  </a:lnTo>
                  <a:lnTo>
                    <a:pt x="618" y="795"/>
                  </a:lnTo>
                  <a:lnTo>
                    <a:pt x="1846" y="795"/>
                  </a:ln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75"/>
            <p:cNvSpPr/>
            <p:nvPr/>
          </p:nvSpPr>
          <p:spPr bwMode="auto">
            <a:xfrm>
              <a:off x="5616716" y="1411288"/>
              <a:ext cx="2778551" cy="1527752"/>
            </a:xfrm>
            <a:custGeom>
              <a:avLst/>
              <a:gdLst>
                <a:gd name="T0" fmla="*/ 618 w 1846"/>
                <a:gd name="T1" fmla="*/ 0 h 1015"/>
                <a:gd name="T2" fmla="*/ 0 w 1846"/>
                <a:gd name="T3" fmla="*/ 508 h 1015"/>
                <a:gd name="T4" fmla="*/ 618 w 1846"/>
                <a:gd name="T5" fmla="*/ 1015 h 1015"/>
                <a:gd name="T6" fmla="*/ 618 w 1846"/>
                <a:gd name="T7" fmla="*/ 795 h 1015"/>
                <a:gd name="T8" fmla="*/ 1846 w 1846"/>
                <a:gd name="T9" fmla="*/ 795 h 1015"/>
                <a:gd name="T10" fmla="*/ 1270 w 1846"/>
                <a:gd name="T11" fmla="*/ 220 h 1015"/>
                <a:gd name="T12" fmla="*/ 618 w 1846"/>
                <a:gd name="T13" fmla="*/ 220 h 1015"/>
                <a:gd name="T14" fmla="*/ 618 w 1846"/>
                <a:gd name="T15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6" h="1015">
                  <a:moveTo>
                    <a:pt x="618" y="0"/>
                  </a:moveTo>
                  <a:lnTo>
                    <a:pt x="0" y="508"/>
                  </a:lnTo>
                  <a:lnTo>
                    <a:pt x="618" y="1015"/>
                  </a:lnTo>
                  <a:lnTo>
                    <a:pt x="618" y="795"/>
                  </a:lnTo>
                  <a:lnTo>
                    <a:pt x="1846" y="795"/>
                  </a:lnTo>
                  <a:lnTo>
                    <a:pt x="1270" y="220"/>
                  </a:lnTo>
                  <a:lnTo>
                    <a:pt x="618" y="220"/>
                  </a:lnTo>
                  <a:lnTo>
                    <a:pt x="618" y="0"/>
                  </a:ln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906838" y="1742426"/>
              <a:ext cx="2640075" cy="2777046"/>
              <a:chOff x="3906838" y="1742426"/>
              <a:chExt cx="2640075" cy="2777046"/>
            </a:xfrm>
          </p:grpSpPr>
          <p:sp>
            <p:nvSpPr>
              <p:cNvPr id="33" name="Freeform 60"/>
              <p:cNvSpPr/>
              <p:nvPr/>
            </p:nvSpPr>
            <p:spPr bwMode="auto">
              <a:xfrm>
                <a:off x="4237976" y="1742426"/>
                <a:ext cx="2308937" cy="865475"/>
              </a:xfrm>
              <a:custGeom>
                <a:avLst/>
                <a:gdLst>
                  <a:gd name="T0" fmla="*/ 0 w 1534"/>
                  <a:gd name="T1" fmla="*/ 575 h 575"/>
                  <a:gd name="T2" fmla="*/ 1534 w 1534"/>
                  <a:gd name="T3" fmla="*/ 575 h 575"/>
                  <a:gd name="T4" fmla="*/ 1534 w 1534"/>
                  <a:gd name="T5" fmla="*/ 0 h 575"/>
                  <a:gd name="T6" fmla="*/ 576 w 1534"/>
                  <a:gd name="T7" fmla="*/ 0 h 575"/>
                  <a:gd name="T8" fmla="*/ 0 w 1534"/>
                  <a:gd name="T9" fmla="*/ 575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4" h="575">
                    <a:moveTo>
                      <a:pt x="0" y="575"/>
                    </a:moveTo>
                    <a:lnTo>
                      <a:pt x="1534" y="575"/>
                    </a:lnTo>
                    <a:lnTo>
                      <a:pt x="1534" y="0"/>
                    </a:lnTo>
                    <a:lnTo>
                      <a:pt x="576" y="0"/>
                    </a:lnTo>
                    <a:lnTo>
                      <a:pt x="0" y="575"/>
                    </a:lnTo>
                    <a:close/>
                  </a:path>
                </a:pathLst>
              </a:custGeom>
              <a:solidFill>
                <a:srgbClr val="F6405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61"/>
              <p:cNvSpPr/>
              <p:nvPr/>
            </p:nvSpPr>
            <p:spPr bwMode="auto">
              <a:xfrm>
                <a:off x="4237976" y="1742426"/>
                <a:ext cx="2308937" cy="865475"/>
              </a:xfrm>
              <a:custGeom>
                <a:avLst/>
                <a:gdLst>
                  <a:gd name="T0" fmla="*/ 0 w 1534"/>
                  <a:gd name="T1" fmla="*/ 575 h 575"/>
                  <a:gd name="T2" fmla="*/ 1534 w 1534"/>
                  <a:gd name="T3" fmla="*/ 575 h 575"/>
                  <a:gd name="T4" fmla="*/ 1534 w 1534"/>
                  <a:gd name="T5" fmla="*/ 0 h 575"/>
                  <a:gd name="T6" fmla="*/ 576 w 1534"/>
                  <a:gd name="T7" fmla="*/ 0 h 575"/>
                  <a:gd name="T8" fmla="*/ 0 w 1534"/>
                  <a:gd name="T9" fmla="*/ 575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4" h="575">
                    <a:moveTo>
                      <a:pt x="0" y="575"/>
                    </a:moveTo>
                    <a:lnTo>
                      <a:pt x="1534" y="575"/>
                    </a:lnTo>
                    <a:lnTo>
                      <a:pt x="1534" y="0"/>
                    </a:lnTo>
                    <a:lnTo>
                      <a:pt x="576" y="0"/>
                    </a:lnTo>
                    <a:lnTo>
                      <a:pt x="0" y="575"/>
                    </a:lnTo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63"/>
              <p:cNvSpPr/>
              <p:nvPr/>
            </p:nvSpPr>
            <p:spPr bwMode="auto">
              <a:xfrm>
                <a:off x="5104956" y="1742426"/>
                <a:ext cx="1038570" cy="865475"/>
              </a:xfrm>
              <a:custGeom>
                <a:avLst/>
                <a:gdLst>
                  <a:gd name="T0" fmla="*/ 690 w 690"/>
                  <a:gd name="T1" fmla="*/ 0 h 575"/>
                  <a:gd name="T2" fmla="*/ 0 w 690"/>
                  <a:gd name="T3" fmla="*/ 0 h 575"/>
                  <a:gd name="T4" fmla="*/ 0 w 690"/>
                  <a:gd name="T5" fmla="*/ 575 h 575"/>
                  <a:gd name="T6" fmla="*/ 690 w 690"/>
                  <a:gd name="T7" fmla="*/ 575 h 575"/>
                  <a:gd name="T8" fmla="*/ 340 w 690"/>
                  <a:gd name="T9" fmla="*/ 288 h 575"/>
                  <a:gd name="T10" fmla="*/ 690 w 690"/>
                  <a:gd name="T11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0" h="575">
                    <a:moveTo>
                      <a:pt x="690" y="0"/>
                    </a:moveTo>
                    <a:lnTo>
                      <a:pt x="0" y="0"/>
                    </a:lnTo>
                    <a:lnTo>
                      <a:pt x="0" y="575"/>
                    </a:lnTo>
                    <a:lnTo>
                      <a:pt x="690" y="575"/>
                    </a:lnTo>
                    <a:lnTo>
                      <a:pt x="340" y="288"/>
                    </a:lnTo>
                    <a:lnTo>
                      <a:pt x="690" y="0"/>
                    </a:lnTo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64"/>
              <p:cNvSpPr/>
              <p:nvPr/>
            </p:nvSpPr>
            <p:spPr bwMode="auto">
              <a:xfrm>
                <a:off x="3906838" y="1742426"/>
                <a:ext cx="1527752" cy="2777046"/>
              </a:xfrm>
              <a:custGeom>
                <a:avLst/>
                <a:gdLst>
                  <a:gd name="T0" fmla="*/ 796 w 1015"/>
                  <a:gd name="T1" fmla="*/ 0 h 1845"/>
                  <a:gd name="T2" fmla="*/ 220 w 1015"/>
                  <a:gd name="T3" fmla="*/ 575 h 1845"/>
                  <a:gd name="T4" fmla="*/ 220 w 1015"/>
                  <a:gd name="T5" fmla="*/ 1228 h 1845"/>
                  <a:gd name="T6" fmla="*/ 0 w 1015"/>
                  <a:gd name="T7" fmla="*/ 1228 h 1845"/>
                  <a:gd name="T8" fmla="*/ 508 w 1015"/>
                  <a:gd name="T9" fmla="*/ 1845 h 1845"/>
                  <a:gd name="T10" fmla="*/ 1015 w 1015"/>
                  <a:gd name="T11" fmla="*/ 1228 h 1845"/>
                  <a:gd name="T12" fmla="*/ 796 w 1015"/>
                  <a:gd name="T13" fmla="*/ 1228 h 1845"/>
                  <a:gd name="T14" fmla="*/ 796 w 1015"/>
                  <a:gd name="T1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5" h="1845">
                    <a:moveTo>
                      <a:pt x="796" y="0"/>
                    </a:moveTo>
                    <a:lnTo>
                      <a:pt x="220" y="575"/>
                    </a:lnTo>
                    <a:lnTo>
                      <a:pt x="220" y="1228"/>
                    </a:lnTo>
                    <a:lnTo>
                      <a:pt x="0" y="1228"/>
                    </a:lnTo>
                    <a:lnTo>
                      <a:pt x="508" y="1845"/>
                    </a:lnTo>
                    <a:lnTo>
                      <a:pt x="1015" y="1228"/>
                    </a:lnTo>
                    <a:lnTo>
                      <a:pt x="796" y="1228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rgbClr val="F8607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65"/>
              <p:cNvSpPr/>
              <p:nvPr/>
            </p:nvSpPr>
            <p:spPr bwMode="auto">
              <a:xfrm>
                <a:off x="3906838" y="1742426"/>
                <a:ext cx="1527752" cy="2777046"/>
              </a:xfrm>
              <a:custGeom>
                <a:avLst/>
                <a:gdLst>
                  <a:gd name="T0" fmla="*/ 796 w 1015"/>
                  <a:gd name="T1" fmla="*/ 0 h 1845"/>
                  <a:gd name="T2" fmla="*/ 220 w 1015"/>
                  <a:gd name="T3" fmla="*/ 575 h 1845"/>
                  <a:gd name="T4" fmla="*/ 220 w 1015"/>
                  <a:gd name="T5" fmla="*/ 1228 h 1845"/>
                  <a:gd name="T6" fmla="*/ 0 w 1015"/>
                  <a:gd name="T7" fmla="*/ 1228 h 1845"/>
                  <a:gd name="T8" fmla="*/ 508 w 1015"/>
                  <a:gd name="T9" fmla="*/ 1845 h 1845"/>
                  <a:gd name="T10" fmla="*/ 1015 w 1015"/>
                  <a:gd name="T11" fmla="*/ 1228 h 1845"/>
                  <a:gd name="T12" fmla="*/ 796 w 1015"/>
                  <a:gd name="T13" fmla="*/ 1228 h 1845"/>
                  <a:gd name="T14" fmla="*/ 796 w 1015"/>
                  <a:gd name="T1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5" h="1845">
                    <a:moveTo>
                      <a:pt x="796" y="0"/>
                    </a:moveTo>
                    <a:lnTo>
                      <a:pt x="220" y="575"/>
                    </a:lnTo>
                    <a:lnTo>
                      <a:pt x="220" y="1228"/>
                    </a:lnTo>
                    <a:lnTo>
                      <a:pt x="0" y="1228"/>
                    </a:lnTo>
                    <a:lnTo>
                      <a:pt x="508" y="1845"/>
                    </a:lnTo>
                    <a:lnTo>
                      <a:pt x="1015" y="1228"/>
                    </a:lnTo>
                    <a:lnTo>
                      <a:pt x="796" y="1228"/>
                    </a:lnTo>
                    <a:lnTo>
                      <a:pt x="796" y="0"/>
                    </a:lnTo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67"/>
              <p:cNvSpPr/>
              <p:nvPr/>
            </p:nvSpPr>
            <p:spPr bwMode="auto">
              <a:xfrm>
                <a:off x="3906838" y="1742426"/>
                <a:ext cx="1527752" cy="2777046"/>
              </a:xfrm>
              <a:custGeom>
                <a:avLst/>
                <a:gdLst>
                  <a:gd name="T0" fmla="*/ 796 w 1015"/>
                  <a:gd name="T1" fmla="*/ 0 h 1845"/>
                  <a:gd name="T2" fmla="*/ 220 w 1015"/>
                  <a:gd name="T3" fmla="*/ 575 h 1845"/>
                  <a:gd name="T4" fmla="*/ 220 w 1015"/>
                  <a:gd name="T5" fmla="*/ 1228 h 1845"/>
                  <a:gd name="T6" fmla="*/ 0 w 1015"/>
                  <a:gd name="T7" fmla="*/ 1228 h 1845"/>
                  <a:gd name="T8" fmla="*/ 508 w 1015"/>
                  <a:gd name="T9" fmla="*/ 1845 h 1845"/>
                  <a:gd name="T10" fmla="*/ 1015 w 1015"/>
                  <a:gd name="T11" fmla="*/ 1228 h 1845"/>
                  <a:gd name="T12" fmla="*/ 796 w 1015"/>
                  <a:gd name="T13" fmla="*/ 1228 h 1845"/>
                  <a:gd name="T14" fmla="*/ 796 w 1015"/>
                  <a:gd name="T15" fmla="*/ 575 h 1845"/>
                  <a:gd name="T16" fmla="*/ 796 w 1015"/>
                  <a:gd name="T17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5" h="1845">
                    <a:moveTo>
                      <a:pt x="796" y="0"/>
                    </a:moveTo>
                    <a:lnTo>
                      <a:pt x="220" y="575"/>
                    </a:lnTo>
                    <a:lnTo>
                      <a:pt x="220" y="1228"/>
                    </a:lnTo>
                    <a:lnTo>
                      <a:pt x="0" y="1228"/>
                    </a:lnTo>
                    <a:lnTo>
                      <a:pt x="508" y="1845"/>
                    </a:lnTo>
                    <a:lnTo>
                      <a:pt x="1015" y="1228"/>
                    </a:lnTo>
                    <a:lnTo>
                      <a:pt x="796" y="1228"/>
                    </a:lnTo>
                    <a:lnTo>
                      <a:pt x="796" y="575"/>
                    </a:lnTo>
                    <a:lnTo>
                      <a:pt x="796" y="0"/>
                    </a:lnTo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Oval 9"/>
              <p:cNvSpPr>
                <a:spLocks noChangeArrowheads="1"/>
              </p:cNvSpPr>
              <p:nvPr/>
            </p:nvSpPr>
            <p:spPr bwMode="auto">
              <a:xfrm>
                <a:off x="4349391" y="2880990"/>
                <a:ext cx="642644" cy="641081"/>
              </a:xfrm>
              <a:prstGeom prst="ellipse">
                <a:avLst/>
              </a:prstGeom>
              <a:gradFill>
                <a:gsLst>
                  <a:gs pos="0">
                    <a:srgbClr val="E2DDE1"/>
                  </a:gs>
                  <a:gs pos="76000">
                    <a:schemeClr val="bg1">
                      <a:lumMod val="95000"/>
                    </a:schemeClr>
                  </a:gs>
                </a:gsLst>
                <a:lin ang="7800000" scaled="0"/>
              </a:gradFill>
              <a:ln w="15875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186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216773" y="2990757"/>
                <a:ext cx="890516" cy="522450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01</a:t>
                </a:r>
                <a:endPara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5616716" y="1411288"/>
              <a:ext cx="2778551" cy="2236690"/>
              <a:chOff x="5616716" y="1411288"/>
              <a:chExt cx="2778551" cy="2236690"/>
            </a:xfrm>
          </p:grpSpPr>
          <p:sp>
            <p:nvSpPr>
              <p:cNvPr id="29" name="Freeform 71"/>
              <p:cNvSpPr/>
              <p:nvPr/>
            </p:nvSpPr>
            <p:spPr bwMode="auto">
              <a:xfrm>
                <a:off x="7528286" y="2607902"/>
                <a:ext cx="866980" cy="1040076"/>
              </a:xfrm>
              <a:custGeom>
                <a:avLst/>
                <a:gdLst>
                  <a:gd name="T0" fmla="*/ 576 w 576"/>
                  <a:gd name="T1" fmla="*/ 0 h 691"/>
                  <a:gd name="T2" fmla="*/ 0 w 576"/>
                  <a:gd name="T3" fmla="*/ 0 h 691"/>
                  <a:gd name="T4" fmla="*/ 0 w 576"/>
                  <a:gd name="T5" fmla="*/ 691 h 691"/>
                  <a:gd name="T6" fmla="*/ 288 w 576"/>
                  <a:gd name="T7" fmla="*/ 340 h 691"/>
                  <a:gd name="T8" fmla="*/ 576 w 576"/>
                  <a:gd name="T9" fmla="*/ 691 h 691"/>
                  <a:gd name="T10" fmla="*/ 576 w 576"/>
                  <a:gd name="T11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6" h="691">
                    <a:moveTo>
                      <a:pt x="576" y="0"/>
                    </a:moveTo>
                    <a:lnTo>
                      <a:pt x="0" y="0"/>
                    </a:lnTo>
                    <a:lnTo>
                      <a:pt x="0" y="691"/>
                    </a:lnTo>
                    <a:lnTo>
                      <a:pt x="288" y="340"/>
                    </a:lnTo>
                    <a:lnTo>
                      <a:pt x="576" y="691"/>
                    </a:lnTo>
                    <a:lnTo>
                      <a:pt x="576" y="0"/>
                    </a:lnTo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72"/>
              <p:cNvSpPr/>
              <p:nvPr/>
            </p:nvSpPr>
            <p:spPr bwMode="auto">
              <a:xfrm>
                <a:off x="5616716" y="1411288"/>
                <a:ext cx="2778551" cy="1527752"/>
              </a:xfrm>
              <a:custGeom>
                <a:avLst/>
                <a:gdLst>
                  <a:gd name="T0" fmla="*/ 1846 w 1846"/>
                  <a:gd name="T1" fmla="*/ 795 h 1015"/>
                  <a:gd name="T2" fmla="*/ 1270 w 1846"/>
                  <a:gd name="T3" fmla="*/ 220 h 1015"/>
                  <a:gd name="T4" fmla="*/ 618 w 1846"/>
                  <a:gd name="T5" fmla="*/ 220 h 1015"/>
                  <a:gd name="T6" fmla="*/ 618 w 1846"/>
                  <a:gd name="T7" fmla="*/ 0 h 1015"/>
                  <a:gd name="T8" fmla="*/ 0 w 1846"/>
                  <a:gd name="T9" fmla="*/ 508 h 1015"/>
                  <a:gd name="T10" fmla="*/ 618 w 1846"/>
                  <a:gd name="T11" fmla="*/ 1015 h 1015"/>
                  <a:gd name="T12" fmla="*/ 618 w 1846"/>
                  <a:gd name="T13" fmla="*/ 795 h 1015"/>
                  <a:gd name="T14" fmla="*/ 1846 w 1846"/>
                  <a:gd name="T15" fmla="*/ 795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46" h="1015">
                    <a:moveTo>
                      <a:pt x="1846" y="795"/>
                    </a:moveTo>
                    <a:lnTo>
                      <a:pt x="1270" y="220"/>
                    </a:lnTo>
                    <a:lnTo>
                      <a:pt x="618" y="220"/>
                    </a:lnTo>
                    <a:lnTo>
                      <a:pt x="618" y="0"/>
                    </a:lnTo>
                    <a:lnTo>
                      <a:pt x="0" y="508"/>
                    </a:lnTo>
                    <a:lnTo>
                      <a:pt x="618" y="1015"/>
                    </a:lnTo>
                    <a:lnTo>
                      <a:pt x="618" y="795"/>
                    </a:lnTo>
                    <a:lnTo>
                      <a:pt x="1846" y="795"/>
                    </a:lnTo>
                    <a:close/>
                  </a:path>
                </a:pathLst>
              </a:custGeom>
              <a:solidFill>
                <a:srgbClr val="FBAF0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Oval 9"/>
              <p:cNvSpPr>
                <a:spLocks noChangeArrowheads="1"/>
              </p:cNvSpPr>
              <p:nvPr/>
            </p:nvSpPr>
            <p:spPr bwMode="auto">
              <a:xfrm>
                <a:off x="6771249" y="1850278"/>
                <a:ext cx="642644" cy="641081"/>
              </a:xfrm>
              <a:prstGeom prst="ellipse">
                <a:avLst/>
              </a:prstGeom>
              <a:gradFill>
                <a:gsLst>
                  <a:gs pos="0">
                    <a:srgbClr val="E2DDE1"/>
                  </a:gs>
                  <a:gs pos="76000">
                    <a:schemeClr val="bg1">
                      <a:lumMod val="95000"/>
                    </a:schemeClr>
                  </a:gs>
                </a:gsLst>
                <a:lin ang="7800000" scaled="0"/>
              </a:gradFill>
              <a:ln w="15875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186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6655286" y="1935484"/>
                <a:ext cx="890516" cy="522450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04</a:t>
                </a:r>
                <a:endPara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7" name="文本框 56"/>
          <p:cNvSpPr txBox="1"/>
          <p:nvPr/>
        </p:nvSpPr>
        <p:spPr>
          <a:xfrm>
            <a:off x="8368021" y="494451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187029" y="224316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187029" y="4744622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368021" y="234246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57" grpId="0"/>
      <p:bldP spid="58" grpId="0"/>
      <p:bldP spid="59" grpId="0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/>
          <p:cNvSpPr/>
          <p:nvPr/>
        </p:nvSpPr>
        <p:spPr>
          <a:xfrm rot="4500000">
            <a:off x="3227567" y="315861"/>
            <a:ext cx="5736866" cy="5736866"/>
          </a:xfrm>
          <a:prstGeom prst="ellipse">
            <a:avLst/>
          </a:prstGeom>
          <a:noFill/>
          <a:ln w="76200">
            <a:gradFill>
              <a:gsLst>
                <a:gs pos="0">
                  <a:srgbClr val="F86070"/>
                </a:gs>
                <a:gs pos="32756">
                  <a:srgbClr val="04BFB1"/>
                </a:gs>
                <a:gs pos="76000">
                  <a:srgbClr val="C769D8"/>
                </a:gs>
                <a:gs pos="100000">
                  <a:srgbClr val="FBAF0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732948" y="821242"/>
            <a:ext cx="4726104" cy="4726104"/>
          </a:xfrm>
          <a:prstGeom prst="ellipse">
            <a:avLst/>
          </a:prstGeom>
          <a:noFill/>
          <a:ln w="12700">
            <a:gradFill>
              <a:gsLst>
                <a:gs pos="0">
                  <a:srgbClr val="F86070"/>
                </a:gs>
                <a:gs pos="32756">
                  <a:srgbClr val="04BFB1"/>
                </a:gs>
                <a:gs pos="76000">
                  <a:srgbClr val="C769D8"/>
                </a:gs>
                <a:gs pos="100000">
                  <a:srgbClr val="FBAF0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/>
          <a:srcRect b="29919"/>
          <a:stretch/>
        </p:blipFill>
        <p:spPr>
          <a:xfrm>
            <a:off x="0" y="3184294"/>
            <a:ext cx="12192000" cy="367370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698838" y="3045166"/>
            <a:ext cx="2794324" cy="4478161"/>
            <a:chOff x="0" y="-1"/>
            <a:chExt cx="12824748" cy="4210184"/>
          </a:xfrm>
        </p:grpSpPr>
        <p:sp>
          <p:nvSpPr>
            <p:cNvPr id="17" name="矩形 16"/>
            <p:cNvSpPr/>
            <p:nvPr/>
          </p:nvSpPr>
          <p:spPr>
            <a:xfrm>
              <a:off x="0" y="494710"/>
              <a:ext cx="3206187" cy="3715473"/>
            </a:xfrm>
            <a:prstGeom prst="rect">
              <a:avLst/>
            </a:prstGeom>
            <a:gradFill>
              <a:gsLst>
                <a:gs pos="0">
                  <a:srgbClr val="F86070"/>
                </a:gs>
                <a:gs pos="79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206187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FBAF0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412374" y="-1"/>
              <a:ext cx="3206187" cy="3715473"/>
            </a:xfrm>
            <a:prstGeom prst="rect">
              <a:avLst/>
            </a:prstGeom>
            <a:gradFill>
              <a:gsLst>
                <a:gs pos="0">
                  <a:srgbClr val="04BFB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618561" y="494710"/>
              <a:ext cx="3206187" cy="3715473"/>
            </a:xfrm>
            <a:prstGeom prst="rect">
              <a:avLst/>
            </a:prstGeom>
            <a:gradFill>
              <a:gsLst>
                <a:gs pos="0">
                  <a:srgbClr val="C769D8"/>
                </a:gs>
                <a:gs pos="76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68754" y="1278508"/>
            <a:ext cx="2454492" cy="1627530"/>
            <a:chOff x="6049542" y="837750"/>
            <a:chExt cx="2454492" cy="1627530"/>
          </a:xfrm>
        </p:grpSpPr>
        <p:sp>
          <p:nvSpPr>
            <p:cNvPr id="8" name="椭圆 7"/>
            <p:cNvSpPr/>
            <p:nvPr/>
          </p:nvSpPr>
          <p:spPr>
            <a:xfrm>
              <a:off x="6813085" y="837750"/>
              <a:ext cx="927407" cy="927407"/>
            </a:xfrm>
            <a:prstGeom prst="ellipse">
              <a:avLst/>
            </a:prstGeom>
            <a:solidFill>
              <a:srgbClr val="F86070"/>
            </a:solidFill>
            <a:ln>
              <a:noFill/>
            </a:ln>
            <a:effectLst>
              <a:outerShdw blurRad="63500" sx="107000" sy="107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cs typeface="+mn-ea"/>
                  <a:sym typeface="+mn-lt"/>
                </a:rPr>
                <a:t>02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49542" y="1818949"/>
              <a:ext cx="24544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研究意义</a:t>
              </a:r>
              <a:endParaRPr kumimoji="0" lang="zh-CN" altLang="en-US" sz="3600" b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91448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68843" y="1559165"/>
            <a:ext cx="2572460" cy="3325591"/>
            <a:chOff x="368843" y="1742042"/>
            <a:chExt cx="2572460" cy="3325591"/>
          </a:xfrm>
        </p:grpSpPr>
        <p:sp>
          <p:nvSpPr>
            <p:cNvPr id="45" name="矩形 44"/>
            <p:cNvSpPr/>
            <p:nvPr/>
          </p:nvSpPr>
          <p:spPr>
            <a:xfrm>
              <a:off x="368843" y="1742042"/>
              <a:ext cx="2572460" cy="665931"/>
            </a:xfrm>
            <a:prstGeom prst="rect">
              <a:avLst/>
            </a:prstGeom>
            <a:solidFill>
              <a:srgbClr val="F860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68843" y="2407972"/>
              <a:ext cx="2572460" cy="2211299"/>
            </a:xfrm>
            <a:prstGeom prst="rect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368843" y="4619272"/>
              <a:ext cx="2572460" cy="448361"/>
              <a:chOff x="1087298" y="5078186"/>
              <a:chExt cx="2754339" cy="480061"/>
            </a:xfrm>
            <a:solidFill>
              <a:srgbClr val="BC242A"/>
            </a:solidFill>
            <a:effectLst/>
          </p:grpSpPr>
          <p:sp>
            <p:nvSpPr>
              <p:cNvPr id="49" name="矩形 48"/>
              <p:cNvSpPr/>
              <p:nvPr/>
            </p:nvSpPr>
            <p:spPr>
              <a:xfrm>
                <a:off x="1087298" y="5078186"/>
                <a:ext cx="2754339" cy="228600"/>
              </a:xfrm>
              <a:prstGeom prst="rect">
                <a:avLst/>
              </a:prstGeom>
              <a:solidFill>
                <a:srgbClr val="F860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 flipV="1">
                <a:off x="2056703" y="5213103"/>
                <a:ext cx="815528" cy="345144"/>
              </a:xfrm>
              <a:prstGeom prst="triangle">
                <a:avLst/>
              </a:prstGeom>
              <a:solidFill>
                <a:srgbClr val="F860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844594" y="1834255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334614" y="1559165"/>
            <a:ext cx="2572460" cy="3325591"/>
            <a:chOff x="3334614" y="1742042"/>
            <a:chExt cx="2572460" cy="3325591"/>
          </a:xfrm>
        </p:grpSpPr>
        <p:sp>
          <p:nvSpPr>
            <p:cNvPr id="52" name="矩形 51"/>
            <p:cNvSpPr/>
            <p:nvPr/>
          </p:nvSpPr>
          <p:spPr>
            <a:xfrm>
              <a:off x="3334614" y="1742042"/>
              <a:ext cx="2572460" cy="665931"/>
            </a:xfrm>
            <a:prstGeom prst="rect">
              <a:avLst/>
            </a:prstGeom>
            <a:solidFill>
              <a:srgbClr val="FBAF0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334614" y="2407972"/>
              <a:ext cx="2572460" cy="2211299"/>
            </a:xfrm>
            <a:prstGeom prst="rect">
              <a:avLst/>
            </a:prstGeom>
            <a:blipFill>
              <a:blip r:embed="rId4" cstate="screen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334614" y="4619272"/>
              <a:ext cx="2572460" cy="448361"/>
              <a:chOff x="1087298" y="5078186"/>
              <a:chExt cx="2754339" cy="480061"/>
            </a:xfrm>
            <a:solidFill>
              <a:srgbClr val="BC242A"/>
            </a:solidFill>
            <a:effectLst/>
          </p:grpSpPr>
          <p:sp>
            <p:nvSpPr>
              <p:cNvPr id="56" name="矩形 55"/>
              <p:cNvSpPr/>
              <p:nvPr/>
            </p:nvSpPr>
            <p:spPr>
              <a:xfrm>
                <a:off x="1087298" y="5078186"/>
                <a:ext cx="2754339" cy="228600"/>
              </a:xfrm>
              <a:prstGeom prst="rect">
                <a:avLst/>
              </a:prstGeom>
              <a:solidFill>
                <a:srgbClr val="FBAF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flipV="1">
                <a:off x="2056703" y="5213103"/>
                <a:ext cx="815528" cy="345144"/>
              </a:xfrm>
              <a:prstGeom prst="triangle">
                <a:avLst/>
              </a:prstGeom>
              <a:solidFill>
                <a:srgbClr val="FBAF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3810365" y="182018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300385" y="1559165"/>
            <a:ext cx="2572460" cy="3325591"/>
            <a:chOff x="6300385" y="1742042"/>
            <a:chExt cx="2572460" cy="3325591"/>
          </a:xfrm>
        </p:grpSpPr>
        <p:sp>
          <p:nvSpPr>
            <p:cNvPr id="59" name="矩形 58"/>
            <p:cNvSpPr/>
            <p:nvPr/>
          </p:nvSpPr>
          <p:spPr>
            <a:xfrm>
              <a:off x="6300385" y="1742042"/>
              <a:ext cx="2572460" cy="665931"/>
            </a:xfrm>
            <a:prstGeom prst="rect">
              <a:avLst/>
            </a:prstGeom>
            <a:solidFill>
              <a:srgbClr val="04BF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6300385" y="2407972"/>
              <a:ext cx="2572460" cy="2211299"/>
            </a:xfrm>
            <a:prstGeom prst="rect">
              <a:avLst/>
            </a:prstGeom>
            <a:blipFill>
              <a:blip r:embed="rId5" cstate="screen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6300385" y="4619272"/>
              <a:ext cx="2572460" cy="448361"/>
              <a:chOff x="1087298" y="5078186"/>
              <a:chExt cx="2754339" cy="480061"/>
            </a:xfrm>
            <a:solidFill>
              <a:srgbClr val="BC242A"/>
            </a:solidFill>
            <a:effectLst/>
          </p:grpSpPr>
          <p:sp>
            <p:nvSpPr>
              <p:cNvPr id="63" name="矩形 62"/>
              <p:cNvSpPr/>
              <p:nvPr/>
            </p:nvSpPr>
            <p:spPr>
              <a:xfrm>
                <a:off x="1087298" y="5078186"/>
                <a:ext cx="2754339" cy="228600"/>
              </a:xfrm>
              <a:prstGeom prst="rect">
                <a:avLst/>
              </a:prstGeom>
              <a:solidFill>
                <a:srgbClr val="04BF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flipV="1">
                <a:off x="2056703" y="5213103"/>
                <a:ext cx="815528" cy="345144"/>
              </a:xfrm>
              <a:prstGeom prst="triangle">
                <a:avLst/>
              </a:prstGeom>
              <a:solidFill>
                <a:srgbClr val="04BF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6776136" y="182018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266155" y="1559165"/>
            <a:ext cx="2572460" cy="3325591"/>
            <a:chOff x="9266155" y="1742042"/>
            <a:chExt cx="2572460" cy="3325591"/>
          </a:xfrm>
        </p:grpSpPr>
        <p:sp>
          <p:nvSpPr>
            <p:cNvPr id="66" name="矩形 65"/>
            <p:cNvSpPr/>
            <p:nvPr/>
          </p:nvSpPr>
          <p:spPr>
            <a:xfrm>
              <a:off x="9266155" y="1742042"/>
              <a:ext cx="2572460" cy="665931"/>
            </a:xfrm>
            <a:prstGeom prst="rect">
              <a:avLst/>
            </a:prstGeom>
            <a:solidFill>
              <a:srgbClr val="C769D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9266155" y="2407972"/>
              <a:ext cx="2572460" cy="2211299"/>
            </a:xfrm>
            <a:prstGeom prst="rect">
              <a:avLst/>
            </a:prstGeom>
            <a:blipFill>
              <a:blip r:embed="rId6" cstate="screen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9266155" y="4619272"/>
              <a:ext cx="2572460" cy="448361"/>
              <a:chOff x="1087298" y="5078186"/>
              <a:chExt cx="2754339" cy="480061"/>
            </a:xfrm>
            <a:solidFill>
              <a:srgbClr val="BC242A"/>
            </a:solidFill>
            <a:effectLst/>
          </p:grpSpPr>
          <p:sp>
            <p:nvSpPr>
              <p:cNvPr id="70" name="矩形 69"/>
              <p:cNvSpPr/>
              <p:nvPr/>
            </p:nvSpPr>
            <p:spPr>
              <a:xfrm>
                <a:off x="1087298" y="5078186"/>
                <a:ext cx="2754339" cy="228600"/>
              </a:xfrm>
              <a:prstGeom prst="rect">
                <a:avLst/>
              </a:prstGeom>
              <a:solidFill>
                <a:srgbClr val="C769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等腰三角形 70"/>
              <p:cNvSpPr/>
              <p:nvPr/>
            </p:nvSpPr>
            <p:spPr>
              <a:xfrm flipV="1">
                <a:off x="2056703" y="5213103"/>
                <a:ext cx="815528" cy="345144"/>
              </a:xfrm>
              <a:prstGeom prst="triangle">
                <a:avLst/>
              </a:prstGeom>
              <a:solidFill>
                <a:srgbClr val="C769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9741906" y="182018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9275731" y="513891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36733" y="513891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417328" y="5138916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395634" y="513891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173513" y="318739"/>
            <a:ext cx="947924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  <a:cs typeface="+mn-ea"/>
                <a:sym typeface="+mn-lt"/>
              </a:rPr>
              <a:t>请在这里输入您的论文章节标题</a:t>
            </a:r>
            <a:endParaRPr lang="en-US" altLang="zh-CN" sz="3200" b="1" dirty="0" smtClean="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nioujh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2944</Words>
  <Application>Microsoft Office PowerPoint</Application>
  <PresentationFormat>宽屏</PresentationFormat>
  <Paragraphs>346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阿里巴巴普惠体 H</vt:lpstr>
      <vt:lpstr>等线</vt:lpstr>
      <vt:lpstr>微软雅黑</vt:lpstr>
      <vt:lpstr>Arial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51PPT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sunny</dc:creator>
  <cp:keywords>51PPT模板网</cp:keywords>
  <dc:description>www.51pptmoban.com</dc:description>
  <cp:lastModifiedBy>阳光 男孩</cp:lastModifiedBy>
  <cp:revision>72</cp:revision>
  <dcterms:created xsi:type="dcterms:W3CDTF">2017-04-08T06:11:00Z</dcterms:created>
  <dcterms:modified xsi:type="dcterms:W3CDTF">2020-02-24T14:08:11Z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2052-10.8.0.6423</vt:lpwstr>
  </property>
</Properties>
</file>