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95" r:id="rId2"/>
    <p:sldId id="258" r:id="rId3"/>
    <p:sldId id="259" r:id="rId4"/>
    <p:sldId id="279" r:id="rId5"/>
    <p:sldId id="286" r:id="rId6"/>
    <p:sldId id="289" r:id="rId7"/>
    <p:sldId id="287" r:id="rId8"/>
    <p:sldId id="272" r:id="rId9"/>
    <p:sldId id="265" r:id="rId10"/>
    <p:sldId id="273" r:id="rId11"/>
    <p:sldId id="267" r:id="rId12"/>
    <p:sldId id="268" r:id="rId13"/>
    <p:sldId id="269" r:id="rId14"/>
    <p:sldId id="270" r:id="rId15"/>
    <p:sldId id="271" r:id="rId16"/>
    <p:sldId id="274" r:id="rId17"/>
    <p:sldId id="276" r:id="rId18"/>
    <p:sldId id="280" r:id="rId19"/>
    <p:sldId id="266" r:id="rId20"/>
    <p:sldId id="281" r:id="rId21"/>
    <p:sldId id="275" r:id="rId22"/>
    <p:sldId id="282" r:id="rId23"/>
    <p:sldId id="288" r:id="rId24"/>
    <p:sldId id="283" r:id="rId25"/>
    <p:sldId id="284" r:id="rId26"/>
    <p:sldId id="285" r:id="rId27"/>
    <p:sldId id="277" r:id="rId28"/>
    <p:sldId id="278" r:id="rId29"/>
    <p:sldId id="296" r:id="rId30"/>
    <p:sldId id="29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B5A1"/>
    <a:srgbClr val="FED989"/>
    <a:srgbClr val="1E8C57"/>
    <a:srgbClr val="93F1C3"/>
    <a:srgbClr val="1D94B4"/>
    <a:srgbClr val="1C8C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518" autoAdjust="0"/>
    <p:restoredTop sz="94660"/>
  </p:normalViewPr>
  <p:slideViewPr>
    <p:cSldViewPr snapToGrid="0">
      <p:cViewPr varScale="1">
        <p:scale>
          <a:sx n="89" d="100"/>
          <a:sy n="89" d="100"/>
        </p:scale>
        <p:origin x="86" y="53"/>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1"/>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2"/>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3"/>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8.8007807086133899E-2"/>
          <c:w val="0.53865932578740205"/>
          <c:h val="0.80798893897705804"/>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4"/>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780F63-2B72-4A85-A605-5657EF2C22C2}" type="datetimeFigureOut">
              <a:rPr lang="zh-CN" altLang="en-US" smtClean="0"/>
              <a:t>2020/2/24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0D85AB-FAA1-4D18-83F9-424C3AB30CD9}" type="slidenum">
              <a:rPr lang="zh-CN" altLang="en-US" smtClean="0"/>
              <a:t>‹#›</a:t>
            </a:fld>
            <a:endParaRPr lang="zh-CN" altLang="en-US"/>
          </a:p>
        </p:txBody>
      </p:sp>
    </p:spTree>
    <p:extLst>
      <p:ext uri="{BB962C8B-B14F-4D97-AF65-F5344CB8AC3E}">
        <p14:creationId xmlns:p14="http://schemas.microsoft.com/office/powerpoint/2010/main" val="605731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4</a:t>
            </a:fld>
            <a:endParaRPr lang="zh-CN" altLang="en-US"/>
          </a:p>
        </p:txBody>
      </p:sp>
    </p:spTree>
    <p:extLst>
      <p:ext uri="{BB962C8B-B14F-4D97-AF65-F5344CB8AC3E}">
        <p14:creationId xmlns:p14="http://schemas.microsoft.com/office/powerpoint/2010/main" val="373853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13</a:t>
            </a:fld>
            <a:endParaRPr lang="zh-CN" altLang="en-US"/>
          </a:p>
        </p:txBody>
      </p:sp>
    </p:spTree>
    <p:extLst>
      <p:ext uri="{BB962C8B-B14F-4D97-AF65-F5344CB8AC3E}">
        <p14:creationId xmlns:p14="http://schemas.microsoft.com/office/powerpoint/2010/main" val="2940904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14</a:t>
            </a:fld>
            <a:endParaRPr lang="zh-CN" altLang="en-US"/>
          </a:p>
        </p:txBody>
      </p:sp>
    </p:spTree>
    <p:extLst>
      <p:ext uri="{BB962C8B-B14F-4D97-AF65-F5344CB8AC3E}">
        <p14:creationId xmlns:p14="http://schemas.microsoft.com/office/powerpoint/2010/main" val="468759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15</a:t>
            </a:fld>
            <a:endParaRPr lang="zh-CN" altLang="en-US"/>
          </a:p>
        </p:txBody>
      </p:sp>
    </p:spTree>
    <p:extLst>
      <p:ext uri="{BB962C8B-B14F-4D97-AF65-F5344CB8AC3E}">
        <p14:creationId xmlns:p14="http://schemas.microsoft.com/office/powerpoint/2010/main" val="677040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16</a:t>
            </a:fld>
            <a:endParaRPr lang="zh-CN" altLang="en-US"/>
          </a:p>
        </p:txBody>
      </p:sp>
    </p:spTree>
    <p:extLst>
      <p:ext uri="{BB962C8B-B14F-4D97-AF65-F5344CB8AC3E}">
        <p14:creationId xmlns:p14="http://schemas.microsoft.com/office/powerpoint/2010/main" val="3486858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17</a:t>
            </a:fld>
            <a:endParaRPr lang="zh-CN" altLang="en-US"/>
          </a:p>
        </p:txBody>
      </p:sp>
    </p:spTree>
    <p:extLst>
      <p:ext uri="{BB962C8B-B14F-4D97-AF65-F5344CB8AC3E}">
        <p14:creationId xmlns:p14="http://schemas.microsoft.com/office/powerpoint/2010/main" val="551619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18</a:t>
            </a:fld>
            <a:endParaRPr lang="zh-CN" altLang="en-US"/>
          </a:p>
        </p:txBody>
      </p:sp>
    </p:spTree>
    <p:extLst>
      <p:ext uri="{BB962C8B-B14F-4D97-AF65-F5344CB8AC3E}">
        <p14:creationId xmlns:p14="http://schemas.microsoft.com/office/powerpoint/2010/main" val="201174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19</a:t>
            </a:fld>
            <a:endParaRPr lang="zh-CN" altLang="en-US"/>
          </a:p>
        </p:txBody>
      </p:sp>
    </p:spTree>
    <p:extLst>
      <p:ext uri="{BB962C8B-B14F-4D97-AF65-F5344CB8AC3E}">
        <p14:creationId xmlns:p14="http://schemas.microsoft.com/office/powerpoint/2010/main" val="4203399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20</a:t>
            </a:fld>
            <a:endParaRPr lang="zh-CN" altLang="en-US"/>
          </a:p>
        </p:txBody>
      </p:sp>
    </p:spTree>
    <p:extLst>
      <p:ext uri="{BB962C8B-B14F-4D97-AF65-F5344CB8AC3E}">
        <p14:creationId xmlns:p14="http://schemas.microsoft.com/office/powerpoint/2010/main" val="2329573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21</a:t>
            </a:fld>
            <a:endParaRPr lang="zh-CN" altLang="en-US"/>
          </a:p>
        </p:txBody>
      </p:sp>
    </p:spTree>
    <p:extLst>
      <p:ext uri="{BB962C8B-B14F-4D97-AF65-F5344CB8AC3E}">
        <p14:creationId xmlns:p14="http://schemas.microsoft.com/office/powerpoint/2010/main" val="1196567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t>23</a:t>
            </a:fld>
            <a:endParaRPr lang="zh-CN" altLang="en-US"/>
          </a:p>
        </p:txBody>
      </p:sp>
    </p:spTree>
    <p:extLst>
      <p:ext uri="{BB962C8B-B14F-4D97-AF65-F5344CB8AC3E}">
        <p14:creationId xmlns:p14="http://schemas.microsoft.com/office/powerpoint/2010/main" val="570505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t>5</a:t>
            </a:fld>
            <a:endParaRPr lang="zh-CN" altLang="en-US"/>
          </a:p>
        </p:txBody>
      </p:sp>
    </p:spTree>
    <p:extLst>
      <p:ext uri="{BB962C8B-B14F-4D97-AF65-F5344CB8AC3E}">
        <p14:creationId xmlns:p14="http://schemas.microsoft.com/office/powerpoint/2010/main" val="1104569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24</a:t>
            </a:fld>
            <a:endParaRPr lang="zh-CN" altLang="en-US"/>
          </a:p>
        </p:txBody>
      </p:sp>
    </p:spTree>
    <p:extLst>
      <p:ext uri="{BB962C8B-B14F-4D97-AF65-F5344CB8AC3E}">
        <p14:creationId xmlns:p14="http://schemas.microsoft.com/office/powerpoint/2010/main" val="1676246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t>25</a:t>
            </a:fld>
            <a:endParaRPr lang="zh-CN" altLang="en-US"/>
          </a:p>
        </p:txBody>
      </p:sp>
    </p:spTree>
    <p:extLst>
      <p:ext uri="{BB962C8B-B14F-4D97-AF65-F5344CB8AC3E}">
        <p14:creationId xmlns:p14="http://schemas.microsoft.com/office/powerpoint/2010/main" val="1170337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t>26</a:t>
            </a:fld>
            <a:endParaRPr lang="zh-CN" altLang="en-US"/>
          </a:p>
        </p:txBody>
      </p:sp>
    </p:spTree>
    <p:extLst>
      <p:ext uri="{BB962C8B-B14F-4D97-AF65-F5344CB8AC3E}">
        <p14:creationId xmlns:p14="http://schemas.microsoft.com/office/powerpoint/2010/main" val="2447993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27</a:t>
            </a:fld>
            <a:endParaRPr lang="zh-CN" altLang="en-US"/>
          </a:p>
        </p:txBody>
      </p:sp>
    </p:spTree>
    <p:extLst>
      <p:ext uri="{BB962C8B-B14F-4D97-AF65-F5344CB8AC3E}">
        <p14:creationId xmlns:p14="http://schemas.microsoft.com/office/powerpoint/2010/main" val="11197814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28</a:t>
            </a:fld>
            <a:endParaRPr lang="zh-CN" altLang="en-US"/>
          </a:p>
        </p:txBody>
      </p:sp>
    </p:spTree>
    <p:extLst>
      <p:ext uri="{BB962C8B-B14F-4D97-AF65-F5344CB8AC3E}">
        <p14:creationId xmlns:p14="http://schemas.microsoft.com/office/powerpoint/2010/main" val="3216928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t>6</a:t>
            </a:fld>
            <a:endParaRPr lang="zh-CN" altLang="en-US"/>
          </a:p>
        </p:txBody>
      </p:sp>
    </p:spTree>
    <p:extLst>
      <p:ext uri="{BB962C8B-B14F-4D97-AF65-F5344CB8AC3E}">
        <p14:creationId xmlns:p14="http://schemas.microsoft.com/office/powerpoint/2010/main" val="140924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t>7</a:t>
            </a:fld>
            <a:endParaRPr lang="zh-CN" altLang="en-US"/>
          </a:p>
        </p:txBody>
      </p:sp>
    </p:spTree>
    <p:extLst>
      <p:ext uri="{BB962C8B-B14F-4D97-AF65-F5344CB8AC3E}">
        <p14:creationId xmlns:p14="http://schemas.microsoft.com/office/powerpoint/2010/main" val="896981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8</a:t>
            </a:fld>
            <a:endParaRPr lang="zh-CN" altLang="en-US"/>
          </a:p>
        </p:txBody>
      </p:sp>
    </p:spTree>
    <p:extLst>
      <p:ext uri="{BB962C8B-B14F-4D97-AF65-F5344CB8AC3E}">
        <p14:creationId xmlns:p14="http://schemas.microsoft.com/office/powerpoint/2010/main" val="1655625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9</a:t>
            </a:fld>
            <a:endParaRPr lang="zh-CN" altLang="en-US"/>
          </a:p>
        </p:txBody>
      </p:sp>
    </p:spTree>
    <p:extLst>
      <p:ext uri="{BB962C8B-B14F-4D97-AF65-F5344CB8AC3E}">
        <p14:creationId xmlns:p14="http://schemas.microsoft.com/office/powerpoint/2010/main" val="2645908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t>10</a:t>
            </a:fld>
            <a:endParaRPr lang="zh-CN" altLang="en-US"/>
          </a:p>
        </p:txBody>
      </p:sp>
    </p:spTree>
    <p:extLst>
      <p:ext uri="{BB962C8B-B14F-4D97-AF65-F5344CB8AC3E}">
        <p14:creationId xmlns:p14="http://schemas.microsoft.com/office/powerpoint/2010/main" val="568437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11</a:t>
            </a:fld>
            <a:endParaRPr lang="zh-CN" altLang="en-US"/>
          </a:p>
        </p:txBody>
      </p:sp>
    </p:spTree>
    <p:extLst>
      <p:ext uri="{BB962C8B-B14F-4D97-AF65-F5344CB8AC3E}">
        <p14:creationId xmlns:p14="http://schemas.microsoft.com/office/powerpoint/2010/main" val="1162881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12</a:t>
            </a:fld>
            <a:endParaRPr lang="zh-CN" altLang="en-US"/>
          </a:p>
        </p:txBody>
      </p:sp>
    </p:spTree>
    <p:extLst>
      <p:ext uri="{BB962C8B-B14F-4D97-AF65-F5344CB8AC3E}">
        <p14:creationId xmlns:p14="http://schemas.microsoft.com/office/powerpoint/2010/main" val="3778092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副标题 拷贝 4">
    <p:spTree>
      <p:nvGrpSpPr>
        <p:cNvPr id="1" name=""/>
        <p:cNvGrpSpPr/>
        <p:nvPr/>
      </p:nvGrpSpPr>
      <p:grpSpPr>
        <a:xfrm>
          <a:off x="0" y="0"/>
          <a:ext cx="0" cy="0"/>
          <a:chOff x="0" y="0"/>
          <a:chExt cx="0" cy="0"/>
        </a:xfrm>
      </p:grpSpPr>
      <p:pic>
        <p:nvPicPr>
          <p:cNvPr id="2" name="5.png"/>
          <p:cNvPicPr>
            <a:picLocks noChangeAspect="1" noChangeArrowheads="1"/>
          </p:cNvPicPr>
          <p:nvPr/>
        </p:nvPicPr>
        <p:blipFill>
          <a:blip r:embed="rId2">
            <a:extLst>
              <a:ext uri="{28A0092B-C50C-407E-A947-70E740481C1C}">
                <a14:useLocalDpi xmlns:a14="http://schemas.microsoft.com/office/drawing/2010/main" val="0"/>
              </a:ext>
            </a:extLst>
          </a:blip>
          <a:srcRect r="185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1" y="6356351"/>
            <a:ext cx="2844800" cy="365125"/>
          </a:xfrm>
          <a:prstGeom prst="rect">
            <a:avLst/>
          </a:prstGeom>
        </p:spPr>
        <p:txBody>
          <a:bodyPr lIns="121917" tIns="60958" rIns="121917" bIns="60958"/>
          <a:lstStyle/>
          <a:p>
            <a:fld id="{97BD3164-B487-4454-B6AC-F60F823E2336}" type="datetime1">
              <a:rPr lang="zh-CN" altLang="en-US" smtClean="0"/>
              <a:t>2020/2/24</a:t>
            </a:fld>
            <a:endParaRPr lang="zh-CN" altLang="en-US"/>
          </a:p>
        </p:txBody>
      </p:sp>
      <p:sp>
        <p:nvSpPr>
          <p:cNvPr id="5" name="页脚占位符 4"/>
          <p:cNvSpPr>
            <a:spLocks noGrp="1"/>
          </p:cNvSpPr>
          <p:nvPr>
            <p:ph type="ftr" sz="quarter" idx="11"/>
          </p:nvPr>
        </p:nvSpPr>
        <p:spPr>
          <a:xfrm>
            <a:off x="4165602"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11088555" y="420149"/>
            <a:ext cx="587210" cy="365125"/>
          </a:xfrm>
          <a:prstGeom prst="rect">
            <a:avLst/>
          </a:prstGeom>
        </p:spPr>
        <p:txBody>
          <a:bodyPr lIns="121917" tIns="60958" rIns="121917" bIns="60958"/>
          <a:lstStyle/>
          <a:p>
            <a:fld id="{E050F338-EFDA-4F8E-882C-DA95E7E9D7D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256"/>
            <a:ext cx="12192000" cy="6882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1800"/>
          </a:p>
        </p:txBody>
      </p:sp>
      <p:sp>
        <p:nvSpPr>
          <p:cNvPr id="1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08" tIns="60955" rIns="121908" bIns="60955" numCol="1" anchor="t" anchorCtr="0" compatLnSpc="1"/>
          <a:lstStyle/>
          <a:p>
            <a:pPr>
              <a:lnSpc>
                <a:spcPct val="120000"/>
              </a:lnSpc>
            </a:pPr>
            <a:endParaRPr lang="zh-CN" altLang="en-US" sz="1800">
              <a:solidFill>
                <a:schemeClr val="tx2"/>
              </a:solidFill>
              <a:latin typeface="微软雅黑" panose="020B0503020204020204" pitchFamily="34" charset="-122"/>
              <a:ea typeface="微软雅黑" panose="020B0503020204020204" pitchFamily="34" charset="-122"/>
            </a:endParaRPr>
          </a:p>
        </p:txBody>
      </p:sp>
      <p:sp>
        <p:nvSpPr>
          <p:cNvPr id="1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1800"/>
          </a:p>
        </p:txBody>
      </p:sp>
      <p:sp>
        <p:nvSpPr>
          <p:cNvPr id="15" name="标题 4"/>
          <p:cNvSpPr>
            <a:spLocks noGrp="1"/>
          </p:cNvSpPr>
          <p:nvPr>
            <p:ph type="title" hasCustomPrompt="1"/>
          </p:nvPr>
        </p:nvSpPr>
        <p:spPr>
          <a:xfrm>
            <a:off x="1158408" y="152875"/>
            <a:ext cx="5225625" cy="542617"/>
          </a:xfrm>
          <a:prstGeom prst="rect">
            <a:avLst/>
          </a:prstGeom>
        </p:spPr>
        <p:txBody>
          <a:bodyPr vert="horz" lIns="121908" tIns="60955" rIns="121908" bIns="60955" rtlCol="0">
            <a:noAutofit/>
          </a:bodyPr>
          <a:lstStyle>
            <a:lvl1pPr algn="l">
              <a:def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stStyle>
          <a:p>
            <a:pPr marL="0" lvl="0" indent="0" algn="l">
              <a:spcBef>
                <a:spcPct val="20000"/>
              </a:spcBef>
              <a:buFont typeface="Arial" panose="020B0604020202020204" pitchFamily="34" charset="0"/>
            </a:pPr>
            <a:r>
              <a:rPr lang="zh-CN" altLang="en-US" sz="2800" b="1" dirty="0" smtClean="0"/>
              <a:t>单击此处添加您的标题</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850"/>
                                        <p:tgtEl>
                                          <p:spTgt spid="13"/>
                                        </p:tgtEl>
                                      </p:cBhvr>
                                    </p:animEffect>
                                  </p:childTnLst>
                                </p:cTn>
                              </p:par>
                            </p:childTnLst>
                          </p:cTn>
                        </p:par>
                        <p:par>
                          <p:cTn id="8" fill="hold">
                            <p:stCondLst>
                              <p:cond delay="1000"/>
                            </p:stCondLst>
                            <p:childTnLst>
                              <p:par>
                                <p:cTn id="9" presetID="1" presetClass="entr" presetSubtype="0" fill="hold" grpId="0" nodeType="afterEffect">
                                  <p:stCondLst>
                                    <p:cond delay="0"/>
                                  </p:stCondLst>
                                  <p:iterate type="lt">
                                    <p:tmAbs val="80"/>
                                  </p:iterate>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61646" y="107219"/>
            <a:ext cx="10515600" cy="619613"/>
          </a:xfrm>
        </p:spPr>
        <p:txBody>
          <a:bodyPr>
            <a:normAutofit/>
          </a:bodyPr>
          <a:lstStyle>
            <a:lvl1pPr algn="ctr">
              <a:defRPr sz="2800">
                <a:solidFill>
                  <a:schemeClr val="accent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t="11466" b="42712"/>
          <a:stretch/>
        </p:blipFill>
        <p:spPr>
          <a:xfrm>
            <a:off x="0" y="5174956"/>
            <a:ext cx="12192000" cy="1683044"/>
          </a:xfrm>
          <a:prstGeom prst="rect">
            <a:avLst/>
          </a:prstGeom>
        </p:spPr>
      </p:pic>
      <p:sp>
        <p:nvSpPr>
          <p:cNvPr id="8" name="弧形 7"/>
          <p:cNvSpPr/>
          <p:nvPr userDrawn="1"/>
        </p:nvSpPr>
        <p:spPr>
          <a:xfrm>
            <a:off x="414519" y="210680"/>
            <a:ext cx="873333" cy="861307"/>
          </a:xfrm>
          <a:prstGeom prst="arc">
            <a:avLst>
              <a:gd name="adj1" fmla="val 3152265"/>
              <a:gd name="adj2" fmla="val 18685510"/>
            </a:avLst>
          </a:prstGeom>
          <a:blipFill dpi="0" rotWithShape="1">
            <a:blip r:embed="rId3"/>
            <a:srcRect/>
            <a:stretch>
              <a:fillRect/>
            </a:stretch>
          </a:blipFill>
          <a:ln>
            <a:solidFill>
              <a:srgbClr val="26B5A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5.xml"/><Relationship Id="rId7"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1.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12.jpe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463040"/>
            <a:ext cx="12192000" cy="5421799"/>
            <a:chOff x="0" y="1463040"/>
            <a:chExt cx="12192000" cy="5421799"/>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11466" b="36294"/>
            <a:stretch/>
          </p:blipFill>
          <p:spPr>
            <a:xfrm>
              <a:off x="0" y="1463040"/>
              <a:ext cx="12192000" cy="5394960"/>
            </a:xfrm>
            <a:prstGeom prst="rect">
              <a:avLst/>
            </a:prstGeom>
          </p:spPr>
        </p:pic>
        <p:grpSp>
          <p:nvGrpSpPr>
            <p:cNvPr id="5" name="组合 4"/>
            <p:cNvGrpSpPr/>
            <p:nvPr/>
          </p:nvGrpSpPr>
          <p:grpSpPr>
            <a:xfrm>
              <a:off x="0" y="3553534"/>
              <a:ext cx="12192000" cy="3331305"/>
              <a:chOff x="0" y="3389037"/>
              <a:chExt cx="12338612" cy="3363177"/>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389037"/>
                <a:ext cx="6169306" cy="3363177"/>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169306" y="3389037"/>
                <a:ext cx="6169306" cy="3363177"/>
              </a:xfrm>
              <a:prstGeom prst="rect">
                <a:avLst/>
              </a:prstGeom>
            </p:spPr>
          </p:pic>
        </p:grpSp>
      </p:grpSp>
      <p:sp>
        <p:nvSpPr>
          <p:cNvPr id="11" name="PA_矩形 3"/>
          <p:cNvSpPr txBox="1">
            <a:spLocks noChangeArrowheads="1"/>
          </p:cNvSpPr>
          <p:nvPr>
            <p:custDataLst>
              <p:tags r:id="rId1"/>
            </p:custDataLst>
          </p:nvPr>
        </p:nvSpPr>
        <p:spPr bwMode="auto">
          <a:xfrm>
            <a:off x="2267342" y="2022171"/>
            <a:ext cx="8964140"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dirty="0" smtClean="0">
                <a:solidFill>
                  <a:srgbClr val="3D5B70"/>
                </a:solidFill>
                <a:latin typeface="站酷庆科黄油体" panose="02000803000000020004" pitchFamily="2" charset="-122"/>
                <a:ea typeface="站酷庆科黄油体" panose="02000803000000020004" pitchFamily="2" charset="-122"/>
              </a:rPr>
              <a:t>淡雅唯美春的主题</a:t>
            </a:r>
            <a:r>
              <a:rPr lang="en-US" altLang="zh-CN" sz="6600" dirty="0" smtClean="0">
                <a:solidFill>
                  <a:srgbClr val="3D5B70"/>
                </a:solidFill>
                <a:latin typeface="站酷庆科黄油体" panose="02000803000000020004" pitchFamily="2" charset="-122"/>
                <a:ea typeface="站酷庆科黄油体" panose="02000803000000020004" pitchFamily="2" charset="-122"/>
              </a:rPr>
              <a:t>PPT</a:t>
            </a:r>
            <a:r>
              <a:rPr lang="zh-CN" altLang="en-US" sz="6600" dirty="0" smtClean="0">
                <a:solidFill>
                  <a:srgbClr val="3D5B70"/>
                </a:solidFill>
                <a:latin typeface="站酷庆科黄油体" panose="02000803000000020004" pitchFamily="2" charset="-122"/>
                <a:ea typeface="站酷庆科黄油体" panose="02000803000000020004" pitchFamily="2" charset="-122"/>
              </a:rPr>
              <a:t>模板</a:t>
            </a:r>
            <a:endParaRPr lang="zh-CN" altLang="en-US" sz="6600" dirty="0">
              <a:solidFill>
                <a:srgbClr val="3D5B70"/>
              </a:solidFill>
              <a:latin typeface="站酷庆科黄油体" panose="02000803000000020004" pitchFamily="2" charset="-122"/>
              <a:ea typeface="站酷庆科黄油体" panose="02000803000000020004" pitchFamily="2" charset="-122"/>
            </a:endParaRPr>
          </a:p>
        </p:txBody>
      </p:sp>
      <p:sp>
        <p:nvSpPr>
          <p:cNvPr id="16" name="PA_矩形 4"/>
          <p:cNvSpPr txBox="1">
            <a:spLocks noChangeArrowheads="1"/>
          </p:cNvSpPr>
          <p:nvPr>
            <p:custDataLst>
              <p:tags r:id="rId2"/>
            </p:custDataLst>
          </p:nvPr>
        </p:nvSpPr>
        <p:spPr bwMode="auto">
          <a:xfrm>
            <a:off x="3818645" y="3108576"/>
            <a:ext cx="4554707"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a:r>
              <a:rPr lang="zh-CN" altLang="en-US" sz="1400" b="0" dirty="0">
                <a:solidFill>
                  <a:srgbClr val="3D5B70"/>
                </a:solidFill>
                <a:latin typeface="+mn-ea"/>
              </a:rPr>
              <a:t>可用</a:t>
            </a:r>
            <a:r>
              <a:rPr lang="zh-CN" altLang="en-US" sz="1400" b="0" dirty="0" smtClean="0">
                <a:solidFill>
                  <a:srgbClr val="3D5B70"/>
                </a:solidFill>
                <a:latin typeface="+mn-ea"/>
              </a:rPr>
              <a:t>于述职汇报、工作汇报、新年计划总结等</a:t>
            </a:r>
            <a:endParaRPr lang="zh-CN" altLang="zh-CN" sz="1400" b="0" dirty="0">
              <a:solidFill>
                <a:srgbClr val="3D5B70"/>
              </a:solidFill>
              <a:latin typeface="+mn-ea"/>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 y="0"/>
            <a:ext cx="3881376" cy="2843012"/>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66898" y="3194362"/>
            <a:ext cx="1499260" cy="1324415"/>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69954" y="1087736"/>
            <a:ext cx="643583" cy="568528"/>
          </a:xfrm>
          <a:prstGeom prst="rect">
            <a:avLst/>
          </a:prstGeom>
        </p:spPr>
      </p:pic>
      <p:sp>
        <p:nvSpPr>
          <p:cNvPr id="9" name="对角圆角矩形 8"/>
          <p:cNvSpPr/>
          <p:nvPr/>
        </p:nvSpPr>
        <p:spPr>
          <a:xfrm>
            <a:off x="4701251" y="4054108"/>
            <a:ext cx="2789498" cy="468783"/>
          </a:xfrm>
          <a:prstGeom prst="round2DiagRect">
            <a:avLst>
              <a:gd name="adj1" fmla="val 50000"/>
              <a:gd name="adj2" fmla="val 0"/>
            </a:avLst>
          </a:prstGeom>
          <a:gradFill>
            <a:gsLst>
              <a:gs pos="0">
                <a:srgbClr val="93F1C3"/>
              </a:gs>
              <a:gs pos="100000">
                <a:srgbClr val="1C8C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汇报人：</a:t>
            </a:r>
            <a:r>
              <a:rPr lang="en-US" altLang="zh-CN" sz="1600" dirty="0" smtClean="0"/>
              <a:t>51PPT</a:t>
            </a:r>
            <a:r>
              <a:rPr lang="zh-CN" altLang="en-US" sz="1600" dirty="0" smtClean="0"/>
              <a:t>模板网</a:t>
            </a:r>
            <a:endParaRPr lang="zh-CN" altLang="en-US" sz="1600" dirty="0"/>
          </a:p>
        </p:txBody>
      </p:sp>
      <p:sp>
        <p:nvSpPr>
          <p:cNvPr id="3" name="文本框 2"/>
          <p:cNvSpPr txBox="1"/>
          <p:nvPr/>
        </p:nvSpPr>
        <p:spPr>
          <a:xfrm>
            <a:off x="5308380" y="848554"/>
            <a:ext cx="1575239" cy="923330"/>
          </a:xfrm>
          <a:prstGeom prst="rect">
            <a:avLst/>
          </a:prstGeom>
          <a:noFill/>
        </p:spPr>
        <p:txBody>
          <a:bodyPr wrap="none" rtlCol="0">
            <a:spAutoFit/>
          </a:bodyPr>
          <a:lstStyle/>
          <a:p>
            <a:r>
              <a:rPr lang="en-US" altLang="zh-CN" sz="5400" dirty="0" smtClean="0">
                <a:gradFill>
                  <a:gsLst>
                    <a:gs pos="0">
                      <a:srgbClr val="93F1C3"/>
                    </a:gs>
                    <a:gs pos="100000">
                      <a:srgbClr val="1C8C57"/>
                    </a:gs>
                  </a:gsLst>
                  <a:lin ang="5400000" scaled="1"/>
                </a:gradFill>
                <a:latin typeface="Impact" panose="020B0806030902050204" pitchFamily="34" charset="0"/>
              </a:rPr>
              <a:t>LOGO</a:t>
            </a:r>
            <a:endParaRPr lang="zh-CN" altLang="en-US" sz="5400" dirty="0">
              <a:gradFill>
                <a:gsLst>
                  <a:gs pos="0">
                    <a:srgbClr val="93F1C3"/>
                  </a:gs>
                  <a:gs pos="100000">
                    <a:srgbClr val="1C8C57"/>
                  </a:gs>
                </a:gsLst>
                <a:lin ang="5400000" scaled="1"/>
              </a:gradFill>
              <a:latin typeface="Impact" panose="020B0806030902050204" pitchFamily="34" charset="0"/>
            </a:endParaRPr>
          </a:p>
        </p:txBody>
      </p:sp>
    </p:spTree>
    <p:extLst>
      <p:ext uri="{BB962C8B-B14F-4D97-AF65-F5344CB8AC3E}">
        <p14:creationId xmlns:p14="http://schemas.microsoft.com/office/powerpoint/2010/main" val="23153296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2200"/>
                            </p:stCondLst>
                            <p:childTnLst>
                              <p:par>
                                <p:cTn id="12" presetID="31"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400" fill="hold"/>
                                        <p:tgtEl>
                                          <p:spTgt spid="16"/>
                                        </p:tgtEl>
                                        <p:attrNameLst>
                                          <p:attrName>ppt_w</p:attrName>
                                        </p:attrNameLst>
                                      </p:cBhvr>
                                      <p:tavLst>
                                        <p:tav tm="0">
                                          <p:val>
                                            <p:fltVal val="0"/>
                                          </p:val>
                                        </p:tav>
                                        <p:tav tm="100000">
                                          <p:val>
                                            <p:strVal val="#ppt_w"/>
                                          </p:val>
                                        </p:tav>
                                      </p:tavLst>
                                    </p:anim>
                                    <p:anim calcmode="lin" valueType="num">
                                      <p:cBhvr>
                                        <p:cTn id="15" dur="400" fill="hold"/>
                                        <p:tgtEl>
                                          <p:spTgt spid="16"/>
                                        </p:tgtEl>
                                        <p:attrNameLst>
                                          <p:attrName>ppt_h</p:attrName>
                                        </p:attrNameLst>
                                      </p:cBhvr>
                                      <p:tavLst>
                                        <p:tav tm="0">
                                          <p:val>
                                            <p:fltVal val="0"/>
                                          </p:val>
                                        </p:tav>
                                        <p:tav tm="100000">
                                          <p:val>
                                            <p:strVal val="#ppt_h"/>
                                          </p:val>
                                        </p:tav>
                                      </p:tavLst>
                                    </p:anim>
                                    <p:anim calcmode="lin" valueType="num">
                                      <p:cBhvr>
                                        <p:cTn id="16" dur="400" fill="hold"/>
                                        <p:tgtEl>
                                          <p:spTgt spid="16"/>
                                        </p:tgtEl>
                                        <p:attrNameLst>
                                          <p:attrName>style.rotation</p:attrName>
                                        </p:attrNameLst>
                                      </p:cBhvr>
                                      <p:tavLst>
                                        <p:tav tm="0">
                                          <p:val>
                                            <p:fltVal val="90"/>
                                          </p:val>
                                        </p:tav>
                                        <p:tav tm="100000">
                                          <p:val>
                                            <p:fltVal val="0"/>
                                          </p:val>
                                        </p:tav>
                                      </p:tavLst>
                                    </p:anim>
                                    <p:animEffect transition="in" filter="fade">
                                      <p:cBhvr>
                                        <p:cTn id="17"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 name="组合 150"/>
          <p:cNvGrpSpPr/>
          <p:nvPr/>
        </p:nvGrpSpPr>
        <p:grpSpPr>
          <a:xfrm>
            <a:off x="6156297" y="1476393"/>
            <a:ext cx="1484372" cy="2848113"/>
            <a:chOff x="6156302" y="1476392"/>
            <a:chExt cx="1484565" cy="2848113"/>
          </a:xfrm>
        </p:grpSpPr>
        <p:grpSp>
          <p:nvGrpSpPr>
            <p:cNvPr id="152" name="组合 151"/>
            <p:cNvGrpSpPr/>
            <p:nvPr/>
          </p:nvGrpSpPr>
          <p:grpSpPr>
            <a:xfrm>
              <a:off x="6156302" y="1476392"/>
              <a:ext cx="1484565" cy="2848113"/>
              <a:chOff x="6156302" y="1476392"/>
              <a:chExt cx="1484565" cy="2848113"/>
            </a:xfrm>
          </p:grpSpPr>
          <p:sp>
            <p:nvSpPr>
              <p:cNvPr id="156"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E3413E"/>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57" name="椭圆 156"/>
              <p:cNvSpPr/>
              <p:nvPr/>
            </p:nvSpPr>
            <p:spPr>
              <a:xfrm>
                <a:off x="7018705" y="1476392"/>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53" name="组合 152"/>
            <p:cNvGrpSpPr/>
            <p:nvPr/>
          </p:nvGrpSpPr>
          <p:grpSpPr>
            <a:xfrm>
              <a:off x="7091081" y="1545274"/>
              <a:ext cx="527777" cy="465759"/>
              <a:chOff x="4406238" y="1572161"/>
              <a:chExt cx="527777" cy="465759"/>
            </a:xfrm>
          </p:grpSpPr>
          <p:sp>
            <p:nvSpPr>
              <p:cNvPr id="154" name="椭圆 15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55" name="文本框 114"/>
              <p:cNvSpPr txBox="1"/>
              <p:nvPr/>
            </p:nvSpPr>
            <p:spPr>
              <a:xfrm>
                <a:off x="4406238" y="1572161"/>
                <a:ext cx="527777"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02</a:t>
                </a:r>
                <a:endParaRPr lang="zh-CN" altLang="en-US" sz="2400" kern="0" dirty="0">
                  <a:solidFill>
                    <a:sysClr val="window" lastClr="FFFFFF">
                      <a:lumMod val="50000"/>
                    </a:sysClr>
                  </a:solidFill>
                </a:endParaRPr>
              </a:p>
            </p:txBody>
          </p:sp>
        </p:grpSp>
      </p:grpSp>
      <p:grpSp>
        <p:nvGrpSpPr>
          <p:cNvPr id="158" name="组合 157"/>
          <p:cNvGrpSpPr/>
          <p:nvPr/>
        </p:nvGrpSpPr>
        <p:grpSpPr>
          <a:xfrm>
            <a:off x="5117950" y="4679330"/>
            <a:ext cx="1709479" cy="1709701"/>
            <a:chOff x="4700937" y="4015204"/>
            <a:chExt cx="455921" cy="455921"/>
          </a:xfrm>
          <a:effectLst/>
        </p:grpSpPr>
        <p:sp>
          <p:nvSpPr>
            <p:cNvPr id="159" name="椭圆 158"/>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160" name="椭圆 159"/>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61" name="组合 160"/>
          <p:cNvGrpSpPr/>
          <p:nvPr/>
        </p:nvGrpSpPr>
        <p:grpSpPr>
          <a:xfrm>
            <a:off x="4343023" y="1500034"/>
            <a:ext cx="1425707" cy="3802263"/>
            <a:chOff x="4342792" y="1500033"/>
            <a:chExt cx="1425893" cy="3802264"/>
          </a:xfrm>
        </p:grpSpPr>
        <p:grpSp>
          <p:nvGrpSpPr>
            <p:cNvPr id="162" name="组合 161"/>
            <p:cNvGrpSpPr/>
            <p:nvPr/>
          </p:nvGrpSpPr>
          <p:grpSpPr>
            <a:xfrm>
              <a:off x="4342792" y="1500033"/>
              <a:ext cx="1425893" cy="3802264"/>
              <a:chOff x="4342792" y="1500033"/>
              <a:chExt cx="1425893" cy="3802264"/>
            </a:xfrm>
          </p:grpSpPr>
          <p:sp>
            <p:nvSpPr>
              <p:cNvPr id="166"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67" name="椭圆 166"/>
              <p:cNvSpPr/>
              <p:nvPr/>
            </p:nvSpPr>
            <p:spPr>
              <a:xfrm>
                <a:off x="4342792" y="1500033"/>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63" name="组合 162"/>
            <p:cNvGrpSpPr/>
            <p:nvPr/>
          </p:nvGrpSpPr>
          <p:grpSpPr>
            <a:xfrm>
              <a:off x="4417179" y="1572161"/>
              <a:ext cx="527778" cy="465759"/>
              <a:chOff x="4417179" y="1572161"/>
              <a:chExt cx="527778" cy="465759"/>
            </a:xfrm>
          </p:grpSpPr>
          <p:sp>
            <p:nvSpPr>
              <p:cNvPr id="164" name="椭圆 16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65" name="文本框 101"/>
              <p:cNvSpPr txBox="1"/>
              <p:nvPr/>
            </p:nvSpPr>
            <p:spPr>
              <a:xfrm>
                <a:off x="4417179"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01</a:t>
                </a:r>
                <a:endParaRPr lang="zh-CN" altLang="en-US" sz="2400" kern="0" dirty="0">
                  <a:solidFill>
                    <a:sysClr val="window" lastClr="FFFFFF">
                      <a:lumMod val="50000"/>
                    </a:sysClr>
                  </a:solidFill>
                </a:endParaRPr>
              </a:p>
            </p:txBody>
          </p:sp>
        </p:grpSp>
      </p:grpSp>
      <p:grpSp>
        <p:nvGrpSpPr>
          <p:cNvPr id="168" name="组合 167"/>
          <p:cNvGrpSpPr/>
          <p:nvPr/>
        </p:nvGrpSpPr>
        <p:grpSpPr>
          <a:xfrm>
            <a:off x="4343022" y="3076452"/>
            <a:ext cx="1203012" cy="2670300"/>
            <a:chOff x="4342792" y="3076450"/>
            <a:chExt cx="1203168" cy="2670299"/>
          </a:xfrm>
        </p:grpSpPr>
        <p:grpSp>
          <p:nvGrpSpPr>
            <p:cNvPr id="169" name="组合 168"/>
            <p:cNvGrpSpPr/>
            <p:nvPr/>
          </p:nvGrpSpPr>
          <p:grpSpPr>
            <a:xfrm>
              <a:off x="4342792" y="3076450"/>
              <a:ext cx="1203168" cy="2670299"/>
              <a:chOff x="4342792" y="3076450"/>
              <a:chExt cx="1203168" cy="2670299"/>
            </a:xfrm>
          </p:grpSpPr>
          <p:sp>
            <p:nvSpPr>
              <p:cNvPr id="173"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74" name="椭圆 173"/>
              <p:cNvSpPr/>
              <p:nvPr/>
            </p:nvSpPr>
            <p:spPr>
              <a:xfrm>
                <a:off x="4342792" y="30764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70" name="组合 169"/>
            <p:cNvGrpSpPr/>
            <p:nvPr/>
          </p:nvGrpSpPr>
          <p:grpSpPr>
            <a:xfrm>
              <a:off x="4428480" y="3154651"/>
              <a:ext cx="546165" cy="465759"/>
              <a:chOff x="4418676" y="1572161"/>
              <a:chExt cx="546165" cy="465759"/>
            </a:xfrm>
          </p:grpSpPr>
          <p:sp>
            <p:nvSpPr>
              <p:cNvPr id="171" name="椭圆 170"/>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72" name="文本框 105"/>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03</a:t>
                </a:r>
                <a:endParaRPr lang="zh-CN" altLang="en-US" sz="2400" kern="0" dirty="0">
                  <a:solidFill>
                    <a:sysClr val="window" lastClr="FFFFFF">
                      <a:lumMod val="50000"/>
                    </a:sysClr>
                  </a:solidFill>
                </a:endParaRPr>
              </a:p>
            </p:txBody>
          </p:sp>
        </p:grpSp>
      </p:grpSp>
      <p:grpSp>
        <p:nvGrpSpPr>
          <p:cNvPr id="175" name="组合 174"/>
          <p:cNvGrpSpPr/>
          <p:nvPr/>
        </p:nvGrpSpPr>
        <p:grpSpPr>
          <a:xfrm>
            <a:off x="6156298" y="2614253"/>
            <a:ext cx="1493188" cy="2865829"/>
            <a:chOff x="6156302" y="2614250"/>
            <a:chExt cx="1493382" cy="2865828"/>
          </a:xfrm>
        </p:grpSpPr>
        <p:grpSp>
          <p:nvGrpSpPr>
            <p:cNvPr id="176" name="组合 175"/>
            <p:cNvGrpSpPr/>
            <p:nvPr/>
          </p:nvGrpSpPr>
          <p:grpSpPr>
            <a:xfrm>
              <a:off x="6156302" y="2614250"/>
              <a:ext cx="1484565" cy="2865828"/>
              <a:chOff x="6156302" y="2614250"/>
              <a:chExt cx="1484565" cy="2865828"/>
            </a:xfrm>
          </p:grpSpPr>
          <p:sp>
            <p:nvSpPr>
              <p:cNvPr id="180"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chemeClr val="accent1"/>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81" name="椭圆 180"/>
              <p:cNvSpPr/>
              <p:nvPr/>
            </p:nvSpPr>
            <p:spPr>
              <a:xfrm>
                <a:off x="7018705" y="26142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77" name="组合 176"/>
            <p:cNvGrpSpPr/>
            <p:nvPr/>
          </p:nvGrpSpPr>
          <p:grpSpPr>
            <a:xfrm>
              <a:off x="7103519" y="2689103"/>
              <a:ext cx="546165" cy="465759"/>
              <a:chOff x="4418676" y="1572161"/>
              <a:chExt cx="546165" cy="465759"/>
            </a:xfrm>
          </p:grpSpPr>
          <p:sp>
            <p:nvSpPr>
              <p:cNvPr id="178" name="椭圆 177"/>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79" name="文本框 108"/>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04</a:t>
                </a:r>
                <a:endParaRPr lang="zh-CN" altLang="en-US" sz="2400" kern="0" dirty="0">
                  <a:solidFill>
                    <a:sysClr val="window" lastClr="FFFFFF">
                      <a:lumMod val="50000"/>
                    </a:sysClr>
                  </a:solidFill>
                </a:endParaRPr>
              </a:p>
            </p:txBody>
          </p:sp>
        </p:grpSp>
      </p:grpSp>
      <p:grpSp>
        <p:nvGrpSpPr>
          <p:cNvPr id="182" name="组合 181"/>
          <p:cNvGrpSpPr/>
          <p:nvPr/>
        </p:nvGrpSpPr>
        <p:grpSpPr>
          <a:xfrm>
            <a:off x="4343021" y="4217346"/>
            <a:ext cx="1196868" cy="1440517"/>
            <a:chOff x="4342792" y="4217343"/>
            <a:chExt cx="1197024" cy="1440517"/>
          </a:xfrm>
        </p:grpSpPr>
        <p:grpSp>
          <p:nvGrpSpPr>
            <p:cNvPr id="183" name="组合 182"/>
            <p:cNvGrpSpPr/>
            <p:nvPr/>
          </p:nvGrpSpPr>
          <p:grpSpPr>
            <a:xfrm>
              <a:off x="4342792" y="4217343"/>
              <a:ext cx="1197024" cy="1440517"/>
              <a:chOff x="4342792" y="4217343"/>
              <a:chExt cx="1197024" cy="1440517"/>
            </a:xfrm>
          </p:grpSpPr>
          <p:sp>
            <p:nvSpPr>
              <p:cNvPr id="187"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88" name="椭圆 187"/>
              <p:cNvSpPr/>
              <p:nvPr/>
            </p:nvSpPr>
            <p:spPr>
              <a:xfrm>
                <a:off x="4342792" y="4217343"/>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84" name="组合 183"/>
            <p:cNvGrpSpPr/>
            <p:nvPr/>
          </p:nvGrpSpPr>
          <p:grpSpPr>
            <a:xfrm>
              <a:off x="4427008" y="4295544"/>
              <a:ext cx="546165" cy="465759"/>
              <a:chOff x="4418676" y="1572161"/>
              <a:chExt cx="546165" cy="465759"/>
            </a:xfrm>
          </p:grpSpPr>
          <p:sp>
            <p:nvSpPr>
              <p:cNvPr id="185" name="椭圆 18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86" name="文本框 111"/>
              <p:cNvSpPr txBox="1"/>
              <p:nvPr/>
            </p:nvSpPr>
            <p:spPr>
              <a:xfrm>
                <a:off x="443706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05</a:t>
                </a:r>
                <a:endParaRPr lang="zh-CN" altLang="en-US" sz="2400" kern="0" dirty="0">
                  <a:solidFill>
                    <a:sysClr val="window" lastClr="FFFFFF">
                      <a:lumMod val="50000"/>
                    </a:sysClr>
                  </a:solidFill>
                </a:endParaRPr>
              </a:p>
            </p:txBody>
          </p:sp>
        </p:grpSp>
      </p:grpSp>
      <p:grpSp>
        <p:nvGrpSpPr>
          <p:cNvPr id="189" name="组合 188"/>
          <p:cNvGrpSpPr/>
          <p:nvPr/>
        </p:nvGrpSpPr>
        <p:grpSpPr>
          <a:xfrm>
            <a:off x="6413623" y="3762734"/>
            <a:ext cx="1227047" cy="1895127"/>
            <a:chOff x="6413660" y="3762732"/>
            <a:chExt cx="1227207" cy="1895127"/>
          </a:xfrm>
        </p:grpSpPr>
        <p:grpSp>
          <p:nvGrpSpPr>
            <p:cNvPr id="190" name="组合 189"/>
            <p:cNvGrpSpPr/>
            <p:nvPr/>
          </p:nvGrpSpPr>
          <p:grpSpPr>
            <a:xfrm>
              <a:off x="6413660" y="3762732"/>
              <a:ext cx="1227207" cy="1895127"/>
              <a:chOff x="6413660" y="3762732"/>
              <a:chExt cx="1227207" cy="1895127"/>
            </a:xfrm>
          </p:grpSpPr>
          <p:sp>
            <p:nvSpPr>
              <p:cNvPr id="194"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E3413E"/>
              </a:solidFill>
              <a:ln w="76200" cap="flat" cmpd="sng" algn="ctr">
                <a:solidFill>
                  <a:schemeClr val="accent2"/>
                </a:solidFill>
                <a:prstDash val="solid"/>
              </a:ln>
              <a:effectLst/>
            </p:spPr>
            <p:txBody>
              <a:bodyPr anchor="ctr"/>
              <a:lstStyle/>
              <a:p>
                <a:pPr algn="ctr" defTabSz="1029335">
                  <a:defRPr/>
                </a:pPr>
                <a:endParaRPr lang="en-US" sz="2700" kern="0">
                  <a:solidFill>
                    <a:srgbClr val="262626"/>
                  </a:solidFill>
                  <a:sym typeface="Arial" panose="020B0604020202020204" pitchFamily="34" charset="0"/>
                </a:endParaRPr>
              </a:p>
            </p:txBody>
          </p:sp>
          <p:sp>
            <p:nvSpPr>
              <p:cNvPr id="195" name="椭圆 194"/>
              <p:cNvSpPr/>
              <p:nvPr/>
            </p:nvSpPr>
            <p:spPr>
              <a:xfrm>
                <a:off x="7018705" y="3762732"/>
                <a:ext cx="622162" cy="622163"/>
              </a:xfrm>
              <a:prstGeom prst="ellipse">
                <a:avLst/>
              </a:prstGeom>
              <a:solidFill>
                <a:schemeClr val="accent2"/>
              </a:soli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grpSp>
          <p:nvGrpSpPr>
            <p:cNvPr id="191" name="组合 190"/>
            <p:cNvGrpSpPr/>
            <p:nvPr/>
          </p:nvGrpSpPr>
          <p:grpSpPr>
            <a:xfrm>
              <a:off x="7080175" y="3840933"/>
              <a:ext cx="527778" cy="465759"/>
              <a:chOff x="4388053" y="1572161"/>
              <a:chExt cx="527778" cy="465759"/>
            </a:xfrm>
          </p:grpSpPr>
          <p:sp>
            <p:nvSpPr>
              <p:cNvPr id="192" name="椭圆 191"/>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defTabSz="1218565">
                  <a:defRPr/>
                </a:pPr>
                <a:endParaRPr lang="zh-CN" altLang="en-US" sz="2400" kern="0">
                  <a:solidFill>
                    <a:prstClr val="black"/>
                  </a:solidFill>
                </a:endParaRPr>
              </a:p>
            </p:txBody>
          </p:sp>
          <p:sp>
            <p:nvSpPr>
              <p:cNvPr id="193" name="文本框 117"/>
              <p:cNvSpPr txBox="1"/>
              <p:nvPr/>
            </p:nvSpPr>
            <p:spPr>
              <a:xfrm>
                <a:off x="4388053" y="1572161"/>
                <a:ext cx="527778" cy="461665"/>
              </a:xfrm>
              <a:prstGeom prst="rect">
                <a:avLst/>
              </a:prstGeom>
              <a:noFill/>
            </p:spPr>
            <p:txBody>
              <a:bodyPr wrap="none" rtlCol="0">
                <a:spAutoFit/>
              </a:bodyPr>
              <a:lstStyle/>
              <a:p>
                <a:pPr defTabSz="1218565">
                  <a:defRPr/>
                </a:pPr>
                <a:r>
                  <a:rPr lang="en-US" altLang="zh-CN" sz="2400" kern="0" dirty="0">
                    <a:solidFill>
                      <a:sysClr val="window" lastClr="FFFFFF">
                        <a:lumMod val="50000"/>
                      </a:sysClr>
                    </a:solidFill>
                  </a:rPr>
                  <a:t>06</a:t>
                </a:r>
                <a:endParaRPr lang="zh-CN" altLang="en-US" sz="2400" kern="0" dirty="0">
                  <a:solidFill>
                    <a:sysClr val="window" lastClr="FFFFFF">
                      <a:lumMod val="50000"/>
                    </a:sysClr>
                  </a:solidFill>
                </a:endParaRPr>
              </a:p>
            </p:txBody>
          </p:sp>
        </p:grpSp>
      </p:grpSp>
      <p:grpSp>
        <p:nvGrpSpPr>
          <p:cNvPr id="196" name="组合 195"/>
          <p:cNvGrpSpPr/>
          <p:nvPr/>
        </p:nvGrpSpPr>
        <p:grpSpPr>
          <a:xfrm>
            <a:off x="7652609" y="1416170"/>
            <a:ext cx="3290991" cy="1311033"/>
            <a:chOff x="7652807" y="1416170"/>
            <a:chExt cx="3291419" cy="1311032"/>
          </a:xfrm>
        </p:grpSpPr>
        <p:cxnSp>
          <p:nvCxnSpPr>
            <p:cNvPr id="197" name="直接连接符 196"/>
            <p:cNvCxnSpPr/>
            <p:nvPr/>
          </p:nvCxnSpPr>
          <p:spPr>
            <a:xfrm>
              <a:off x="7652807" y="1796348"/>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198" name="组合 197"/>
            <p:cNvGrpSpPr/>
            <p:nvPr/>
          </p:nvGrpSpPr>
          <p:grpSpPr>
            <a:xfrm>
              <a:off x="7727895" y="1416170"/>
              <a:ext cx="3216331" cy="1311032"/>
              <a:chOff x="5832782" y="1447486"/>
              <a:chExt cx="3216331" cy="1311032"/>
            </a:xfrm>
          </p:grpSpPr>
          <p:sp>
            <p:nvSpPr>
              <p:cNvPr id="199" name="MH_SubTitle_1"/>
              <p:cNvSpPr>
                <a:spLocks noChangeArrowheads="1"/>
              </p:cNvSpPr>
              <p:nvPr/>
            </p:nvSpPr>
            <p:spPr bwMode="auto">
              <a:xfrm flipH="1">
                <a:off x="5832782" y="1447486"/>
                <a:ext cx="2236801"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0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01" name="组合 200"/>
          <p:cNvGrpSpPr/>
          <p:nvPr/>
        </p:nvGrpSpPr>
        <p:grpSpPr>
          <a:xfrm>
            <a:off x="7600757" y="2856235"/>
            <a:ext cx="3523792" cy="1311033"/>
            <a:chOff x="7600950" y="2856235"/>
            <a:chExt cx="3524251" cy="1311032"/>
          </a:xfrm>
        </p:grpSpPr>
        <p:grpSp>
          <p:nvGrpSpPr>
            <p:cNvPr id="202" name="组合 201"/>
            <p:cNvGrpSpPr/>
            <p:nvPr/>
          </p:nvGrpSpPr>
          <p:grpSpPr>
            <a:xfrm>
              <a:off x="7926073" y="2856235"/>
              <a:ext cx="3199128" cy="1311032"/>
              <a:chOff x="5849985" y="1447486"/>
              <a:chExt cx="3199128" cy="1311032"/>
            </a:xfrm>
          </p:grpSpPr>
          <p:sp>
            <p:nvSpPr>
              <p:cNvPr id="204" name="MH_SubTitle_1"/>
              <p:cNvSpPr>
                <a:spLocks noChangeArrowheads="1"/>
              </p:cNvSpPr>
              <p:nvPr/>
            </p:nvSpPr>
            <p:spPr bwMode="auto">
              <a:xfrm flipH="1">
                <a:off x="5849985" y="1447486"/>
                <a:ext cx="2236802"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0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sp>
          <p:nvSpPr>
            <p:cNvPr id="203" name="任意多边形 202"/>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ndParaRPr>
            </a:p>
          </p:txBody>
        </p:sp>
      </p:grpSp>
      <p:grpSp>
        <p:nvGrpSpPr>
          <p:cNvPr id="206" name="组合 205"/>
          <p:cNvGrpSpPr/>
          <p:nvPr/>
        </p:nvGrpSpPr>
        <p:grpSpPr>
          <a:xfrm>
            <a:off x="7575083" y="4272595"/>
            <a:ext cx="3539984" cy="1337542"/>
            <a:chOff x="7575272" y="4272596"/>
            <a:chExt cx="3540445" cy="1337542"/>
          </a:xfrm>
        </p:grpSpPr>
        <p:sp>
          <p:nvSpPr>
            <p:cNvPr id="207" name="任意多边形 206"/>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ndParaRPr>
            </a:p>
          </p:txBody>
        </p:sp>
        <p:grpSp>
          <p:nvGrpSpPr>
            <p:cNvPr id="208" name="组合 207"/>
            <p:cNvGrpSpPr/>
            <p:nvPr/>
          </p:nvGrpSpPr>
          <p:grpSpPr>
            <a:xfrm>
              <a:off x="7926074" y="4299106"/>
              <a:ext cx="3189643" cy="1311032"/>
              <a:chOff x="5859470" y="1447486"/>
              <a:chExt cx="3189643" cy="1311032"/>
            </a:xfrm>
          </p:grpSpPr>
          <p:sp>
            <p:nvSpPr>
              <p:cNvPr id="209" name="MH_SubTitle_1"/>
              <p:cNvSpPr>
                <a:spLocks noChangeArrowheads="1"/>
              </p:cNvSpPr>
              <p:nvPr/>
            </p:nvSpPr>
            <p:spPr bwMode="auto">
              <a:xfrm flipH="1">
                <a:off x="5859470" y="1447486"/>
                <a:ext cx="2236801" cy="400110"/>
              </a:xfrm>
              <a:prstGeom prst="rect">
                <a:avLst/>
              </a:prstGeom>
              <a:noFill/>
            </p:spPr>
            <p:txBody>
              <a:bodyPr wrap="none" rtlCol="0">
                <a:spAutoFit/>
              </a:bodyPr>
              <a:lstStyle/>
              <a:p>
                <a:pP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1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11" name="组合 210"/>
          <p:cNvGrpSpPr/>
          <p:nvPr/>
        </p:nvGrpSpPr>
        <p:grpSpPr>
          <a:xfrm>
            <a:off x="1041735" y="1416173"/>
            <a:ext cx="3301289" cy="1311033"/>
            <a:chOff x="1041073" y="1416171"/>
            <a:chExt cx="3301719" cy="1311032"/>
          </a:xfrm>
        </p:grpSpPr>
        <p:cxnSp>
          <p:nvCxnSpPr>
            <p:cNvPr id="212" name="直接连接符 211"/>
            <p:cNvCxnSpPr/>
            <p:nvPr/>
          </p:nvCxnSpPr>
          <p:spPr>
            <a:xfrm flipH="1">
              <a:off x="1556199" y="1803136"/>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3" name="组合 212"/>
            <p:cNvGrpSpPr/>
            <p:nvPr/>
          </p:nvGrpSpPr>
          <p:grpSpPr>
            <a:xfrm flipH="1">
              <a:off x="1041073" y="1416171"/>
              <a:ext cx="3208109" cy="1311032"/>
              <a:chOff x="5841004" y="1447486"/>
              <a:chExt cx="3208109" cy="1311032"/>
            </a:xfrm>
          </p:grpSpPr>
          <p:sp>
            <p:nvSpPr>
              <p:cNvPr id="21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1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16" name="组合 215"/>
          <p:cNvGrpSpPr/>
          <p:nvPr/>
        </p:nvGrpSpPr>
        <p:grpSpPr>
          <a:xfrm>
            <a:off x="1029059" y="2960800"/>
            <a:ext cx="3301289" cy="1311033"/>
            <a:chOff x="1028396" y="2960800"/>
            <a:chExt cx="3301719" cy="1311032"/>
          </a:xfrm>
        </p:grpSpPr>
        <p:cxnSp>
          <p:nvCxnSpPr>
            <p:cNvPr id="217" name="直接连接符 216"/>
            <p:cNvCxnSpPr/>
            <p:nvPr/>
          </p:nvCxnSpPr>
          <p:spPr>
            <a:xfrm flipH="1">
              <a:off x="1543522" y="3347765"/>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8" name="组合 217"/>
            <p:cNvGrpSpPr/>
            <p:nvPr/>
          </p:nvGrpSpPr>
          <p:grpSpPr>
            <a:xfrm flipH="1">
              <a:off x="1028396" y="2960800"/>
              <a:ext cx="3208109" cy="1311032"/>
              <a:chOff x="5841004" y="1447486"/>
              <a:chExt cx="3208109" cy="1311032"/>
            </a:xfrm>
          </p:grpSpPr>
          <p:sp>
            <p:nvSpPr>
              <p:cNvPr id="219"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2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21" name="组合 220"/>
          <p:cNvGrpSpPr/>
          <p:nvPr/>
        </p:nvGrpSpPr>
        <p:grpSpPr>
          <a:xfrm>
            <a:off x="989120" y="4483683"/>
            <a:ext cx="3367150" cy="1311033"/>
            <a:chOff x="988454" y="4483683"/>
            <a:chExt cx="3367589" cy="1311032"/>
          </a:xfrm>
        </p:grpSpPr>
        <p:grpSp>
          <p:nvGrpSpPr>
            <p:cNvPr id="222" name="组合 221"/>
            <p:cNvGrpSpPr/>
            <p:nvPr/>
          </p:nvGrpSpPr>
          <p:grpSpPr>
            <a:xfrm flipH="1">
              <a:off x="988454" y="4483683"/>
              <a:ext cx="3208109" cy="1311032"/>
              <a:chOff x="5841004" y="1447486"/>
              <a:chExt cx="3208109" cy="1311032"/>
            </a:xfrm>
          </p:grpSpPr>
          <p:sp>
            <p:nvSpPr>
              <p:cNvPr id="22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chemeClr val="accent1"/>
                    </a:solidFill>
                    <a:latin typeface="微软雅黑" panose="020B0503020204020204" pitchFamily="34" charset="-122"/>
                    <a:ea typeface="微软雅黑" panose="020B0503020204020204" pitchFamily="34" charset="-122"/>
                  </a:rPr>
                  <a:t>添加文字标题内容</a:t>
                </a:r>
              </a:p>
            </p:txBody>
          </p:sp>
          <p:sp>
            <p:nvSpPr>
              <p:cNvPr id="22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sp>
          <p:nvSpPr>
            <p:cNvPr id="223" name="任意多边形 222"/>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algn="ctr" defTabSz="1218565">
                <a:defRPr/>
              </a:pPr>
              <a:endParaRPr lang="zh-CN" altLang="en-US" sz="2400" kern="0">
                <a:solidFill>
                  <a:sysClr val="windowText" lastClr="000000"/>
                </a:solidFill>
                <a:latin typeface="Agency FB" panose="020B0503020202020204"/>
              </a:endParaRPr>
            </a:p>
          </p:txBody>
        </p:sp>
      </p:grpSp>
      <p:grpSp>
        <p:nvGrpSpPr>
          <p:cNvPr id="226" name="组合 225"/>
          <p:cNvGrpSpPr/>
          <p:nvPr/>
        </p:nvGrpSpPr>
        <p:grpSpPr>
          <a:xfrm>
            <a:off x="5365082" y="4921731"/>
            <a:ext cx="1210755" cy="1210911"/>
            <a:chOff x="5364986" y="4921729"/>
            <a:chExt cx="1210912" cy="1210912"/>
          </a:xfrm>
        </p:grpSpPr>
        <p:sp>
          <p:nvSpPr>
            <p:cNvPr id="227" name="椭圆 226"/>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sp>
          <p:nvSpPr>
            <p:cNvPr id="228" name="椭圆 227"/>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ndParaRPr>
            </a:p>
          </p:txBody>
        </p:sp>
      </p:grpSp>
      <p:sp>
        <p:nvSpPr>
          <p:cNvPr id="229" name="KSO_Shape"/>
          <p:cNvSpPr/>
          <p:nvPr/>
        </p:nvSpPr>
        <p:spPr bwMode="auto">
          <a:xfrm>
            <a:off x="5676971" y="5277372"/>
            <a:ext cx="582820"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tx2"/>
          </a:solidFill>
          <a:ln>
            <a:noFill/>
          </a:ln>
          <a:effectLst>
            <a:innerShdw blurRad="114300">
              <a:prstClr val="black">
                <a:alpha val="50000"/>
              </a:prstClr>
            </a:innerShdw>
          </a:effectLst>
        </p:spPr>
        <p:txBody>
          <a:bodyPr lIns="91412" tIns="45706" rIns="91412" bIns="45706" anchor="ctr">
            <a:scene3d>
              <a:camera prst="orthographicFront"/>
              <a:lightRig rig="threePt" dir="t"/>
            </a:scene3d>
            <a:sp3d>
              <a:contourClr>
                <a:srgbClr val="FFFFFF"/>
              </a:contourClr>
            </a:sp3d>
          </a:bodyPr>
          <a:lstStyle/>
          <a:p>
            <a:pPr algn="ctr" defTabSz="1218565">
              <a:defRPr/>
            </a:pPr>
            <a:endParaRPr lang="zh-CN" altLang="en-US" sz="2400" kern="0" dirty="0">
              <a:solidFill>
                <a:srgbClr val="FFFFFF"/>
              </a:solidFill>
            </a:endParaRPr>
          </a:p>
        </p:txBody>
      </p:sp>
      <p:sp>
        <p:nvSpPr>
          <p:cNvPr id="83"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84" name="文本框 83"/>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500"/>
                                        <p:tgtEl>
                                          <p:spTgt spid="158"/>
                                        </p:tgtEl>
                                      </p:cBhvr>
                                    </p:animEffect>
                                  </p:childTnLst>
                                </p:cTn>
                              </p:par>
                              <p:par>
                                <p:cTn id="8" presetID="10" presetClass="entr" presetSubtype="0" fill="hold" nodeType="withEffect">
                                  <p:stCondLst>
                                    <p:cond delay="200"/>
                                  </p:stCondLst>
                                  <p:childTnLst>
                                    <p:set>
                                      <p:cBhvr>
                                        <p:cTn id="9" dur="1" fill="hold">
                                          <p:stCondLst>
                                            <p:cond delay="0"/>
                                          </p:stCondLst>
                                        </p:cTn>
                                        <p:tgtEl>
                                          <p:spTgt spid="226"/>
                                        </p:tgtEl>
                                        <p:attrNameLst>
                                          <p:attrName>style.visibility</p:attrName>
                                        </p:attrNameLst>
                                      </p:cBhvr>
                                      <p:to>
                                        <p:strVal val="visible"/>
                                      </p:to>
                                    </p:set>
                                    <p:animEffect transition="in" filter="fade">
                                      <p:cBhvr>
                                        <p:cTn id="10" dur="500"/>
                                        <p:tgtEl>
                                          <p:spTgt spid="226"/>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29"/>
                                        </p:tgtEl>
                                        <p:attrNameLst>
                                          <p:attrName>style.visibility</p:attrName>
                                        </p:attrNameLst>
                                      </p:cBhvr>
                                      <p:to>
                                        <p:strVal val="visible"/>
                                      </p:to>
                                    </p:set>
                                    <p:animEffect transition="in" filter="fade">
                                      <p:cBhvr>
                                        <p:cTn id="13" dur="500"/>
                                        <p:tgtEl>
                                          <p:spTgt spid="22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89"/>
                                        </p:tgtEl>
                                        <p:attrNameLst>
                                          <p:attrName>style.visibility</p:attrName>
                                        </p:attrNameLst>
                                      </p:cBhvr>
                                      <p:to>
                                        <p:strVal val="visible"/>
                                      </p:to>
                                    </p:set>
                                    <p:animEffect transition="in" filter="wipe(left)">
                                      <p:cBhvr>
                                        <p:cTn id="17" dur="500"/>
                                        <p:tgtEl>
                                          <p:spTgt spid="189"/>
                                        </p:tgtEl>
                                      </p:cBhvr>
                                    </p:animEffect>
                                  </p:childTnLst>
                                </p:cTn>
                              </p:par>
                              <p:par>
                                <p:cTn id="18" presetID="22" presetClass="entr" presetSubtype="8" fill="hold" nodeType="withEffect">
                                  <p:stCondLst>
                                    <p:cond delay="500"/>
                                  </p:stCondLst>
                                  <p:childTnLst>
                                    <p:set>
                                      <p:cBhvr>
                                        <p:cTn id="19" dur="1" fill="hold">
                                          <p:stCondLst>
                                            <p:cond delay="0"/>
                                          </p:stCondLst>
                                        </p:cTn>
                                        <p:tgtEl>
                                          <p:spTgt spid="206"/>
                                        </p:tgtEl>
                                        <p:attrNameLst>
                                          <p:attrName>style.visibility</p:attrName>
                                        </p:attrNameLst>
                                      </p:cBhvr>
                                      <p:to>
                                        <p:strVal val="visible"/>
                                      </p:to>
                                    </p:set>
                                    <p:animEffect transition="in" filter="wipe(left)">
                                      <p:cBhvr>
                                        <p:cTn id="20" dur="500"/>
                                        <p:tgtEl>
                                          <p:spTgt spid="206"/>
                                        </p:tgtEl>
                                      </p:cBhvr>
                                    </p:animEffect>
                                  </p:childTnLst>
                                </p:cTn>
                              </p:par>
                              <p:par>
                                <p:cTn id="21" presetID="22" presetClass="entr" presetSubtype="8" fill="hold" nodeType="withEffect">
                                  <p:stCondLst>
                                    <p:cond delay="200"/>
                                  </p:stCondLst>
                                  <p:childTnLst>
                                    <p:set>
                                      <p:cBhvr>
                                        <p:cTn id="22" dur="1" fill="hold">
                                          <p:stCondLst>
                                            <p:cond delay="0"/>
                                          </p:stCondLst>
                                        </p:cTn>
                                        <p:tgtEl>
                                          <p:spTgt spid="175"/>
                                        </p:tgtEl>
                                        <p:attrNameLst>
                                          <p:attrName>style.visibility</p:attrName>
                                        </p:attrNameLst>
                                      </p:cBhvr>
                                      <p:to>
                                        <p:strVal val="visible"/>
                                      </p:to>
                                    </p:set>
                                    <p:animEffect transition="in" filter="wipe(left)">
                                      <p:cBhvr>
                                        <p:cTn id="23" dur="500"/>
                                        <p:tgtEl>
                                          <p:spTgt spid="175"/>
                                        </p:tgtEl>
                                      </p:cBhvr>
                                    </p:animEffect>
                                  </p:childTnLst>
                                </p:cTn>
                              </p:par>
                              <p:par>
                                <p:cTn id="24" presetID="22" presetClass="entr" presetSubtype="8" fill="hold" nodeType="withEffect">
                                  <p:stCondLst>
                                    <p:cond delay="600"/>
                                  </p:stCondLst>
                                  <p:childTnLst>
                                    <p:set>
                                      <p:cBhvr>
                                        <p:cTn id="25" dur="1" fill="hold">
                                          <p:stCondLst>
                                            <p:cond delay="0"/>
                                          </p:stCondLst>
                                        </p:cTn>
                                        <p:tgtEl>
                                          <p:spTgt spid="201"/>
                                        </p:tgtEl>
                                        <p:attrNameLst>
                                          <p:attrName>style.visibility</p:attrName>
                                        </p:attrNameLst>
                                      </p:cBhvr>
                                      <p:to>
                                        <p:strVal val="visible"/>
                                      </p:to>
                                    </p:set>
                                    <p:animEffect transition="in" filter="wipe(left)">
                                      <p:cBhvr>
                                        <p:cTn id="26" dur="500"/>
                                        <p:tgtEl>
                                          <p:spTgt spid="201"/>
                                        </p:tgtEl>
                                      </p:cBhvr>
                                    </p:animEffect>
                                  </p:childTnLst>
                                </p:cTn>
                              </p:par>
                              <p:par>
                                <p:cTn id="27" presetID="22" presetClass="entr" presetSubtype="2" fill="hold" nodeType="withEffect">
                                  <p:stCondLst>
                                    <p:cond delay="400"/>
                                  </p:stCondLst>
                                  <p:childTnLst>
                                    <p:set>
                                      <p:cBhvr>
                                        <p:cTn id="28" dur="1" fill="hold">
                                          <p:stCondLst>
                                            <p:cond delay="0"/>
                                          </p:stCondLst>
                                        </p:cTn>
                                        <p:tgtEl>
                                          <p:spTgt spid="182"/>
                                        </p:tgtEl>
                                        <p:attrNameLst>
                                          <p:attrName>style.visibility</p:attrName>
                                        </p:attrNameLst>
                                      </p:cBhvr>
                                      <p:to>
                                        <p:strVal val="visible"/>
                                      </p:to>
                                    </p:set>
                                    <p:animEffect transition="in" filter="wipe(right)">
                                      <p:cBhvr>
                                        <p:cTn id="29" dur="500"/>
                                        <p:tgtEl>
                                          <p:spTgt spid="182"/>
                                        </p:tgtEl>
                                      </p:cBhvr>
                                    </p:animEffect>
                                  </p:childTnLst>
                                </p:cTn>
                              </p:par>
                              <p:par>
                                <p:cTn id="30" presetID="22" presetClass="entr" presetSubtype="2" fill="hold" nodeType="withEffect">
                                  <p:stCondLst>
                                    <p:cond delay="900"/>
                                  </p:stCondLst>
                                  <p:childTnLst>
                                    <p:set>
                                      <p:cBhvr>
                                        <p:cTn id="31" dur="1" fill="hold">
                                          <p:stCondLst>
                                            <p:cond delay="0"/>
                                          </p:stCondLst>
                                        </p:cTn>
                                        <p:tgtEl>
                                          <p:spTgt spid="221"/>
                                        </p:tgtEl>
                                        <p:attrNameLst>
                                          <p:attrName>style.visibility</p:attrName>
                                        </p:attrNameLst>
                                      </p:cBhvr>
                                      <p:to>
                                        <p:strVal val="visible"/>
                                      </p:to>
                                    </p:set>
                                    <p:animEffect transition="in" filter="wipe(right)">
                                      <p:cBhvr>
                                        <p:cTn id="32" dur="500"/>
                                        <p:tgtEl>
                                          <p:spTgt spid="221"/>
                                        </p:tgtEl>
                                      </p:cBhvr>
                                    </p:animEffect>
                                  </p:childTnLst>
                                </p:cTn>
                              </p:par>
                              <p:par>
                                <p:cTn id="33" presetID="22" presetClass="entr" presetSubtype="2" fill="hold" nodeType="withEffect">
                                  <p:stCondLst>
                                    <p:cond delay="600"/>
                                  </p:stCondLst>
                                  <p:childTnLst>
                                    <p:set>
                                      <p:cBhvr>
                                        <p:cTn id="34" dur="1" fill="hold">
                                          <p:stCondLst>
                                            <p:cond delay="0"/>
                                          </p:stCondLst>
                                        </p:cTn>
                                        <p:tgtEl>
                                          <p:spTgt spid="168"/>
                                        </p:tgtEl>
                                        <p:attrNameLst>
                                          <p:attrName>style.visibility</p:attrName>
                                        </p:attrNameLst>
                                      </p:cBhvr>
                                      <p:to>
                                        <p:strVal val="visible"/>
                                      </p:to>
                                    </p:set>
                                    <p:animEffect transition="in" filter="wipe(right)">
                                      <p:cBhvr>
                                        <p:cTn id="35" dur="500"/>
                                        <p:tgtEl>
                                          <p:spTgt spid="168"/>
                                        </p:tgtEl>
                                      </p:cBhvr>
                                    </p:animEffect>
                                  </p:childTnLst>
                                </p:cTn>
                              </p:par>
                              <p:par>
                                <p:cTn id="36" presetID="22" presetClass="entr" presetSubtype="2" fill="hold" nodeType="withEffect">
                                  <p:stCondLst>
                                    <p:cond delay="1100"/>
                                  </p:stCondLst>
                                  <p:childTnLst>
                                    <p:set>
                                      <p:cBhvr>
                                        <p:cTn id="37" dur="1" fill="hold">
                                          <p:stCondLst>
                                            <p:cond delay="0"/>
                                          </p:stCondLst>
                                        </p:cTn>
                                        <p:tgtEl>
                                          <p:spTgt spid="216"/>
                                        </p:tgtEl>
                                        <p:attrNameLst>
                                          <p:attrName>style.visibility</p:attrName>
                                        </p:attrNameLst>
                                      </p:cBhvr>
                                      <p:to>
                                        <p:strVal val="visible"/>
                                      </p:to>
                                    </p:set>
                                    <p:animEffect transition="in" filter="wipe(right)">
                                      <p:cBhvr>
                                        <p:cTn id="38" dur="500"/>
                                        <p:tgtEl>
                                          <p:spTgt spid="216"/>
                                        </p:tgtEl>
                                      </p:cBhvr>
                                    </p:animEffect>
                                  </p:childTnLst>
                                </p:cTn>
                              </p:par>
                              <p:par>
                                <p:cTn id="39" presetID="22" presetClass="entr" presetSubtype="2" fill="hold" nodeType="withEffect">
                                  <p:stCondLst>
                                    <p:cond delay="900"/>
                                  </p:stCondLst>
                                  <p:childTnLst>
                                    <p:set>
                                      <p:cBhvr>
                                        <p:cTn id="40" dur="1" fill="hold">
                                          <p:stCondLst>
                                            <p:cond delay="0"/>
                                          </p:stCondLst>
                                        </p:cTn>
                                        <p:tgtEl>
                                          <p:spTgt spid="161"/>
                                        </p:tgtEl>
                                        <p:attrNameLst>
                                          <p:attrName>style.visibility</p:attrName>
                                        </p:attrNameLst>
                                      </p:cBhvr>
                                      <p:to>
                                        <p:strVal val="visible"/>
                                      </p:to>
                                    </p:set>
                                    <p:animEffect transition="in" filter="wipe(right)">
                                      <p:cBhvr>
                                        <p:cTn id="41" dur="500"/>
                                        <p:tgtEl>
                                          <p:spTgt spid="161"/>
                                        </p:tgtEl>
                                      </p:cBhvr>
                                    </p:animEffect>
                                  </p:childTnLst>
                                </p:cTn>
                              </p:par>
                              <p:par>
                                <p:cTn id="42" presetID="22" presetClass="entr" presetSubtype="2" fill="hold" nodeType="withEffect">
                                  <p:stCondLst>
                                    <p:cond delay="1400"/>
                                  </p:stCondLst>
                                  <p:childTnLst>
                                    <p:set>
                                      <p:cBhvr>
                                        <p:cTn id="43" dur="1" fill="hold">
                                          <p:stCondLst>
                                            <p:cond delay="0"/>
                                          </p:stCondLst>
                                        </p:cTn>
                                        <p:tgtEl>
                                          <p:spTgt spid="211"/>
                                        </p:tgtEl>
                                        <p:attrNameLst>
                                          <p:attrName>style.visibility</p:attrName>
                                        </p:attrNameLst>
                                      </p:cBhvr>
                                      <p:to>
                                        <p:strVal val="visible"/>
                                      </p:to>
                                    </p:set>
                                    <p:animEffect transition="in" filter="wipe(right)">
                                      <p:cBhvr>
                                        <p:cTn id="44" dur="500"/>
                                        <p:tgtEl>
                                          <p:spTgt spid="211"/>
                                        </p:tgtEl>
                                      </p:cBhvr>
                                    </p:animEffect>
                                  </p:childTnLst>
                                </p:cTn>
                              </p:par>
                              <p:par>
                                <p:cTn id="45" presetID="22" presetClass="entr" presetSubtype="8" fill="hold" nodeType="withEffect">
                                  <p:stCondLst>
                                    <p:cond delay="1200"/>
                                  </p:stCondLst>
                                  <p:childTnLst>
                                    <p:set>
                                      <p:cBhvr>
                                        <p:cTn id="46" dur="1" fill="hold">
                                          <p:stCondLst>
                                            <p:cond delay="0"/>
                                          </p:stCondLst>
                                        </p:cTn>
                                        <p:tgtEl>
                                          <p:spTgt spid="151"/>
                                        </p:tgtEl>
                                        <p:attrNameLst>
                                          <p:attrName>style.visibility</p:attrName>
                                        </p:attrNameLst>
                                      </p:cBhvr>
                                      <p:to>
                                        <p:strVal val="visible"/>
                                      </p:to>
                                    </p:set>
                                    <p:animEffect transition="in" filter="wipe(left)">
                                      <p:cBhvr>
                                        <p:cTn id="47" dur="500"/>
                                        <p:tgtEl>
                                          <p:spTgt spid="151"/>
                                        </p:tgtEl>
                                      </p:cBhvr>
                                    </p:animEffect>
                                  </p:childTnLst>
                                </p:cTn>
                              </p:par>
                              <p:par>
                                <p:cTn id="48" presetID="22" presetClass="entr" presetSubtype="8" fill="hold" nodeType="withEffect">
                                  <p:stCondLst>
                                    <p:cond delay="1700"/>
                                  </p:stCondLst>
                                  <p:childTnLst>
                                    <p:set>
                                      <p:cBhvr>
                                        <p:cTn id="49" dur="1" fill="hold">
                                          <p:stCondLst>
                                            <p:cond delay="0"/>
                                          </p:stCondLst>
                                        </p:cTn>
                                        <p:tgtEl>
                                          <p:spTgt spid="196"/>
                                        </p:tgtEl>
                                        <p:attrNameLst>
                                          <p:attrName>style.visibility</p:attrName>
                                        </p:attrNameLst>
                                      </p:cBhvr>
                                      <p:to>
                                        <p:strVal val="visible"/>
                                      </p:to>
                                    </p:set>
                                    <p:animEffect transition="in" filter="wipe(left)">
                                      <p:cBhvr>
                                        <p:cTn id="50" dur="500"/>
                                        <p:tgtEl>
                                          <p:spTgt spid="196"/>
                                        </p:tgtEl>
                                      </p:cBhvr>
                                    </p:animEffect>
                                  </p:childTnLst>
                                </p:cTn>
                              </p:par>
                              <p:par>
                                <p:cTn id="51" presetID="8" presetClass="emph" presetSubtype="0" fill="hold" grpId="1" nodeType="withEffect">
                                  <p:stCondLst>
                                    <p:cond delay="0"/>
                                  </p:stCondLst>
                                  <p:childTnLst>
                                    <p:animRot by="21600000">
                                      <p:cBhvr>
                                        <p:cTn id="52" dur="2000" fill="hold"/>
                                        <p:tgtEl>
                                          <p:spTgt spid="2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animBg="1"/>
      <p:bldP spid="22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rot="18900000">
            <a:off x="2073428" y="911197"/>
            <a:ext cx="7690320" cy="5373084"/>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gradFill>
            <a:gsLst>
              <a:gs pos="0">
                <a:srgbClr val="BFBFBF"/>
              </a:gs>
              <a:gs pos="100000">
                <a:srgbClr val="FFFFFF"/>
              </a:gs>
            </a:gsLst>
            <a:lin ang="8400000" scaled="1"/>
          </a:gradFill>
          <a:ln w="19050">
            <a:solidFill>
              <a:schemeClr val="bg1">
                <a:lumMod val="85000"/>
              </a:schemeClr>
            </a:solid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46" name="Content Placeholder 2"/>
          <p:cNvSpPr txBox="1"/>
          <p:nvPr/>
        </p:nvSpPr>
        <p:spPr bwMode="auto">
          <a:xfrm>
            <a:off x="336111" y="4773152"/>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3" name="组合 2"/>
          <p:cNvGrpSpPr/>
          <p:nvPr/>
        </p:nvGrpSpPr>
        <p:grpSpPr>
          <a:xfrm>
            <a:off x="3100719" y="2564904"/>
            <a:ext cx="642224" cy="557096"/>
            <a:chOff x="2325246" y="1923678"/>
            <a:chExt cx="481731" cy="417822"/>
          </a:xfrm>
        </p:grpSpPr>
        <p:sp>
          <p:nvSpPr>
            <p:cNvPr id="63"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anose="020B0600070205080204" pitchFamily="34" charset="-128"/>
              </a:endParaRPr>
            </a:p>
          </p:txBody>
        </p:sp>
        <p:sp>
          <p:nvSpPr>
            <p:cNvPr id="64" name="矩形 63"/>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02</a:t>
              </a:r>
            </a:p>
          </p:txBody>
        </p:sp>
      </p:grpSp>
      <p:grpSp>
        <p:nvGrpSpPr>
          <p:cNvPr id="65" name="组合 64"/>
          <p:cNvGrpSpPr/>
          <p:nvPr/>
        </p:nvGrpSpPr>
        <p:grpSpPr>
          <a:xfrm>
            <a:off x="1508005" y="4119384"/>
            <a:ext cx="642224" cy="557096"/>
            <a:chOff x="2325246" y="1923678"/>
            <a:chExt cx="481731" cy="417822"/>
          </a:xfrm>
        </p:grpSpPr>
        <p:sp>
          <p:nvSpPr>
            <p:cNvPr id="6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a:ea typeface="MS PGothic" panose="020B0600070205080204" pitchFamily="34" charset="-128"/>
              </a:endParaRPr>
            </a:p>
          </p:txBody>
        </p:sp>
        <p:sp>
          <p:nvSpPr>
            <p:cNvPr id="67" name="矩形 66"/>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01</a:t>
              </a:r>
            </a:p>
          </p:txBody>
        </p:sp>
      </p:grpSp>
      <p:grpSp>
        <p:nvGrpSpPr>
          <p:cNvPr id="68" name="组合 67"/>
          <p:cNvGrpSpPr/>
          <p:nvPr/>
        </p:nvGrpSpPr>
        <p:grpSpPr>
          <a:xfrm>
            <a:off x="4781790" y="4088904"/>
            <a:ext cx="642224" cy="557096"/>
            <a:chOff x="2325246" y="1923678"/>
            <a:chExt cx="481731" cy="417822"/>
          </a:xfrm>
        </p:grpSpPr>
        <p:sp>
          <p:nvSpPr>
            <p:cNvPr id="6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a:ea typeface="MS PGothic" panose="020B0600070205080204" pitchFamily="34" charset="-128"/>
              </a:endParaRPr>
            </a:p>
          </p:txBody>
        </p:sp>
        <p:sp>
          <p:nvSpPr>
            <p:cNvPr id="70" name="矩形 69"/>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03</a:t>
              </a:r>
            </a:p>
          </p:txBody>
        </p:sp>
      </p:grpSp>
      <p:grpSp>
        <p:nvGrpSpPr>
          <p:cNvPr id="75" name="组合 74"/>
          <p:cNvGrpSpPr/>
          <p:nvPr/>
        </p:nvGrpSpPr>
        <p:grpSpPr>
          <a:xfrm>
            <a:off x="6397020" y="2564904"/>
            <a:ext cx="642224" cy="557096"/>
            <a:chOff x="2325246" y="1923678"/>
            <a:chExt cx="481731" cy="417822"/>
          </a:xfrm>
        </p:grpSpPr>
        <p:sp>
          <p:nvSpPr>
            <p:cNvPr id="7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anose="020B0600070205080204" pitchFamily="34" charset="-128"/>
              </a:endParaRPr>
            </a:p>
          </p:txBody>
        </p:sp>
        <p:sp>
          <p:nvSpPr>
            <p:cNvPr id="77" name="矩形 76"/>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04</a:t>
              </a:r>
            </a:p>
          </p:txBody>
        </p:sp>
      </p:grpSp>
      <p:grpSp>
        <p:nvGrpSpPr>
          <p:cNvPr id="78" name="组合 77"/>
          <p:cNvGrpSpPr/>
          <p:nvPr/>
        </p:nvGrpSpPr>
        <p:grpSpPr>
          <a:xfrm>
            <a:off x="8052884" y="4048264"/>
            <a:ext cx="642224" cy="557096"/>
            <a:chOff x="2325246" y="1923678"/>
            <a:chExt cx="481731" cy="417822"/>
          </a:xfrm>
        </p:grpSpPr>
        <p:sp>
          <p:nvSpPr>
            <p:cNvPr id="7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tx2"/>
                </a:solidFill>
                <a:effectLst>
                  <a:innerShdw blurRad="114300">
                    <a:prstClr val="black"/>
                  </a:innerShdw>
                </a:effectLst>
                <a:latin typeface="Open Sans"/>
                <a:ea typeface="MS PGothic" panose="020B0600070205080204" pitchFamily="34" charset="-128"/>
              </a:endParaRPr>
            </a:p>
          </p:txBody>
        </p:sp>
        <p:sp>
          <p:nvSpPr>
            <p:cNvPr id="80" name="矩形 79"/>
            <p:cNvSpPr/>
            <p:nvPr/>
          </p:nvSpPr>
          <p:spPr>
            <a:xfrm>
              <a:off x="2325246" y="1923678"/>
              <a:ext cx="481731" cy="380873"/>
            </a:xfrm>
            <a:prstGeom prst="rect">
              <a:avLst/>
            </a:prstGeom>
          </p:spPr>
          <p:txBody>
            <a:bodyPr wrap="square">
              <a:spAutoFit/>
            </a:bodyPr>
            <a:lstStyle/>
            <a:p>
              <a:pPr algn="ctr"/>
              <a:r>
                <a:rPr lang="en-US" altLang="zh-CN" sz="2700" b="1" dirty="0">
                  <a:solidFill>
                    <a:schemeClr val="tx2"/>
                  </a:solidFill>
                  <a:effectLst>
                    <a:innerShdw blurRad="114300">
                      <a:prstClr val="black"/>
                    </a:innerShdw>
                  </a:effectLst>
                  <a:latin typeface="Agency FB" panose="020B0503020202020204" pitchFamily="34" charset="0"/>
                  <a:ea typeface="微软雅黑" panose="020B0503020204020204" pitchFamily="34" charset="-122"/>
                </a:rPr>
                <a:t>05</a:t>
              </a:r>
            </a:p>
          </p:txBody>
        </p:sp>
      </p:grpSp>
      <p:grpSp>
        <p:nvGrpSpPr>
          <p:cNvPr id="81" name="组合 80"/>
          <p:cNvGrpSpPr/>
          <p:nvPr/>
        </p:nvGrpSpPr>
        <p:grpSpPr>
          <a:xfrm>
            <a:off x="9696393" y="2513039"/>
            <a:ext cx="642224" cy="557096"/>
            <a:chOff x="2325246" y="1923678"/>
            <a:chExt cx="481731" cy="417822"/>
          </a:xfrm>
        </p:grpSpPr>
        <p:sp>
          <p:nvSpPr>
            <p:cNvPr id="82"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anose="020B0600070205080204" pitchFamily="34" charset="-128"/>
              </a:endParaRPr>
            </a:p>
          </p:txBody>
        </p:sp>
        <p:sp>
          <p:nvSpPr>
            <p:cNvPr id="83" name="矩形 82"/>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06</a:t>
              </a:r>
            </a:p>
          </p:txBody>
        </p:sp>
      </p:grpSp>
      <p:sp>
        <p:nvSpPr>
          <p:cNvPr id="33" name="Content Placeholder 2"/>
          <p:cNvSpPr txBox="1"/>
          <p:nvPr/>
        </p:nvSpPr>
        <p:spPr bwMode="auto">
          <a:xfrm>
            <a:off x="2101635" y="134076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4" name="Content Placeholder 2"/>
          <p:cNvSpPr txBox="1"/>
          <p:nvPr/>
        </p:nvSpPr>
        <p:spPr bwMode="auto">
          <a:xfrm>
            <a:off x="3824193" y="4810858"/>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5" name="Content Placeholder 2"/>
          <p:cNvSpPr txBox="1"/>
          <p:nvPr/>
        </p:nvSpPr>
        <p:spPr bwMode="auto">
          <a:xfrm>
            <a:off x="5352411" y="135843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6" name="Content Placeholder 2"/>
          <p:cNvSpPr txBox="1"/>
          <p:nvPr/>
        </p:nvSpPr>
        <p:spPr bwMode="auto">
          <a:xfrm>
            <a:off x="6792295" y="4784354"/>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8638524" y="1358439"/>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9"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30" name="文本框 29"/>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p:cTn id="15" dur="500" fill="hold"/>
                                        <p:tgtEl>
                                          <p:spTgt spid="68"/>
                                        </p:tgtEl>
                                        <p:attrNameLst>
                                          <p:attrName>ppt_w</p:attrName>
                                        </p:attrNameLst>
                                      </p:cBhvr>
                                      <p:tavLst>
                                        <p:tav tm="0">
                                          <p:val>
                                            <p:fltVal val="0"/>
                                          </p:val>
                                        </p:tav>
                                        <p:tav tm="100000">
                                          <p:val>
                                            <p:strVal val="#ppt_w"/>
                                          </p:val>
                                        </p:tav>
                                      </p:tavLst>
                                    </p:anim>
                                    <p:anim calcmode="lin" valueType="num">
                                      <p:cBhvr>
                                        <p:cTn id="16" dur="500" fill="hold"/>
                                        <p:tgtEl>
                                          <p:spTgt spid="6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1000"/>
                                        <p:tgtEl>
                                          <p:spTgt spid="27"/>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6" grpId="0"/>
      <p:bldP spid="33" grpId="0"/>
      <p:bldP spid="34"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5404152" y="2045709"/>
            <a:ext cx="994969" cy="308076"/>
            <a:chOff x="4053045" y="1333596"/>
            <a:chExt cx="746324" cy="231057"/>
          </a:xfrm>
        </p:grpSpPr>
        <p:sp>
          <p:nvSpPr>
            <p:cNvPr id="40" name="Freeform 37"/>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44" name="文本框 30"/>
            <p:cNvSpPr txBox="1"/>
            <p:nvPr/>
          </p:nvSpPr>
          <p:spPr>
            <a:xfrm>
              <a:off x="4053045" y="133959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0" name="组合 99"/>
          <p:cNvGrpSpPr/>
          <p:nvPr/>
        </p:nvGrpSpPr>
        <p:grpSpPr>
          <a:xfrm>
            <a:off x="5291145" y="2943374"/>
            <a:ext cx="986086" cy="306584"/>
            <a:chOff x="3968280" y="2006846"/>
            <a:chExt cx="739661" cy="229938"/>
          </a:xfrm>
        </p:grpSpPr>
        <p:sp>
          <p:nvSpPr>
            <p:cNvPr id="36" name="Freeform 33"/>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48" name="文本框 91"/>
            <p:cNvSpPr txBox="1"/>
            <p:nvPr/>
          </p:nvSpPr>
          <p:spPr>
            <a:xfrm>
              <a:off x="4442930" y="201026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1" name="组合 100"/>
          <p:cNvGrpSpPr/>
          <p:nvPr/>
        </p:nvGrpSpPr>
        <p:grpSpPr>
          <a:xfrm>
            <a:off x="5364626" y="3804906"/>
            <a:ext cx="1034495" cy="318036"/>
            <a:chOff x="4023397" y="2652995"/>
            <a:chExt cx="775972" cy="238527"/>
          </a:xfrm>
        </p:grpSpPr>
        <p:sp>
          <p:nvSpPr>
            <p:cNvPr id="39" name="Freeform 36"/>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52" name="文本框 92"/>
            <p:cNvSpPr txBox="1"/>
            <p:nvPr/>
          </p:nvSpPr>
          <p:spPr>
            <a:xfrm>
              <a:off x="4023397" y="2652995"/>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2" name="组合 101"/>
          <p:cNvGrpSpPr/>
          <p:nvPr/>
        </p:nvGrpSpPr>
        <p:grpSpPr>
          <a:xfrm>
            <a:off x="5291149" y="4619490"/>
            <a:ext cx="980681" cy="307883"/>
            <a:chOff x="3968280" y="3320219"/>
            <a:chExt cx="735606" cy="230912"/>
          </a:xfrm>
        </p:grpSpPr>
        <p:sp>
          <p:nvSpPr>
            <p:cNvPr id="38" name="Freeform 35"/>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56" name="文本框 93"/>
            <p:cNvSpPr txBox="1"/>
            <p:nvPr/>
          </p:nvSpPr>
          <p:spPr>
            <a:xfrm>
              <a:off x="4432540" y="332561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3" name="组合 102"/>
          <p:cNvGrpSpPr/>
          <p:nvPr/>
        </p:nvGrpSpPr>
        <p:grpSpPr>
          <a:xfrm>
            <a:off x="5398279" y="5587248"/>
            <a:ext cx="985254" cy="318036"/>
            <a:chOff x="4048640" y="3989751"/>
            <a:chExt cx="739037" cy="238527"/>
          </a:xfrm>
        </p:grpSpPr>
        <p:sp>
          <p:nvSpPr>
            <p:cNvPr id="37" name="Freeform 34"/>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accent1"/>
            </a:solidFill>
            <a:ln>
              <a:noFill/>
            </a:ln>
          </p:spPr>
          <p:txBody>
            <a:bodyPr vert="horz" wrap="square" lIns="91440" tIns="45720" rIns="91440" bIns="45720" numCol="1" anchor="t" anchorCtr="0" compatLnSpc="1"/>
            <a:lstStyle/>
            <a:p>
              <a:endParaRPr lang="zh-CN" altLang="en-US" sz="1500"/>
            </a:p>
          </p:txBody>
        </p:sp>
        <p:sp>
          <p:nvSpPr>
            <p:cNvPr id="60" name="文本框 94"/>
            <p:cNvSpPr txBox="1"/>
            <p:nvPr/>
          </p:nvSpPr>
          <p:spPr>
            <a:xfrm>
              <a:off x="4048640" y="398975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2" name="组合 71"/>
          <p:cNvGrpSpPr/>
          <p:nvPr/>
        </p:nvGrpSpPr>
        <p:grpSpPr>
          <a:xfrm>
            <a:off x="5699899" y="1628800"/>
            <a:ext cx="1162202" cy="1162352"/>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87" name="组合 86"/>
          <p:cNvGrpSpPr/>
          <p:nvPr/>
        </p:nvGrpSpPr>
        <p:grpSpPr>
          <a:xfrm>
            <a:off x="4834203" y="2459270"/>
            <a:ext cx="1162202" cy="1162352"/>
            <a:chOff x="819328" y="1120779"/>
            <a:chExt cx="1127886" cy="1127885"/>
          </a:xfrm>
        </p:grpSpPr>
        <p:sp>
          <p:nvSpPr>
            <p:cNvPr id="8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90" name="组合 89"/>
          <p:cNvGrpSpPr/>
          <p:nvPr/>
        </p:nvGrpSpPr>
        <p:grpSpPr>
          <a:xfrm>
            <a:off x="5667832" y="3323547"/>
            <a:ext cx="1162202" cy="1162352"/>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93" name="组合 92"/>
          <p:cNvGrpSpPr/>
          <p:nvPr/>
        </p:nvGrpSpPr>
        <p:grpSpPr>
          <a:xfrm>
            <a:off x="4816536" y="4217392"/>
            <a:ext cx="1162202" cy="1162352"/>
            <a:chOff x="819328" y="1120779"/>
            <a:chExt cx="1127886" cy="1127885"/>
          </a:xfrm>
        </p:grpSpPr>
        <p:sp>
          <p:nvSpPr>
            <p:cNvPr id="9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grpSp>
        <p:nvGrpSpPr>
          <p:cNvPr id="96" name="组合 95"/>
          <p:cNvGrpSpPr/>
          <p:nvPr/>
        </p:nvGrpSpPr>
        <p:grpSpPr>
          <a:xfrm>
            <a:off x="5691066" y="5021358"/>
            <a:ext cx="1162202" cy="1162352"/>
            <a:chOff x="819328" y="1120779"/>
            <a:chExt cx="1127886" cy="1127885"/>
          </a:xfrm>
        </p:grpSpPr>
        <p:sp>
          <p:nvSpPr>
            <p:cNvPr id="9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9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sp>
        <p:nvSpPr>
          <p:cNvPr id="43" name="Freeform 63"/>
          <p:cNvSpPr>
            <a:spLocks noChangeAspect="1" noEditPoints="1"/>
          </p:cNvSpPr>
          <p:nvPr/>
        </p:nvSpPr>
        <p:spPr bwMode="auto">
          <a:xfrm>
            <a:off x="5943808" y="1826939"/>
            <a:ext cx="674384" cy="766077"/>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tx2"/>
          </a:solidFill>
          <a:ln>
            <a:noFill/>
          </a:ln>
        </p:spPr>
        <p:txBody>
          <a:bodyPr vert="horz" wrap="square" lIns="91431" tIns="45715" rIns="91431" bIns="45715" numCol="1" anchor="t" anchorCtr="0" compatLnSpc="1"/>
          <a:lstStyle/>
          <a:p>
            <a:endParaRPr lang="zh-CN" altLang="en-US" sz="1500"/>
          </a:p>
        </p:txBody>
      </p:sp>
      <p:sp>
        <p:nvSpPr>
          <p:cNvPr id="47" name="Freeform 910"/>
          <p:cNvSpPr/>
          <p:nvPr/>
        </p:nvSpPr>
        <p:spPr bwMode="auto">
          <a:xfrm>
            <a:off x="5061214" y="2717074"/>
            <a:ext cx="722434" cy="729057"/>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p:spPr>
        <p:txBody>
          <a:bodyPr vert="horz" wrap="square" lIns="91431" tIns="45715" rIns="91431" bIns="45715" numCol="1" anchor="t" anchorCtr="0" compatLnSpc="1"/>
          <a:lstStyle/>
          <a:p>
            <a:endParaRPr lang="zh-CN" altLang="en-US" sz="1500"/>
          </a:p>
        </p:txBody>
      </p:sp>
      <p:sp>
        <p:nvSpPr>
          <p:cNvPr id="51" name="Freeform 307"/>
          <p:cNvSpPr>
            <a:spLocks noChangeAspect="1" noEditPoints="1"/>
          </p:cNvSpPr>
          <p:nvPr/>
        </p:nvSpPr>
        <p:spPr bwMode="auto">
          <a:xfrm>
            <a:off x="5977868" y="3604209"/>
            <a:ext cx="506814" cy="74050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accent2"/>
          </a:solidFill>
          <a:ln>
            <a:noFill/>
          </a:ln>
        </p:spPr>
        <p:txBody>
          <a:bodyPr vert="horz" wrap="square" lIns="91431" tIns="45715" rIns="91431" bIns="45715" numCol="1" anchor="t" anchorCtr="0" compatLnSpc="1"/>
          <a:lstStyle/>
          <a:p>
            <a:endParaRPr lang="zh-CN" altLang="en-US" sz="1500"/>
          </a:p>
        </p:txBody>
      </p:sp>
      <p:sp>
        <p:nvSpPr>
          <p:cNvPr id="55" name="Freeform 266"/>
          <p:cNvSpPr>
            <a:spLocks noChangeAspect="1" noEditPoints="1"/>
          </p:cNvSpPr>
          <p:nvPr/>
        </p:nvSpPr>
        <p:spPr bwMode="auto">
          <a:xfrm>
            <a:off x="5083376" y="4468741"/>
            <a:ext cx="675324" cy="739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accent3"/>
          </a:solidFill>
          <a:ln>
            <a:noFill/>
          </a:ln>
        </p:spPr>
        <p:txBody>
          <a:bodyPr vert="horz" wrap="square" lIns="91431" tIns="45715" rIns="91431" bIns="45715" numCol="1" anchor="t" anchorCtr="0" compatLnSpc="1"/>
          <a:lstStyle/>
          <a:p>
            <a:endParaRPr lang="zh-CN" altLang="en-US" sz="1500"/>
          </a:p>
        </p:txBody>
      </p:sp>
      <p:grpSp>
        <p:nvGrpSpPr>
          <p:cNvPr id="59" name="组合 58"/>
          <p:cNvGrpSpPr>
            <a:grpSpLocks noChangeAspect="1"/>
          </p:cNvGrpSpPr>
          <p:nvPr/>
        </p:nvGrpSpPr>
        <p:grpSpPr>
          <a:xfrm>
            <a:off x="5923930" y="5294662"/>
            <a:ext cx="650006" cy="556593"/>
            <a:chOff x="2162176" y="-104775"/>
            <a:chExt cx="1655763" cy="1417638"/>
          </a:xfrm>
          <a:solidFill>
            <a:schemeClr val="accent4"/>
          </a:solidFill>
        </p:grpSpPr>
        <p:sp>
          <p:nvSpPr>
            <p:cNvPr id="61"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schemeClr val="bg1"/>
                </a:solidFill>
              </a:endParaRPr>
            </a:p>
          </p:txBody>
        </p:sp>
        <p:sp>
          <p:nvSpPr>
            <p:cNvPr id="62"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500">
                <a:solidFill>
                  <a:schemeClr val="bg1"/>
                </a:solidFill>
              </a:endParaRPr>
            </a:p>
          </p:txBody>
        </p:sp>
      </p:grpSp>
      <p:sp>
        <p:nvSpPr>
          <p:cNvPr id="104" name="Content Placeholder 2"/>
          <p:cNvSpPr txBox="1"/>
          <p:nvPr/>
        </p:nvSpPr>
        <p:spPr bwMode="auto">
          <a:xfrm>
            <a:off x="6959985" y="1897117"/>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5" name="Content Placeholder 2"/>
          <p:cNvSpPr txBox="1"/>
          <p:nvPr/>
        </p:nvSpPr>
        <p:spPr bwMode="auto">
          <a:xfrm>
            <a:off x="6959985" y="3434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6" name="Content Placeholder 2"/>
          <p:cNvSpPr txBox="1"/>
          <p:nvPr/>
        </p:nvSpPr>
        <p:spPr bwMode="auto">
          <a:xfrm>
            <a:off x="6951151" y="5192490"/>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7" name="Content Placeholder 2"/>
          <p:cNvSpPr txBox="1"/>
          <p:nvPr/>
        </p:nvSpPr>
        <p:spPr bwMode="auto">
          <a:xfrm>
            <a:off x="2004317" y="2639238"/>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08" name="Content Placeholder 2"/>
          <p:cNvSpPr txBox="1"/>
          <p:nvPr/>
        </p:nvSpPr>
        <p:spPr bwMode="auto">
          <a:xfrm>
            <a:off x="1986650" y="4450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46"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9" name="文本框 48"/>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500"/>
                                        <p:tgtEl>
                                          <p:spTgt spid="105"/>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p:cTn id="58" dur="500" fill="hold"/>
                                        <p:tgtEl>
                                          <p:spTgt spid="93"/>
                                        </p:tgtEl>
                                        <p:attrNameLst>
                                          <p:attrName>ppt_w</p:attrName>
                                        </p:attrNameLst>
                                      </p:cBhvr>
                                      <p:tavLst>
                                        <p:tav tm="0">
                                          <p:val>
                                            <p:fltVal val="0"/>
                                          </p:val>
                                        </p:tav>
                                        <p:tav tm="100000">
                                          <p:val>
                                            <p:strVal val="#ppt_w"/>
                                          </p:val>
                                        </p:tav>
                                      </p:tavLst>
                                    </p:anim>
                                    <p:anim calcmode="lin" valueType="num">
                                      <p:cBhvr>
                                        <p:cTn id="59" dur="500" fill="hold"/>
                                        <p:tgtEl>
                                          <p:spTgt spid="93"/>
                                        </p:tgtEl>
                                        <p:attrNameLst>
                                          <p:attrName>ppt_h</p:attrName>
                                        </p:attrNameLst>
                                      </p:cBhvr>
                                      <p:tavLst>
                                        <p:tav tm="0">
                                          <p:val>
                                            <p:fltVal val="0"/>
                                          </p:val>
                                        </p:tav>
                                        <p:tav tm="100000">
                                          <p:val>
                                            <p:strVal val="#ppt_h"/>
                                          </p:val>
                                        </p:tav>
                                      </p:tavLst>
                                    </p:anim>
                                    <p:animEffect transition="in" filter="fade">
                                      <p:cBhvr>
                                        <p:cTn id="60" dur="500"/>
                                        <p:tgtEl>
                                          <p:spTgt spid="93"/>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5500"/>
                            </p:stCondLst>
                            <p:childTnLst>
                              <p:par>
                                <p:cTn id="66" presetID="1" presetClass="entr" presetSubtype="0"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500"/>
                                        <p:tgtEl>
                                          <p:spTgt spid="108"/>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96"/>
                                        </p:tgtEl>
                                        <p:attrNameLst>
                                          <p:attrName>style.visibility</p:attrName>
                                        </p:attrNameLst>
                                      </p:cBhvr>
                                      <p:to>
                                        <p:strVal val="visible"/>
                                      </p:to>
                                    </p:set>
                                    <p:anim calcmode="lin" valueType="num">
                                      <p:cBhvr>
                                        <p:cTn id="75" dur="500" fill="hold"/>
                                        <p:tgtEl>
                                          <p:spTgt spid="96"/>
                                        </p:tgtEl>
                                        <p:attrNameLst>
                                          <p:attrName>ppt_w</p:attrName>
                                        </p:attrNameLst>
                                      </p:cBhvr>
                                      <p:tavLst>
                                        <p:tav tm="0">
                                          <p:val>
                                            <p:fltVal val="0"/>
                                          </p:val>
                                        </p:tav>
                                        <p:tav tm="100000">
                                          <p:val>
                                            <p:strVal val="#ppt_w"/>
                                          </p:val>
                                        </p:tav>
                                      </p:tavLst>
                                    </p:anim>
                                    <p:anim calcmode="lin" valueType="num">
                                      <p:cBhvr>
                                        <p:cTn id="76" dur="500" fill="hold"/>
                                        <p:tgtEl>
                                          <p:spTgt spid="96"/>
                                        </p:tgtEl>
                                        <p:attrNameLst>
                                          <p:attrName>ppt_h</p:attrName>
                                        </p:attrNameLst>
                                      </p:cBhvr>
                                      <p:tavLst>
                                        <p:tav tm="0">
                                          <p:val>
                                            <p:fltVal val="0"/>
                                          </p:val>
                                        </p:tav>
                                        <p:tav tm="100000">
                                          <p:val>
                                            <p:strVal val="#ppt_h"/>
                                          </p:val>
                                        </p:tav>
                                      </p:tavLst>
                                    </p:anim>
                                    <p:animEffect transition="in" filter="fade">
                                      <p:cBhvr>
                                        <p:cTn id="77" dur="500"/>
                                        <p:tgtEl>
                                          <p:spTgt spid="96"/>
                                        </p:tgtEl>
                                      </p:cBhvr>
                                    </p:animEffect>
                                  </p:childTnLst>
                                </p:cTn>
                              </p:par>
                            </p:childTnLst>
                          </p:cTn>
                        </p:par>
                        <p:par>
                          <p:cTn id="78" fill="hold">
                            <p:stCondLst>
                              <p:cond delay="6500"/>
                            </p:stCondLst>
                            <p:childTnLst>
                              <p:par>
                                <p:cTn id="79" presetID="10"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childTnLst>
                                </p:cTn>
                              </p:par>
                            </p:childTnLst>
                          </p:cTn>
                        </p:par>
                        <p:par>
                          <p:cTn id="82" fill="hold">
                            <p:stCondLst>
                              <p:cond delay="7000"/>
                            </p:stCondLst>
                            <p:childTnLst>
                              <p:par>
                                <p:cTn id="83" presetID="1" presetClass="entr" presetSubtype="0" fill="hold" nodeType="after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childTnLst>
                          </p:cTn>
                        </p:par>
                        <p:par>
                          <p:cTn id="85" fill="hold">
                            <p:stCondLst>
                              <p:cond delay="7000"/>
                            </p:stCondLst>
                            <p:childTnLst>
                              <p:par>
                                <p:cTn id="86" presetID="10" presetClass="entr" presetSubtype="0" fill="hold" grpId="0" nodeType="after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fade">
                                      <p:cBhvr>
                                        <p:cTn id="8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1" grpId="0" animBg="1"/>
      <p:bldP spid="55" grpId="0" animBg="1"/>
      <p:bldP spid="104" grpId="0"/>
      <p:bldP spid="105" grpId="0"/>
      <p:bldP spid="106" grpId="0"/>
      <p:bldP spid="107" grpId="0"/>
      <p:bldP spid="1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3173" y="2294538"/>
            <a:ext cx="5665658" cy="4446831"/>
            <a:chOff x="2447527" y="1356846"/>
            <a:chExt cx="4250535" cy="3336153"/>
          </a:xfrm>
        </p:grpSpPr>
        <p:grpSp>
          <p:nvGrpSpPr>
            <p:cNvPr id="136" name="组合 135"/>
            <p:cNvGrpSpPr/>
            <p:nvPr/>
          </p:nvGrpSpPr>
          <p:grpSpPr>
            <a:xfrm>
              <a:off x="2447527" y="1356846"/>
              <a:ext cx="4250535" cy="3336153"/>
              <a:chOff x="1425599" y="85410"/>
              <a:chExt cx="7541974" cy="5918732"/>
            </a:xfrm>
          </p:grpSpPr>
          <p:grpSp>
            <p:nvGrpSpPr>
              <p:cNvPr id="137" name="组合 136"/>
              <p:cNvGrpSpPr/>
              <p:nvPr/>
            </p:nvGrpSpPr>
            <p:grpSpPr>
              <a:xfrm>
                <a:off x="4081886" y="85410"/>
                <a:ext cx="2225037" cy="3241314"/>
                <a:chOff x="3787142" y="1675007"/>
                <a:chExt cx="2225037" cy="3241314"/>
              </a:xfrm>
            </p:grpSpPr>
            <p:sp>
              <p:nvSpPr>
                <p:cNvPr id="158" name="任意多边形 157"/>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4189037" y="2074845"/>
                  <a:ext cx="1423797" cy="1423797"/>
                </a:xfrm>
                <a:prstGeom prst="ellipse">
                  <a:avLst/>
                </a:prstGeom>
                <a:solidFill>
                  <a:schemeClr val="accent2"/>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nvGrpSpPr>
            <p:grpSpPr>
              <a:xfrm>
                <a:off x="2750296" y="1426889"/>
                <a:ext cx="2225037" cy="3241314"/>
                <a:chOff x="3787142" y="1675007"/>
                <a:chExt cx="2225037" cy="3241314"/>
              </a:xfrm>
            </p:grpSpPr>
            <p:sp>
              <p:nvSpPr>
                <p:cNvPr id="154" name="任意多边形 153"/>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1425599" y="2762828"/>
                <a:ext cx="2225037" cy="3241314"/>
                <a:chOff x="3787142" y="1675007"/>
                <a:chExt cx="2225037" cy="3241314"/>
              </a:xfrm>
            </p:grpSpPr>
            <p:sp>
              <p:nvSpPr>
                <p:cNvPr id="150" name="任意多边形 149"/>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4189037" y="2074845"/>
                  <a:ext cx="1423797" cy="1423797"/>
                </a:xfrm>
                <a:prstGeom prst="ellipse">
                  <a:avLst/>
                </a:prstGeom>
                <a:solidFill>
                  <a:schemeClr val="tx2"/>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5419283" y="1426889"/>
                <a:ext cx="2225037" cy="3241314"/>
                <a:chOff x="3787142" y="1675007"/>
                <a:chExt cx="2225037" cy="3241314"/>
              </a:xfrm>
            </p:grpSpPr>
            <p:sp>
              <p:nvSpPr>
                <p:cNvPr id="146" name="任意多边形 145"/>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4189037" y="2074845"/>
                  <a:ext cx="1423797" cy="1423797"/>
                </a:xfrm>
                <a:prstGeom prst="ellipse">
                  <a:avLst/>
                </a:prstGeom>
                <a:solidFill>
                  <a:schemeClr val="accent3"/>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6742536" y="2762828"/>
                <a:ext cx="2225037" cy="3241314"/>
                <a:chOff x="3787142" y="1675007"/>
                <a:chExt cx="2225037" cy="3241314"/>
              </a:xfrm>
            </p:grpSpPr>
            <p:sp>
              <p:nvSpPr>
                <p:cNvPr id="142" name="任意多边形 141"/>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4189037" y="2074845"/>
                  <a:ext cx="1423797" cy="1423797"/>
                </a:xfrm>
                <a:prstGeom prst="ellipse">
                  <a:avLst/>
                </a:prstGeom>
                <a:solidFill>
                  <a:schemeClr val="accent4"/>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8" name="Freeform 19"/>
            <p:cNvSpPr/>
            <p:nvPr/>
          </p:nvSpPr>
          <p:spPr bwMode="auto">
            <a:xfrm>
              <a:off x="3728550" y="2530639"/>
              <a:ext cx="209358" cy="409823"/>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p:spPr>
          <p:txBody>
            <a:bodyPr vert="horz" wrap="square" lIns="68589" tIns="34295" rIns="68589" bIns="34295" numCol="1" anchor="t" anchorCtr="0" compatLnSpc="1"/>
            <a:lstStyle/>
            <a:p>
              <a:endParaRPr lang="zh-CN" altLang="en-US"/>
            </a:p>
          </p:txBody>
        </p:sp>
        <p:grpSp>
          <p:nvGrpSpPr>
            <p:cNvPr id="169" name="Group 22"/>
            <p:cNvGrpSpPr>
              <a:grpSpLocks noChangeAspect="1"/>
            </p:cNvGrpSpPr>
            <p:nvPr/>
          </p:nvGrpSpPr>
          <p:grpSpPr bwMode="auto">
            <a:xfrm>
              <a:off x="5913601" y="3334658"/>
              <a:ext cx="299799" cy="299839"/>
              <a:chOff x="3617" y="1935"/>
              <a:chExt cx="446" cy="446"/>
            </a:xfrm>
            <a:solidFill>
              <a:schemeClr val="bg1"/>
            </a:solidFill>
          </p:grpSpPr>
          <p:sp>
            <p:nvSpPr>
              <p:cNvPr id="170"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2" name="Freeform 28"/>
            <p:cNvSpPr>
              <a:spLocks noEditPoints="1"/>
            </p:cNvSpPr>
            <p:nvPr/>
          </p:nvSpPr>
          <p:spPr bwMode="auto">
            <a:xfrm>
              <a:off x="2856432" y="3292643"/>
              <a:ext cx="428557" cy="34718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p:spPr>
          <p:txBody>
            <a:bodyPr vert="horz" wrap="square" lIns="68589" tIns="34295" rIns="68589" bIns="34295" numCol="1" anchor="t" anchorCtr="0" compatLnSpc="1"/>
            <a:lstStyle/>
            <a:p>
              <a:endParaRPr lang="zh-CN" altLang="en-US"/>
            </a:p>
          </p:txBody>
        </p:sp>
        <p:grpSp>
          <p:nvGrpSpPr>
            <p:cNvPr id="173" name="Group 181"/>
            <p:cNvGrpSpPr>
              <a:grpSpLocks noChangeAspect="1"/>
            </p:cNvGrpSpPr>
            <p:nvPr/>
          </p:nvGrpSpPr>
          <p:grpSpPr bwMode="auto">
            <a:xfrm>
              <a:off x="4397856" y="1808475"/>
              <a:ext cx="367718" cy="365082"/>
              <a:chOff x="2160" y="2262"/>
              <a:chExt cx="411" cy="408"/>
            </a:xfrm>
            <a:solidFill>
              <a:schemeClr val="bg1"/>
            </a:solidFill>
            <a:effectLst/>
          </p:grpSpPr>
          <p:sp>
            <p:nvSpPr>
              <p:cNvPr id="174"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5"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0"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81" name="Group 198"/>
            <p:cNvGrpSpPr>
              <a:grpSpLocks noChangeAspect="1"/>
            </p:cNvGrpSpPr>
            <p:nvPr/>
          </p:nvGrpSpPr>
          <p:grpSpPr bwMode="auto">
            <a:xfrm>
              <a:off x="5131312" y="2591456"/>
              <a:ext cx="387759" cy="298241"/>
              <a:chOff x="2216" y="2944"/>
              <a:chExt cx="394" cy="303"/>
            </a:xfrm>
            <a:solidFill>
              <a:schemeClr val="bg1"/>
            </a:solidFill>
            <a:effectLst/>
          </p:grpSpPr>
          <p:sp>
            <p:nvSpPr>
              <p:cNvPr id="182" name="Line 203"/>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3" name="Line 204"/>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4" name="Freeform 205"/>
              <p:cNvSpPr>
                <a:spLocks noEditPoints="1"/>
              </p:cNvSpPr>
              <p:nvPr/>
            </p:nvSpPr>
            <p:spPr bwMode="auto">
              <a:xfrm>
                <a:off x="2216" y="2944"/>
                <a:ext cx="394" cy="303"/>
              </a:xfrm>
              <a:custGeom>
                <a:avLst/>
                <a:gdLst>
                  <a:gd name="T0" fmla="*/ 157 w 164"/>
                  <a:gd name="T1" fmla="*/ 12 h 126"/>
                  <a:gd name="T2" fmla="*/ 153 w 164"/>
                  <a:gd name="T3" fmla="*/ 7 h 126"/>
                  <a:gd name="T4" fmla="*/ 104 w 164"/>
                  <a:gd name="T5" fmla="*/ 0 h 126"/>
                  <a:gd name="T6" fmla="*/ 82 w 164"/>
                  <a:gd name="T7" fmla="*/ 10 h 126"/>
                  <a:gd name="T8" fmla="*/ 68 w 164"/>
                  <a:gd name="T9" fmla="*/ 1 h 126"/>
                  <a:gd name="T10" fmla="*/ 17 w 164"/>
                  <a:gd name="T11" fmla="*/ 6 h 126"/>
                  <a:gd name="T12" fmla="*/ 8 w 164"/>
                  <a:gd name="T13" fmla="*/ 10 h 126"/>
                  <a:gd name="T14" fmla="*/ 5 w 164"/>
                  <a:gd name="T15" fmla="*/ 12 h 126"/>
                  <a:gd name="T16" fmla="*/ 0 w 164"/>
                  <a:gd name="T17" fmla="*/ 83 h 126"/>
                  <a:gd name="T18" fmla="*/ 4 w 164"/>
                  <a:gd name="T19" fmla="*/ 120 h 126"/>
                  <a:gd name="T20" fmla="*/ 56 w 164"/>
                  <a:gd name="T21" fmla="*/ 120 h 126"/>
                  <a:gd name="T22" fmla="*/ 63 w 164"/>
                  <a:gd name="T23" fmla="*/ 120 h 126"/>
                  <a:gd name="T24" fmla="*/ 71 w 164"/>
                  <a:gd name="T25" fmla="*/ 126 h 126"/>
                  <a:gd name="T26" fmla="*/ 91 w 164"/>
                  <a:gd name="T27" fmla="*/ 126 h 126"/>
                  <a:gd name="T28" fmla="*/ 98 w 164"/>
                  <a:gd name="T29" fmla="*/ 123 h 126"/>
                  <a:gd name="T30" fmla="*/ 100 w 164"/>
                  <a:gd name="T31" fmla="*/ 120 h 126"/>
                  <a:gd name="T32" fmla="*/ 145 w 164"/>
                  <a:gd name="T33" fmla="*/ 120 h 126"/>
                  <a:gd name="T34" fmla="*/ 164 w 164"/>
                  <a:gd name="T35" fmla="*/ 114 h 126"/>
                  <a:gd name="T36" fmla="*/ 164 w 164"/>
                  <a:gd name="T37" fmla="*/ 21 h 126"/>
                  <a:gd name="T38" fmla="*/ 68 w 164"/>
                  <a:gd name="T39" fmla="*/ 113 h 126"/>
                  <a:gd name="T40" fmla="*/ 12 w 164"/>
                  <a:gd name="T41" fmla="*/ 107 h 126"/>
                  <a:gd name="T42" fmla="*/ 40 w 164"/>
                  <a:gd name="T43" fmla="*/ 101 h 126"/>
                  <a:gd name="T44" fmla="*/ 77 w 164"/>
                  <a:gd name="T45" fmla="*/ 109 h 126"/>
                  <a:gd name="T46" fmla="*/ 79 w 164"/>
                  <a:gd name="T47" fmla="*/ 17 h 126"/>
                  <a:gd name="T48" fmla="*/ 79 w 164"/>
                  <a:gd name="T49" fmla="*/ 98 h 126"/>
                  <a:gd name="T50" fmla="*/ 65 w 164"/>
                  <a:gd name="T51" fmla="*/ 94 h 126"/>
                  <a:gd name="T52" fmla="*/ 12 w 164"/>
                  <a:gd name="T53" fmla="*/ 100 h 126"/>
                  <a:gd name="T54" fmla="*/ 12 w 164"/>
                  <a:gd name="T55" fmla="*/ 13 h 126"/>
                  <a:gd name="T56" fmla="*/ 15 w 164"/>
                  <a:gd name="T57" fmla="*/ 11 h 126"/>
                  <a:gd name="T58" fmla="*/ 43 w 164"/>
                  <a:gd name="T59" fmla="*/ 6 h 126"/>
                  <a:gd name="T60" fmla="*/ 76 w 164"/>
                  <a:gd name="T61" fmla="*/ 10 h 126"/>
                  <a:gd name="T62" fmla="*/ 79 w 164"/>
                  <a:gd name="T63" fmla="*/ 17 h 126"/>
                  <a:gd name="T64" fmla="*/ 85 w 164"/>
                  <a:gd name="T65" fmla="*/ 40 h 126"/>
                  <a:gd name="T66" fmla="*/ 85 w 164"/>
                  <a:gd name="T67" fmla="*/ 14 h 126"/>
                  <a:gd name="T68" fmla="*/ 90 w 164"/>
                  <a:gd name="T69" fmla="*/ 8 h 126"/>
                  <a:gd name="T70" fmla="*/ 94 w 164"/>
                  <a:gd name="T71" fmla="*/ 43 h 126"/>
                  <a:gd name="T72" fmla="*/ 102 w 164"/>
                  <a:gd name="T73" fmla="*/ 43 h 126"/>
                  <a:gd name="T74" fmla="*/ 107 w 164"/>
                  <a:gd name="T75" fmla="*/ 5 h 126"/>
                  <a:gd name="T76" fmla="*/ 152 w 164"/>
                  <a:gd name="T77" fmla="*/ 11 h 126"/>
                  <a:gd name="T78" fmla="*/ 152 w 164"/>
                  <a:gd name="T79" fmla="*/ 15 h 126"/>
                  <a:gd name="T80" fmla="*/ 152 w 164"/>
                  <a:gd name="T81" fmla="*/ 100 h 126"/>
                  <a:gd name="T82" fmla="*/ 100 w 164"/>
                  <a:gd name="T83" fmla="*/ 94 h 126"/>
                  <a:gd name="T84" fmla="*/ 96 w 164"/>
                  <a:gd name="T85" fmla="*/ 113 h 126"/>
                  <a:gd name="T86" fmla="*/ 97 w 164"/>
                  <a:gd name="T87" fmla="*/ 101 h 126"/>
                  <a:gd name="T88" fmla="*/ 147 w 164"/>
                  <a:gd name="T89" fmla="*/ 106 h 126"/>
                  <a:gd name="T90" fmla="*/ 153 w 164"/>
                  <a:gd name="T91"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126">
                    <a:moveTo>
                      <a:pt x="159" y="12"/>
                    </a:moveTo>
                    <a:cubicBezTo>
                      <a:pt x="159" y="12"/>
                      <a:pt x="158" y="12"/>
                      <a:pt x="157" y="12"/>
                    </a:cubicBezTo>
                    <a:cubicBezTo>
                      <a:pt x="156" y="12"/>
                      <a:pt x="156" y="12"/>
                      <a:pt x="156" y="11"/>
                    </a:cubicBezTo>
                    <a:cubicBezTo>
                      <a:pt x="156" y="9"/>
                      <a:pt x="155" y="8"/>
                      <a:pt x="153" y="7"/>
                    </a:cubicBezTo>
                    <a:cubicBezTo>
                      <a:pt x="146" y="6"/>
                      <a:pt x="138" y="4"/>
                      <a:pt x="131" y="3"/>
                    </a:cubicBezTo>
                    <a:cubicBezTo>
                      <a:pt x="122" y="2"/>
                      <a:pt x="113" y="0"/>
                      <a:pt x="104" y="0"/>
                    </a:cubicBezTo>
                    <a:cubicBezTo>
                      <a:pt x="100" y="0"/>
                      <a:pt x="95" y="1"/>
                      <a:pt x="92" y="2"/>
                    </a:cubicBezTo>
                    <a:cubicBezTo>
                      <a:pt x="88" y="3"/>
                      <a:pt x="85" y="7"/>
                      <a:pt x="82" y="10"/>
                    </a:cubicBezTo>
                    <a:cubicBezTo>
                      <a:pt x="80" y="8"/>
                      <a:pt x="78" y="6"/>
                      <a:pt x="76" y="4"/>
                    </a:cubicBezTo>
                    <a:cubicBezTo>
                      <a:pt x="73" y="2"/>
                      <a:pt x="71" y="2"/>
                      <a:pt x="68" y="1"/>
                    </a:cubicBezTo>
                    <a:cubicBezTo>
                      <a:pt x="62" y="0"/>
                      <a:pt x="56" y="0"/>
                      <a:pt x="50" y="1"/>
                    </a:cubicBezTo>
                    <a:cubicBezTo>
                      <a:pt x="39" y="2"/>
                      <a:pt x="28" y="4"/>
                      <a:pt x="17" y="6"/>
                    </a:cubicBezTo>
                    <a:cubicBezTo>
                      <a:pt x="14" y="7"/>
                      <a:pt x="12" y="7"/>
                      <a:pt x="10" y="7"/>
                    </a:cubicBezTo>
                    <a:cubicBezTo>
                      <a:pt x="8" y="8"/>
                      <a:pt x="8" y="9"/>
                      <a:pt x="8" y="10"/>
                    </a:cubicBezTo>
                    <a:cubicBezTo>
                      <a:pt x="8" y="12"/>
                      <a:pt x="8" y="12"/>
                      <a:pt x="8" y="12"/>
                    </a:cubicBezTo>
                    <a:cubicBezTo>
                      <a:pt x="7" y="12"/>
                      <a:pt x="6" y="12"/>
                      <a:pt x="5" y="12"/>
                    </a:cubicBezTo>
                    <a:cubicBezTo>
                      <a:pt x="1" y="12"/>
                      <a:pt x="0" y="15"/>
                      <a:pt x="0" y="19"/>
                    </a:cubicBezTo>
                    <a:cubicBezTo>
                      <a:pt x="0" y="43"/>
                      <a:pt x="0" y="59"/>
                      <a:pt x="0" y="83"/>
                    </a:cubicBezTo>
                    <a:cubicBezTo>
                      <a:pt x="0" y="93"/>
                      <a:pt x="0" y="103"/>
                      <a:pt x="0" y="113"/>
                    </a:cubicBezTo>
                    <a:cubicBezTo>
                      <a:pt x="0" y="116"/>
                      <a:pt x="0" y="120"/>
                      <a:pt x="4" y="120"/>
                    </a:cubicBezTo>
                    <a:cubicBezTo>
                      <a:pt x="8" y="120"/>
                      <a:pt x="12" y="120"/>
                      <a:pt x="15" y="120"/>
                    </a:cubicBezTo>
                    <a:cubicBezTo>
                      <a:pt x="29" y="120"/>
                      <a:pt x="42" y="120"/>
                      <a:pt x="56" y="120"/>
                    </a:cubicBezTo>
                    <a:cubicBezTo>
                      <a:pt x="58" y="120"/>
                      <a:pt x="60" y="120"/>
                      <a:pt x="62" y="120"/>
                    </a:cubicBezTo>
                    <a:cubicBezTo>
                      <a:pt x="62" y="120"/>
                      <a:pt x="63" y="120"/>
                      <a:pt x="63" y="120"/>
                    </a:cubicBezTo>
                    <a:cubicBezTo>
                      <a:pt x="65" y="120"/>
                      <a:pt x="65" y="121"/>
                      <a:pt x="65" y="122"/>
                    </a:cubicBezTo>
                    <a:cubicBezTo>
                      <a:pt x="66" y="125"/>
                      <a:pt x="69" y="126"/>
                      <a:pt x="71" y="126"/>
                    </a:cubicBezTo>
                    <a:cubicBezTo>
                      <a:pt x="74" y="126"/>
                      <a:pt x="77" y="126"/>
                      <a:pt x="80" y="126"/>
                    </a:cubicBezTo>
                    <a:cubicBezTo>
                      <a:pt x="84" y="126"/>
                      <a:pt x="87" y="126"/>
                      <a:pt x="91" y="126"/>
                    </a:cubicBezTo>
                    <a:cubicBezTo>
                      <a:pt x="92" y="126"/>
                      <a:pt x="95" y="126"/>
                      <a:pt x="96" y="125"/>
                    </a:cubicBezTo>
                    <a:cubicBezTo>
                      <a:pt x="97" y="125"/>
                      <a:pt x="98" y="124"/>
                      <a:pt x="98" y="123"/>
                    </a:cubicBezTo>
                    <a:cubicBezTo>
                      <a:pt x="99" y="122"/>
                      <a:pt x="98" y="121"/>
                      <a:pt x="99" y="120"/>
                    </a:cubicBezTo>
                    <a:cubicBezTo>
                      <a:pt x="100" y="120"/>
                      <a:pt x="100" y="120"/>
                      <a:pt x="100" y="120"/>
                    </a:cubicBezTo>
                    <a:cubicBezTo>
                      <a:pt x="102" y="120"/>
                      <a:pt x="104" y="120"/>
                      <a:pt x="105" y="120"/>
                    </a:cubicBezTo>
                    <a:cubicBezTo>
                      <a:pt x="118" y="120"/>
                      <a:pt x="132" y="120"/>
                      <a:pt x="145" y="120"/>
                    </a:cubicBezTo>
                    <a:cubicBezTo>
                      <a:pt x="149" y="120"/>
                      <a:pt x="154" y="120"/>
                      <a:pt x="159" y="120"/>
                    </a:cubicBezTo>
                    <a:cubicBezTo>
                      <a:pt x="162" y="120"/>
                      <a:pt x="164" y="118"/>
                      <a:pt x="164" y="114"/>
                    </a:cubicBezTo>
                    <a:cubicBezTo>
                      <a:pt x="164" y="105"/>
                      <a:pt x="164" y="96"/>
                      <a:pt x="164" y="87"/>
                    </a:cubicBezTo>
                    <a:cubicBezTo>
                      <a:pt x="164" y="62"/>
                      <a:pt x="164" y="46"/>
                      <a:pt x="164" y="21"/>
                    </a:cubicBezTo>
                    <a:cubicBezTo>
                      <a:pt x="164" y="17"/>
                      <a:pt x="164" y="12"/>
                      <a:pt x="159" y="12"/>
                    </a:cubicBezTo>
                    <a:close/>
                    <a:moveTo>
                      <a:pt x="68" y="113"/>
                    </a:moveTo>
                    <a:cubicBezTo>
                      <a:pt x="49" y="113"/>
                      <a:pt x="30" y="113"/>
                      <a:pt x="10" y="113"/>
                    </a:cubicBezTo>
                    <a:cubicBezTo>
                      <a:pt x="11" y="112"/>
                      <a:pt x="11" y="107"/>
                      <a:pt x="12" y="107"/>
                    </a:cubicBezTo>
                    <a:cubicBezTo>
                      <a:pt x="13" y="106"/>
                      <a:pt x="15" y="106"/>
                      <a:pt x="16" y="106"/>
                    </a:cubicBezTo>
                    <a:cubicBezTo>
                      <a:pt x="24" y="104"/>
                      <a:pt x="32" y="102"/>
                      <a:pt x="40" y="101"/>
                    </a:cubicBezTo>
                    <a:cubicBezTo>
                      <a:pt x="49" y="100"/>
                      <a:pt x="58" y="98"/>
                      <a:pt x="66" y="101"/>
                    </a:cubicBezTo>
                    <a:cubicBezTo>
                      <a:pt x="71" y="102"/>
                      <a:pt x="75" y="105"/>
                      <a:pt x="77" y="109"/>
                    </a:cubicBezTo>
                    <a:cubicBezTo>
                      <a:pt x="74" y="109"/>
                      <a:pt x="70" y="111"/>
                      <a:pt x="68" y="113"/>
                    </a:cubicBezTo>
                    <a:close/>
                    <a:moveTo>
                      <a:pt x="79" y="17"/>
                    </a:moveTo>
                    <a:cubicBezTo>
                      <a:pt x="79" y="22"/>
                      <a:pt x="79" y="20"/>
                      <a:pt x="79" y="25"/>
                    </a:cubicBezTo>
                    <a:cubicBezTo>
                      <a:pt x="79" y="50"/>
                      <a:pt x="79" y="73"/>
                      <a:pt x="79" y="98"/>
                    </a:cubicBezTo>
                    <a:cubicBezTo>
                      <a:pt x="79" y="100"/>
                      <a:pt x="79" y="101"/>
                      <a:pt x="79" y="102"/>
                    </a:cubicBezTo>
                    <a:cubicBezTo>
                      <a:pt x="75" y="99"/>
                      <a:pt x="70" y="95"/>
                      <a:pt x="65" y="94"/>
                    </a:cubicBezTo>
                    <a:cubicBezTo>
                      <a:pt x="59" y="93"/>
                      <a:pt x="53" y="93"/>
                      <a:pt x="46" y="94"/>
                    </a:cubicBezTo>
                    <a:cubicBezTo>
                      <a:pt x="35" y="95"/>
                      <a:pt x="23" y="97"/>
                      <a:pt x="12" y="100"/>
                    </a:cubicBezTo>
                    <a:cubicBezTo>
                      <a:pt x="12" y="79"/>
                      <a:pt x="12" y="57"/>
                      <a:pt x="12" y="36"/>
                    </a:cubicBezTo>
                    <a:cubicBezTo>
                      <a:pt x="12" y="25"/>
                      <a:pt x="12" y="23"/>
                      <a:pt x="12" y="13"/>
                    </a:cubicBezTo>
                    <a:cubicBezTo>
                      <a:pt x="12" y="12"/>
                      <a:pt x="12" y="11"/>
                      <a:pt x="12" y="11"/>
                    </a:cubicBezTo>
                    <a:cubicBezTo>
                      <a:pt x="13" y="11"/>
                      <a:pt x="14" y="11"/>
                      <a:pt x="15" y="11"/>
                    </a:cubicBezTo>
                    <a:cubicBezTo>
                      <a:pt x="17" y="10"/>
                      <a:pt x="20" y="10"/>
                      <a:pt x="22" y="10"/>
                    </a:cubicBezTo>
                    <a:cubicBezTo>
                      <a:pt x="29" y="8"/>
                      <a:pt x="36" y="7"/>
                      <a:pt x="43" y="6"/>
                    </a:cubicBezTo>
                    <a:cubicBezTo>
                      <a:pt x="49" y="6"/>
                      <a:pt x="55" y="5"/>
                      <a:pt x="61" y="5"/>
                    </a:cubicBezTo>
                    <a:cubicBezTo>
                      <a:pt x="67" y="5"/>
                      <a:pt x="72" y="6"/>
                      <a:pt x="76" y="10"/>
                    </a:cubicBezTo>
                    <a:cubicBezTo>
                      <a:pt x="78" y="11"/>
                      <a:pt x="79" y="12"/>
                      <a:pt x="79" y="13"/>
                    </a:cubicBezTo>
                    <a:cubicBezTo>
                      <a:pt x="79" y="15"/>
                      <a:pt x="79" y="16"/>
                      <a:pt x="79" y="17"/>
                    </a:cubicBezTo>
                    <a:close/>
                    <a:moveTo>
                      <a:pt x="85" y="103"/>
                    </a:moveTo>
                    <a:cubicBezTo>
                      <a:pt x="85" y="82"/>
                      <a:pt x="85" y="61"/>
                      <a:pt x="85" y="40"/>
                    </a:cubicBezTo>
                    <a:cubicBezTo>
                      <a:pt x="85" y="31"/>
                      <a:pt x="85" y="31"/>
                      <a:pt x="85" y="22"/>
                    </a:cubicBezTo>
                    <a:cubicBezTo>
                      <a:pt x="85" y="19"/>
                      <a:pt x="85" y="17"/>
                      <a:pt x="85" y="14"/>
                    </a:cubicBezTo>
                    <a:cubicBezTo>
                      <a:pt x="85" y="14"/>
                      <a:pt x="85" y="13"/>
                      <a:pt x="85" y="13"/>
                    </a:cubicBezTo>
                    <a:cubicBezTo>
                      <a:pt x="85" y="11"/>
                      <a:pt x="89" y="9"/>
                      <a:pt x="90" y="8"/>
                    </a:cubicBezTo>
                    <a:cubicBezTo>
                      <a:pt x="90" y="23"/>
                      <a:pt x="90" y="30"/>
                      <a:pt x="90" y="45"/>
                    </a:cubicBezTo>
                    <a:cubicBezTo>
                      <a:pt x="91" y="44"/>
                      <a:pt x="92" y="44"/>
                      <a:pt x="94" y="43"/>
                    </a:cubicBezTo>
                    <a:cubicBezTo>
                      <a:pt x="95" y="42"/>
                      <a:pt x="97" y="40"/>
                      <a:pt x="98" y="40"/>
                    </a:cubicBezTo>
                    <a:cubicBezTo>
                      <a:pt x="99" y="40"/>
                      <a:pt x="101" y="42"/>
                      <a:pt x="102" y="43"/>
                    </a:cubicBezTo>
                    <a:cubicBezTo>
                      <a:pt x="104" y="44"/>
                      <a:pt x="105" y="44"/>
                      <a:pt x="107" y="45"/>
                    </a:cubicBezTo>
                    <a:cubicBezTo>
                      <a:pt x="107" y="29"/>
                      <a:pt x="107" y="21"/>
                      <a:pt x="107" y="5"/>
                    </a:cubicBezTo>
                    <a:cubicBezTo>
                      <a:pt x="119" y="6"/>
                      <a:pt x="132" y="8"/>
                      <a:pt x="145" y="10"/>
                    </a:cubicBezTo>
                    <a:cubicBezTo>
                      <a:pt x="147" y="11"/>
                      <a:pt x="150" y="11"/>
                      <a:pt x="152" y="11"/>
                    </a:cubicBezTo>
                    <a:cubicBezTo>
                      <a:pt x="152" y="12"/>
                      <a:pt x="152" y="12"/>
                      <a:pt x="152" y="13"/>
                    </a:cubicBezTo>
                    <a:cubicBezTo>
                      <a:pt x="152" y="14"/>
                      <a:pt x="152" y="14"/>
                      <a:pt x="152" y="15"/>
                    </a:cubicBezTo>
                    <a:cubicBezTo>
                      <a:pt x="152" y="26"/>
                      <a:pt x="152" y="28"/>
                      <a:pt x="152" y="39"/>
                    </a:cubicBezTo>
                    <a:cubicBezTo>
                      <a:pt x="152" y="59"/>
                      <a:pt x="152" y="79"/>
                      <a:pt x="152" y="100"/>
                    </a:cubicBezTo>
                    <a:cubicBezTo>
                      <a:pt x="141" y="97"/>
                      <a:pt x="129" y="95"/>
                      <a:pt x="117" y="94"/>
                    </a:cubicBezTo>
                    <a:cubicBezTo>
                      <a:pt x="112" y="93"/>
                      <a:pt x="105" y="93"/>
                      <a:pt x="100" y="94"/>
                    </a:cubicBezTo>
                    <a:cubicBezTo>
                      <a:pt x="94" y="95"/>
                      <a:pt x="89" y="99"/>
                      <a:pt x="85" y="103"/>
                    </a:cubicBezTo>
                    <a:close/>
                    <a:moveTo>
                      <a:pt x="96" y="113"/>
                    </a:moveTo>
                    <a:cubicBezTo>
                      <a:pt x="93" y="111"/>
                      <a:pt x="90" y="109"/>
                      <a:pt x="87" y="109"/>
                    </a:cubicBezTo>
                    <a:cubicBezTo>
                      <a:pt x="88" y="105"/>
                      <a:pt x="93" y="103"/>
                      <a:pt x="97" y="101"/>
                    </a:cubicBezTo>
                    <a:cubicBezTo>
                      <a:pt x="105" y="98"/>
                      <a:pt x="115" y="100"/>
                      <a:pt x="124" y="101"/>
                    </a:cubicBezTo>
                    <a:cubicBezTo>
                      <a:pt x="131" y="102"/>
                      <a:pt x="139" y="104"/>
                      <a:pt x="147" y="106"/>
                    </a:cubicBezTo>
                    <a:cubicBezTo>
                      <a:pt x="149" y="106"/>
                      <a:pt x="150" y="106"/>
                      <a:pt x="152" y="107"/>
                    </a:cubicBezTo>
                    <a:cubicBezTo>
                      <a:pt x="152" y="107"/>
                      <a:pt x="153" y="112"/>
                      <a:pt x="153" y="113"/>
                    </a:cubicBezTo>
                    <a:cubicBezTo>
                      <a:pt x="134" y="113"/>
                      <a:pt x="115" y="113"/>
                      <a:pt x="96"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5" name="Freeform 206"/>
              <p:cNvSpPr/>
              <p:nvPr/>
            </p:nvSpPr>
            <p:spPr bwMode="auto">
              <a:xfrm>
                <a:off x="2420" y="3189"/>
                <a:ext cx="3"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6" name="Freeform 207"/>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7" name="Freeform 208"/>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88" name="组合 187"/>
          <p:cNvGrpSpPr/>
          <p:nvPr/>
        </p:nvGrpSpPr>
        <p:grpSpPr>
          <a:xfrm>
            <a:off x="1318298" y="3818990"/>
            <a:ext cx="2219749" cy="968281"/>
            <a:chOff x="3616333" y="5070670"/>
            <a:chExt cx="2220039" cy="968282"/>
          </a:xfrm>
        </p:grpSpPr>
        <p:grpSp>
          <p:nvGrpSpPr>
            <p:cNvPr id="189" name="组合 188"/>
            <p:cNvGrpSpPr/>
            <p:nvPr/>
          </p:nvGrpSpPr>
          <p:grpSpPr>
            <a:xfrm>
              <a:off x="3616333" y="5070670"/>
              <a:ext cx="1000117" cy="836213"/>
              <a:chOff x="3521074" y="5204020"/>
              <a:chExt cx="1000117" cy="836213"/>
            </a:xfrm>
          </p:grpSpPr>
          <p:sp>
            <p:nvSpPr>
              <p:cNvPr id="193" name="文本框 91"/>
              <p:cNvSpPr txBox="1"/>
              <p:nvPr/>
            </p:nvSpPr>
            <p:spPr>
              <a:xfrm>
                <a:off x="3521074" y="5204020"/>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04</a:t>
                </a:r>
                <a:endParaRPr lang="zh-CN" altLang="en-US" sz="3600" dirty="0">
                  <a:solidFill>
                    <a:schemeClr val="accent1"/>
                  </a:solidFill>
                  <a:latin typeface="Impact" panose="020B0806030902050204" pitchFamily="34" charset="0"/>
                </a:endParaRPr>
              </a:p>
            </p:txBody>
          </p:sp>
          <p:sp>
            <p:nvSpPr>
              <p:cNvPr id="194" name="文本框 92"/>
              <p:cNvSpPr txBox="1"/>
              <p:nvPr/>
            </p:nvSpPr>
            <p:spPr>
              <a:xfrm>
                <a:off x="3595694" y="5778623"/>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0" name="组合 189"/>
            <p:cNvGrpSpPr/>
            <p:nvPr/>
          </p:nvGrpSpPr>
          <p:grpSpPr>
            <a:xfrm>
              <a:off x="4317206" y="5191936"/>
              <a:ext cx="1519166" cy="847016"/>
              <a:chOff x="4420271" y="5132049"/>
              <a:chExt cx="1519166" cy="847016"/>
            </a:xfrm>
          </p:grpSpPr>
          <p:sp>
            <p:nvSpPr>
              <p:cNvPr id="191" name="文本框 89"/>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领导力</a:t>
                </a:r>
              </a:p>
            </p:txBody>
          </p:sp>
          <p:sp>
            <p:nvSpPr>
              <p:cNvPr id="192" name="文本框 90"/>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195" name="组合 194"/>
          <p:cNvGrpSpPr/>
          <p:nvPr/>
        </p:nvGrpSpPr>
        <p:grpSpPr>
          <a:xfrm>
            <a:off x="2638468" y="2571231"/>
            <a:ext cx="2219749" cy="918503"/>
            <a:chOff x="3616333" y="5120447"/>
            <a:chExt cx="2220039" cy="918505"/>
          </a:xfrm>
        </p:grpSpPr>
        <p:grpSp>
          <p:nvGrpSpPr>
            <p:cNvPr id="196" name="组合 195"/>
            <p:cNvGrpSpPr/>
            <p:nvPr/>
          </p:nvGrpSpPr>
          <p:grpSpPr>
            <a:xfrm>
              <a:off x="3616333" y="5120447"/>
              <a:ext cx="1000117" cy="786437"/>
              <a:chOff x="3521074" y="5253797"/>
              <a:chExt cx="1000117" cy="786437"/>
            </a:xfrm>
          </p:grpSpPr>
          <p:sp>
            <p:nvSpPr>
              <p:cNvPr id="200" name="文本框 98"/>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02</a:t>
                </a:r>
                <a:endParaRPr lang="zh-CN" altLang="en-US" sz="3600" dirty="0">
                  <a:solidFill>
                    <a:schemeClr val="accent1"/>
                  </a:solidFill>
                  <a:latin typeface="Impact" panose="020B0806030902050204" pitchFamily="34" charset="0"/>
                </a:endParaRPr>
              </a:p>
            </p:txBody>
          </p:sp>
          <p:sp>
            <p:nvSpPr>
              <p:cNvPr id="201" name="文本框 99"/>
              <p:cNvSpPr txBox="1"/>
              <p:nvPr/>
            </p:nvSpPr>
            <p:spPr>
              <a:xfrm>
                <a:off x="3523274" y="5778624"/>
                <a:ext cx="901923"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7" name="组合 196"/>
            <p:cNvGrpSpPr/>
            <p:nvPr/>
          </p:nvGrpSpPr>
          <p:grpSpPr>
            <a:xfrm>
              <a:off x="4317206" y="5191936"/>
              <a:ext cx="1519166" cy="847016"/>
              <a:chOff x="4420271" y="5132049"/>
              <a:chExt cx="1519166" cy="847016"/>
            </a:xfrm>
          </p:grpSpPr>
          <p:sp>
            <p:nvSpPr>
              <p:cNvPr id="198" name="文本框 96"/>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执行力</a:t>
                </a:r>
              </a:p>
            </p:txBody>
          </p:sp>
          <p:sp>
            <p:nvSpPr>
              <p:cNvPr id="199" name="文本框 97"/>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202" name="组合 201"/>
          <p:cNvGrpSpPr/>
          <p:nvPr/>
        </p:nvGrpSpPr>
        <p:grpSpPr>
          <a:xfrm>
            <a:off x="4944224" y="1269716"/>
            <a:ext cx="2219749" cy="935148"/>
            <a:chOff x="3616333" y="5103803"/>
            <a:chExt cx="2220039" cy="935149"/>
          </a:xfrm>
        </p:grpSpPr>
        <p:grpSp>
          <p:nvGrpSpPr>
            <p:cNvPr id="203" name="组合 202"/>
            <p:cNvGrpSpPr/>
            <p:nvPr/>
          </p:nvGrpSpPr>
          <p:grpSpPr>
            <a:xfrm>
              <a:off x="3616333" y="5103803"/>
              <a:ext cx="1000117" cy="803080"/>
              <a:chOff x="3521074" y="5237153"/>
              <a:chExt cx="1000117" cy="803080"/>
            </a:xfrm>
          </p:grpSpPr>
          <p:sp>
            <p:nvSpPr>
              <p:cNvPr id="207" name="文本框 105"/>
              <p:cNvSpPr txBox="1"/>
              <p:nvPr/>
            </p:nvSpPr>
            <p:spPr>
              <a:xfrm>
                <a:off x="3521074" y="5237153"/>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01</a:t>
                </a:r>
                <a:endParaRPr lang="zh-CN" altLang="en-US" sz="3600" dirty="0">
                  <a:solidFill>
                    <a:schemeClr val="accent1"/>
                  </a:solidFill>
                  <a:latin typeface="Impact" panose="020B0806030902050204" pitchFamily="34" charset="0"/>
                </a:endParaRPr>
              </a:p>
            </p:txBody>
          </p:sp>
          <p:sp>
            <p:nvSpPr>
              <p:cNvPr id="208" name="文本框 106"/>
              <p:cNvSpPr txBox="1"/>
              <p:nvPr/>
            </p:nvSpPr>
            <p:spPr>
              <a:xfrm>
                <a:off x="3537221" y="5778623"/>
                <a:ext cx="918718"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04" name="组合 203"/>
            <p:cNvGrpSpPr/>
            <p:nvPr/>
          </p:nvGrpSpPr>
          <p:grpSpPr>
            <a:xfrm>
              <a:off x="4317206" y="5191936"/>
              <a:ext cx="1519166" cy="847016"/>
              <a:chOff x="4420271" y="5132049"/>
              <a:chExt cx="1519166" cy="847016"/>
            </a:xfrm>
          </p:grpSpPr>
          <p:sp>
            <p:nvSpPr>
              <p:cNvPr id="205" name="文本框 103"/>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团队合作</a:t>
                </a:r>
              </a:p>
            </p:txBody>
          </p:sp>
          <p:sp>
            <p:nvSpPr>
              <p:cNvPr id="206" name="文本框 104"/>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209" name="组合 208"/>
          <p:cNvGrpSpPr/>
          <p:nvPr/>
        </p:nvGrpSpPr>
        <p:grpSpPr>
          <a:xfrm>
            <a:off x="7399654" y="2571231"/>
            <a:ext cx="2219749" cy="918503"/>
            <a:chOff x="3616333" y="5120447"/>
            <a:chExt cx="2220039" cy="918505"/>
          </a:xfrm>
        </p:grpSpPr>
        <p:grpSp>
          <p:nvGrpSpPr>
            <p:cNvPr id="210" name="组合 209"/>
            <p:cNvGrpSpPr/>
            <p:nvPr/>
          </p:nvGrpSpPr>
          <p:grpSpPr>
            <a:xfrm>
              <a:off x="3616333" y="5120447"/>
              <a:ext cx="1000117" cy="786437"/>
              <a:chOff x="3521074" y="5253797"/>
              <a:chExt cx="1000117" cy="786437"/>
            </a:xfrm>
          </p:grpSpPr>
          <p:sp>
            <p:nvSpPr>
              <p:cNvPr id="214" name="文本框 112"/>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03</a:t>
                </a:r>
                <a:endParaRPr lang="zh-CN" altLang="en-US" sz="3600" dirty="0">
                  <a:solidFill>
                    <a:schemeClr val="accent1"/>
                  </a:solidFill>
                  <a:latin typeface="Impact" panose="020B0806030902050204" pitchFamily="34" charset="0"/>
                </a:endParaRPr>
              </a:p>
            </p:txBody>
          </p:sp>
          <p:sp>
            <p:nvSpPr>
              <p:cNvPr id="215" name="文本框 113"/>
              <p:cNvSpPr txBox="1"/>
              <p:nvPr/>
            </p:nvSpPr>
            <p:spPr>
              <a:xfrm>
                <a:off x="3600414" y="5778624"/>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1" name="组合 210"/>
            <p:cNvGrpSpPr/>
            <p:nvPr/>
          </p:nvGrpSpPr>
          <p:grpSpPr>
            <a:xfrm>
              <a:off x="4317206" y="5191936"/>
              <a:ext cx="1519166" cy="847016"/>
              <a:chOff x="4420271" y="5132049"/>
              <a:chExt cx="1519166" cy="847016"/>
            </a:xfrm>
          </p:grpSpPr>
          <p:sp>
            <p:nvSpPr>
              <p:cNvPr id="212" name="文本框 110"/>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协调能力</a:t>
                </a:r>
              </a:p>
            </p:txBody>
          </p:sp>
          <p:sp>
            <p:nvSpPr>
              <p:cNvPr id="213" name="文本框 111"/>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216" name="组合 215"/>
          <p:cNvGrpSpPr/>
          <p:nvPr/>
        </p:nvGrpSpPr>
        <p:grpSpPr>
          <a:xfrm>
            <a:off x="8479735" y="3914969"/>
            <a:ext cx="2219749" cy="872299"/>
            <a:chOff x="3616333" y="5166652"/>
            <a:chExt cx="2220039" cy="872300"/>
          </a:xfrm>
        </p:grpSpPr>
        <p:grpSp>
          <p:nvGrpSpPr>
            <p:cNvPr id="217" name="组合 216"/>
            <p:cNvGrpSpPr/>
            <p:nvPr/>
          </p:nvGrpSpPr>
          <p:grpSpPr>
            <a:xfrm>
              <a:off x="3616333" y="5166652"/>
              <a:ext cx="1000117" cy="740229"/>
              <a:chOff x="3521074" y="5300002"/>
              <a:chExt cx="1000117" cy="740229"/>
            </a:xfrm>
          </p:grpSpPr>
          <p:sp>
            <p:nvSpPr>
              <p:cNvPr id="221" name="文本框 119"/>
              <p:cNvSpPr txBox="1"/>
              <p:nvPr/>
            </p:nvSpPr>
            <p:spPr>
              <a:xfrm>
                <a:off x="3521074" y="5300002"/>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05</a:t>
                </a:r>
                <a:endParaRPr lang="zh-CN" altLang="en-US" sz="3600" dirty="0">
                  <a:solidFill>
                    <a:schemeClr val="accent1"/>
                  </a:solidFill>
                  <a:latin typeface="Impact" panose="020B0806030902050204" pitchFamily="34" charset="0"/>
                </a:endParaRPr>
              </a:p>
            </p:txBody>
          </p:sp>
          <p:sp>
            <p:nvSpPr>
              <p:cNvPr id="222" name="文本框 120"/>
              <p:cNvSpPr txBox="1"/>
              <p:nvPr/>
            </p:nvSpPr>
            <p:spPr>
              <a:xfrm>
                <a:off x="3550873" y="5778621"/>
                <a:ext cx="818719"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8" name="组合 217"/>
            <p:cNvGrpSpPr/>
            <p:nvPr/>
          </p:nvGrpSpPr>
          <p:grpSpPr>
            <a:xfrm>
              <a:off x="4317206" y="5191936"/>
              <a:ext cx="1519166" cy="847016"/>
              <a:chOff x="4420271" y="5132049"/>
              <a:chExt cx="1519166" cy="847016"/>
            </a:xfrm>
          </p:grpSpPr>
          <p:sp>
            <p:nvSpPr>
              <p:cNvPr id="219" name="文本框 117"/>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创新合作</a:t>
                </a:r>
              </a:p>
            </p:txBody>
          </p:sp>
          <p:sp>
            <p:nvSpPr>
              <p:cNvPr id="220" name="文本框 118"/>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sp>
        <p:nvSpPr>
          <p:cNvPr id="86" name="矩形 85"/>
          <p:cNvSpPr/>
          <p:nvPr/>
        </p:nvSpPr>
        <p:spPr>
          <a:xfrm>
            <a:off x="5065245" y="5127319"/>
            <a:ext cx="2108210" cy="959207"/>
          </a:xfrm>
          <a:prstGeom prst="rect">
            <a:avLst/>
          </a:prstGeom>
        </p:spPr>
        <p:txBody>
          <a:bodyPr wrap="none" lIns="91410" tIns="45705" rIns="91410" bIns="45705">
            <a:spAutoFit/>
          </a:bodyPr>
          <a:lstStyle/>
          <a:p>
            <a:pPr algn="ctr">
              <a:spcBef>
                <a:spcPct val="0"/>
              </a:spcBef>
              <a:buFont typeface="Arial" panose="020B0604020202020204" pitchFamily="34" charset="0"/>
              <a:buNone/>
            </a:pPr>
            <a:r>
              <a:rPr lang="zh-CN" altLang="en-US"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核心竞争力</a:t>
            </a: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500" kern="100" dirty="0">
              <a:solidFill>
                <a:schemeClr val="accent1"/>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87"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88" name="文本框 87"/>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ppt_x"/>
                                              </p:val>
                                            </p:tav>
                                            <p:tav tm="100000">
                                              <p:val>
                                                <p:strVal val="#ppt_x"/>
                                              </p:val>
                                            </p:tav>
                                          </p:tavLst>
                                        </p:anim>
                                        <p:anim calcmode="lin" valueType="num">
                                          <p:cBhvr additive="base">
                                            <p:cTn id="14" dur="500" fill="hold"/>
                                            <p:tgtEl>
                                              <p:spTgt spid="86"/>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14:presetBounceEnd="38000">
                                      <p:stCondLst>
                                        <p:cond delay="0"/>
                                      </p:stCondLst>
                                      <p:childTnLst>
                                        <p:set>
                                          <p:cBhvr>
                                            <p:cTn id="17" dur="1" fill="hold">
                                              <p:stCondLst>
                                                <p:cond delay="0"/>
                                              </p:stCondLst>
                                            </p:cTn>
                                            <p:tgtEl>
                                              <p:spTgt spid="188"/>
                                            </p:tgtEl>
                                            <p:attrNameLst>
                                              <p:attrName>style.visibility</p:attrName>
                                            </p:attrNameLst>
                                          </p:cBhvr>
                                          <p:to>
                                            <p:strVal val="visible"/>
                                          </p:to>
                                        </p:set>
                                        <p:anim calcmode="lin" valueType="num" p14:bounceEnd="38000">
                                          <p:cBhvr additive="base">
                                            <p:cTn id="18" dur="500" fill="hold"/>
                                            <p:tgtEl>
                                              <p:spTgt spid="188"/>
                                            </p:tgtEl>
                                            <p:attrNameLst>
                                              <p:attrName>ppt_x</p:attrName>
                                            </p:attrNameLst>
                                          </p:cBhvr>
                                          <p:tavLst>
                                            <p:tav tm="0">
                                              <p:val>
                                                <p:strVal val="0-#ppt_w/2"/>
                                              </p:val>
                                            </p:tav>
                                            <p:tav tm="100000">
                                              <p:val>
                                                <p:strVal val="#ppt_x"/>
                                              </p:val>
                                            </p:tav>
                                          </p:tavLst>
                                        </p:anim>
                                        <p:anim calcmode="lin" valueType="num" p14:bounceEnd="38000">
                                          <p:cBhvr additive="base">
                                            <p:cTn id="19" dur="500" fill="hold"/>
                                            <p:tgtEl>
                                              <p:spTgt spid="18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38000">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14:bounceEnd="38000">
                                          <p:cBhvr additive="base">
                                            <p:cTn id="22" dur="500" fill="hold"/>
                                            <p:tgtEl>
                                              <p:spTgt spid="195"/>
                                            </p:tgtEl>
                                            <p:attrNameLst>
                                              <p:attrName>ppt_x</p:attrName>
                                            </p:attrNameLst>
                                          </p:cBhvr>
                                          <p:tavLst>
                                            <p:tav tm="0">
                                              <p:val>
                                                <p:strVal val="0-#ppt_w/2"/>
                                              </p:val>
                                            </p:tav>
                                            <p:tav tm="100000">
                                              <p:val>
                                                <p:strVal val="#ppt_x"/>
                                              </p:val>
                                            </p:tav>
                                          </p:tavLst>
                                        </p:anim>
                                        <p:anim calcmode="lin" valueType="num" p14:bounceEnd="38000">
                                          <p:cBhvr additive="base">
                                            <p:cTn id="23" dur="500" fill="hold"/>
                                            <p:tgtEl>
                                              <p:spTgt spid="19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8000">
                                      <p:stCondLst>
                                        <p:cond delay="0"/>
                                      </p:stCondLst>
                                      <p:childTnLst>
                                        <p:set>
                                          <p:cBhvr>
                                            <p:cTn id="25" dur="1" fill="hold">
                                              <p:stCondLst>
                                                <p:cond delay="0"/>
                                              </p:stCondLst>
                                            </p:cTn>
                                            <p:tgtEl>
                                              <p:spTgt spid="209"/>
                                            </p:tgtEl>
                                            <p:attrNameLst>
                                              <p:attrName>style.visibility</p:attrName>
                                            </p:attrNameLst>
                                          </p:cBhvr>
                                          <p:to>
                                            <p:strVal val="visible"/>
                                          </p:to>
                                        </p:set>
                                        <p:anim calcmode="lin" valueType="num" p14:bounceEnd="38000">
                                          <p:cBhvr additive="base">
                                            <p:cTn id="26" dur="500" fill="hold"/>
                                            <p:tgtEl>
                                              <p:spTgt spid="209"/>
                                            </p:tgtEl>
                                            <p:attrNameLst>
                                              <p:attrName>ppt_x</p:attrName>
                                            </p:attrNameLst>
                                          </p:cBhvr>
                                          <p:tavLst>
                                            <p:tav tm="0">
                                              <p:val>
                                                <p:strVal val="1+#ppt_w/2"/>
                                              </p:val>
                                            </p:tav>
                                            <p:tav tm="100000">
                                              <p:val>
                                                <p:strVal val="#ppt_x"/>
                                              </p:val>
                                            </p:tav>
                                          </p:tavLst>
                                        </p:anim>
                                        <p:anim calcmode="lin" valueType="num" p14:bounceEnd="38000">
                                          <p:cBhvr additive="base">
                                            <p:cTn id="27" dur="500" fill="hold"/>
                                            <p:tgtEl>
                                              <p:spTgt spid="20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8000">
                                      <p:stCondLst>
                                        <p:cond delay="0"/>
                                      </p:stCondLst>
                                      <p:childTnLst>
                                        <p:set>
                                          <p:cBhvr>
                                            <p:cTn id="29" dur="1" fill="hold">
                                              <p:stCondLst>
                                                <p:cond delay="0"/>
                                              </p:stCondLst>
                                            </p:cTn>
                                            <p:tgtEl>
                                              <p:spTgt spid="216"/>
                                            </p:tgtEl>
                                            <p:attrNameLst>
                                              <p:attrName>style.visibility</p:attrName>
                                            </p:attrNameLst>
                                          </p:cBhvr>
                                          <p:to>
                                            <p:strVal val="visible"/>
                                          </p:to>
                                        </p:set>
                                        <p:anim calcmode="lin" valueType="num" p14:bounceEnd="38000">
                                          <p:cBhvr additive="base">
                                            <p:cTn id="30" dur="500" fill="hold"/>
                                            <p:tgtEl>
                                              <p:spTgt spid="216"/>
                                            </p:tgtEl>
                                            <p:attrNameLst>
                                              <p:attrName>ppt_x</p:attrName>
                                            </p:attrNameLst>
                                          </p:cBhvr>
                                          <p:tavLst>
                                            <p:tav tm="0">
                                              <p:val>
                                                <p:strVal val="1+#ppt_w/2"/>
                                              </p:val>
                                            </p:tav>
                                            <p:tav tm="100000">
                                              <p:val>
                                                <p:strVal val="#ppt_x"/>
                                              </p:val>
                                            </p:tav>
                                          </p:tavLst>
                                        </p:anim>
                                        <p:anim calcmode="lin" valueType="num" p14:bounceEnd="38000">
                                          <p:cBhvr additive="base">
                                            <p:cTn id="31" dur="500" fill="hold"/>
                                            <p:tgtEl>
                                              <p:spTgt spid="216"/>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14:presetBounceEnd="38000">
                                      <p:stCondLst>
                                        <p:cond delay="0"/>
                                      </p:stCondLst>
                                      <p:childTnLst>
                                        <p:set>
                                          <p:cBhvr>
                                            <p:cTn id="33" dur="1" fill="hold">
                                              <p:stCondLst>
                                                <p:cond delay="0"/>
                                              </p:stCondLst>
                                            </p:cTn>
                                            <p:tgtEl>
                                              <p:spTgt spid="202"/>
                                            </p:tgtEl>
                                            <p:attrNameLst>
                                              <p:attrName>style.visibility</p:attrName>
                                            </p:attrNameLst>
                                          </p:cBhvr>
                                          <p:to>
                                            <p:strVal val="visible"/>
                                          </p:to>
                                        </p:set>
                                        <p:anim calcmode="lin" valueType="num" p14:bounceEnd="38000">
                                          <p:cBhvr additive="base">
                                            <p:cTn id="34" dur="500" fill="hold"/>
                                            <p:tgtEl>
                                              <p:spTgt spid="202"/>
                                            </p:tgtEl>
                                            <p:attrNameLst>
                                              <p:attrName>ppt_x</p:attrName>
                                            </p:attrNameLst>
                                          </p:cBhvr>
                                          <p:tavLst>
                                            <p:tav tm="0">
                                              <p:val>
                                                <p:strVal val="#ppt_x"/>
                                              </p:val>
                                            </p:tav>
                                            <p:tav tm="100000">
                                              <p:val>
                                                <p:strVal val="#ppt_x"/>
                                              </p:val>
                                            </p:tav>
                                          </p:tavLst>
                                        </p:anim>
                                        <p:anim calcmode="lin" valueType="num" p14:bounceEnd="38000">
                                          <p:cBhvr additive="base">
                                            <p:cTn id="35" dur="500" fill="hold"/>
                                            <p:tgtEl>
                                              <p:spTgt spid="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ppt_x"/>
                                              </p:val>
                                            </p:tav>
                                            <p:tav tm="100000">
                                              <p:val>
                                                <p:strVal val="#ppt_x"/>
                                              </p:val>
                                            </p:tav>
                                          </p:tavLst>
                                        </p:anim>
                                        <p:anim calcmode="lin" valueType="num">
                                          <p:cBhvr additive="base">
                                            <p:cTn id="14" dur="500" fill="hold"/>
                                            <p:tgtEl>
                                              <p:spTgt spid="86"/>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88"/>
                                            </p:tgtEl>
                                            <p:attrNameLst>
                                              <p:attrName>style.visibility</p:attrName>
                                            </p:attrNameLst>
                                          </p:cBhvr>
                                          <p:to>
                                            <p:strVal val="visible"/>
                                          </p:to>
                                        </p:set>
                                        <p:anim calcmode="lin" valueType="num">
                                          <p:cBhvr additive="base">
                                            <p:cTn id="18" dur="500" fill="hold"/>
                                            <p:tgtEl>
                                              <p:spTgt spid="188"/>
                                            </p:tgtEl>
                                            <p:attrNameLst>
                                              <p:attrName>ppt_x</p:attrName>
                                            </p:attrNameLst>
                                          </p:cBhvr>
                                          <p:tavLst>
                                            <p:tav tm="0">
                                              <p:val>
                                                <p:strVal val="0-#ppt_w/2"/>
                                              </p:val>
                                            </p:tav>
                                            <p:tav tm="100000">
                                              <p:val>
                                                <p:strVal val="#ppt_x"/>
                                              </p:val>
                                            </p:tav>
                                          </p:tavLst>
                                        </p:anim>
                                        <p:anim calcmode="lin" valueType="num">
                                          <p:cBhvr additive="base">
                                            <p:cTn id="19" dur="500" fill="hold"/>
                                            <p:tgtEl>
                                              <p:spTgt spid="18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cBhvr additive="base">
                                            <p:cTn id="22" dur="500" fill="hold"/>
                                            <p:tgtEl>
                                              <p:spTgt spid="195"/>
                                            </p:tgtEl>
                                            <p:attrNameLst>
                                              <p:attrName>ppt_x</p:attrName>
                                            </p:attrNameLst>
                                          </p:cBhvr>
                                          <p:tavLst>
                                            <p:tav tm="0">
                                              <p:val>
                                                <p:strVal val="0-#ppt_w/2"/>
                                              </p:val>
                                            </p:tav>
                                            <p:tav tm="100000">
                                              <p:val>
                                                <p:strVal val="#ppt_x"/>
                                              </p:val>
                                            </p:tav>
                                          </p:tavLst>
                                        </p:anim>
                                        <p:anim calcmode="lin" valueType="num">
                                          <p:cBhvr additive="base">
                                            <p:cTn id="23" dur="500" fill="hold"/>
                                            <p:tgtEl>
                                              <p:spTgt spid="19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09"/>
                                            </p:tgtEl>
                                            <p:attrNameLst>
                                              <p:attrName>style.visibility</p:attrName>
                                            </p:attrNameLst>
                                          </p:cBhvr>
                                          <p:to>
                                            <p:strVal val="visible"/>
                                          </p:to>
                                        </p:set>
                                        <p:anim calcmode="lin" valueType="num">
                                          <p:cBhvr additive="base">
                                            <p:cTn id="26" dur="500" fill="hold"/>
                                            <p:tgtEl>
                                              <p:spTgt spid="209"/>
                                            </p:tgtEl>
                                            <p:attrNameLst>
                                              <p:attrName>ppt_x</p:attrName>
                                            </p:attrNameLst>
                                          </p:cBhvr>
                                          <p:tavLst>
                                            <p:tav tm="0">
                                              <p:val>
                                                <p:strVal val="1+#ppt_w/2"/>
                                              </p:val>
                                            </p:tav>
                                            <p:tav tm="100000">
                                              <p:val>
                                                <p:strVal val="#ppt_x"/>
                                              </p:val>
                                            </p:tav>
                                          </p:tavLst>
                                        </p:anim>
                                        <p:anim calcmode="lin" valueType="num">
                                          <p:cBhvr additive="base">
                                            <p:cTn id="27" dur="500" fill="hold"/>
                                            <p:tgtEl>
                                              <p:spTgt spid="20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16"/>
                                            </p:tgtEl>
                                            <p:attrNameLst>
                                              <p:attrName>style.visibility</p:attrName>
                                            </p:attrNameLst>
                                          </p:cBhvr>
                                          <p:to>
                                            <p:strVal val="visible"/>
                                          </p:to>
                                        </p:set>
                                        <p:anim calcmode="lin" valueType="num">
                                          <p:cBhvr additive="base">
                                            <p:cTn id="30" dur="500" fill="hold"/>
                                            <p:tgtEl>
                                              <p:spTgt spid="216"/>
                                            </p:tgtEl>
                                            <p:attrNameLst>
                                              <p:attrName>ppt_x</p:attrName>
                                            </p:attrNameLst>
                                          </p:cBhvr>
                                          <p:tavLst>
                                            <p:tav tm="0">
                                              <p:val>
                                                <p:strVal val="1+#ppt_w/2"/>
                                              </p:val>
                                            </p:tav>
                                            <p:tav tm="100000">
                                              <p:val>
                                                <p:strVal val="#ppt_x"/>
                                              </p:val>
                                            </p:tav>
                                          </p:tavLst>
                                        </p:anim>
                                        <p:anim calcmode="lin" valueType="num">
                                          <p:cBhvr additive="base">
                                            <p:cTn id="31" dur="500" fill="hold"/>
                                            <p:tgtEl>
                                              <p:spTgt spid="216"/>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202"/>
                                            </p:tgtEl>
                                            <p:attrNameLst>
                                              <p:attrName>style.visibility</p:attrName>
                                            </p:attrNameLst>
                                          </p:cBhvr>
                                          <p:to>
                                            <p:strVal val="visible"/>
                                          </p:to>
                                        </p:set>
                                        <p:anim calcmode="lin" valueType="num">
                                          <p:cBhvr additive="base">
                                            <p:cTn id="34" dur="500" fill="hold"/>
                                            <p:tgtEl>
                                              <p:spTgt spid="202"/>
                                            </p:tgtEl>
                                            <p:attrNameLst>
                                              <p:attrName>ppt_x</p:attrName>
                                            </p:attrNameLst>
                                          </p:cBhvr>
                                          <p:tavLst>
                                            <p:tav tm="0">
                                              <p:val>
                                                <p:strVal val="#ppt_x"/>
                                              </p:val>
                                            </p:tav>
                                            <p:tav tm="100000">
                                              <p:val>
                                                <p:strVal val="#ppt_x"/>
                                              </p:val>
                                            </p:tav>
                                          </p:tavLst>
                                        </p:anim>
                                        <p:anim calcmode="lin" valueType="num">
                                          <p:cBhvr additive="base">
                                            <p:cTn id="35" dur="500" fill="hold"/>
                                            <p:tgtEl>
                                              <p:spTgt spid="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Content Placeholder 2"/>
          <p:cNvSpPr txBox="1"/>
          <p:nvPr/>
        </p:nvSpPr>
        <p:spPr bwMode="auto">
          <a:xfrm>
            <a:off x="1125338" y="2778753"/>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2" name="Content Placeholder 2"/>
          <p:cNvSpPr txBox="1"/>
          <p:nvPr/>
        </p:nvSpPr>
        <p:spPr bwMode="auto">
          <a:xfrm>
            <a:off x="5040022" y="1389381"/>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3" name="Content Placeholder 2"/>
          <p:cNvSpPr txBox="1"/>
          <p:nvPr/>
        </p:nvSpPr>
        <p:spPr bwMode="auto">
          <a:xfrm>
            <a:off x="3575213" y="532579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4" name="Content Placeholder 2"/>
          <p:cNvSpPr txBox="1"/>
          <p:nvPr/>
        </p:nvSpPr>
        <p:spPr bwMode="auto">
          <a:xfrm>
            <a:off x="7501925" y="375030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 name="组合 1"/>
          <p:cNvGrpSpPr/>
          <p:nvPr/>
        </p:nvGrpSpPr>
        <p:grpSpPr>
          <a:xfrm>
            <a:off x="1854788" y="4170081"/>
            <a:ext cx="1787971" cy="1788203"/>
            <a:chOff x="1853993" y="4170080"/>
            <a:chExt cx="1787971" cy="1788203"/>
          </a:xfrm>
        </p:grpSpPr>
        <p:sp>
          <p:nvSpPr>
            <p:cNvPr id="88" name="Oval 1"/>
            <p:cNvSpPr/>
            <p:nvPr/>
          </p:nvSpPr>
          <p:spPr bwMode="auto">
            <a:xfrm>
              <a:off x="1853993" y="4170080"/>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1" name="矩形 70"/>
            <p:cNvSpPr/>
            <p:nvPr/>
          </p:nvSpPr>
          <p:spPr>
            <a:xfrm>
              <a:off x="2244908" y="4930538"/>
              <a:ext cx="434678"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01</a:t>
              </a:r>
              <a:endParaRPr lang="zh-CN" altLang="en-US" sz="2800" b="1" dirty="0">
                <a:solidFill>
                  <a:schemeClr val="tx1">
                    <a:lumMod val="65000"/>
                    <a:lumOff val="35000"/>
                  </a:schemeClr>
                </a:solidFill>
              </a:endParaRPr>
            </a:p>
          </p:txBody>
        </p:sp>
        <p:sp>
          <p:nvSpPr>
            <p:cNvPr id="96" name="弧形 95"/>
            <p:cNvSpPr/>
            <p:nvPr/>
          </p:nvSpPr>
          <p:spPr>
            <a:xfrm>
              <a:off x="2028442" y="4341242"/>
              <a:ext cx="1428021" cy="1428207"/>
            </a:xfrm>
            <a:prstGeom prst="arc">
              <a:avLst>
                <a:gd name="adj1" fmla="val 2212195"/>
                <a:gd name="adj2" fmla="val 0"/>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7" name="AutoShape 97"/>
            <p:cNvSpPr/>
            <p:nvPr/>
          </p:nvSpPr>
          <p:spPr bwMode="auto">
            <a:xfrm>
              <a:off x="2696536" y="4816274"/>
              <a:ext cx="511224" cy="509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tx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grpSp>
        <p:nvGrpSpPr>
          <p:cNvPr id="4" name="组合 3"/>
          <p:cNvGrpSpPr/>
          <p:nvPr/>
        </p:nvGrpSpPr>
        <p:grpSpPr>
          <a:xfrm>
            <a:off x="4089697" y="3277768"/>
            <a:ext cx="1787971" cy="1788203"/>
            <a:chOff x="4088902" y="3277767"/>
            <a:chExt cx="1787971" cy="1788203"/>
          </a:xfrm>
        </p:grpSpPr>
        <p:sp>
          <p:nvSpPr>
            <p:cNvPr id="89" name="Oval 1"/>
            <p:cNvSpPr/>
            <p:nvPr/>
          </p:nvSpPr>
          <p:spPr bwMode="auto">
            <a:xfrm>
              <a:off x="4088902" y="3277767"/>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4" name="矩形 73"/>
            <p:cNvSpPr/>
            <p:nvPr/>
          </p:nvSpPr>
          <p:spPr>
            <a:xfrm>
              <a:off x="4402207" y="4170081"/>
              <a:ext cx="509475" cy="523220"/>
            </a:xfrm>
            <a:prstGeom prst="rect">
              <a:avLst/>
            </a:prstGeom>
            <a:ln>
              <a:noFill/>
            </a:ln>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02</a:t>
              </a:r>
              <a:endParaRPr lang="zh-CN" altLang="en-US" sz="2800" b="1" dirty="0">
                <a:solidFill>
                  <a:schemeClr val="tx1">
                    <a:lumMod val="65000"/>
                    <a:lumOff val="35000"/>
                  </a:schemeClr>
                </a:solidFill>
              </a:endParaRPr>
            </a:p>
          </p:txBody>
        </p:sp>
        <p:sp>
          <p:nvSpPr>
            <p:cNvPr id="95" name="弧形 94"/>
            <p:cNvSpPr/>
            <p:nvPr/>
          </p:nvSpPr>
          <p:spPr>
            <a:xfrm>
              <a:off x="4254517" y="3466600"/>
              <a:ext cx="1428021" cy="1428207"/>
            </a:xfrm>
            <a:prstGeom prst="arc">
              <a:avLst>
                <a:gd name="adj1" fmla="val 2212195"/>
                <a:gd name="adj2" fmla="val 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8" name="Freeform 145"/>
            <p:cNvSpPr>
              <a:spLocks noChangeArrowheads="1"/>
            </p:cNvSpPr>
            <p:nvPr/>
          </p:nvSpPr>
          <p:spPr bwMode="auto">
            <a:xfrm>
              <a:off x="4982887" y="3931673"/>
              <a:ext cx="546967" cy="546897"/>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accent1"/>
            </a:solidFill>
            <a:ln>
              <a:noFill/>
            </a:ln>
            <a:effectLst/>
          </p:spPr>
          <p:txBody>
            <a:bodyPr wrap="none" lIns="45715" tIns="22858" rIns="45715" bIns="22858" anchor="ctr"/>
            <a:lstStyle/>
            <a:p>
              <a:pPr>
                <a:defRPr/>
              </a:pPr>
              <a:endParaRPr lang="zh-CN" altLang="en-US"/>
            </a:p>
          </p:txBody>
        </p:sp>
      </p:grpSp>
      <p:grpSp>
        <p:nvGrpSpPr>
          <p:cNvPr id="5" name="组合 4"/>
          <p:cNvGrpSpPr/>
          <p:nvPr/>
        </p:nvGrpSpPr>
        <p:grpSpPr>
          <a:xfrm>
            <a:off x="5909425" y="2447299"/>
            <a:ext cx="1787971" cy="1788203"/>
            <a:chOff x="5908630" y="2447298"/>
            <a:chExt cx="1787971" cy="1788203"/>
          </a:xfrm>
        </p:grpSpPr>
        <p:sp>
          <p:nvSpPr>
            <p:cNvPr id="90" name="Oval 1"/>
            <p:cNvSpPr/>
            <p:nvPr/>
          </p:nvSpPr>
          <p:spPr bwMode="auto">
            <a:xfrm>
              <a:off x="5908630" y="2447298"/>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7" name="矩形 76"/>
            <p:cNvSpPr/>
            <p:nvPr/>
          </p:nvSpPr>
          <p:spPr>
            <a:xfrm>
              <a:off x="6201775" y="3257597"/>
              <a:ext cx="515886"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03</a:t>
              </a:r>
              <a:endParaRPr lang="zh-CN" altLang="en-US" sz="2800" b="1" dirty="0">
                <a:solidFill>
                  <a:schemeClr val="tx1">
                    <a:lumMod val="65000"/>
                    <a:lumOff val="35000"/>
                  </a:schemeClr>
                </a:solidFill>
              </a:endParaRPr>
            </a:p>
          </p:txBody>
        </p:sp>
        <p:sp>
          <p:nvSpPr>
            <p:cNvPr id="92" name="弧形 91"/>
            <p:cNvSpPr/>
            <p:nvPr/>
          </p:nvSpPr>
          <p:spPr>
            <a:xfrm>
              <a:off x="6074246" y="2627296"/>
              <a:ext cx="1428021" cy="1428207"/>
            </a:xfrm>
            <a:prstGeom prst="arc">
              <a:avLst>
                <a:gd name="adj1" fmla="val 2212195"/>
                <a:gd name="adj2" fmla="val 0"/>
              </a:avLst>
            </a:prstGeom>
            <a:ln w="19050">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9" name="Freeform 119"/>
            <p:cNvSpPr>
              <a:spLocks noChangeArrowheads="1"/>
            </p:cNvSpPr>
            <p:nvPr/>
          </p:nvSpPr>
          <p:spPr bwMode="auto">
            <a:xfrm>
              <a:off x="6718403" y="3123447"/>
              <a:ext cx="571151" cy="510161"/>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2"/>
            </a:solidFill>
            <a:ln>
              <a:noFill/>
            </a:ln>
            <a:effectLst/>
          </p:spPr>
          <p:txBody>
            <a:bodyPr wrap="none" lIns="45715" tIns="22858" rIns="45715" bIns="22858" anchor="ctr"/>
            <a:lstStyle/>
            <a:p>
              <a:pPr>
                <a:defRPr/>
              </a:pPr>
              <a:endParaRPr lang="zh-CN" altLang="en-US"/>
            </a:p>
          </p:txBody>
        </p:sp>
      </p:grpSp>
      <p:grpSp>
        <p:nvGrpSpPr>
          <p:cNvPr id="6" name="组合 5"/>
          <p:cNvGrpSpPr/>
          <p:nvPr/>
        </p:nvGrpSpPr>
        <p:grpSpPr>
          <a:xfrm>
            <a:off x="8064831" y="1590325"/>
            <a:ext cx="1787971" cy="1788203"/>
            <a:chOff x="8064036" y="1590324"/>
            <a:chExt cx="1787971" cy="1788203"/>
          </a:xfrm>
        </p:grpSpPr>
        <p:sp>
          <p:nvSpPr>
            <p:cNvPr id="91" name="Oval 1"/>
            <p:cNvSpPr/>
            <p:nvPr/>
          </p:nvSpPr>
          <p:spPr bwMode="auto">
            <a:xfrm>
              <a:off x="8064036" y="1590324"/>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79" name="弧形 78"/>
            <p:cNvSpPr/>
            <p:nvPr/>
          </p:nvSpPr>
          <p:spPr>
            <a:xfrm>
              <a:off x="8229652" y="1778824"/>
              <a:ext cx="1428021" cy="1428207"/>
            </a:xfrm>
            <a:prstGeom prst="arc">
              <a:avLst>
                <a:gd name="adj1" fmla="val 2212195"/>
                <a:gd name="adj2" fmla="val 0"/>
              </a:avLst>
            </a:prstGeom>
            <a:ln w="19050">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80" name="矩形 79"/>
            <p:cNvSpPr/>
            <p:nvPr/>
          </p:nvSpPr>
          <p:spPr>
            <a:xfrm>
              <a:off x="8340580" y="2327320"/>
              <a:ext cx="513749"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04</a:t>
              </a:r>
              <a:endParaRPr lang="zh-CN" altLang="en-US" sz="2800" b="1" dirty="0">
                <a:solidFill>
                  <a:schemeClr val="tx1">
                    <a:lumMod val="65000"/>
                    <a:lumOff val="35000"/>
                  </a:schemeClr>
                </a:solidFill>
              </a:endParaRPr>
            </a:p>
          </p:txBody>
        </p:sp>
        <p:sp>
          <p:nvSpPr>
            <p:cNvPr id="100" name="Freeform 101"/>
            <p:cNvSpPr>
              <a:spLocks noEditPoints="1"/>
            </p:cNvSpPr>
            <p:nvPr/>
          </p:nvSpPr>
          <p:spPr bwMode="auto">
            <a:xfrm>
              <a:off x="8783156" y="2249238"/>
              <a:ext cx="735399" cy="487376"/>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3"/>
            </a:solidFill>
            <a:ln w="9525">
              <a:noFill/>
              <a:round/>
            </a:ln>
          </p:spPr>
          <p:txBody>
            <a:bodyPr vert="horz" wrap="square" lIns="91431" tIns="45715" rIns="91431" bIns="45715" numCol="1" anchor="t" anchorCtr="0" compatLnSpc="1"/>
            <a:lstStyle/>
            <a:p>
              <a:endParaRPr lang="en-US"/>
            </a:p>
          </p:txBody>
        </p:sp>
      </p:grpSp>
      <p:sp>
        <p:nvSpPr>
          <p:cNvPr id="28"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29" name="文本框 28"/>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14:presetBounceEnd="61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1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61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1000">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14:bounceEnd="61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61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1000">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14:bounceEnd="61000">
                                          <p:cBhvr additive="base">
                                            <p:cTn id="15" dur="1000" fill="hold"/>
                                            <p:tgtEl>
                                              <p:spTgt spid="5"/>
                                            </p:tgtEl>
                                            <p:attrNameLst>
                                              <p:attrName>ppt_x</p:attrName>
                                            </p:attrNameLst>
                                          </p:cBhvr>
                                          <p:tavLst>
                                            <p:tav tm="0">
                                              <p:val>
                                                <p:strVal val="1+#ppt_w/2"/>
                                              </p:val>
                                            </p:tav>
                                            <p:tav tm="100000">
                                              <p:val>
                                                <p:strVal val="#ppt_x"/>
                                              </p:val>
                                            </p:tav>
                                          </p:tavLst>
                                        </p:anim>
                                        <p:anim calcmode="lin" valueType="num" p14:bounceEnd="61000">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61000">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14:bounceEnd="61000">
                                          <p:cBhvr additive="base">
                                            <p:cTn id="19" dur="1000" fill="hold"/>
                                            <p:tgtEl>
                                              <p:spTgt spid="6"/>
                                            </p:tgtEl>
                                            <p:attrNameLst>
                                              <p:attrName>ppt_x</p:attrName>
                                            </p:attrNameLst>
                                          </p:cBhvr>
                                          <p:tavLst>
                                            <p:tav tm="0">
                                              <p:val>
                                                <p:strVal val="0-#ppt_w/2"/>
                                              </p:val>
                                            </p:tav>
                                            <p:tav tm="100000">
                                              <p:val>
                                                <p:strVal val="#ppt_x"/>
                                              </p:val>
                                            </p:tav>
                                          </p:tavLst>
                                        </p:anim>
                                        <p:anim calcmode="lin" valueType="num" p14:bounceEnd="61000">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1+#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fill="hold"/>
                                            <p:tgtEl>
                                              <p:spTgt spid="81"/>
                                            </p:tgtEl>
                                            <p:attrNameLst>
                                              <p:attrName>ppt_x</p:attrName>
                                            </p:attrNameLst>
                                          </p:cBhvr>
                                          <p:tavLst>
                                            <p:tav tm="0">
                                              <p:val>
                                                <p:strVal val="0-#ppt_w/2"/>
                                              </p:val>
                                            </p:tav>
                                            <p:tav tm="100000">
                                              <p:val>
                                                <p:strVal val="#ppt_x"/>
                                              </p:val>
                                            </p:tav>
                                          </p:tavLst>
                                        </p:anim>
                                        <p:anim calcmode="lin" valueType="num">
                                          <p:cBhvr additive="base">
                                            <p:cTn id="30" dur="500" fill="hold"/>
                                            <p:tgtEl>
                                              <p:spTgt spid="8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1+#ppt_w/2"/>
                                              </p:val>
                                            </p:tav>
                                            <p:tav tm="100000">
                                              <p:val>
                                                <p:strVal val="#ppt_x"/>
                                              </p:val>
                                            </p:tav>
                                          </p:tavLst>
                                        </p:anim>
                                        <p:anim calcmode="lin" valueType="num">
                                          <p:cBhvr additive="base">
                                            <p:cTn id="35" dur="500" fill="hold"/>
                                            <p:tgtEl>
                                              <p:spTgt spid="8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0-#ppt_w/2"/>
                                              </p:val>
                                            </p:tav>
                                            <p:tav tm="100000">
                                              <p:val>
                                                <p:strVal val="#ppt_x"/>
                                              </p:val>
                                            </p:tav>
                                          </p:tavLst>
                                        </p:anim>
                                        <p:anim calcmode="lin" valueType="num">
                                          <p:cBhvr additive="base">
                                            <p:cTn id="4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1+#ppt_w/2"/>
                                              </p:val>
                                            </p:tav>
                                            <p:tav tm="100000">
                                              <p:val>
                                                <p:strVal val="#ppt_x"/>
                                              </p:val>
                                            </p:tav>
                                          </p:tavLst>
                                        </p:anim>
                                        <p:anim calcmode="lin" valueType="num">
                                          <p:cBhvr additive="base">
                                            <p:cTn id="25" dur="500" fill="hold"/>
                                            <p:tgtEl>
                                              <p:spTgt spid="8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fill="hold"/>
                                            <p:tgtEl>
                                              <p:spTgt spid="81"/>
                                            </p:tgtEl>
                                            <p:attrNameLst>
                                              <p:attrName>ppt_x</p:attrName>
                                            </p:attrNameLst>
                                          </p:cBhvr>
                                          <p:tavLst>
                                            <p:tav tm="0">
                                              <p:val>
                                                <p:strVal val="0-#ppt_w/2"/>
                                              </p:val>
                                            </p:tav>
                                            <p:tav tm="100000">
                                              <p:val>
                                                <p:strVal val="#ppt_x"/>
                                              </p:val>
                                            </p:tav>
                                          </p:tavLst>
                                        </p:anim>
                                        <p:anim calcmode="lin" valueType="num">
                                          <p:cBhvr additive="base">
                                            <p:cTn id="30" dur="500" fill="hold"/>
                                            <p:tgtEl>
                                              <p:spTgt spid="8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1+#ppt_w/2"/>
                                              </p:val>
                                            </p:tav>
                                            <p:tav tm="100000">
                                              <p:val>
                                                <p:strVal val="#ppt_x"/>
                                              </p:val>
                                            </p:tav>
                                          </p:tavLst>
                                        </p:anim>
                                        <p:anim calcmode="lin" valueType="num">
                                          <p:cBhvr additive="base">
                                            <p:cTn id="35" dur="500" fill="hold"/>
                                            <p:tgtEl>
                                              <p:spTgt spid="8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0-#ppt_w/2"/>
                                              </p:val>
                                            </p:tav>
                                            <p:tav tm="100000">
                                              <p:val>
                                                <p:strVal val="#ppt_x"/>
                                              </p:val>
                                            </p:tav>
                                          </p:tavLst>
                                        </p:anim>
                                        <p:anim calcmode="lin" valueType="num">
                                          <p:cBhvr additive="base">
                                            <p:cTn id="4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组合 111"/>
          <p:cNvGrpSpPr/>
          <p:nvPr/>
        </p:nvGrpSpPr>
        <p:grpSpPr>
          <a:xfrm>
            <a:off x="3570761" y="1354529"/>
            <a:ext cx="2559724" cy="4402876"/>
            <a:chOff x="2734684" y="1015896"/>
            <a:chExt cx="1920043" cy="3302157"/>
          </a:xfrm>
        </p:grpSpPr>
        <p:grpSp>
          <p:nvGrpSpPr>
            <p:cNvPr id="115" name="组合 114"/>
            <p:cNvGrpSpPr/>
            <p:nvPr/>
          </p:nvGrpSpPr>
          <p:grpSpPr>
            <a:xfrm>
              <a:off x="2734684" y="1015896"/>
              <a:ext cx="1920043" cy="3302157"/>
              <a:chOff x="2685756" y="1069793"/>
              <a:chExt cx="1920043" cy="3302157"/>
            </a:xfrm>
          </p:grpSpPr>
          <p:grpSp>
            <p:nvGrpSpPr>
              <p:cNvPr id="118" name="组合 117"/>
              <p:cNvGrpSpPr/>
              <p:nvPr/>
            </p:nvGrpSpPr>
            <p:grpSpPr>
              <a:xfrm>
                <a:off x="2772798" y="1085825"/>
                <a:ext cx="1685339" cy="3286125"/>
                <a:chOff x="2772798" y="1085825"/>
                <a:chExt cx="1685339" cy="3286125"/>
              </a:xfrm>
            </p:grpSpPr>
            <p:sp>
              <p:nvSpPr>
                <p:cNvPr id="127" name="圆角矩形 12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8" name="矩形 127"/>
                <p:cNvSpPr/>
                <p:nvPr/>
              </p:nvSpPr>
              <p:spPr>
                <a:xfrm>
                  <a:off x="2869346"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9" name="矩形 12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0" name="矩形 12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2" name="文本框 40"/>
                <p:cNvSpPr txBox="1"/>
                <p:nvPr/>
              </p:nvSpPr>
              <p:spPr>
                <a:xfrm>
                  <a:off x="3270619"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flipV="1">
                <a:off x="2701713" y="1069793"/>
                <a:ext cx="1904086" cy="874883"/>
                <a:chOff x="894195" y="2095454"/>
                <a:chExt cx="4500232" cy="1850943"/>
              </a:xfrm>
            </p:grpSpPr>
            <p:sp>
              <p:nvSpPr>
                <p:cNvPr id="124" name="椭圆 12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5" name="椭圆 12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6" name="矩形 12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20" name="组合 119"/>
              <p:cNvGrpSpPr/>
              <p:nvPr/>
            </p:nvGrpSpPr>
            <p:grpSpPr>
              <a:xfrm flipV="1">
                <a:off x="2685756" y="3363838"/>
                <a:ext cx="1871345" cy="885094"/>
                <a:chOff x="856481" y="1960913"/>
                <a:chExt cx="4422850" cy="1872546"/>
              </a:xfrm>
            </p:grpSpPr>
            <p:sp>
              <p:nvSpPr>
                <p:cNvPr id="121" name="椭圆 12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2" name="椭圆 12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3" name="矩形 12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114"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33" name="组合 132"/>
          <p:cNvGrpSpPr/>
          <p:nvPr/>
        </p:nvGrpSpPr>
        <p:grpSpPr>
          <a:xfrm>
            <a:off x="1134427" y="1354529"/>
            <a:ext cx="2538451" cy="4402876"/>
            <a:chOff x="850335" y="1069793"/>
            <a:chExt cx="1904086" cy="3302157"/>
          </a:xfrm>
        </p:grpSpPr>
        <p:grpSp>
          <p:nvGrpSpPr>
            <p:cNvPr id="134" name="组合 133"/>
            <p:cNvGrpSpPr/>
            <p:nvPr/>
          </p:nvGrpSpPr>
          <p:grpSpPr>
            <a:xfrm>
              <a:off x="895000" y="1085825"/>
              <a:ext cx="1859421" cy="3286125"/>
              <a:chOff x="895000" y="1085825"/>
              <a:chExt cx="1859421" cy="3286125"/>
            </a:xfrm>
          </p:grpSpPr>
          <p:grpSp>
            <p:nvGrpSpPr>
              <p:cNvPr id="141" name="组合 140"/>
              <p:cNvGrpSpPr/>
              <p:nvPr/>
            </p:nvGrpSpPr>
            <p:grpSpPr>
              <a:xfrm>
                <a:off x="971600" y="1085825"/>
                <a:ext cx="1706223" cy="3286125"/>
                <a:chOff x="971600" y="1085825"/>
                <a:chExt cx="1706223" cy="3286125"/>
              </a:xfrm>
            </p:grpSpPr>
            <p:sp>
              <p:nvSpPr>
                <p:cNvPr id="147" name="圆角矩形 14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8" name="矩形 147"/>
                <p:cNvSpPr/>
                <p:nvPr/>
              </p:nvSpPr>
              <p:spPr>
                <a:xfrm>
                  <a:off x="1104900" y="2352650"/>
                  <a:ext cx="1476375" cy="62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9" name="矩形 14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0" name="矩形 14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2" name="文本框 18"/>
                <p:cNvSpPr txBox="1"/>
                <p:nvPr/>
              </p:nvSpPr>
              <p:spPr>
                <a:xfrm>
                  <a:off x="150617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flipV="1">
                <a:off x="895000" y="3380859"/>
                <a:ext cx="1859421" cy="835205"/>
                <a:chOff x="837732" y="2078700"/>
                <a:chExt cx="4394668" cy="1766999"/>
              </a:xfrm>
            </p:grpSpPr>
            <p:sp>
              <p:nvSpPr>
                <p:cNvPr id="144" name="椭圆 14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5" name="椭圆 14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6" name="矩形 14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4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lstStyle/>
              <a:p>
                <a:endParaRPr lang="zh-CN" altLang="en-US"/>
              </a:p>
            </p:txBody>
          </p:sp>
        </p:grpSp>
        <p:grpSp>
          <p:nvGrpSpPr>
            <p:cNvPr id="135" name="组合 134"/>
            <p:cNvGrpSpPr/>
            <p:nvPr/>
          </p:nvGrpSpPr>
          <p:grpSpPr>
            <a:xfrm flipV="1">
              <a:off x="850335" y="1069793"/>
              <a:ext cx="1859421" cy="835205"/>
              <a:chOff x="837732" y="2078700"/>
              <a:chExt cx="4394668" cy="1766999"/>
            </a:xfrm>
          </p:grpSpPr>
          <p:sp>
            <p:nvSpPr>
              <p:cNvPr id="138" name="椭圆 13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9" name="椭圆 13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0" name="矩形 13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3" name="组合 152"/>
          <p:cNvGrpSpPr/>
          <p:nvPr/>
        </p:nvGrpSpPr>
        <p:grpSpPr>
          <a:xfrm>
            <a:off x="6010542" y="1354529"/>
            <a:ext cx="2542230" cy="4381500"/>
            <a:chOff x="4463204" y="1085825"/>
            <a:chExt cx="1906921" cy="3286125"/>
          </a:xfrm>
        </p:grpSpPr>
        <p:grpSp>
          <p:nvGrpSpPr>
            <p:cNvPr id="154" name="组合 153"/>
            <p:cNvGrpSpPr/>
            <p:nvPr/>
          </p:nvGrpSpPr>
          <p:grpSpPr>
            <a:xfrm>
              <a:off x="4510704" y="1085825"/>
              <a:ext cx="1859421" cy="3286125"/>
              <a:chOff x="4458137" y="1085825"/>
              <a:chExt cx="1859421" cy="3286125"/>
            </a:xfrm>
          </p:grpSpPr>
          <p:grpSp>
            <p:nvGrpSpPr>
              <p:cNvPr id="160" name="组合 159"/>
              <p:cNvGrpSpPr/>
              <p:nvPr/>
            </p:nvGrpSpPr>
            <p:grpSpPr>
              <a:xfrm>
                <a:off x="4489744" y="1085825"/>
                <a:ext cx="1701208" cy="3286125"/>
                <a:chOff x="4489744" y="1085825"/>
                <a:chExt cx="1701208" cy="3286125"/>
              </a:xfrm>
            </p:grpSpPr>
            <p:sp>
              <p:nvSpPr>
                <p:cNvPr id="167" name="圆角矩形 16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8" name="矩形 167"/>
                <p:cNvSpPr/>
                <p:nvPr/>
              </p:nvSpPr>
              <p:spPr>
                <a:xfrm>
                  <a:off x="4649660" y="2352650"/>
                  <a:ext cx="1476375" cy="62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9" name="矩形 16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0" name="矩形 16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2" name="文本框 57"/>
                <p:cNvSpPr txBox="1"/>
                <p:nvPr/>
              </p:nvSpPr>
              <p:spPr>
                <a:xfrm>
                  <a:off x="505093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flipV="1">
                <a:off x="4458137" y="1117390"/>
                <a:ext cx="1859421" cy="835205"/>
                <a:chOff x="837732" y="2078700"/>
                <a:chExt cx="4394668" cy="1766999"/>
              </a:xfrm>
            </p:grpSpPr>
            <p:sp>
              <p:nvSpPr>
                <p:cNvPr id="164" name="椭圆 16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5" name="椭圆 16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6" name="矩形 16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5" name="组合 154"/>
            <p:cNvGrpSpPr/>
            <p:nvPr/>
          </p:nvGrpSpPr>
          <p:grpSpPr>
            <a:xfrm flipV="1">
              <a:off x="4463204" y="3358053"/>
              <a:ext cx="1859421" cy="835205"/>
              <a:chOff x="837732" y="2078700"/>
              <a:chExt cx="4394668" cy="1766999"/>
            </a:xfrm>
          </p:grpSpPr>
          <p:sp>
            <p:nvSpPr>
              <p:cNvPr id="157" name="椭圆 15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8" name="椭圆 15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9" name="矩形 15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56"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73" name="组合 172"/>
          <p:cNvGrpSpPr/>
          <p:nvPr/>
        </p:nvGrpSpPr>
        <p:grpSpPr>
          <a:xfrm>
            <a:off x="8416394" y="1354529"/>
            <a:ext cx="2478905" cy="4381500"/>
            <a:chOff x="6238452" y="1085825"/>
            <a:chExt cx="1859421" cy="3286125"/>
          </a:xfrm>
        </p:grpSpPr>
        <p:sp>
          <p:nvSpPr>
            <p:cNvPr id="174" name="圆角矩形 17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5" name="矩形 174"/>
            <p:cNvSpPr/>
            <p:nvPr/>
          </p:nvSpPr>
          <p:spPr>
            <a:xfrm>
              <a:off x="6429975"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6" name="矩形 17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7" name="矩形 17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8" name="组合 177"/>
            <p:cNvGrpSpPr/>
            <p:nvPr/>
          </p:nvGrpSpPr>
          <p:grpSpPr>
            <a:xfrm flipV="1">
              <a:off x="6238452" y="1117390"/>
              <a:ext cx="1859421" cy="835205"/>
              <a:chOff x="837732" y="2078700"/>
              <a:chExt cx="4394668" cy="1766999"/>
            </a:xfrm>
          </p:grpSpPr>
          <p:sp>
            <p:nvSpPr>
              <p:cNvPr id="188" name="椭圆 18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9" name="椭圆 18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0" name="矩形 18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2" name="组合 181"/>
            <p:cNvGrpSpPr/>
            <p:nvPr/>
          </p:nvGrpSpPr>
          <p:grpSpPr>
            <a:xfrm flipV="1">
              <a:off x="6238452" y="3358053"/>
              <a:ext cx="1859421" cy="835205"/>
              <a:chOff x="837732" y="2078700"/>
              <a:chExt cx="4394668" cy="1766999"/>
            </a:xfrm>
          </p:grpSpPr>
          <p:sp>
            <p:nvSpPr>
              <p:cNvPr id="185" name="椭圆 18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6" name="椭圆 18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7" name="矩形 18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83" name="文本框 74"/>
            <p:cNvSpPr txBox="1"/>
            <p:nvPr/>
          </p:nvSpPr>
          <p:spPr>
            <a:xfrm>
              <a:off x="6831247"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4"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91" name="组合 190"/>
          <p:cNvGrpSpPr/>
          <p:nvPr/>
        </p:nvGrpSpPr>
        <p:grpSpPr>
          <a:xfrm>
            <a:off x="3160578" y="1970873"/>
            <a:ext cx="905513" cy="203200"/>
            <a:chOff x="2819400" y="387818"/>
            <a:chExt cx="1384660" cy="310682"/>
          </a:xfrm>
        </p:grpSpPr>
        <p:sp>
          <p:nvSpPr>
            <p:cNvPr id="192" name="椭圆 1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3160578" y="4971239"/>
            <a:ext cx="905513" cy="203200"/>
            <a:chOff x="2819400" y="387818"/>
            <a:chExt cx="1384660" cy="310682"/>
          </a:xfrm>
        </p:grpSpPr>
        <p:sp>
          <p:nvSpPr>
            <p:cNvPr id="197" name="椭圆 1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5561529" y="1970873"/>
            <a:ext cx="905513" cy="203200"/>
            <a:chOff x="2819400" y="387818"/>
            <a:chExt cx="1384660" cy="310682"/>
          </a:xfrm>
        </p:grpSpPr>
        <p:sp>
          <p:nvSpPr>
            <p:cNvPr id="202" name="椭圆 2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a:off x="5561529" y="4971239"/>
            <a:ext cx="905513" cy="203200"/>
            <a:chOff x="2819400" y="387818"/>
            <a:chExt cx="1384660" cy="310682"/>
          </a:xfrm>
        </p:grpSpPr>
        <p:sp>
          <p:nvSpPr>
            <p:cNvPr id="207" name="椭圆 2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7924385" y="1970873"/>
            <a:ext cx="905513" cy="203200"/>
            <a:chOff x="2819400" y="387818"/>
            <a:chExt cx="1384660" cy="310682"/>
          </a:xfrm>
        </p:grpSpPr>
        <p:sp>
          <p:nvSpPr>
            <p:cNvPr id="212" name="椭圆 21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6" name="组合 215"/>
          <p:cNvGrpSpPr/>
          <p:nvPr/>
        </p:nvGrpSpPr>
        <p:grpSpPr>
          <a:xfrm>
            <a:off x="7924385" y="4971239"/>
            <a:ext cx="905513" cy="203200"/>
            <a:chOff x="2819400" y="387818"/>
            <a:chExt cx="1384660" cy="310682"/>
          </a:xfrm>
        </p:grpSpPr>
        <p:sp>
          <p:nvSpPr>
            <p:cNvPr id="217" name="椭圆 21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矩形 21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Content Placeholder 2"/>
          <p:cNvSpPr txBox="1"/>
          <p:nvPr/>
        </p:nvSpPr>
        <p:spPr bwMode="auto">
          <a:xfrm>
            <a:off x="1475955"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2" name="矩形 221"/>
          <p:cNvSpPr/>
          <p:nvPr/>
        </p:nvSpPr>
        <p:spPr>
          <a:xfrm>
            <a:off x="1728270"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3" name="Content Placeholder 2"/>
          <p:cNvSpPr txBox="1"/>
          <p:nvPr/>
        </p:nvSpPr>
        <p:spPr bwMode="auto">
          <a:xfrm>
            <a:off x="3821687"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4" name="矩形 223"/>
          <p:cNvSpPr/>
          <p:nvPr/>
        </p:nvSpPr>
        <p:spPr>
          <a:xfrm>
            <a:off x="4074002"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5" name="Content Placeholder 2"/>
          <p:cNvSpPr txBox="1"/>
          <p:nvPr/>
        </p:nvSpPr>
        <p:spPr bwMode="auto">
          <a:xfrm>
            <a:off x="6259770"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6" name="矩形 225"/>
          <p:cNvSpPr/>
          <p:nvPr/>
        </p:nvSpPr>
        <p:spPr>
          <a:xfrm>
            <a:off x="6512085"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7" name="Content Placeholder 2"/>
          <p:cNvSpPr txBox="1"/>
          <p:nvPr/>
        </p:nvSpPr>
        <p:spPr bwMode="auto">
          <a:xfrm>
            <a:off x="8660912"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28" name="矩形 227"/>
          <p:cNvSpPr/>
          <p:nvPr/>
        </p:nvSpPr>
        <p:spPr>
          <a:xfrm>
            <a:off x="8913227" y="168615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08"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109" name="文本框 108"/>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500"/>
                                        <p:tgtEl>
                                          <p:spTgt spid="22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21"/>
                                        </p:tgtEl>
                                        <p:attrNameLst>
                                          <p:attrName>style.visibility</p:attrName>
                                        </p:attrNameLst>
                                      </p:cBhvr>
                                      <p:to>
                                        <p:strVal val="visible"/>
                                      </p:to>
                                    </p:set>
                                    <p:animEffect transition="in" filter="fade">
                                      <p:cBhvr>
                                        <p:cTn id="16" dur="500"/>
                                        <p:tgtEl>
                                          <p:spTgt spid="22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1"/>
                                        </p:tgtEl>
                                        <p:attrNameLst>
                                          <p:attrName>style.visibility</p:attrName>
                                        </p:attrNameLst>
                                      </p:cBhvr>
                                      <p:to>
                                        <p:strVal val="visible"/>
                                      </p:to>
                                    </p:set>
                                    <p:animEffect transition="in" filter="wipe(left)">
                                      <p:cBhvr>
                                        <p:cTn id="20" dur="500"/>
                                        <p:tgtEl>
                                          <p:spTgt spid="19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6"/>
                                        </p:tgtEl>
                                        <p:attrNameLst>
                                          <p:attrName>style.visibility</p:attrName>
                                        </p:attrNameLst>
                                      </p:cBhvr>
                                      <p:to>
                                        <p:strVal val="visible"/>
                                      </p:to>
                                    </p:set>
                                    <p:animEffect transition="in" filter="wipe(left)">
                                      <p:cBhvr>
                                        <p:cTn id="24" dur="500"/>
                                        <p:tgtEl>
                                          <p:spTgt spid="196"/>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additive="base">
                                        <p:cTn id="28" dur="500" fill="hold"/>
                                        <p:tgtEl>
                                          <p:spTgt spid="112"/>
                                        </p:tgtEl>
                                        <p:attrNameLst>
                                          <p:attrName>ppt_x</p:attrName>
                                        </p:attrNameLst>
                                      </p:cBhvr>
                                      <p:tavLst>
                                        <p:tav tm="0">
                                          <p:val>
                                            <p:strVal val="1+#ppt_w/2"/>
                                          </p:val>
                                        </p:tav>
                                        <p:tav tm="100000">
                                          <p:val>
                                            <p:strVal val="#ppt_x"/>
                                          </p:val>
                                        </p:tav>
                                      </p:tavLst>
                                    </p:anim>
                                    <p:anim calcmode="lin" valueType="num">
                                      <p:cBhvr additive="base">
                                        <p:cTn id="29" dur="500" fill="hold"/>
                                        <p:tgtEl>
                                          <p:spTgt spid="1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24"/>
                                        </p:tgtEl>
                                        <p:attrNameLst>
                                          <p:attrName>style.visibility</p:attrName>
                                        </p:attrNameLst>
                                      </p:cBhvr>
                                      <p:to>
                                        <p:strVal val="visible"/>
                                      </p:to>
                                    </p:set>
                                    <p:animEffect transition="in" filter="fade">
                                      <p:cBhvr>
                                        <p:cTn id="33" dur="500"/>
                                        <p:tgtEl>
                                          <p:spTgt spid="22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3"/>
                                        </p:tgtEl>
                                        <p:attrNameLst>
                                          <p:attrName>style.visibility</p:attrName>
                                        </p:attrNameLst>
                                      </p:cBhvr>
                                      <p:to>
                                        <p:strVal val="visible"/>
                                      </p:to>
                                    </p:set>
                                    <p:animEffect transition="in" filter="fade">
                                      <p:cBhvr>
                                        <p:cTn id="37" dur="500"/>
                                        <p:tgtEl>
                                          <p:spTgt spid="22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01"/>
                                        </p:tgtEl>
                                        <p:attrNameLst>
                                          <p:attrName>style.visibility</p:attrName>
                                        </p:attrNameLst>
                                      </p:cBhvr>
                                      <p:to>
                                        <p:strVal val="visible"/>
                                      </p:to>
                                    </p:set>
                                    <p:animEffect transition="in" filter="wipe(left)">
                                      <p:cBhvr>
                                        <p:cTn id="41" dur="500"/>
                                        <p:tgtEl>
                                          <p:spTgt spid="201"/>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06"/>
                                        </p:tgtEl>
                                        <p:attrNameLst>
                                          <p:attrName>style.visibility</p:attrName>
                                        </p:attrNameLst>
                                      </p:cBhvr>
                                      <p:to>
                                        <p:strVal val="visible"/>
                                      </p:to>
                                    </p:set>
                                    <p:animEffect transition="in" filter="wipe(left)">
                                      <p:cBhvr>
                                        <p:cTn id="45" dur="500"/>
                                        <p:tgtEl>
                                          <p:spTgt spid="206"/>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500" fill="hold"/>
                                        <p:tgtEl>
                                          <p:spTgt spid="153"/>
                                        </p:tgtEl>
                                        <p:attrNameLst>
                                          <p:attrName>ppt_x</p:attrName>
                                        </p:attrNameLst>
                                      </p:cBhvr>
                                      <p:tavLst>
                                        <p:tav tm="0">
                                          <p:val>
                                            <p:strVal val="1+#ppt_w/2"/>
                                          </p:val>
                                        </p:tav>
                                        <p:tav tm="100000">
                                          <p:val>
                                            <p:strVal val="#ppt_x"/>
                                          </p:val>
                                        </p:tav>
                                      </p:tavLst>
                                    </p:anim>
                                    <p:anim calcmode="lin" valueType="num">
                                      <p:cBhvr additive="base">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226"/>
                                        </p:tgtEl>
                                        <p:attrNameLst>
                                          <p:attrName>style.visibility</p:attrName>
                                        </p:attrNameLst>
                                      </p:cBhvr>
                                      <p:to>
                                        <p:strVal val="visible"/>
                                      </p:to>
                                    </p:set>
                                    <p:animEffect transition="in" filter="fade">
                                      <p:cBhvr>
                                        <p:cTn id="54" dur="500"/>
                                        <p:tgtEl>
                                          <p:spTgt spid="226"/>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225"/>
                                        </p:tgtEl>
                                        <p:attrNameLst>
                                          <p:attrName>style.visibility</p:attrName>
                                        </p:attrNameLst>
                                      </p:cBhvr>
                                      <p:to>
                                        <p:strVal val="visible"/>
                                      </p:to>
                                    </p:set>
                                    <p:animEffect transition="in" filter="fade">
                                      <p:cBhvr>
                                        <p:cTn id="58" dur="500"/>
                                        <p:tgtEl>
                                          <p:spTgt spid="225"/>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211"/>
                                        </p:tgtEl>
                                        <p:attrNameLst>
                                          <p:attrName>style.visibility</p:attrName>
                                        </p:attrNameLst>
                                      </p:cBhvr>
                                      <p:to>
                                        <p:strVal val="visible"/>
                                      </p:to>
                                    </p:set>
                                    <p:animEffect transition="in" filter="wipe(left)">
                                      <p:cBhvr>
                                        <p:cTn id="62" dur="500"/>
                                        <p:tgtEl>
                                          <p:spTgt spid="211"/>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216"/>
                                        </p:tgtEl>
                                        <p:attrNameLst>
                                          <p:attrName>style.visibility</p:attrName>
                                        </p:attrNameLst>
                                      </p:cBhvr>
                                      <p:to>
                                        <p:strVal val="visible"/>
                                      </p:to>
                                    </p:set>
                                    <p:animEffect transition="in" filter="wipe(left)">
                                      <p:cBhvr>
                                        <p:cTn id="66" dur="500"/>
                                        <p:tgtEl>
                                          <p:spTgt spid="216"/>
                                        </p:tgtEl>
                                      </p:cBhvr>
                                    </p:animEffect>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173"/>
                                        </p:tgtEl>
                                        <p:attrNameLst>
                                          <p:attrName>style.visibility</p:attrName>
                                        </p:attrNameLst>
                                      </p:cBhvr>
                                      <p:to>
                                        <p:strVal val="visible"/>
                                      </p:to>
                                    </p:set>
                                    <p:anim calcmode="lin" valueType="num">
                                      <p:cBhvr additive="base">
                                        <p:cTn id="70" dur="500" fill="hold"/>
                                        <p:tgtEl>
                                          <p:spTgt spid="173"/>
                                        </p:tgtEl>
                                        <p:attrNameLst>
                                          <p:attrName>ppt_x</p:attrName>
                                        </p:attrNameLst>
                                      </p:cBhvr>
                                      <p:tavLst>
                                        <p:tav tm="0">
                                          <p:val>
                                            <p:strVal val="1+#ppt_w/2"/>
                                          </p:val>
                                        </p:tav>
                                        <p:tav tm="100000">
                                          <p:val>
                                            <p:strVal val="#ppt_x"/>
                                          </p:val>
                                        </p:tav>
                                      </p:tavLst>
                                    </p:anim>
                                    <p:anim calcmode="lin" valueType="num">
                                      <p:cBhvr additive="base">
                                        <p:cTn id="71" dur="500" fill="hold"/>
                                        <p:tgtEl>
                                          <p:spTgt spid="173"/>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228"/>
                                        </p:tgtEl>
                                        <p:attrNameLst>
                                          <p:attrName>style.visibility</p:attrName>
                                        </p:attrNameLst>
                                      </p:cBhvr>
                                      <p:to>
                                        <p:strVal val="visible"/>
                                      </p:to>
                                    </p:set>
                                    <p:animEffect transition="in" filter="fade">
                                      <p:cBhvr>
                                        <p:cTn id="75" dur="500"/>
                                        <p:tgtEl>
                                          <p:spTgt spid="228"/>
                                        </p:tgtEl>
                                      </p:cBhvr>
                                    </p:animEffect>
                                  </p:childTnLst>
                                </p:cTn>
                              </p:par>
                            </p:childTnLst>
                          </p:cTn>
                        </p:par>
                        <p:par>
                          <p:cTn id="76" fill="hold">
                            <p:stCondLst>
                              <p:cond delay="8500"/>
                            </p:stCondLst>
                            <p:childTnLst>
                              <p:par>
                                <p:cTn id="77" presetID="10" presetClass="entr" presetSubtype="0" fill="hold" grpId="0" nodeType="afterEffect">
                                  <p:stCondLst>
                                    <p:cond delay="0"/>
                                  </p:stCondLst>
                                  <p:childTnLst>
                                    <p:set>
                                      <p:cBhvr>
                                        <p:cTn id="78" dur="1" fill="hold">
                                          <p:stCondLst>
                                            <p:cond delay="0"/>
                                          </p:stCondLst>
                                        </p:cTn>
                                        <p:tgtEl>
                                          <p:spTgt spid="227"/>
                                        </p:tgtEl>
                                        <p:attrNameLst>
                                          <p:attrName>style.visibility</p:attrName>
                                        </p:attrNameLst>
                                      </p:cBhvr>
                                      <p:to>
                                        <p:strVal val="visible"/>
                                      </p:to>
                                    </p:set>
                                    <p:animEffect transition="in" filter="fade">
                                      <p:cBhvr>
                                        <p:cTn id="79"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23" grpId="0"/>
      <p:bldP spid="224" grpId="0"/>
      <p:bldP spid="225" grpId="0"/>
      <p:bldP spid="226" grpId="0"/>
      <p:bldP spid="227" grpId="0"/>
      <p:bldP spid="2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02625" y="1876346"/>
            <a:ext cx="3728003" cy="3824368"/>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1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3" name="组合 12"/>
          <p:cNvGrpSpPr/>
          <p:nvPr/>
        </p:nvGrpSpPr>
        <p:grpSpPr>
          <a:xfrm>
            <a:off x="4255472" y="1876346"/>
            <a:ext cx="3728003" cy="3824368"/>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等腰三角形 15"/>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等腰三角形 16"/>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组合 17"/>
          <p:cNvGrpSpPr/>
          <p:nvPr/>
        </p:nvGrpSpPr>
        <p:grpSpPr>
          <a:xfrm>
            <a:off x="7762955" y="1876346"/>
            <a:ext cx="3728003" cy="3824368"/>
            <a:chOff x="844825" y="1701788"/>
            <a:chExt cx="3728488" cy="3824368"/>
          </a:xfrm>
          <a:effectLst>
            <a:outerShdw blurRad="50800" dist="38100" dir="8100000" algn="tr" rotWithShape="0">
              <a:prstClr val="black">
                <a:alpha val="40000"/>
              </a:prstClr>
            </a:outerShdw>
          </a:effectLst>
        </p:grpSpPr>
        <p:sp>
          <p:nvSpPr>
            <p:cNvPr id="19" name="弧形 1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弧形 1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等腰三角形 2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等腰三角形 2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41" name="组合 40"/>
          <p:cNvGrpSpPr/>
          <p:nvPr/>
        </p:nvGrpSpPr>
        <p:grpSpPr>
          <a:xfrm>
            <a:off x="8722702" y="3042170"/>
            <a:ext cx="227204" cy="290604"/>
            <a:chOff x="1605187" y="572440"/>
            <a:chExt cx="563561" cy="720725"/>
          </a:xfrm>
          <a:solidFill>
            <a:schemeClr val="tx1">
              <a:lumMod val="75000"/>
              <a:lumOff val="25000"/>
            </a:schemeClr>
          </a:solidFill>
        </p:grpSpPr>
        <p:sp>
          <p:nvSpPr>
            <p:cNvPr id="42"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3"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4"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
        <p:nvSpPr>
          <p:cNvPr id="45" name="Freeform 223"/>
          <p:cNvSpPr/>
          <p:nvPr/>
        </p:nvSpPr>
        <p:spPr bwMode="auto">
          <a:xfrm>
            <a:off x="6760880" y="4347714"/>
            <a:ext cx="259538"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solidFill>
                <a:schemeClr val="accent1"/>
              </a:solidFill>
            </a:endParaRPr>
          </a:p>
        </p:txBody>
      </p:sp>
      <p:grpSp>
        <p:nvGrpSpPr>
          <p:cNvPr id="46" name="组合 45"/>
          <p:cNvGrpSpPr/>
          <p:nvPr/>
        </p:nvGrpSpPr>
        <p:grpSpPr>
          <a:xfrm>
            <a:off x="5189791" y="3097197"/>
            <a:ext cx="266244" cy="264999"/>
            <a:chOff x="-136302" y="1682102"/>
            <a:chExt cx="660400" cy="657225"/>
          </a:xfrm>
          <a:solidFill>
            <a:schemeClr val="tx1">
              <a:lumMod val="75000"/>
              <a:lumOff val="25000"/>
            </a:schemeClr>
          </a:solidFill>
        </p:grpSpPr>
        <p:sp>
          <p:nvSpPr>
            <p:cNvPr id="47"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48"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nvGrpSpPr>
          <p:cNvPr id="49" name="组合 48"/>
          <p:cNvGrpSpPr/>
          <p:nvPr/>
        </p:nvGrpSpPr>
        <p:grpSpPr>
          <a:xfrm>
            <a:off x="1676740" y="3106442"/>
            <a:ext cx="265904" cy="255752"/>
            <a:chOff x="9791183" y="5224427"/>
            <a:chExt cx="645684" cy="620952"/>
          </a:xfrm>
          <a:solidFill>
            <a:schemeClr val="tx1">
              <a:lumMod val="75000"/>
              <a:lumOff val="25000"/>
            </a:schemeClr>
          </a:solidFill>
        </p:grpSpPr>
        <p:sp>
          <p:nvSpPr>
            <p:cNvPr id="5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1"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grpSp>
        <p:nvGrpSpPr>
          <p:cNvPr id="52" name="组合 51"/>
          <p:cNvGrpSpPr/>
          <p:nvPr/>
        </p:nvGrpSpPr>
        <p:grpSpPr>
          <a:xfrm>
            <a:off x="3216803" y="4245450"/>
            <a:ext cx="213511" cy="316416"/>
            <a:chOff x="1788812" y="2276750"/>
            <a:chExt cx="392114" cy="581025"/>
          </a:xfrm>
          <a:solidFill>
            <a:schemeClr val="tx1">
              <a:lumMod val="75000"/>
              <a:lumOff val="25000"/>
            </a:schemeClr>
          </a:solidFill>
        </p:grpSpPr>
        <p:sp>
          <p:nvSpPr>
            <p:cNvPr id="5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4"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5"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56" name="组合 55"/>
          <p:cNvGrpSpPr/>
          <p:nvPr/>
        </p:nvGrpSpPr>
        <p:grpSpPr>
          <a:xfrm>
            <a:off x="10348483" y="4219908"/>
            <a:ext cx="331548" cy="347613"/>
            <a:chOff x="7002627" y="828237"/>
            <a:chExt cx="444697" cy="466185"/>
          </a:xfrm>
          <a:solidFill>
            <a:schemeClr val="tx1">
              <a:lumMod val="75000"/>
              <a:lumOff val="25000"/>
            </a:schemeClr>
          </a:solidFill>
        </p:grpSpPr>
        <p:sp>
          <p:nvSpPr>
            <p:cNvPr id="57"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8"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59"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0"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1"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2"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3"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64"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
        <p:nvSpPr>
          <p:cNvPr id="65" name="Content Placeholder 2"/>
          <p:cNvSpPr txBox="1"/>
          <p:nvPr/>
        </p:nvSpPr>
        <p:spPr bwMode="auto">
          <a:xfrm>
            <a:off x="54459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6" name="Content Placeholder 2"/>
          <p:cNvSpPr txBox="1"/>
          <p:nvPr/>
        </p:nvSpPr>
        <p:spPr bwMode="auto">
          <a:xfrm>
            <a:off x="2253094"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7" name="Content Placeholder 2"/>
          <p:cNvSpPr txBox="1"/>
          <p:nvPr/>
        </p:nvSpPr>
        <p:spPr bwMode="auto">
          <a:xfrm>
            <a:off x="4127833"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8" name="Content Placeholder 2"/>
          <p:cNvSpPr txBox="1"/>
          <p:nvPr/>
        </p:nvSpPr>
        <p:spPr bwMode="auto">
          <a:xfrm>
            <a:off x="5697810"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9" name="Content Placeholder 2"/>
          <p:cNvSpPr txBox="1"/>
          <p:nvPr/>
        </p:nvSpPr>
        <p:spPr bwMode="auto">
          <a:xfrm>
            <a:off x="768337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70" name="Content Placeholder 2"/>
          <p:cNvSpPr txBox="1"/>
          <p:nvPr/>
        </p:nvSpPr>
        <p:spPr bwMode="auto">
          <a:xfrm>
            <a:off x="9253347"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5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76" name="组合 75"/>
          <p:cNvGrpSpPr/>
          <p:nvPr/>
        </p:nvGrpSpPr>
        <p:grpSpPr>
          <a:xfrm>
            <a:off x="1429813" y="3615820"/>
            <a:ext cx="759758" cy="739233"/>
            <a:chOff x="978372" y="2390051"/>
            <a:chExt cx="694540" cy="675688"/>
          </a:xfrm>
        </p:grpSpPr>
        <p:grpSp>
          <p:nvGrpSpPr>
            <p:cNvPr id="72" name="组合 71"/>
            <p:cNvGrpSpPr/>
            <p:nvPr/>
          </p:nvGrpSpPr>
          <p:grpSpPr>
            <a:xfrm>
              <a:off x="997223" y="2390051"/>
              <a:ext cx="675689" cy="675688"/>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grpSp>
        <p:sp>
          <p:nvSpPr>
            <p:cNvPr id="75" name="矩形 74"/>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01</a:t>
              </a:r>
            </a:p>
          </p:txBody>
        </p:sp>
      </p:grpSp>
      <p:grpSp>
        <p:nvGrpSpPr>
          <p:cNvPr id="77" name="组合 76"/>
          <p:cNvGrpSpPr/>
          <p:nvPr/>
        </p:nvGrpSpPr>
        <p:grpSpPr>
          <a:xfrm>
            <a:off x="2923138" y="3239900"/>
            <a:ext cx="759758" cy="739233"/>
            <a:chOff x="978372" y="2390051"/>
            <a:chExt cx="694540" cy="675688"/>
          </a:xfrm>
        </p:grpSpPr>
        <p:grpSp>
          <p:nvGrpSpPr>
            <p:cNvPr id="78" name="组合 77"/>
            <p:cNvGrpSpPr/>
            <p:nvPr/>
          </p:nvGrpSpPr>
          <p:grpSpPr>
            <a:xfrm>
              <a:off x="997223" y="2390051"/>
              <a:ext cx="675689" cy="675688"/>
              <a:chOff x="819328" y="1120779"/>
              <a:chExt cx="1127886" cy="1127885"/>
            </a:xfrm>
          </p:grpSpPr>
          <p:sp>
            <p:nvSpPr>
              <p:cNvPr id="8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8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79" name="矩形 7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p>
          </p:txBody>
        </p:sp>
      </p:grpSp>
      <p:grpSp>
        <p:nvGrpSpPr>
          <p:cNvPr id="82" name="组合 81"/>
          <p:cNvGrpSpPr/>
          <p:nvPr/>
        </p:nvGrpSpPr>
        <p:grpSpPr>
          <a:xfrm>
            <a:off x="4934557" y="3575180"/>
            <a:ext cx="759758" cy="739233"/>
            <a:chOff x="978372" y="2390051"/>
            <a:chExt cx="694540" cy="675688"/>
          </a:xfrm>
        </p:grpSpPr>
        <p:grpSp>
          <p:nvGrpSpPr>
            <p:cNvPr id="83" name="组合 82"/>
            <p:cNvGrpSpPr/>
            <p:nvPr/>
          </p:nvGrpSpPr>
          <p:grpSpPr>
            <a:xfrm>
              <a:off x="997223" y="2390051"/>
              <a:ext cx="675689" cy="675688"/>
              <a:chOff x="819328" y="1120779"/>
              <a:chExt cx="1127886" cy="1127885"/>
            </a:xfrm>
          </p:grpSpPr>
          <p:sp>
            <p:nvSpPr>
              <p:cNvPr id="8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grpSp>
        <p:sp>
          <p:nvSpPr>
            <p:cNvPr id="84" name="矩形 83"/>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03</a:t>
              </a:r>
            </a:p>
          </p:txBody>
        </p:sp>
      </p:grpSp>
      <p:grpSp>
        <p:nvGrpSpPr>
          <p:cNvPr id="87" name="组合 86"/>
          <p:cNvGrpSpPr/>
          <p:nvPr/>
        </p:nvGrpSpPr>
        <p:grpSpPr>
          <a:xfrm>
            <a:off x="6458358" y="3229740"/>
            <a:ext cx="759758" cy="739233"/>
            <a:chOff x="978372" y="2390051"/>
            <a:chExt cx="694540" cy="675688"/>
          </a:xfrm>
        </p:grpSpPr>
        <p:grpSp>
          <p:nvGrpSpPr>
            <p:cNvPr id="88" name="组合 87"/>
            <p:cNvGrpSpPr/>
            <p:nvPr/>
          </p:nvGrpSpPr>
          <p:grpSpPr>
            <a:xfrm>
              <a:off x="997223" y="2390051"/>
              <a:ext cx="675689" cy="675688"/>
              <a:chOff x="819328" y="1120779"/>
              <a:chExt cx="1127886" cy="1127885"/>
            </a:xfrm>
          </p:grpSpPr>
          <p:sp>
            <p:nvSpPr>
              <p:cNvPr id="9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9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89" name="矩形 8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p>
          </p:txBody>
        </p:sp>
      </p:grpSp>
      <p:grpSp>
        <p:nvGrpSpPr>
          <p:cNvPr id="92" name="组合 91"/>
          <p:cNvGrpSpPr/>
          <p:nvPr/>
        </p:nvGrpSpPr>
        <p:grpSpPr>
          <a:xfrm>
            <a:off x="8439300" y="3575180"/>
            <a:ext cx="759758" cy="739233"/>
            <a:chOff x="978372" y="2390051"/>
            <a:chExt cx="694540" cy="675688"/>
          </a:xfrm>
        </p:grpSpPr>
        <p:grpSp>
          <p:nvGrpSpPr>
            <p:cNvPr id="93" name="组合 92"/>
            <p:cNvGrpSpPr/>
            <p:nvPr/>
          </p:nvGrpSpPr>
          <p:grpSpPr>
            <a:xfrm>
              <a:off x="997223" y="2390051"/>
              <a:ext cx="675689" cy="675688"/>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tx2"/>
                  </a:solidFill>
                  <a:latin typeface="Open Sans"/>
                  <a:ea typeface="MS PGothic" panose="020B0600070205080204" pitchFamily="34" charset="-128"/>
                </a:endParaRPr>
              </a:p>
            </p:txBody>
          </p:sp>
        </p:grpSp>
        <p:sp>
          <p:nvSpPr>
            <p:cNvPr id="94" name="矩形 93"/>
            <p:cNvSpPr/>
            <p:nvPr/>
          </p:nvSpPr>
          <p:spPr>
            <a:xfrm>
              <a:off x="978372" y="2474643"/>
              <a:ext cx="682862" cy="478244"/>
            </a:xfrm>
            <a:prstGeom prst="rect">
              <a:avLst/>
            </a:prstGeom>
          </p:spPr>
          <p:txBody>
            <a:bodyPr wrap="square">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05</a:t>
              </a:r>
            </a:p>
          </p:txBody>
        </p:sp>
      </p:grpSp>
      <p:grpSp>
        <p:nvGrpSpPr>
          <p:cNvPr id="97" name="组合 96"/>
          <p:cNvGrpSpPr/>
          <p:nvPr/>
        </p:nvGrpSpPr>
        <p:grpSpPr>
          <a:xfrm>
            <a:off x="10013895" y="3229740"/>
            <a:ext cx="759758" cy="739233"/>
            <a:chOff x="978372" y="2390051"/>
            <a:chExt cx="694540" cy="675688"/>
          </a:xfrm>
        </p:grpSpPr>
        <p:grpSp>
          <p:nvGrpSpPr>
            <p:cNvPr id="98" name="组合 97"/>
            <p:cNvGrpSpPr/>
            <p:nvPr/>
          </p:nvGrpSpPr>
          <p:grpSpPr>
            <a:xfrm>
              <a:off x="997223" y="2390051"/>
              <a:ext cx="675689" cy="675688"/>
              <a:chOff x="819328" y="1120779"/>
              <a:chExt cx="1127886" cy="1127885"/>
            </a:xfrm>
          </p:grpSpPr>
          <p:sp>
            <p:nvSpPr>
              <p:cNvPr id="10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10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99" name="矩形 9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p>
          </p:txBody>
        </p:sp>
      </p:grpSp>
      <p:sp>
        <p:nvSpPr>
          <p:cNvPr id="102"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103" name="文本框 102"/>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ppt_w</p:attrName>
                                        </p:attrNameLst>
                                      </p:cBhvr>
                                      <p:tavLst>
                                        <p:tav tm="0">
                                          <p:val>
                                            <p:fltVal val="0"/>
                                          </p:val>
                                        </p:tav>
                                        <p:tav tm="100000">
                                          <p:val>
                                            <p:strVal val="#ppt_w"/>
                                          </p:val>
                                        </p:tav>
                                      </p:tavLst>
                                    </p:anim>
                                    <p:anim calcmode="lin" valueType="num">
                                      <p:cBhvr>
                                        <p:cTn id="18" dur="500" fill="hold"/>
                                        <p:tgtEl>
                                          <p:spTgt spid="76"/>
                                        </p:tgtEl>
                                        <p:attrNameLst>
                                          <p:attrName>ppt_h</p:attrName>
                                        </p:attrNameLst>
                                      </p:cBhvr>
                                      <p:tavLst>
                                        <p:tav tm="0">
                                          <p:val>
                                            <p:fltVal val="0"/>
                                          </p:val>
                                        </p:tav>
                                        <p:tav tm="100000">
                                          <p:val>
                                            <p:strVal val="#ppt_h"/>
                                          </p:val>
                                        </p:tav>
                                      </p:tavLst>
                                    </p:anim>
                                    <p:animEffect transition="in" filter="fade">
                                      <p:cBhvr>
                                        <p:cTn id="19" dur="500"/>
                                        <p:tgtEl>
                                          <p:spTgt spid="7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500" fill="hold"/>
                                        <p:tgtEl>
                                          <p:spTgt spid="77"/>
                                        </p:tgtEl>
                                        <p:attrNameLst>
                                          <p:attrName>ppt_w</p:attrName>
                                        </p:attrNameLst>
                                      </p:cBhvr>
                                      <p:tavLst>
                                        <p:tav tm="0">
                                          <p:val>
                                            <p:fltVal val="0"/>
                                          </p:val>
                                        </p:tav>
                                        <p:tav tm="100000">
                                          <p:val>
                                            <p:strVal val="#ppt_w"/>
                                          </p:val>
                                        </p:tav>
                                      </p:tavLst>
                                    </p:anim>
                                    <p:anim calcmode="lin" valueType="num">
                                      <p:cBhvr>
                                        <p:cTn id="28" dur="500" fill="hold"/>
                                        <p:tgtEl>
                                          <p:spTgt spid="77"/>
                                        </p:tgtEl>
                                        <p:attrNameLst>
                                          <p:attrName>ppt_h</p:attrName>
                                        </p:attrNameLst>
                                      </p:cBhvr>
                                      <p:tavLst>
                                        <p:tav tm="0">
                                          <p:val>
                                            <p:fltVal val="0"/>
                                          </p:val>
                                        </p:tav>
                                        <p:tav tm="100000">
                                          <p:val>
                                            <p:strVal val="#ppt_h"/>
                                          </p:val>
                                        </p:tav>
                                      </p:tavLst>
                                    </p:anim>
                                    <p:animEffect transition="in" filter="fade">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3500"/>
                            </p:stCondLst>
                            <p:childTnLst>
                              <p:par>
                                <p:cTn id="41" presetID="16" presetClass="entr" presetSubtype="2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animEffect transition="in" filter="fade">
                                      <p:cBhvr>
                                        <p:cTn id="55" dur="500"/>
                                        <p:tgtEl>
                                          <p:spTgt spid="82"/>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p:cTn id="69" dur="500" fill="hold"/>
                                        <p:tgtEl>
                                          <p:spTgt spid="87"/>
                                        </p:tgtEl>
                                        <p:attrNameLst>
                                          <p:attrName>ppt_w</p:attrName>
                                        </p:attrNameLst>
                                      </p:cBhvr>
                                      <p:tavLst>
                                        <p:tav tm="0">
                                          <p:val>
                                            <p:fltVal val="0"/>
                                          </p:val>
                                        </p:tav>
                                        <p:tav tm="100000">
                                          <p:val>
                                            <p:strVal val="#ppt_w"/>
                                          </p:val>
                                        </p:tav>
                                      </p:tavLst>
                                    </p:anim>
                                    <p:anim calcmode="lin" valueType="num">
                                      <p:cBhvr>
                                        <p:cTn id="70" dur="500" fill="hold"/>
                                        <p:tgtEl>
                                          <p:spTgt spid="87"/>
                                        </p:tgtEl>
                                        <p:attrNameLst>
                                          <p:attrName>ppt_h</p:attrName>
                                        </p:attrNameLst>
                                      </p:cBhvr>
                                      <p:tavLst>
                                        <p:tav tm="0">
                                          <p:val>
                                            <p:fltVal val="0"/>
                                          </p:val>
                                        </p:tav>
                                        <p:tav tm="100000">
                                          <p:val>
                                            <p:strVal val="#ppt_h"/>
                                          </p:val>
                                        </p:tav>
                                      </p:tavLst>
                                    </p:anim>
                                    <p:animEffect transition="in" filter="fade">
                                      <p:cBhvr>
                                        <p:cTn id="71" dur="500"/>
                                        <p:tgtEl>
                                          <p:spTgt spid="87"/>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childTnLst>
                          </p:cTn>
                        </p:par>
                        <p:par>
                          <p:cTn id="76" fill="hold">
                            <p:stCondLst>
                              <p:cond delay="7000"/>
                            </p:stCondLst>
                            <p:childTnLst>
                              <p:par>
                                <p:cTn id="77" presetID="16" presetClass="entr" presetSubtype="21"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inVertical)">
                                      <p:cBhvr>
                                        <p:cTn id="79" dur="500"/>
                                        <p:tgtEl>
                                          <p:spTgt spid="18"/>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p:cTn id="89" dur="500" fill="hold"/>
                                        <p:tgtEl>
                                          <p:spTgt spid="92"/>
                                        </p:tgtEl>
                                        <p:attrNameLst>
                                          <p:attrName>ppt_w</p:attrName>
                                        </p:attrNameLst>
                                      </p:cBhvr>
                                      <p:tavLst>
                                        <p:tav tm="0">
                                          <p:val>
                                            <p:fltVal val="0"/>
                                          </p:val>
                                        </p:tav>
                                        <p:tav tm="100000">
                                          <p:val>
                                            <p:strVal val="#ppt_w"/>
                                          </p:val>
                                        </p:tav>
                                      </p:tavLst>
                                    </p:anim>
                                    <p:anim calcmode="lin" valueType="num">
                                      <p:cBhvr>
                                        <p:cTn id="90" dur="500" fill="hold"/>
                                        <p:tgtEl>
                                          <p:spTgt spid="92"/>
                                        </p:tgtEl>
                                        <p:attrNameLst>
                                          <p:attrName>ppt_h</p:attrName>
                                        </p:attrNameLst>
                                      </p:cBhvr>
                                      <p:tavLst>
                                        <p:tav tm="0">
                                          <p:val>
                                            <p:fltVal val="0"/>
                                          </p:val>
                                        </p:tav>
                                        <p:tav tm="100000">
                                          <p:val>
                                            <p:strVal val="#ppt_h"/>
                                          </p:val>
                                        </p:tav>
                                      </p:tavLst>
                                    </p:anim>
                                    <p:animEffect transition="in" filter="fade">
                                      <p:cBhvr>
                                        <p:cTn id="91" dur="500"/>
                                        <p:tgtEl>
                                          <p:spTgt spid="92"/>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Effect transition="in" filter="fade">
                                      <p:cBhvr>
                                        <p:cTn id="101" dur="500"/>
                                        <p:tgtEl>
                                          <p:spTgt spid="56"/>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Effect transition="in" filter="fade">
                                      <p:cBhvr>
                                        <p:cTn id="107" dur="500"/>
                                        <p:tgtEl>
                                          <p:spTgt spid="97"/>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fade">
                                      <p:cBhvr>
                                        <p:cTn id="1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5" grpId="0"/>
      <p:bldP spid="66" grpId="0"/>
      <p:bldP spid="67"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任意多边形 104"/>
          <p:cNvSpPr/>
          <p:nvPr/>
        </p:nvSpPr>
        <p:spPr>
          <a:xfrm>
            <a:off x="1486501" y="3043166"/>
            <a:ext cx="8998531" cy="659180"/>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chemeClr val="bg1">
              <a:lumMod val="75000"/>
              <a:alpha val="5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 name="组合 1"/>
          <p:cNvGrpSpPr/>
          <p:nvPr/>
        </p:nvGrpSpPr>
        <p:grpSpPr>
          <a:xfrm>
            <a:off x="1989678" y="2965297"/>
            <a:ext cx="1573157" cy="825808"/>
            <a:chOff x="1492116" y="2224659"/>
            <a:chExt cx="1180226" cy="619547"/>
          </a:xfrm>
        </p:grpSpPr>
        <p:sp>
          <p:nvSpPr>
            <p:cNvPr id="106" name="任意多边形 105"/>
            <p:cNvSpPr/>
            <p:nvPr/>
          </p:nvSpPr>
          <p:spPr>
            <a:xfrm rot="-2700000">
              <a:off x="205287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0" name="文本框 25"/>
            <p:cNvSpPr txBox="1"/>
            <p:nvPr/>
          </p:nvSpPr>
          <p:spPr>
            <a:xfrm>
              <a:off x="1492116"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2016</a:t>
              </a:r>
              <a:endParaRPr lang="zh-CN" altLang="en-US" sz="2800" dirty="0">
                <a:solidFill>
                  <a:schemeClr val="bg1"/>
                </a:solidFill>
                <a:latin typeface="Impact" panose="020B0806030902050204" pitchFamily="34" charset="0"/>
              </a:endParaRPr>
            </a:p>
          </p:txBody>
        </p:sp>
      </p:grpSp>
      <p:grpSp>
        <p:nvGrpSpPr>
          <p:cNvPr id="3" name="组合 2"/>
          <p:cNvGrpSpPr/>
          <p:nvPr/>
        </p:nvGrpSpPr>
        <p:grpSpPr>
          <a:xfrm>
            <a:off x="3802367" y="2965297"/>
            <a:ext cx="1601729" cy="825808"/>
            <a:chOff x="2852045" y="2224659"/>
            <a:chExt cx="1201662" cy="619547"/>
          </a:xfrm>
        </p:grpSpPr>
        <p:sp>
          <p:nvSpPr>
            <p:cNvPr id="107" name="任意多边形 106"/>
            <p:cNvSpPr/>
            <p:nvPr/>
          </p:nvSpPr>
          <p:spPr>
            <a:xfrm rot="-2700000">
              <a:off x="343424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1" name="文本框 26"/>
            <p:cNvSpPr txBox="1"/>
            <p:nvPr/>
          </p:nvSpPr>
          <p:spPr>
            <a:xfrm>
              <a:off x="285204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2017</a:t>
              </a:r>
              <a:endParaRPr lang="zh-CN" altLang="en-US" sz="2800" dirty="0">
                <a:solidFill>
                  <a:schemeClr val="bg1"/>
                </a:solidFill>
                <a:latin typeface="Impact" panose="020B0806030902050204" pitchFamily="34" charset="0"/>
              </a:endParaRPr>
            </a:p>
          </p:txBody>
        </p:sp>
      </p:grpSp>
      <p:grpSp>
        <p:nvGrpSpPr>
          <p:cNvPr id="4" name="组合 3"/>
          <p:cNvGrpSpPr/>
          <p:nvPr/>
        </p:nvGrpSpPr>
        <p:grpSpPr>
          <a:xfrm>
            <a:off x="5615056" y="2965297"/>
            <a:ext cx="1630301" cy="825808"/>
            <a:chOff x="4211975" y="2224659"/>
            <a:chExt cx="1223097" cy="619547"/>
          </a:xfrm>
        </p:grpSpPr>
        <p:sp>
          <p:nvSpPr>
            <p:cNvPr id="108" name="任意多边形 107"/>
            <p:cNvSpPr/>
            <p:nvPr/>
          </p:nvSpPr>
          <p:spPr>
            <a:xfrm rot="-2700000">
              <a:off x="481560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2" name="文本框 27"/>
            <p:cNvSpPr txBox="1"/>
            <p:nvPr/>
          </p:nvSpPr>
          <p:spPr>
            <a:xfrm>
              <a:off x="421197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2018</a:t>
              </a:r>
              <a:endParaRPr lang="zh-CN" altLang="en-US" sz="2800" dirty="0">
                <a:solidFill>
                  <a:schemeClr val="bg1"/>
                </a:solidFill>
                <a:latin typeface="Impact" panose="020B0806030902050204" pitchFamily="34" charset="0"/>
              </a:endParaRPr>
            </a:p>
          </p:txBody>
        </p:sp>
      </p:grpSp>
      <p:grpSp>
        <p:nvGrpSpPr>
          <p:cNvPr id="5" name="组合 4"/>
          <p:cNvGrpSpPr/>
          <p:nvPr/>
        </p:nvGrpSpPr>
        <p:grpSpPr>
          <a:xfrm>
            <a:off x="7427744" y="2965297"/>
            <a:ext cx="1658872" cy="825808"/>
            <a:chOff x="5571905" y="2224659"/>
            <a:chExt cx="1244532" cy="619547"/>
          </a:xfrm>
        </p:grpSpPr>
        <p:sp>
          <p:nvSpPr>
            <p:cNvPr id="109" name="任意多边形 108"/>
            <p:cNvSpPr/>
            <p:nvPr/>
          </p:nvSpPr>
          <p:spPr>
            <a:xfrm rot="-2700000">
              <a:off x="619697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3" name="文本框 28"/>
            <p:cNvSpPr txBox="1"/>
            <p:nvPr/>
          </p:nvSpPr>
          <p:spPr>
            <a:xfrm>
              <a:off x="557190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2019</a:t>
              </a:r>
              <a:endParaRPr lang="zh-CN" altLang="en-US" sz="2800" dirty="0">
                <a:solidFill>
                  <a:schemeClr val="bg1"/>
                </a:solidFill>
                <a:latin typeface="Impact" panose="020B0806030902050204" pitchFamily="34" charset="0"/>
              </a:endParaRPr>
            </a:p>
          </p:txBody>
        </p:sp>
      </p:grpSp>
      <p:sp>
        <p:nvSpPr>
          <p:cNvPr id="114" name="文本框 29"/>
          <p:cNvSpPr txBox="1"/>
          <p:nvPr/>
        </p:nvSpPr>
        <p:spPr>
          <a:xfrm>
            <a:off x="9240434" y="3116590"/>
            <a:ext cx="999987" cy="523220"/>
          </a:xfrm>
          <a:prstGeom prst="rect">
            <a:avLst/>
          </a:prstGeom>
          <a:noFill/>
        </p:spPr>
        <p:txBody>
          <a:bodyPr wrap="square" lIns="91422" tIns="45712" rIns="91422" bIns="45712" rtlCol="0">
            <a:spAutoFit/>
          </a:bodyPr>
          <a:lstStyle/>
          <a:p>
            <a:pPr algn="ctr"/>
            <a:r>
              <a:rPr lang="en-US" altLang="zh-CN" sz="2800" dirty="0">
                <a:solidFill>
                  <a:schemeClr val="bg1"/>
                </a:solidFill>
                <a:latin typeface="Impact" panose="020B0806030902050204" pitchFamily="34" charset="0"/>
              </a:rPr>
              <a:t>2020</a:t>
            </a:r>
            <a:endParaRPr lang="zh-CN" altLang="en-US" sz="2800" dirty="0">
              <a:solidFill>
                <a:schemeClr val="bg1"/>
              </a:solidFill>
              <a:latin typeface="Impact" panose="020B0806030902050204" pitchFamily="34" charset="0"/>
            </a:endParaRPr>
          </a:p>
        </p:txBody>
      </p:sp>
      <p:grpSp>
        <p:nvGrpSpPr>
          <p:cNvPr id="8" name="组合 7"/>
          <p:cNvGrpSpPr/>
          <p:nvPr/>
        </p:nvGrpSpPr>
        <p:grpSpPr>
          <a:xfrm>
            <a:off x="1783680" y="3873981"/>
            <a:ext cx="8703485" cy="1853244"/>
            <a:chOff x="1337570" y="2906382"/>
            <a:chExt cx="6529597" cy="1390362"/>
          </a:xfrm>
        </p:grpSpPr>
        <p:grpSp>
          <p:nvGrpSpPr>
            <p:cNvPr id="135" name="组合 134"/>
            <p:cNvGrpSpPr/>
            <p:nvPr/>
          </p:nvGrpSpPr>
          <p:grpSpPr>
            <a:xfrm>
              <a:off x="1337570" y="2906386"/>
              <a:ext cx="1051770" cy="1390358"/>
              <a:chOff x="2027592" y="4097191"/>
              <a:chExt cx="1402117" cy="1853237"/>
            </a:xfrm>
          </p:grpSpPr>
          <p:sp>
            <p:nvSpPr>
              <p:cNvPr id="136" name="圆角矩形 135"/>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2045929" y="4854710"/>
                <a:ext cx="1383780" cy="933356"/>
                <a:chOff x="2222230" y="3856062"/>
                <a:chExt cx="1383780" cy="933356"/>
              </a:xfrm>
            </p:grpSpPr>
            <p:grpSp>
              <p:nvGrpSpPr>
                <p:cNvPr id="142" name="组合 141"/>
                <p:cNvGrpSpPr/>
                <p:nvPr/>
              </p:nvGrpSpPr>
              <p:grpSpPr>
                <a:xfrm>
                  <a:off x="2285329" y="3856062"/>
                  <a:ext cx="1231046" cy="326853"/>
                  <a:chOff x="2285329" y="3856062"/>
                  <a:chExt cx="1231046" cy="326853"/>
                </a:xfrm>
              </p:grpSpPr>
              <p:sp>
                <p:nvSpPr>
                  <p:cNvPr id="146" name="圆角矩形 145"/>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63"/>
                  <p:cNvSpPr txBox="1"/>
                  <p:nvPr/>
                </p:nvSpPr>
                <p:spPr>
                  <a:xfrm>
                    <a:off x="2389034" y="3856062"/>
                    <a:ext cx="1007759"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01</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45" name="文本框 61"/>
                <p:cNvSpPr txBox="1"/>
                <p:nvPr/>
              </p:nvSpPr>
              <p:spPr>
                <a:xfrm>
                  <a:off x="2222230" y="4189255"/>
                  <a:ext cx="1383780" cy="6001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38" name="组合 137"/>
              <p:cNvGrpSpPr/>
              <p:nvPr/>
            </p:nvGrpSpPr>
            <p:grpSpPr>
              <a:xfrm>
                <a:off x="2690232" y="4097191"/>
                <a:ext cx="93235" cy="715207"/>
                <a:chOff x="2690232" y="4097191"/>
                <a:chExt cx="93235" cy="715207"/>
              </a:xfrm>
            </p:grpSpPr>
            <p:sp>
              <p:nvSpPr>
                <p:cNvPr id="139" name="椭圆 13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48" name="组合 147"/>
            <p:cNvGrpSpPr/>
            <p:nvPr/>
          </p:nvGrpSpPr>
          <p:grpSpPr>
            <a:xfrm>
              <a:off x="2700585" y="2906383"/>
              <a:ext cx="1058211" cy="1390357"/>
              <a:chOff x="2019005" y="4097191"/>
              <a:chExt cx="1410704" cy="1853237"/>
            </a:xfrm>
          </p:grpSpPr>
          <p:sp>
            <p:nvSpPr>
              <p:cNvPr id="149" name="圆角矩形 148"/>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p:cNvGrpSpPr/>
              <p:nvPr/>
            </p:nvGrpSpPr>
            <p:grpSpPr>
              <a:xfrm>
                <a:off x="2019005" y="4848879"/>
                <a:ext cx="1410704" cy="939191"/>
                <a:chOff x="2195306" y="3850231"/>
                <a:chExt cx="1410704" cy="939191"/>
              </a:xfrm>
            </p:grpSpPr>
            <p:grpSp>
              <p:nvGrpSpPr>
                <p:cNvPr id="155" name="组合 154"/>
                <p:cNvGrpSpPr/>
                <p:nvPr/>
              </p:nvGrpSpPr>
              <p:grpSpPr>
                <a:xfrm>
                  <a:off x="2195306" y="3850231"/>
                  <a:ext cx="1385454" cy="332684"/>
                  <a:chOff x="2195306" y="3850231"/>
                  <a:chExt cx="1385454" cy="332684"/>
                </a:xfrm>
              </p:grpSpPr>
              <p:sp>
                <p:nvSpPr>
                  <p:cNvPr id="159" name="圆角矩形 158"/>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文本框 138"/>
                  <p:cNvSpPr txBox="1"/>
                  <p:nvPr/>
                </p:nvSpPr>
                <p:spPr>
                  <a:xfrm>
                    <a:off x="2195306" y="3850231"/>
                    <a:ext cx="1385454"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02</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58" name="文本框 136"/>
                <p:cNvSpPr txBox="1"/>
                <p:nvPr/>
              </p:nvSpPr>
              <p:spPr>
                <a:xfrm>
                  <a:off x="2222229" y="4189258"/>
                  <a:ext cx="13837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51" name="组合 150"/>
              <p:cNvGrpSpPr/>
              <p:nvPr/>
            </p:nvGrpSpPr>
            <p:grpSpPr>
              <a:xfrm>
                <a:off x="2690232" y="4097191"/>
                <a:ext cx="93235" cy="715207"/>
                <a:chOff x="2690232" y="4097191"/>
                <a:chExt cx="93235" cy="715207"/>
              </a:xfrm>
            </p:grpSpPr>
            <p:sp>
              <p:nvSpPr>
                <p:cNvPr id="152" name="椭圆 151"/>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61" name="组合 160"/>
            <p:cNvGrpSpPr/>
            <p:nvPr/>
          </p:nvGrpSpPr>
          <p:grpSpPr>
            <a:xfrm>
              <a:off x="4076485" y="2906382"/>
              <a:ext cx="1065994" cy="1390357"/>
              <a:chOff x="2027592" y="4097191"/>
              <a:chExt cx="1421078" cy="1853237"/>
            </a:xfrm>
          </p:grpSpPr>
          <p:sp>
            <p:nvSpPr>
              <p:cNvPr id="162" name="圆角矩形 161"/>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2045929" y="4855679"/>
                <a:ext cx="1402741" cy="932392"/>
                <a:chOff x="2222230" y="3857031"/>
                <a:chExt cx="1402741" cy="932392"/>
              </a:xfrm>
            </p:grpSpPr>
            <p:grpSp>
              <p:nvGrpSpPr>
                <p:cNvPr id="168" name="组合 167"/>
                <p:cNvGrpSpPr/>
                <p:nvPr/>
              </p:nvGrpSpPr>
              <p:grpSpPr>
                <a:xfrm>
                  <a:off x="2239517" y="3857031"/>
                  <a:ext cx="1385454" cy="325884"/>
                  <a:chOff x="2239517" y="3857031"/>
                  <a:chExt cx="1385454" cy="325884"/>
                </a:xfrm>
              </p:grpSpPr>
              <p:sp>
                <p:nvSpPr>
                  <p:cNvPr id="172" name="圆角矩形 171"/>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文本框 151"/>
                  <p:cNvSpPr txBox="1"/>
                  <p:nvPr/>
                </p:nvSpPr>
                <p:spPr>
                  <a:xfrm>
                    <a:off x="2239517" y="3902089"/>
                    <a:ext cx="1385454"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03</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71" name="文本框 149"/>
                <p:cNvSpPr txBox="1"/>
                <p:nvPr/>
              </p:nvSpPr>
              <p:spPr>
                <a:xfrm>
                  <a:off x="2222230" y="4189259"/>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64" name="组合 163"/>
              <p:cNvGrpSpPr/>
              <p:nvPr/>
            </p:nvGrpSpPr>
            <p:grpSpPr>
              <a:xfrm>
                <a:off x="2690232" y="4097191"/>
                <a:ext cx="93235" cy="715207"/>
                <a:chOff x="2690232" y="4097191"/>
                <a:chExt cx="93235" cy="715207"/>
              </a:xfrm>
            </p:grpSpPr>
            <p:sp>
              <p:nvSpPr>
                <p:cNvPr id="165" name="椭圆 164"/>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74" name="组合 173"/>
            <p:cNvGrpSpPr/>
            <p:nvPr/>
          </p:nvGrpSpPr>
          <p:grpSpPr>
            <a:xfrm>
              <a:off x="5445940" y="2906382"/>
              <a:ext cx="1051770" cy="1390357"/>
              <a:chOff x="2027592" y="4097191"/>
              <a:chExt cx="1402117" cy="1853237"/>
            </a:xfrm>
          </p:grpSpPr>
          <p:sp>
            <p:nvSpPr>
              <p:cNvPr id="175" name="圆角矩形 174"/>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2045929" y="4855679"/>
                <a:ext cx="1383780" cy="932393"/>
                <a:chOff x="2222230" y="3857031"/>
                <a:chExt cx="1383780" cy="932393"/>
              </a:xfrm>
            </p:grpSpPr>
            <p:grpSp>
              <p:nvGrpSpPr>
                <p:cNvPr id="181" name="组合 180"/>
                <p:cNvGrpSpPr/>
                <p:nvPr/>
              </p:nvGrpSpPr>
              <p:grpSpPr>
                <a:xfrm>
                  <a:off x="2285329" y="3857031"/>
                  <a:ext cx="1231046" cy="325884"/>
                  <a:chOff x="2285329" y="3857031"/>
                  <a:chExt cx="1231046" cy="325884"/>
                </a:xfrm>
              </p:grpSpPr>
              <p:sp>
                <p:nvSpPr>
                  <p:cNvPr id="185" name="圆角矩形 184"/>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文本框 164"/>
                  <p:cNvSpPr txBox="1"/>
                  <p:nvPr/>
                </p:nvSpPr>
                <p:spPr>
                  <a:xfrm>
                    <a:off x="2415578" y="3874267"/>
                    <a:ext cx="1041186" cy="261610"/>
                  </a:xfrm>
                  <a:prstGeom prst="rect">
                    <a:avLst/>
                  </a:prstGeom>
                  <a:noFill/>
                </p:spPr>
                <p:txBody>
                  <a:bodyPr wrap="square"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OPTION 04</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
              <p:nvSpPr>
                <p:cNvPr id="184" name="文本框 162"/>
                <p:cNvSpPr txBox="1"/>
                <p:nvPr/>
              </p:nvSpPr>
              <p:spPr>
                <a:xfrm>
                  <a:off x="2222230" y="4189260"/>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77" name="组合 176"/>
              <p:cNvGrpSpPr/>
              <p:nvPr/>
            </p:nvGrpSpPr>
            <p:grpSpPr>
              <a:xfrm>
                <a:off x="2690232" y="4097191"/>
                <a:ext cx="93235" cy="715207"/>
                <a:chOff x="2690232" y="4097191"/>
                <a:chExt cx="93235" cy="715207"/>
              </a:xfrm>
            </p:grpSpPr>
            <p:sp>
              <p:nvSpPr>
                <p:cNvPr id="178" name="椭圆 177"/>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0" name="直接连接符 179"/>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87" name="组合 186"/>
            <p:cNvGrpSpPr/>
            <p:nvPr/>
          </p:nvGrpSpPr>
          <p:grpSpPr>
            <a:xfrm>
              <a:off x="6815397" y="2906383"/>
              <a:ext cx="1051770" cy="1390357"/>
              <a:chOff x="2027592" y="4097191"/>
              <a:chExt cx="1402117" cy="1853237"/>
            </a:xfrm>
          </p:grpSpPr>
          <p:sp>
            <p:nvSpPr>
              <p:cNvPr id="188" name="圆角矩形 187"/>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2045929" y="4848879"/>
                <a:ext cx="1383780" cy="939191"/>
                <a:chOff x="2222230" y="3850231"/>
                <a:chExt cx="1383780" cy="939191"/>
              </a:xfrm>
            </p:grpSpPr>
            <p:grpSp>
              <p:nvGrpSpPr>
                <p:cNvPr id="194" name="组合 193"/>
                <p:cNvGrpSpPr/>
                <p:nvPr/>
              </p:nvGrpSpPr>
              <p:grpSpPr>
                <a:xfrm>
                  <a:off x="2285329" y="3850231"/>
                  <a:ext cx="1231046" cy="332684"/>
                  <a:chOff x="2285329" y="3850231"/>
                  <a:chExt cx="1231046" cy="332684"/>
                </a:xfrm>
              </p:grpSpPr>
              <p:sp>
                <p:nvSpPr>
                  <p:cNvPr id="198" name="圆角矩形 197"/>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文本框 177"/>
                  <p:cNvSpPr txBox="1"/>
                  <p:nvPr/>
                </p:nvSpPr>
                <p:spPr>
                  <a:xfrm>
                    <a:off x="2293007" y="3850231"/>
                    <a:ext cx="1145004"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OPTION 05</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97" name="文本框 175"/>
                <p:cNvSpPr txBox="1"/>
                <p:nvPr/>
              </p:nvSpPr>
              <p:spPr>
                <a:xfrm>
                  <a:off x="2222230" y="4189258"/>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90" name="组合 189"/>
              <p:cNvGrpSpPr/>
              <p:nvPr/>
            </p:nvGrpSpPr>
            <p:grpSpPr>
              <a:xfrm>
                <a:off x="2690232" y="4097191"/>
                <a:ext cx="93235" cy="715207"/>
                <a:chOff x="2690232" y="4097191"/>
                <a:chExt cx="93235" cy="715207"/>
              </a:xfrm>
            </p:grpSpPr>
            <p:sp>
              <p:nvSpPr>
                <p:cNvPr id="191" name="椭圆 190"/>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3" name="直接连接符 192"/>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7" name="组合 6"/>
          <p:cNvGrpSpPr/>
          <p:nvPr/>
        </p:nvGrpSpPr>
        <p:grpSpPr>
          <a:xfrm>
            <a:off x="2111187" y="1305854"/>
            <a:ext cx="8007725" cy="1545339"/>
            <a:chOff x="1583274" y="979692"/>
            <a:chExt cx="6007619" cy="1159362"/>
          </a:xfrm>
        </p:grpSpPr>
        <p:cxnSp>
          <p:nvCxnSpPr>
            <p:cNvPr id="100" name="直接连接符 99"/>
            <p:cNvCxnSpPr/>
            <p:nvPr/>
          </p:nvCxnSpPr>
          <p:spPr>
            <a:xfrm rot="5400000">
              <a:off x="4085519"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5424014"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5400000">
              <a:off x="2720270"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3" name="圆角矩形 46"/>
            <p:cNvSpPr/>
            <p:nvPr/>
          </p:nvSpPr>
          <p:spPr>
            <a:xfrm flipH="1">
              <a:off x="6029250" y="1029018"/>
              <a:ext cx="1281980"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04" name="圆角矩形 46"/>
            <p:cNvSpPr/>
            <p:nvPr/>
          </p:nvSpPr>
          <p:spPr>
            <a:xfrm>
              <a:off x="1862461" y="1029018"/>
              <a:ext cx="1278477"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grpSp>
          <p:nvGrpSpPr>
            <p:cNvPr id="115" name="组合 114"/>
            <p:cNvGrpSpPr/>
            <p:nvPr/>
          </p:nvGrpSpPr>
          <p:grpSpPr>
            <a:xfrm>
              <a:off x="1583274" y="1290592"/>
              <a:ext cx="567900" cy="567976"/>
              <a:chOff x="2208974" y="1732724"/>
              <a:chExt cx="916052" cy="916052"/>
            </a:xfrm>
          </p:grpSpPr>
          <p:sp>
            <p:nvSpPr>
              <p:cNvPr id="116" name="椭圆 115"/>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2943203" y="1290592"/>
              <a:ext cx="567900" cy="567976"/>
              <a:chOff x="2208974" y="1732724"/>
              <a:chExt cx="916052" cy="916052"/>
            </a:xfrm>
          </p:grpSpPr>
          <p:sp>
            <p:nvSpPr>
              <p:cNvPr id="119" name="椭圆 118"/>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4303133" y="1290592"/>
              <a:ext cx="567900" cy="567976"/>
              <a:chOff x="2208974" y="1732724"/>
              <a:chExt cx="916052" cy="916052"/>
            </a:xfrm>
          </p:grpSpPr>
          <p:sp>
            <p:nvSpPr>
              <p:cNvPr id="122" name="椭圆 121"/>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5663063" y="1290592"/>
              <a:ext cx="567900" cy="567976"/>
              <a:chOff x="2208974" y="1732724"/>
              <a:chExt cx="916052" cy="916052"/>
            </a:xfrm>
          </p:grpSpPr>
          <p:sp>
            <p:nvSpPr>
              <p:cNvPr id="125" name="椭圆 124"/>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p:cNvGrpSpPr/>
            <p:nvPr/>
          </p:nvGrpSpPr>
          <p:grpSpPr>
            <a:xfrm>
              <a:off x="7022993" y="1290592"/>
              <a:ext cx="567900" cy="567976"/>
              <a:chOff x="2208974" y="1732724"/>
              <a:chExt cx="916052" cy="916052"/>
            </a:xfrm>
          </p:grpSpPr>
          <p:sp>
            <p:nvSpPr>
              <p:cNvPr id="128" name="椭圆 127"/>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椭圆 129"/>
            <p:cNvSpPr/>
            <p:nvPr/>
          </p:nvSpPr>
          <p:spPr>
            <a:xfrm>
              <a:off x="3182138"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1" name="椭圆 130"/>
            <p:cNvSpPr/>
            <p:nvPr/>
          </p:nvSpPr>
          <p:spPr>
            <a:xfrm>
              <a:off x="4544770"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2" name="椭圆 131"/>
            <p:cNvSpPr/>
            <p:nvPr/>
          </p:nvSpPr>
          <p:spPr>
            <a:xfrm>
              <a:off x="5890967"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cxnSp>
          <p:nvCxnSpPr>
            <p:cNvPr id="133" name="直接连接符 132"/>
            <p:cNvCxnSpPr/>
            <p:nvPr/>
          </p:nvCxnSpPr>
          <p:spPr>
            <a:xfrm>
              <a:off x="3313094"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675881"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00" name="Group 4"/>
            <p:cNvGrpSpPr>
              <a:grpSpLocks noChangeAspect="1"/>
            </p:cNvGrpSpPr>
            <p:nvPr/>
          </p:nvGrpSpPr>
          <p:grpSpPr bwMode="auto">
            <a:xfrm>
              <a:off x="1761059" y="1436516"/>
              <a:ext cx="231383" cy="271190"/>
              <a:chOff x="1776" y="1776"/>
              <a:chExt cx="64" cy="75"/>
            </a:xfrm>
            <a:solidFill>
              <a:schemeClr val="bg1">
                <a:lumMod val="50000"/>
              </a:schemeClr>
            </a:solidFill>
          </p:grpSpPr>
          <p:sp>
            <p:nvSpPr>
              <p:cNvPr id="201"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2"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3"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4"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 name="Group 18"/>
            <p:cNvGrpSpPr>
              <a:grpSpLocks noChangeAspect="1"/>
            </p:cNvGrpSpPr>
            <p:nvPr/>
          </p:nvGrpSpPr>
          <p:grpSpPr bwMode="auto">
            <a:xfrm>
              <a:off x="3105690" y="1462612"/>
              <a:ext cx="234990" cy="218996"/>
              <a:chOff x="3802" y="2858"/>
              <a:chExt cx="616" cy="574"/>
            </a:xfrm>
            <a:solidFill>
              <a:schemeClr val="bg1">
                <a:lumMod val="50000"/>
              </a:schemeClr>
            </a:solidFill>
          </p:grpSpPr>
          <p:sp>
            <p:nvSpPr>
              <p:cNvPr id="20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0"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1" name="Group 13"/>
            <p:cNvGrpSpPr>
              <a:grpSpLocks noChangeAspect="1"/>
            </p:cNvGrpSpPr>
            <p:nvPr/>
          </p:nvGrpSpPr>
          <p:grpSpPr bwMode="auto">
            <a:xfrm>
              <a:off x="4449972" y="1429344"/>
              <a:ext cx="282164" cy="285534"/>
              <a:chOff x="2426" y="2781"/>
              <a:chExt cx="593" cy="600"/>
            </a:xfrm>
            <a:solidFill>
              <a:schemeClr val="bg1">
                <a:lumMod val="50000"/>
              </a:schemeClr>
            </a:solidFill>
          </p:grpSpPr>
          <p:sp>
            <p:nvSpPr>
              <p:cNvPr id="21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4" name="Freeform 108"/>
            <p:cNvSpPr>
              <a:spLocks noEditPoints="1"/>
            </p:cNvSpPr>
            <p:nvPr/>
          </p:nvSpPr>
          <p:spPr bwMode="auto">
            <a:xfrm>
              <a:off x="5796437" y="1423363"/>
              <a:ext cx="296391" cy="29749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lumMod val="50000"/>
              </a:schemeClr>
            </a:solidFill>
            <a:ln>
              <a:noFill/>
            </a:ln>
          </p:spPr>
          <p:txBody>
            <a:bodyPr vert="horz" wrap="square" lIns="68589" tIns="34295" rIns="68589" bIns="34295"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5" name="Group 909"/>
            <p:cNvGrpSpPr>
              <a:grpSpLocks noChangeAspect="1"/>
            </p:cNvGrpSpPr>
            <p:nvPr/>
          </p:nvGrpSpPr>
          <p:grpSpPr bwMode="auto">
            <a:xfrm>
              <a:off x="7186545" y="1464644"/>
              <a:ext cx="252228" cy="215136"/>
              <a:chOff x="6090" y="1175"/>
              <a:chExt cx="265" cy="226"/>
            </a:xfrm>
            <a:solidFill>
              <a:schemeClr val="bg1">
                <a:lumMod val="50000"/>
              </a:schemeClr>
            </a:solidFill>
            <a:effectLst/>
          </p:grpSpPr>
          <p:sp>
            <p:nvSpPr>
              <p:cNvPr id="216"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143"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144" name="文本框 143"/>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0-#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0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6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14:presetBounceEnd="60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60000">
                                          <p:cBhvr additive="base">
                                            <p:cTn id="22" dur="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6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60000">
                                          <p:cBhvr additive="base">
                                            <p:cTn id="27"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14:presetBounceEnd="60000">
                                      <p:stCondLst>
                                        <p:cond delay="0"/>
                                      </p:stCondLst>
                                      <p:childTnLst>
                                        <p:set>
                                          <p:cBhvr>
                                            <p:cTn id="31" dur="1" fill="hold">
                                              <p:stCondLst>
                                                <p:cond delay="0"/>
                                              </p:stCondLst>
                                            </p:cTn>
                                            <p:tgtEl>
                                              <p:spTgt spid="114"/>
                                            </p:tgtEl>
                                            <p:attrNameLst>
                                              <p:attrName>style.visibility</p:attrName>
                                            </p:attrNameLst>
                                          </p:cBhvr>
                                          <p:to>
                                            <p:strVal val="visible"/>
                                          </p:to>
                                        </p:set>
                                        <p:anim calcmode="lin" valueType="num" p14:bounceEnd="60000">
                                          <p:cBhvr additive="base">
                                            <p:cTn id="32" dur="500" fill="hold"/>
                                            <p:tgtEl>
                                              <p:spTgt spid="114"/>
                                            </p:tgtEl>
                                            <p:attrNameLst>
                                              <p:attrName>ppt_x</p:attrName>
                                            </p:attrNameLst>
                                          </p:cBhvr>
                                          <p:tavLst>
                                            <p:tav tm="0">
                                              <p:val>
                                                <p:strVal val="0-#ppt_w/2"/>
                                              </p:val>
                                            </p:tav>
                                            <p:tav tm="100000">
                                              <p:val>
                                                <p:strVal val="#ppt_x"/>
                                              </p:val>
                                            </p:tav>
                                          </p:tavLst>
                                        </p:anim>
                                        <p:anim calcmode="lin" valueType="num" p14:bounceEnd="60000">
                                          <p:cBhvr additive="base">
                                            <p:cTn id="33" dur="500" fill="hold"/>
                                            <p:tgtEl>
                                              <p:spTgt spid="1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0-#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4"/>
                                            </p:tgtEl>
                                            <p:attrNameLst>
                                              <p:attrName>style.visibility</p:attrName>
                                            </p:attrNameLst>
                                          </p:cBhvr>
                                          <p:to>
                                            <p:strVal val="visible"/>
                                          </p:to>
                                        </p:set>
                                        <p:anim calcmode="lin" valueType="num">
                                          <p:cBhvr additive="base">
                                            <p:cTn id="32" dur="500" fill="hold"/>
                                            <p:tgtEl>
                                              <p:spTgt spid="114"/>
                                            </p:tgtEl>
                                            <p:attrNameLst>
                                              <p:attrName>ppt_x</p:attrName>
                                            </p:attrNameLst>
                                          </p:cBhvr>
                                          <p:tavLst>
                                            <p:tav tm="0">
                                              <p:val>
                                                <p:strVal val="0-#ppt_w/2"/>
                                              </p:val>
                                            </p:tav>
                                            <p:tav tm="100000">
                                              <p:val>
                                                <p:strVal val="#ppt_x"/>
                                              </p:val>
                                            </p:tav>
                                          </p:tavLst>
                                        </p:anim>
                                        <p:anim calcmode="lin" valueType="num">
                                          <p:cBhvr additive="base">
                                            <p:cTn id="33" dur="500" fill="hold"/>
                                            <p:tgtEl>
                                              <p:spTgt spid="1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7"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1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连接符 51"/>
          <p:cNvCxnSpPr>
            <a:stCxn id="53" idx="6"/>
          </p:cNvCxnSpPr>
          <p:nvPr/>
        </p:nvCxnSpPr>
        <p:spPr>
          <a:xfrm>
            <a:off x="1684803" y="4303498"/>
            <a:ext cx="8690221" cy="0"/>
          </a:xfrm>
          <a:prstGeom prst="line">
            <a:avLst/>
          </a:prstGeom>
          <a:ln w="444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1296926" y="4109536"/>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3" name="组合 22"/>
          <p:cNvGrpSpPr/>
          <p:nvPr/>
        </p:nvGrpSpPr>
        <p:grpSpPr>
          <a:xfrm>
            <a:off x="1754224" y="1803353"/>
            <a:ext cx="1714634" cy="2849921"/>
            <a:chOff x="1418799" y="1154523"/>
            <a:chExt cx="1286366" cy="2138101"/>
          </a:xfrm>
        </p:grpSpPr>
        <p:sp>
          <p:nvSpPr>
            <p:cNvPr id="55" name="椭圆 54"/>
            <p:cNvSpPr/>
            <p:nvPr/>
          </p:nvSpPr>
          <p:spPr>
            <a:xfrm>
              <a:off x="17992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0" name="任意多边形 59"/>
            <p:cNvSpPr/>
            <p:nvPr/>
          </p:nvSpPr>
          <p:spPr>
            <a:xfrm>
              <a:off x="14223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5" name="任意多边形 64"/>
            <p:cNvSpPr/>
            <p:nvPr/>
          </p:nvSpPr>
          <p:spPr bwMode="auto">
            <a:xfrm>
              <a:off x="19442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75" name="同侧圆角矩形 74"/>
            <p:cNvSpPr/>
            <p:nvPr/>
          </p:nvSpPr>
          <p:spPr>
            <a:xfrm rot="5400000">
              <a:off x="1764819" y="981101"/>
              <a:ext cx="451494" cy="1143534"/>
            </a:xfrm>
            <a:prstGeom prst="round2SameRect">
              <a:avLst>
                <a:gd name="adj1" fmla="val 19083"/>
                <a:gd name="adj2" fmla="val 0"/>
              </a:avLst>
            </a:prstGeom>
            <a:solidFill>
              <a:schemeClr val="tx2"/>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123" name="文本框 9"/>
            <p:cNvSpPr txBox="1"/>
            <p:nvPr/>
          </p:nvSpPr>
          <p:spPr>
            <a:xfrm>
              <a:off x="15107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7650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38" name="矩形 37"/>
          <p:cNvSpPr/>
          <p:nvPr/>
        </p:nvSpPr>
        <p:spPr>
          <a:xfrm>
            <a:off x="166837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42" name="组合 41"/>
          <p:cNvGrpSpPr/>
          <p:nvPr/>
        </p:nvGrpSpPr>
        <p:grpSpPr>
          <a:xfrm>
            <a:off x="4005673" y="1803353"/>
            <a:ext cx="1714634" cy="2849921"/>
            <a:chOff x="3044399" y="1154523"/>
            <a:chExt cx="1286366" cy="2138101"/>
          </a:xfrm>
        </p:grpSpPr>
        <p:sp>
          <p:nvSpPr>
            <p:cNvPr id="43" name="椭圆 42"/>
            <p:cNvSpPr/>
            <p:nvPr/>
          </p:nvSpPr>
          <p:spPr>
            <a:xfrm>
              <a:off x="34248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44" name="任意多边形 43"/>
            <p:cNvSpPr/>
            <p:nvPr/>
          </p:nvSpPr>
          <p:spPr>
            <a:xfrm>
              <a:off x="30479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45" name="任意多边形 44"/>
            <p:cNvSpPr/>
            <p:nvPr/>
          </p:nvSpPr>
          <p:spPr bwMode="auto">
            <a:xfrm>
              <a:off x="35698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46" name="同侧圆角矩形 45"/>
            <p:cNvSpPr/>
            <p:nvPr/>
          </p:nvSpPr>
          <p:spPr>
            <a:xfrm rot="5400000">
              <a:off x="3390419" y="981101"/>
              <a:ext cx="451494" cy="1143534"/>
            </a:xfrm>
            <a:prstGeom prst="round2SameRect">
              <a:avLst>
                <a:gd name="adj1" fmla="val 19083"/>
                <a:gd name="adj2" fmla="val 0"/>
              </a:avLst>
            </a:prstGeom>
            <a:solidFill>
              <a:schemeClr val="accent1"/>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47" name="文本框 9"/>
            <p:cNvSpPr txBox="1"/>
            <p:nvPr/>
          </p:nvSpPr>
          <p:spPr>
            <a:xfrm>
              <a:off x="31363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33906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49" name="矩形 48"/>
          <p:cNvSpPr/>
          <p:nvPr/>
        </p:nvSpPr>
        <p:spPr>
          <a:xfrm>
            <a:off x="3914177"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50" name="组合 49"/>
          <p:cNvGrpSpPr/>
          <p:nvPr/>
        </p:nvGrpSpPr>
        <p:grpSpPr>
          <a:xfrm>
            <a:off x="6257122" y="1803353"/>
            <a:ext cx="1714634" cy="2849921"/>
            <a:chOff x="4796999" y="1154523"/>
            <a:chExt cx="1286366" cy="2138101"/>
          </a:xfrm>
        </p:grpSpPr>
        <p:sp>
          <p:nvSpPr>
            <p:cNvPr id="51" name="椭圆 50"/>
            <p:cNvSpPr/>
            <p:nvPr/>
          </p:nvSpPr>
          <p:spPr>
            <a:xfrm>
              <a:off x="51774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56" name="任意多边形 55"/>
            <p:cNvSpPr/>
            <p:nvPr/>
          </p:nvSpPr>
          <p:spPr>
            <a:xfrm>
              <a:off x="48005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57" name="任意多边形 56"/>
            <p:cNvSpPr/>
            <p:nvPr/>
          </p:nvSpPr>
          <p:spPr bwMode="auto">
            <a:xfrm>
              <a:off x="53224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58" name="同侧圆角矩形 57"/>
            <p:cNvSpPr/>
            <p:nvPr/>
          </p:nvSpPr>
          <p:spPr>
            <a:xfrm rot="5400000">
              <a:off x="5143019" y="981101"/>
              <a:ext cx="451494" cy="1143534"/>
            </a:xfrm>
            <a:prstGeom prst="round2SameRect">
              <a:avLst>
                <a:gd name="adj1" fmla="val 19083"/>
                <a:gd name="adj2" fmla="val 0"/>
              </a:avLst>
            </a:prstGeom>
            <a:solidFill>
              <a:schemeClr val="accent2"/>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59" name="文本框 9"/>
            <p:cNvSpPr txBox="1"/>
            <p:nvPr/>
          </p:nvSpPr>
          <p:spPr>
            <a:xfrm>
              <a:off x="48889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51432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62" name="矩形 61"/>
          <p:cNvSpPr/>
          <p:nvPr/>
        </p:nvSpPr>
        <p:spPr>
          <a:xfrm>
            <a:off x="6159984"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63" name="组合 62"/>
          <p:cNvGrpSpPr/>
          <p:nvPr/>
        </p:nvGrpSpPr>
        <p:grpSpPr>
          <a:xfrm>
            <a:off x="8508571" y="1803353"/>
            <a:ext cx="1714634" cy="2849921"/>
            <a:chOff x="6486099" y="1154523"/>
            <a:chExt cx="1286366" cy="2138101"/>
          </a:xfrm>
        </p:grpSpPr>
        <p:sp>
          <p:nvSpPr>
            <p:cNvPr id="64" name="椭圆 63"/>
            <p:cNvSpPr/>
            <p:nvPr/>
          </p:nvSpPr>
          <p:spPr>
            <a:xfrm>
              <a:off x="68665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6" name="任意多边形 65"/>
            <p:cNvSpPr/>
            <p:nvPr/>
          </p:nvSpPr>
          <p:spPr>
            <a:xfrm>
              <a:off x="64896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7" name="任意多边形 66"/>
            <p:cNvSpPr/>
            <p:nvPr/>
          </p:nvSpPr>
          <p:spPr bwMode="auto">
            <a:xfrm>
              <a:off x="70115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p:spPr>
          <p:txBody>
            <a:bodyPr vert="horz" wrap="square" lIns="68589" tIns="34295" rIns="68589" bIns="34295" numCol="1" anchor="t" anchorCtr="0" compatLnSpc="1">
              <a:noAutofit/>
            </a:bodyPr>
            <a:lstStyle/>
            <a:p>
              <a:pPr>
                <a:defRPr/>
              </a:pPr>
              <a:endParaRPr lang="zh-CN" altLang="en-US" kern="0">
                <a:solidFill>
                  <a:prstClr val="black"/>
                </a:solidFill>
              </a:endParaRPr>
            </a:p>
          </p:txBody>
        </p:sp>
        <p:sp>
          <p:nvSpPr>
            <p:cNvPr id="68" name="同侧圆角矩形 67"/>
            <p:cNvSpPr/>
            <p:nvPr/>
          </p:nvSpPr>
          <p:spPr>
            <a:xfrm rot="5400000">
              <a:off x="6832119" y="981101"/>
              <a:ext cx="451494" cy="1143534"/>
            </a:xfrm>
            <a:prstGeom prst="round2SameRect">
              <a:avLst>
                <a:gd name="adj1" fmla="val 19083"/>
                <a:gd name="adj2" fmla="val 0"/>
              </a:avLst>
            </a:prstGeom>
            <a:solidFill>
              <a:schemeClr val="accent3"/>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defTabSz="1218565"/>
              <a:endParaRPr lang="zh-CN" altLang="en-US" sz="2400" kern="0">
                <a:solidFill>
                  <a:prstClr val="black"/>
                </a:solidFill>
              </a:endParaRPr>
            </a:p>
          </p:txBody>
        </p:sp>
        <p:sp>
          <p:nvSpPr>
            <p:cNvPr id="69" name="文本框 9"/>
            <p:cNvSpPr txBox="1"/>
            <p:nvPr/>
          </p:nvSpPr>
          <p:spPr>
            <a:xfrm>
              <a:off x="65780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anose="020B0503020204020204" pitchFamily="34" charset="-122"/>
                  <a:ea typeface="微软雅黑" panose="020B0503020204020204" pitchFamily="34" charset="-122"/>
                </a:rPr>
                <a:t>标题名称</a:t>
              </a:r>
              <a:endParaRPr lang="en-US" altLang="ko-KR" b="1" kern="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6832340" y="1849991"/>
              <a:ext cx="487301" cy="277085"/>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71" name="矩形 70"/>
          <p:cNvSpPr/>
          <p:nvPr/>
        </p:nvSpPr>
        <p:spPr>
          <a:xfrm>
            <a:off x="840579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sp>
        <p:nvSpPr>
          <p:cNvPr id="72" name="椭圆 71"/>
          <p:cNvSpPr/>
          <p:nvPr/>
        </p:nvSpPr>
        <p:spPr>
          <a:xfrm>
            <a:off x="10375024" y="4109536"/>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sp>
        <p:nvSpPr>
          <p:cNvPr id="39"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0" name="文本框 39"/>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000"/>
                                </p:stCondLst>
                                <p:childTnLst>
                                  <p:par>
                                    <p:cTn id="15" presetID="2" presetClass="entr" presetSubtype="8" fill="hold" nodeType="afterEffect" p14:presetBounceEnd="36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36000">
                                          <p:cBhvr additive="base">
                                            <p:cTn id="17" dur="500" fill="hold"/>
                                            <p:tgtEl>
                                              <p:spTgt spid="23"/>
                                            </p:tgtEl>
                                            <p:attrNameLst>
                                              <p:attrName>ppt_x</p:attrName>
                                            </p:attrNameLst>
                                          </p:cBhvr>
                                          <p:tavLst>
                                            <p:tav tm="0">
                                              <p:val>
                                                <p:strVal val="0-#ppt_w/2"/>
                                              </p:val>
                                            </p:tav>
                                            <p:tav tm="100000">
                                              <p:val>
                                                <p:strVal val="#ppt_x"/>
                                              </p:val>
                                            </p:tav>
                                          </p:tavLst>
                                        </p:anim>
                                        <p:anim calcmode="lin" valueType="num" p14:bounceEnd="36000">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par>
                              <p:cTn id="23" fill="hold">
                                <p:stCondLst>
                                  <p:cond delay="2000"/>
                                </p:stCondLst>
                                <p:childTnLst>
                                  <p:par>
                                    <p:cTn id="24" presetID="2" presetClass="entr" presetSubtype="8" fill="hold" nodeType="afterEffect" p14:presetBounceEnd="36000">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14:bounceEnd="36000">
                                          <p:cBhvr additive="base">
                                            <p:cTn id="26" dur="500" fill="hold"/>
                                            <p:tgtEl>
                                              <p:spTgt spid="42"/>
                                            </p:tgtEl>
                                            <p:attrNameLst>
                                              <p:attrName>ppt_x</p:attrName>
                                            </p:attrNameLst>
                                          </p:cBhvr>
                                          <p:tavLst>
                                            <p:tav tm="0">
                                              <p:val>
                                                <p:strVal val="0-#ppt_w/2"/>
                                              </p:val>
                                            </p:tav>
                                            <p:tav tm="100000">
                                              <p:val>
                                                <p:strVal val="#ppt_x"/>
                                              </p:val>
                                            </p:tav>
                                          </p:tavLst>
                                        </p:anim>
                                        <p:anim calcmode="lin" valueType="num" p14:bounceEnd="36000">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 presetClass="entr" presetSubtype="8" fill="hold" nodeType="afterEffect" p14:presetBounceEnd="36000">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14:bounceEnd="36000">
                                          <p:cBhvr additive="base">
                                            <p:cTn id="35" dur="500" fill="hold"/>
                                            <p:tgtEl>
                                              <p:spTgt spid="50"/>
                                            </p:tgtEl>
                                            <p:attrNameLst>
                                              <p:attrName>ppt_x</p:attrName>
                                            </p:attrNameLst>
                                          </p:cBhvr>
                                          <p:tavLst>
                                            <p:tav tm="0">
                                              <p:val>
                                                <p:strVal val="0-#ppt_w/2"/>
                                              </p:val>
                                            </p:tav>
                                            <p:tav tm="100000">
                                              <p:val>
                                                <p:strVal val="#ppt_x"/>
                                              </p:val>
                                            </p:tav>
                                          </p:tavLst>
                                        </p:anim>
                                        <p:anim calcmode="lin" valueType="num" p14:bounceEnd="36000">
                                          <p:cBhvr additive="base">
                                            <p:cTn id="36" dur="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childTnLst>
                              </p:cTn>
                            </p:par>
                            <p:par>
                              <p:cTn id="41" fill="hold">
                                <p:stCondLst>
                                  <p:cond delay="4000"/>
                                </p:stCondLst>
                                <p:childTnLst>
                                  <p:par>
                                    <p:cTn id="42" presetID="2" presetClass="entr" presetSubtype="8" fill="hold" nodeType="afterEffect" p14:presetBounceEnd="36000">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14:bounceEnd="36000">
                                          <p:cBhvr additive="base">
                                            <p:cTn id="44" dur="500" fill="hold"/>
                                            <p:tgtEl>
                                              <p:spTgt spid="63"/>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500"/>
                                            <p:tgtEl>
                                              <p:spTgt spid="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8" grpId="0"/>
          <p:bldP spid="49" grpId="0"/>
          <p:bldP spid="62" grpId="0"/>
          <p:bldP spid="71" grpId="0"/>
          <p:bldP spid="7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0-#ppt_w/2"/>
                                              </p:val>
                                            </p:tav>
                                            <p:tav tm="100000">
                                              <p:val>
                                                <p:strVal val="#ppt_x"/>
                                              </p:val>
                                            </p:tav>
                                          </p:tavLst>
                                        </p:anim>
                                        <p:anim calcmode="lin" valueType="num">
                                          <p:cBhvr additive="base">
                                            <p:cTn id="36" dur="50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0-#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up)">
                                          <p:cBhvr>
                                            <p:cTn id="49" dur="500"/>
                                            <p:tgtEl>
                                              <p:spTgt spid="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8" grpId="0"/>
          <p:bldP spid="49" grpId="0"/>
          <p:bldP spid="62" grpId="0"/>
          <p:bldP spid="71" grpId="0"/>
          <p:bldP spid="72"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15055" y="2242093"/>
            <a:ext cx="1890398" cy="1890644"/>
            <a:chOff x="835804" y="1267524"/>
            <a:chExt cx="1417983" cy="1417983"/>
          </a:xfrm>
        </p:grpSpPr>
        <p:sp>
          <p:nvSpPr>
            <p:cNvPr id="53" name="矩形 52"/>
            <p:cNvSpPr/>
            <p:nvPr/>
          </p:nvSpPr>
          <p:spPr>
            <a:xfrm rot="18903551">
              <a:off x="835804" y="1267524"/>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3551">
              <a:off x="959002" y="1398131"/>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818146" y="2206754"/>
            <a:ext cx="1890398" cy="1890644"/>
            <a:chOff x="2863386" y="1241020"/>
            <a:chExt cx="1417983" cy="1417983"/>
          </a:xfrm>
        </p:grpSpPr>
        <p:sp>
          <p:nvSpPr>
            <p:cNvPr id="56" name="矩形 55"/>
            <p:cNvSpPr/>
            <p:nvPr/>
          </p:nvSpPr>
          <p:spPr>
            <a:xfrm rot="18903551">
              <a:off x="2863386" y="1241020"/>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8903551">
              <a:off x="2986584" y="1371627"/>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6503569" y="2286267"/>
            <a:ext cx="1890398" cy="1890644"/>
            <a:chOff x="4877716" y="1300655"/>
            <a:chExt cx="1417983" cy="1417983"/>
          </a:xfrm>
        </p:grpSpPr>
        <p:sp>
          <p:nvSpPr>
            <p:cNvPr id="59" name="矩形 58"/>
            <p:cNvSpPr/>
            <p:nvPr/>
          </p:nvSpPr>
          <p:spPr>
            <a:xfrm rot="18903551">
              <a:off x="4877716" y="1300655"/>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18903551">
              <a:off x="5000914" y="1431262"/>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9215495" y="2215589"/>
            <a:ext cx="1890398" cy="1890644"/>
            <a:chOff x="6911925" y="1247646"/>
            <a:chExt cx="1417983" cy="1417983"/>
          </a:xfrm>
        </p:grpSpPr>
        <p:sp>
          <p:nvSpPr>
            <p:cNvPr id="62" name="矩形 61"/>
            <p:cNvSpPr/>
            <p:nvPr/>
          </p:nvSpPr>
          <p:spPr>
            <a:xfrm rot="18903551">
              <a:off x="6911925" y="1247646"/>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rot="18903551">
              <a:off x="7035123" y="1378253"/>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rot="2700000">
            <a:off x="1393897" y="2536125"/>
            <a:ext cx="1367245" cy="1367067"/>
            <a:chOff x="1915886" y="2098767"/>
            <a:chExt cx="1367245" cy="1367245"/>
          </a:xfrm>
          <a:solidFill>
            <a:schemeClr val="tx1">
              <a:lumMod val="65000"/>
              <a:lumOff val="35000"/>
            </a:schemeClr>
          </a:solidFill>
        </p:grpSpPr>
        <p:cxnSp>
          <p:nvCxnSpPr>
            <p:cNvPr id="9" name="直接连接符 8"/>
            <p:cNvCxnSpPr/>
            <p:nvPr/>
          </p:nvCxnSpPr>
          <p:spPr>
            <a:xfrm>
              <a:off x="1915886" y="2220686"/>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2468880"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1358537"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915886" y="3331029"/>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 name="组合 4"/>
          <p:cNvGrpSpPr/>
          <p:nvPr/>
        </p:nvGrpSpPr>
        <p:grpSpPr>
          <a:xfrm>
            <a:off x="1825370" y="3111119"/>
            <a:ext cx="455051" cy="437679"/>
            <a:chOff x="9791183" y="5224427"/>
            <a:chExt cx="645684" cy="620952"/>
          </a:xfrm>
          <a:solidFill>
            <a:schemeClr val="accent1"/>
          </a:solidFill>
        </p:grpSpPr>
        <p:sp>
          <p:nvSpPr>
            <p:cNvPr id="7"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6" name="矩形 5"/>
          <p:cNvSpPr/>
          <p:nvPr/>
        </p:nvSpPr>
        <p:spPr>
          <a:xfrm>
            <a:off x="1834248" y="2636951"/>
            <a:ext cx="434678" cy="523220"/>
          </a:xfrm>
          <a:prstGeom prst="rect">
            <a:avLst/>
          </a:prstGeom>
          <a:noFill/>
        </p:spPr>
        <p:txBody>
          <a:bodyPr wrap="none" lIns="91431" tIns="45715" rIns="91431" bIns="45715">
            <a:spAutoFit/>
          </a:bodyPr>
          <a:lstStyle/>
          <a:p>
            <a:r>
              <a:rPr lang="en-US" altLang="zh-CN" sz="2800" b="1" dirty="0">
                <a:solidFill>
                  <a:schemeClr val="accent1"/>
                </a:solidFill>
                <a:latin typeface="Agency FB" panose="020B0503020202020204" pitchFamily="34" charset="0"/>
                <a:ea typeface="微软雅黑" panose="020B0503020204020204" pitchFamily="34" charset="-122"/>
              </a:rPr>
              <a:t>01</a:t>
            </a:r>
            <a:endParaRPr lang="zh-CN" altLang="en-US" sz="2800" b="1" dirty="0">
              <a:solidFill>
                <a:schemeClr val="accent1"/>
              </a:solidFill>
            </a:endParaRPr>
          </a:p>
        </p:txBody>
      </p:sp>
      <p:grpSp>
        <p:nvGrpSpPr>
          <p:cNvPr id="14" name="组合 13"/>
          <p:cNvGrpSpPr/>
          <p:nvPr/>
        </p:nvGrpSpPr>
        <p:grpSpPr>
          <a:xfrm rot="2700000">
            <a:off x="4087030" y="2536125"/>
            <a:ext cx="1367245" cy="1367067"/>
            <a:chOff x="1915886" y="2098767"/>
            <a:chExt cx="1367245" cy="1367245"/>
          </a:xfrm>
          <a:solidFill>
            <a:schemeClr val="tx1">
              <a:lumMod val="65000"/>
              <a:lumOff val="35000"/>
            </a:schemeClr>
          </a:solidFill>
        </p:grpSpPr>
        <p:cxnSp>
          <p:nvCxnSpPr>
            <p:cNvPr id="20" name="直接连接符 19"/>
            <p:cNvCxnSpPr/>
            <p:nvPr/>
          </p:nvCxnSpPr>
          <p:spPr>
            <a:xfrm>
              <a:off x="1915886" y="2220686"/>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rot="5400000">
              <a:off x="2468880" y="2782390"/>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rot="5400000">
              <a:off x="1358537" y="2782390"/>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915886" y="3331029"/>
              <a:ext cx="1367245" cy="0"/>
            </a:xfrm>
            <a:prstGeom prst="line">
              <a:avLst/>
            </a:prstGeom>
            <a:grp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4592983" y="3179057"/>
            <a:ext cx="365390" cy="541496"/>
            <a:chOff x="1788812" y="2276750"/>
            <a:chExt cx="392114" cy="581025"/>
          </a:xfrm>
          <a:solidFill>
            <a:schemeClr val="accent2"/>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8"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矩形 15"/>
          <p:cNvSpPr/>
          <p:nvPr/>
        </p:nvSpPr>
        <p:spPr>
          <a:xfrm>
            <a:off x="4545975" y="2651642"/>
            <a:ext cx="509475" cy="523220"/>
          </a:xfrm>
          <a:prstGeom prst="rect">
            <a:avLst/>
          </a:prstGeom>
          <a:noFill/>
        </p:spPr>
        <p:txBody>
          <a:bodyPr wrap="none" lIns="91431" tIns="45715" rIns="91431" bIns="45715">
            <a:spAutoFit/>
          </a:bodyPr>
          <a:lstStyle/>
          <a:p>
            <a:r>
              <a:rPr lang="en-US" altLang="zh-CN" sz="2800" b="1" dirty="0">
                <a:solidFill>
                  <a:schemeClr val="accent2"/>
                </a:solidFill>
                <a:latin typeface="Agency FB" panose="020B0503020202020204" pitchFamily="34" charset="0"/>
                <a:ea typeface="微软雅黑" panose="020B0503020204020204" pitchFamily="34" charset="-122"/>
              </a:rPr>
              <a:t>02</a:t>
            </a:r>
            <a:endParaRPr lang="zh-CN" altLang="en-US" sz="2800" b="1" dirty="0">
              <a:solidFill>
                <a:schemeClr val="accent2"/>
              </a:solidFill>
            </a:endParaRPr>
          </a:p>
        </p:txBody>
      </p:sp>
      <p:grpSp>
        <p:nvGrpSpPr>
          <p:cNvPr id="25" name="组合 24"/>
          <p:cNvGrpSpPr/>
          <p:nvPr/>
        </p:nvGrpSpPr>
        <p:grpSpPr>
          <a:xfrm rot="2700000">
            <a:off x="6780164" y="2536125"/>
            <a:ext cx="1367245" cy="1367067"/>
            <a:chOff x="1915886" y="2098767"/>
            <a:chExt cx="1367245" cy="1367245"/>
          </a:xfrm>
          <a:solidFill>
            <a:schemeClr val="tx1">
              <a:lumMod val="65000"/>
              <a:lumOff val="35000"/>
            </a:schemeClr>
          </a:solidFill>
        </p:grpSpPr>
        <p:cxnSp>
          <p:nvCxnSpPr>
            <p:cNvPr id="28" name="直接连接符 27"/>
            <p:cNvCxnSpPr/>
            <p:nvPr/>
          </p:nvCxnSpPr>
          <p:spPr>
            <a:xfrm>
              <a:off x="1915886" y="2220686"/>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rot="5400000">
              <a:off x="2468880" y="2782390"/>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rot="5400000">
              <a:off x="1358537" y="2782390"/>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a:off x="1915886" y="3331029"/>
              <a:ext cx="1367245" cy="0"/>
            </a:xfrm>
            <a:prstGeom prst="line">
              <a:avLst/>
            </a:prstGeom>
            <a:grp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Freeform 223"/>
          <p:cNvSpPr/>
          <p:nvPr/>
        </p:nvSpPr>
        <p:spPr bwMode="auto">
          <a:xfrm>
            <a:off x="7282417" y="3351656"/>
            <a:ext cx="444160" cy="3602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2"/>
          </a:solidFill>
          <a:ln>
            <a:noFill/>
          </a:ln>
        </p:spPr>
        <p:txBody>
          <a:bodyPr vert="horz" wrap="square" lIns="91431" tIns="45715" rIns="91431" bIns="45715" numCol="1" anchor="t" anchorCtr="0" compatLnSpc="1"/>
          <a:lstStyle/>
          <a:p>
            <a:endParaRPr lang="zh-CN" altLang="en-US">
              <a:solidFill>
                <a:schemeClr val="tx1">
                  <a:lumMod val="50000"/>
                  <a:lumOff val="50000"/>
                </a:schemeClr>
              </a:solidFill>
            </a:endParaRPr>
          </a:p>
        </p:txBody>
      </p:sp>
      <p:sp>
        <p:nvSpPr>
          <p:cNvPr id="27" name="矩形 26"/>
          <p:cNvSpPr/>
          <p:nvPr/>
        </p:nvSpPr>
        <p:spPr>
          <a:xfrm>
            <a:off x="7258307" y="2635129"/>
            <a:ext cx="515886" cy="523220"/>
          </a:xfrm>
          <a:prstGeom prst="rect">
            <a:avLst/>
          </a:prstGeom>
          <a:noFill/>
        </p:spPr>
        <p:txBody>
          <a:bodyPr wrap="none" lIns="91431" tIns="45715" rIns="91431" bIns="45715">
            <a:spAutoFit/>
          </a:bodyPr>
          <a:lstStyle/>
          <a:p>
            <a:r>
              <a:rPr lang="en-US" altLang="zh-CN" sz="2800" b="1" dirty="0">
                <a:solidFill>
                  <a:schemeClr val="tx2"/>
                </a:solidFill>
                <a:latin typeface="Agency FB" panose="020B0503020202020204" pitchFamily="34" charset="0"/>
                <a:ea typeface="微软雅黑" panose="020B0503020204020204" pitchFamily="34" charset="-122"/>
              </a:rPr>
              <a:t>03</a:t>
            </a:r>
            <a:endParaRPr lang="zh-CN" altLang="en-US" sz="2800" b="1" dirty="0">
              <a:solidFill>
                <a:schemeClr val="tx2"/>
              </a:solidFill>
            </a:endParaRPr>
          </a:p>
        </p:txBody>
      </p:sp>
      <p:grpSp>
        <p:nvGrpSpPr>
          <p:cNvPr id="33" name="组合 32"/>
          <p:cNvGrpSpPr/>
          <p:nvPr/>
        </p:nvGrpSpPr>
        <p:grpSpPr>
          <a:xfrm rot="2700000">
            <a:off x="9473298" y="2536125"/>
            <a:ext cx="1367245" cy="1367067"/>
            <a:chOff x="1915886" y="2098767"/>
            <a:chExt cx="1367245" cy="1367245"/>
          </a:xfrm>
          <a:solidFill>
            <a:schemeClr val="tx1">
              <a:lumMod val="65000"/>
              <a:lumOff val="35000"/>
            </a:schemeClr>
          </a:solidFill>
        </p:grpSpPr>
        <p:cxnSp>
          <p:nvCxnSpPr>
            <p:cNvPr id="44" name="直接连接符 43"/>
            <p:cNvCxnSpPr/>
            <p:nvPr/>
          </p:nvCxnSpPr>
          <p:spPr>
            <a:xfrm>
              <a:off x="1915886" y="2220686"/>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rot="5400000">
              <a:off x="2468880" y="2782390"/>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rot="5400000">
              <a:off x="1358537" y="2782390"/>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1915886" y="3331029"/>
              <a:ext cx="1367245" cy="0"/>
            </a:xfrm>
            <a:prstGeom prst="line">
              <a:avLst/>
            </a:prstGeom>
            <a:gr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4" name="组合 33"/>
          <p:cNvGrpSpPr/>
          <p:nvPr/>
        </p:nvGrpSpPr>
        <p:grpSpPr>
          <a:xfrm>
            <a:off x="9962016" y="3111119"/>
            <a:ext cx="567391" cy="594885"/>
            <a:chOff x="7002627" y="828237"/>
            <a:chExt cx="444697" cy="466185"/>
          </a:xfrm>
          <a:solidFill>
            <a:schemeClr val="accent3"/>
          </a:solidFill>
        </p:grpSpPr>
        <p:sp>
          <p:nvSpPr>
            <p:cNvPr id="36"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5" name="矩形 34"/>
          <p:cNvSpPr/>
          <p:nvPr/>
        </p:nvSpPr>
        <p:spPr>
          <a:xfrm>
            <a:off x="9913715" y="2626046"/>
            <a:ext cx="513749" cy="523220"/>
          </a:xfrm>
          <a:prstGeom prst="rect">
            <a:avLst/>
          </a:prstGeom>
          <a:noFill/>
        </p:spPr>
        <p:txBody>
          <a:bodyPr wrap="none" lIns="91431" tIns="45715" rIns="91431" bIns="45715">
            <a:spAutoFit/>
          </a:bodyPr>
          <a:lstStyle/>
          <a:p>
            <a:r>
              <a:rPr lang="en-US" altLang="zh-CN" sz="2800" b="1" dirty="0">
                <a:solidFill>
                  <a:schemeClr val="accent3"/>
                </a:solidFill>
                <a:latin typeface="Agency FB" panose="020B0503020202020204" pitchFamily="34" charset="0"/>
                <a:ea typeface="微软雅黑" panose="020B0503020204020204" pitchFamily="34" charset="-122"/>
              </a:rPr>
              <a:t>04</a:t>
            </a:r>
            <a:endParaRPr lang="zh-CN" altLang="en-US" sz="2800" b="1" dirty="0">
              <a:solidFill>
                <a:schemeClr val="accent3"/>
              </a:solidFill>
            </a:endParaRPr>
          </a:p>
        </p:txBody>
      </p:sp>
      <p:sp>
        <p:nvSpPr>
          <p:cNvPr id="48" name="Content Placeholder 2"/>
          <p:cNvSpPr txBox="1"/>
          <p:nvPr/>
        </p:nvSpPr>
        <p:spPr bwMode="auto">
          <a:xfrm>
            <a:off x="59480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9" name="Content Placeholder 2"/>
          <p:cNvSpPr txBox="1"/>
          <p:nvPr/>
        </p:nvSpPr>
        <p:spPr bwMode="auto">
          <a:xfrm>
            <a:off x="3383822"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0" name="Content Placeholder 2"/>
          <p:cNvSpPr txBox="1"/>
          <p:nvPr/>
        </p:nvSpPr>
        <p:spPr bwMode="auto">
          <a:xfrm>
            <a:off x="6172841"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1" name="Content Placeholder 2"/>
          <p:cNvSpPr txBox="1"/>
          <p:nvPr/>
        </p:nvSpPr>
        <p:spPr bwMode="auto">
          <a:xfrm>
            <a:off x="897109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9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1"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64" name="文本框 63"/>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1500"/>
                            </p:stCondLst>
                            <p:childTnLst>
                              <p:par>
                                <p:cTn id="25" presetID="3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par>
                          <p:cTn id="44" fill="hold">
                            <p:stCondLst>
                              <p:cond delay="3000"/>
                            </p:stCondLst>
                            <p:childTnLst>
                              <p:par>
                                <p:cTn id="45" presetID="31"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fltVal val="0"/>
                                          </p:val>
                                        </p:tav>
                                        <p:tav tm="100000">
                                          <p:val>
                                            <p:strVal val="#ppt_w"/>
                                          </p:val>
                                        </p:tav>
                                      </p:tavLst>
                                    </p:anim>
                                    <p:anim calcmode="lin" valueType="num">
                                      <p:cBhvr>
                                        <p:cTn id="48" dur="1000" fill="hold"/>
                                        <p:tgtEl>
                                          <p:spTgt spid="24"/>
                                        </p:tgtEl>
                                        <p:attrNameLst>
                                          <p:attrName>ppt_h</p:attrName>
                                        </p:attrNameLst>
                                      </p:cBhvr>
                                      <p:tavLst>
                                        <p:tav tm="0">
                                          <p:val>
                                            <p:fltVal val="0"/>
                                          </p:val>
                                        </p:tav>
                                        <p:tav tm="100000">
                                          <p:val>
                                            <p:strVal val="#ppt_h"/>
                                          </p:val>
                                        </p:tav>
                                      </p:tavLst>
                                    </p:anim>
                                    <p:anim calcmode="lin" valueType="num">
                                      <p:cBhvr>
                                        <p:cTn id="49" dur="1000" fill="hold"/>
                                        <p:tgtEl>
                                          <p:spTgt spid="24"/>
                                        </p:tgtEl>
                                        <p:attrNameLst>
                                          <p:attrName>style.rotation</p:attrName>
                                        </p:attrNameLst>
                                      </p:cBhvr>
                                      <p:tavLst>
                                        <p:tav tm="0">
                                          <p:val>
                                            <p:fltVal val="90"/>
                                          </p:val>
                                        </p:tav>
                                        <p:tav tm="100000">
                                          <p:val>
                                            <p:fltVal val="0"/>
                                          </p:val>
                                        </p:tav>
                                      </p:tavLst>
                                    </p:anim>
                                    <p:animEffect transition="in" filter="fade">
                                      <p:cBhvr>
                                        <p:cTn id="50" dur="1000"/>
                                        <p:tgtEl>
                                          <p:spTgt spid="24"/>
                                        </p:tgtEl>
                                      </p:cBhvr>
                                    </p:animEffect>
                                  </p:childTnLst>
                                </p:cTn>
                              </p:par>
                            </p:childTnLst>
                          </p:cTn>
                        </p:par>
                        <p:par>
                          <p:cTn id="51" fill="hold">
                            <p:stCondLst>
                              <p:cond delay="4000"/>
                            </p:stCondLst>
                            <p:childTnLst>
                              <p:par>
                                <p:cTn id="52" presetID="1" presetClass="entr" presetSubtype="0"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childTnLst>
                                </p:cTn>
                              </p:par>
                            </p:childTnLst>
                          </p:cTn>
                        </p:par>
                        <p:par>
                          <p:cTn id="54" fill="hold">
                            <p:stCondLst>
                              <p:cond delay="4000"/>
                            </p:stCondLst>
                            <p:childTnLst>
                              <p:par>
                                <p:cTn id="55" presetID="1"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par>
                          <p:cTn id="57" fill="hold">
                            <p:stCondLst>
                              <p:cond delay="4000"/>
                            </p:stCondLst>
                            <p:childTnLst>
                              <p:par>
                                <p:cTn id="58" presetID="1"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par>
                          <p:cTn id="64" fill="hold">
                            <p:stCondLst>
                              <p:cond delay="4500"/>
                            </p:stCondLst>
                            <p:childTnLst>
                              <p:par>
                                <p:cTn id="65" presetID="31"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1000" fill="hold"/>
                                        <p:tgtEl>
                                          <p:spTgt spid="32"/>
                                        </p:tgtEl>
                                        <p:attrNameLst>
                                          <p:attrName>ppt_w</p:attrName>
                                        </p:attrNameLst>
                                      </p:cBhvr>
                                      <p:tavLst>
                                        <p:tav tm="0">
                                          <p:val>
                                            <p:fltVal val="0"/>
                                          </p:val>
                                        </p:tav>
                                        <p:tav tm="100000">
                                          <p:val>
                                            <p:strVal val="#ppt_w"/>
                                          </p:val>
                                        </p:tav>
                                      </p:tavLst>
                                    </p:anim>
                                    <p:anim calcmode="lin" valueType="num">
                                      <p:cBhvr>
                                        <p:cTn id="68" dur="1000" fill="hold"/>
                                        <p:tgtEl>
                                          <p:spTgt spid="32"/>
                                        </p:tgtEl>
                                        <p:attrNameLst>
                                          <p:attrName>ppt_h</p:attrName>
                                        </p:attrNameLst>
                                      </p:cBhvr>
                                      <p:tavLst>
                                        <p:tav tm="0">
                                          <p:val>
                                            <p:fltVal val="0"/>
                                          </p:val>
                                        </p:tav>
                                        <p:tav tm="100000">
                                          <p:val>
                                            <p:strVal val="#ppt_h"/>
                                          </p:val>
                                        </p:tav>
                                      </p:tavLst>
                                    </p:anim>
                                    <p:anim calcmode="lin" valueType="num">
                                      <p:cBhvr>
                                        <p:cTn id="69" dur="1000" fill="hold"/>
                                        <p:tgtEl>
                                          <p:spTgt spid="32"/>
                                        </p:tgtEl>
                                        <p:attrNameLst>
                                          <p:attrName>style.rotation</p:attrName>
                                        </p:attrNameLst>
                                      </p:cBhvr>
                                      <p:tavLst>
                                        <p:tav tm="0">
                                          <p:val>
                                            <p:fltVal val="90"/>
                                          </p:val>
                                        </p:tav>
                                        <p:tav tm="100000">
                                          <p:val>
                                            <p:fltVal val="0"/>
                                          </p:val>
                                        </p:tav>
                                      </p:tavLst>
                                    </p:anim>
                                    <p:animEffect transition="in" filter="fade">
                                      <p:cBhvr>
                                        <p:cTn id="70" dur="1000"/>
                                        <p:tgtEl>
                                          <p:spTgt spid="32"/>
                                        </p:tgtEl>
                                      </p:cBhvr>
                                    </p:animEffect>
                                  </p:childTnLst>
                                </p:cTn>
                              </p:par>
                            </p:childTnLst>
                          </p:cTn>
                        </p:par>
                        <p:par>
                          <p:cTn id="71" fill="hold">
                            <p:stCondLst>
                              <p:cond delay="5500"/>
                            </p:stCondLst>
                            <p:childTnLst>
                              <p:par>
                                <p:cTn id="72" presetID="1" presetClass="entr" presetSubtype="0"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childTnLst>
                                </p:cTn>
                              </p:par>
                            </p:childTnLst>
                          </p:cTn>
                        </p:par>
                        <p:par>
                          <p:cTn id="74" fill="hold">
                            <p:stCondLst>
                              <p:cond delay="5500"/>
                            </p:stCondLst>
                            <p:childTnLst>
                              <p:par>
                                <p:cTn id="75" presetID="1"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par>
                          <p:cTn id="77" fill="hold">
                            <p:stCondLst>
                              <p:cond delay="5500"/>
                            </p:stCondLst>
                            <p:childTnLst>
                              <p:par>
                                <p:cTn id="78" presetID="1" presetClass="entr" presetSubtype="0" fill="hold" nodeType="afterEffect">
                                  <p:stCondLst>
                                    <p:cond delay="0"/>
                                  </p:stCondLst>
                                  <p:childTnLst>
                                    <p:set>
                                      <p:cBhvr>
                                        <p:cTn id="79" dur="1" fill="hold">
                                          <p:stCondLst>
                                            <p:cond delay="0"/>
                                          </p:stCondLst>
                                        </p:cTn>
                                        <p:tgtEl>
                                          <p:spTgt spid="34"/>
                                        </p:tgtEl>
                                        <p:attrNameLst>
                                          <p:attrName>style.visibility</p:attrName>
                                        </p:attrNameLst>
                                      </p:cBhvr>
                                      <p:to>
                                        <p:strVal val="visible"/>
                                      </p:to>
                                    </p:set>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26" grpId="0" animBg="1"/>
      <p:bldP spid="27" grpId="0"/>
      <p:bldP spid="35"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43644" b="27167"/>
          <a:stretch/>
        </p:blipFill>
        <p:spPr>
          <a:xfrm rot="7200000">
            <a:off x="3433573" y="-994511"/>
            <a:ext cx="5001663" cy="4994879"/>
          </a:xfrm>
          <a:prstGeom prst="rect">
            <a:avLst/>
          </a:prstGeom>
        </p:spPr>
      </p:pic>
      <p:grpSp>
        <p:nvGrpSpPr>
          <p:cNvPr id="13" name="组合 12"/>
          <p:cNvGrpSpPr/>
          <p:nvPr/>
        </p:nvGrpSpPr>
        <p:grpSpPr>
          <a:xfrm>
            <a:off x="0" y="1463040"/>
            <a:ext cx="12192000" cy="5421799"/>
            <a:chOff x="0" y="1463040"/>
            <a:chExt cx="12192000" cy="5421799"/>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t="11466" b="36294"/>
            <a:stretch/>
          </p:blipFill>
          <p:spPr>
            <a:xfrm>
              <a:off x="0" y="1463040"/>
              <a:ext cx="12192000" cy="5394960"/>
            </a:xfrm>
            <a:prstGeom prst="rect">
              <a:avLst/>
            </a:prstGeom>
          </p:spPr>
        </p:pic>
        <p:grpSp>
          <p:nvGrpSpPr>
            <p:cNvPr id="15" name="组合 14"/>
            <p:cNvGrpSpPr/>
            <p:nvPr/>
          </p:nvGrpSpPr>
          <p:grpSpPr>
            <a:xfrm>
              <a:off x="0" y="3553534"/>
              <a:ext cx="12192000" cy="3331305"/>
              <a:chOff x="0" y="3389037"/>
              <a:chExt cx="12338612" cy="3363177"/>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389037"/>
                <a:ext cx="6169306" cy="3363177"/>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169306" y="3389037"/>
                <a:ext cx="6169306" cy="3363177"/>
              </a:xfrm>
              <a:prstGeom prst="rect">
                <a:avLst/>
              </a:prstGeom>
            </p:spPr>
          </p:pic>
        </p:grpSp>
      </p:grpSp>
      <p:grpSp>
        <p:nvGrpSpPr>
          <p:cNvPr id="18" name="组合 17"/>
          <p:cNvGrpSpPr/>
          <p:nvPr/>
        </p:nvGrpSpPr>
        <p:grpSpPr>
          <a:xfrm>
            <a:off x="5307870" y="395638"/>
            <a:ext cx="1576259" cy="1018479"/>
            <a:chOff x="714143" y="660002"/>
            <a:chExt cx="1576259" cy="1018479"/>
          </a:xfrm>
        </p:grpSpPr>
        <p:sp>
          <p:nvSpPr>
            <p:cNvPr id="2" name="TextBox 12"/>
            <p:cNvSpPr txBox="1"/>
            <p:nvPr/>
          </p:nvSpPr>
          <p:spPr>
            <a:xfrm>
              <a:off x="930710" y="660002"/>
              <a:ext cx="973979" cy="692493"/>
            </a:xfrm>
            <a:prstGeom prst="rect">
              <a:avLst/>
            </a:prstGeom>
            <a:noFill/>
          </p:spPr>
          <p:txBody>
            <a:bodyPr wrap="none" lIns="121917" tIns="60958" rIns="121917" bIns="60958" rtlCol="0">
              <a:spAutoFit/>
            </a:bodyPr>
            <a:lstStyle/>
            <a:p>
              <a:r>
                <a:rPr lang="zh-CN" altLang="en-US" sz="3700" b="1" dirty="0">
                  <a:solidFill>
                    <a:schemeClr val="accent1"/>
                  </a:solidFill>
                  <a:latin typeface="站酷庆科黄油体" panose="02000803000000020004" pitchFamily="2" charset="-122"/>
                  <a:ea typeface="站酷庆科黄油体" panose="02000803000000020004" pitchFamily="2" charset="-122"/>
                </a:rPr>
                <a:t>目录</a:t>
              </a:r>
            </a:p>
          </p:txBody>
        </p:sp>
        <p:sp>
          <p:nvSpPr>
            <p:cNvPr id="3" name="TextBox 13"/>
            <p:cNvSpPr txBox="1"/>
            <p:nvPr/>
          </p:nvSpPr>
          <p:spPr>
            <a:xfrm>
              <a:off x="714143" y="1247598"/>
              <a:ext cx="1576259" cy="430883"/>
            </a:xfrm>
            <a:prstGeom prst="rect">
              <a:avLst/>
            </a:prstGeom>
            <a:noFill/>
          </p:spPr>
          <p:txBody>
            <a:bodyPr wrap="none" lIns="121917" tIns="60958" rIns="121917" bIns="60958" rtlCol="0">
              <a:spAutoFit/>
            </a:bodyPr>
            <a:lstStyle/>
            <a:p>
              <a:r>
                <a:rPr lang="en-US" altLang="zh-CN" sz="2000" dirty="0">
                  <a:solidFill>
                    <a:schemeClr val="bg1">
                      <a:lumMod val="75000"/>
                    </a:schemeClr>
                  </a:solidFill>
                  <a:latin typeface="Microsoft JhengHei Light" panose="020B0304030504040204" pitchFamily="34" charset="-120"/>
                  <a:ea typeface="Microsoft JhengHei Light" panose="020B0304030504040204" pitchFamily="34" charset="-120"/>
                </a:rPr>
                <a:t>CONTENTS</a:t>
              </a:r>
              <a:endParaRPr lang="zh-CN" altLang="en-US" sz="2000" dirty="0">
                <a:solidFill>
                  <a:schemeClr val="bg1">
                    <a:lumMod val="75000"/>
                  </a:schemeClr>
                </a:solidFill>
                <a:latin typeface="Microsoft JhengHei Light" panose="020B0304030504040204" pitchFamily="34" charset="-120"/>
                <a:ea typeface="Microsoft JhengHei Light" panose="020B0304030504040204" pitchFamily="34" charset="-120"/>
              </a:endParaRPr>
            </a:p>
          </p:txBody>
        </p:sp>
      </p:grpSp>
      <p:grpSp>
        <p:nvGrpSpPr>
          <p:cNvPr id="27" name="组合 26"/>
          <p:cNvGrpSpPr/>
          <p:nvPr/>
        </p:nvGrpSpPr>
        <p:grpSpPr>
          <a:xfrm>
            <a:off x="1059829" y="2510285"/>
            <a:ext cx="12990256" cy="1776222"/>
            <a:chOff x="1059829" y="2042749"/>
            <a:chExt cx="12990256" cy="1776222"/>
          </a:xfrm>
        </p:grpSpPr>
        <p:sp>
          <p:nvSpPr>
            <p:cNvPr id="7" name="椭圆 6"/>
            <p:cNvSpPr/>
            <p:nvPr/>
          </p:nvSpPr>
          <p:spPr>
            <a:xfrm>
              <a:off x="7116649" y="2326055"/>
              <a:ext cx="575989"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sp>
          <p:nvSpPr>
            <p:cNvPr id="8" name="椭圆 7"/>
            <p:cNvSpPr/>
            <p:nvPr/>
          </p:nvSpPr>
          <p:spPr>
            <a:xfrm>
              <a:off x="9897547" y="2326055"/>
              <a:ext cx="575989" cy="576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4</a:t>
              </a:r>
              <a:endParaRPr lang="zh-CN" altLang="en-US" sz="3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59829" y="2326055"/>
              <a:ext cx="4743917" cy="1481235"/>
              <a:chOff x="5221966" y="478290"/>
              <a:chExt cx="4743917" cy="1481235"/>
            </a:xfrm>
          </p:grpSpPr>
          <p:sp>
            <p:nvSpPr>
              <p:cNvPr id="5" name="椭圆 4"/>
              <p:cNvSpPr/>
              <p:nvPr/>
            </p:nvSpPr>
            <p:spPr>
              <a:xfrm>
                <a:off x="5808005" y="478290"/>
                <a:ext cx="575989"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1</a:t>
                </a:r>
                <a:endParaRPr lang="zh-CN" altLang="en-US" sz="3200" dirty="0">
                  <a:latin typeface="微软雅黑" panose="020B0503020204020204" pitchFamily="34" charset="-122"/>
                  <a:ea typeface="微软雅黑" panose="020B0503020204020204" pitchFamily="34" charset="-122"/>
                </a:endParaRPr>
              </a:p>
            </p:txBody>
          </p:sp>
          <p:sp>
            <p:nvSpPr>
              <p:cNvPr id="9" name="TextBox 19"/>
              <p:cNvSpPr txBox="1"/>
              <p:nvPr/>
            </p:nvSpPr>
            <p:spPr>
              <a:xfrm>
                <a:off x="5221966" y="1120838"/>
                <a:ext cx="4743917" cy="838687"/>
              </a:xfrm>
              <a:prstGeom prst="rect">
                <a:avLst/>
              </a:prstGeom>
              <a:noFill/>
            </p:spPr>
            <p:txBody>
              <a:bodyPr wrap="square" lIns="121917" tIns="60958" rIns="121917" bIns="60958" rtlCol="0">
                <a:spAutoFit/>
              </a:bodyPr>
              <a:lstStyle/>
              <a:p>
                <a:pPr>
                  <a:lnSpc>
                    <a:spcPct val="150000"/>
                  </a:lnSpc>
                </a:pPr>
                <a:r>
                  <a:rPr lang="zh-CN" altLang="en-US" sz="2100" b="1" dirty="0">
                    <a:solidFill>
                      <a:schemeClr val="accent1"/>
                    </a:solidFill>
                    <a:latin typeface="微软雅黑" panose="020B0503020204020204" pitchFamily="34" charset="-122"/>
                    <a:ea typeface="微软雅黑" panose="020B0503020204020204" pitchFamily="34" charset="-122"/>
                  </a:rPr>
                  <a:t>年度工作概述</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本</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4563837" y="2326055"/>
              <a:ext cx="575989" cy="576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微软雅黑" panose="020B0503020204020204" pitchFamily="34" charset="-122"/>
                  <a:ea typeface="微软雅黑" panose="020B0503020204020204" pitchFamily="34" charset="-122"/>
                </a:rPr>
                <a:t>2</a:t>
              </a:r>
              <a:endParaRPr lang="zh-CN" altLang="en-US" sz="3200" dirty="0">
                <a:latin typeface="微软雅黑" panose="020B0503020204020204" pitchFamily="34" charset="-122"/>
                <a:ea typeface="微软雅黑" panose="020B0503020204020204" pitchFamily="34" charset="-122"/>
              </a:endParaRPr>
            </a:p>
          </p:txBody>
        </p:sp>
        <p:sp>
          <p:nvSpPr>
            <p:cNvPr id="10" name="TextBox 20"/>
            <p:cNvSpPr txBox="1"/>
            <p:nvPr/>
          </p:nvSpPr>
          <p:spPr>
            <a:xfrm>
              <a:off x="3940609" y="3093265"/>
              <a:ext cx="4743917" cy="677104"/>
            </a:xfrm>
            <a:prstGeom prst="rect">
              <a:avLst/>
            </a:prstGeom>
            <a:noFill/>
          </p:spPr>
          <p:txBody>
            <a:bodyPr wrap="square" lIns="121917" tIns="60958" rIns="121917" bIns="60958"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工作完成情况</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本</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21"/>
            <p:cNvSpPr txBox="1"/>
            <p:nvPr/>
          </p:nvSpPr>
          <p:spPr>
            <a:xfrm>
              <a:off x="6579119" y="2931682"/>
              <a:ext cx="4743917" cy="838687"/>
            </a:xfrm>
            <a:prstGeom prst="rect">
              <a:avLst/>
            </a:prstGeom>
            <a:noFill/>
          </p:spPr>
          <p:txBody>
            <a:bodyPr wrap="square" lIns="121917" tIns="60958" rIns="121917" bIns="60958" rtlCol="0">
              <a:spAutoFit/>
            </a:bodyPr>
            <a:lstStyle/>
            <a:p>
              <a:pPr>
                <a:lnSpc>
                  <a:spcPct val="150000"/>
                </a:lnSpc>
              </a:pPr>
              <a:r>
                <a:rPr lang="zh-CN" altLang="en-US" sz="2100" b="1" dirty="0">
                  <a:solidFill>
                    <a:schemeClr val="accent1"/>
                  </a:solidFill>
                  <a:latin typeface="微软雅黑" panose="020B0503020204020204" pitchFamily="34" charset="-122"/>
                  <a:ea typeface="微软雅黑" panose="020B0503020204020204" pitchFamily="34" charset="-122"/>
                </a:rPr>
                <a:t>成功项目展示</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本</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22"/>
            <p:cNvSpPr txBox="1"/>
            <p:nvPr/>
          </p:nvSpPr>
          <p:spPr>
            <a:xfrm>
              <a:off x="9306168" y="2980284"/>
              <a:ext cx="4743917" cy="838687"/>
            </a:xfrm>
            <a:prstGeom prst="rect">
              <a:avLst/>
            </a:prstGeom>
            <a:noFill/>
          </p:spPr>
          <p:txBody>
            <a:bodyPr wrap="square" lIns="121917" tIns="60958" rIns="121917" bIns="60958" rtlCol="0">
              <a:spAutoFit/>
            </a:bodyPr>
            <a:lstStyle/>
            <a:p>
              <a:pPr>
                <a:lnSpc>
                  <a:spcPct val="150000"/>
                </a:lnSpc>
              </a:pPr>
              <a:r>
                <a:rPr lang="zh-CN" altLang="en-US" sz="2100" b="1" dirty="0">
                  <a:solidFill>
                    <a:schemeClr val="accent1"/>
                  </a:solidFill>
                  <a:latin typeface="微软雅黑" panose="020B0503020204020204" pitchFamily="34" charset="-122"/>
                  <a:ea typeface="微软雅黑" panose="020B0503020204020204" pitchFamily="34" charset="-122"/>
                </a:rPr>
                <a:t>明年工作计划</a:t>
              </a:r>
              <a:endParaRPr lang="en-US" altLang="zh-CN" sz="2100" b="1" dirty="0">
                <a:solidFill>
                  <a:schemeClr val="accent1"/>
                </a:solidFill>
                <a:latin typeface="微软雅黑" panose="020B0503020204020204" pitchFamily="34" charset="-122"/>
                <a:ea typeface="微软雅黑" panose="020B0503020204020204" pitchFamily="34" charset="-122"/>
              </a:endParaRPr>
            </a:p>
            <a:p>
              <a:r>
                <a:rPr lang="zh-CN" altLang="en-US" sz="1500" dirty="0">
                  <a:solidFill>
                    <a:schemeClr val="bg1">
                      <a:lumMod val="50000"/>
                    </a:schemeClr>
                  </a:solidFill>
                  <a:latin typeface="微软雅黑" panose="020B0503020204020204" pitchFamily="34" charset="-122"/>
                  <a:ea typeface="微软雅黑" panose="020B0503020204020204" pitchFamily="34" charset="-122"/>
                </a:rPr>
                <a:t>在此处添加详细描述文</a:t>
              </a: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本</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3524384" y="2042749"/>
              <a:ext cx="0" cy="138906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221285" y="2042749"/>
              <a:ext cx="0" cy="138906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918186" y="2042749"/>
              <a:ext cx="0" cy="138906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3798700" y="1795591"/>
            <a:ext cx="900801" cy="900917"/>
            <a:chOff x="819328" y="1120779"/>
            <a:chExt cx="1127886" cy="1127885"/>
          </a:xfrm>
        </p:grpSpPr>
        <p:sp>
          <p:nvSpPr>
            <p:cNvPr id="5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5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25" name="Content Placeholder 2"/>
          <p:cNvSpPr txBox="1"/>
          <p:nvPr/>
        </p:nvSpPr>
        <p:spPr bwMode="auto">
          <a:xfrm>
            <a:off x="558584" y="179558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6" name="Content Placeholder 2"/>
          <p:cNvSpPr txBox="1"/>
          <p:nvPr/>
        </p:nvSpPr>
        <p:spPr bwMode="auto">
          <a:xfrm>
            <a:off x="558584" y="299446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528108" y="433558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8691589" y="18610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8711906" y="30294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8711906" y="440101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 name="组合 1"/>
          <p:cNvGrpSpPr/>
          <p:nvPr/>
        </p:nvGrpSpPr>
        <p:grpSpPr>
          <a:xfrm>
            <a:off x="4925714" y="1340768"/>
            <a:ext cx="2569328" cy="4959944"/>
            <a:chOff x="4924920" y="1340768"/>
            <a:chExt cx="2569328" cy="4959944"/>
          </a:xfrm>
        </p:grpSpPr>
        <p:sp>
          <p:nvSpPr>
            <p:cNvPr id="68" name="圆角矩形 67"/>
            <p:cNvSpPr/>
            <p:nvPr/>
          </p:nvSpPr>
          <p:spPr>
            <a:xfrm>
              <a:off x="4924920" y="1340768"/>
              <a:ext cx="2569328" cy="4959944"/>
            </a:xfrm>
            <a:prstGeom prst="roundRect">
              <a:avLst/>
            </a:prstGeom>
            <a:gradFill>
              <a:gsLst>
                <a:gs pos="0">
                  <a:schemeClr val="bg1">
                    <a:lumMod val="85000"/>
                  </a:schemeClr>
                </a:gs>
                <a:gs pos="1000">
                  <a:schemeClr val="bg1"/>
                </a:gs>
                <a:gs pos="100000">
                  <a:schemeClr val="bg1">
                    <a:lumMod val="75000"/>
                  </a:schemeClr>
                </a:gs>
              </a:gsLst>
              <a:lin ang="21594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21" name="组合 20"/>
            <p:cNvGrpSpPr/>
            <p:nvPr/>
          </p:nvGrpSpPr>
          <p:grpSpPr>
            <a:xfrm>
              <a:off x="5007459" y="1500106"/>
              <a:ext cx="2404250" cy="4641269"/>
              <a:chOff x="2405754" y="3645568"/>
              <a:chExt cx="914400" cy="1515978"/>
            </a:xfrm>
            <a:effectLst/>
          </p:grpSpPr>
          <p:sp>
            <p:nvSpPr>
              <p:cNvPr id="22" name="任意多边形 21"/>
              <p:cNvSpPr/>
              <p:nvPr/>
            </p:nvSpPr>
            <p:spPr>
              <a:xfrm>
                <a:off x="2405754"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w="12700">
                <a:solidFill>
                  <a:schemeClr val="tx1">
                    <a:lumMod val="50000"/>
                    <a:lumOff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圆角矩形 22"/>
              <p:cNvSpPr/>
              <p:nvPr/>
            </p:nvSpPr>
            <p:spPr>
              <a:xfrm>
                <a:off x="2590614" y="3753853"/>
                <a:ext cx="544680" cy="60158"/>
              </a:xfrm>
              <a:prstGeom prst="roundRect">
                <a:avLst>
                  <a:gd name="adj" fmla="val 50000"/>
                </a:avLst>
              </a:prstGeom>
              <a:gradFill>
                <a:gsLst>
                  <a:gs pos="0">
                    <a:schemeClr val="bg1">
                      <a:lumMod val="85000"/>
                    </a:schemeClr>
                  </a:gs>
                  <a:gs pos="1000">
                    <a:schemeClr val="bg1"/>
                  </a:gs>
                  <a:gs pos="93333">
                    <a:schemeClr val="bg1">
                      <a:lumMod val="65000"/>
                    </a:schemeClr>
                  </a:gs>
                  <a:gs pos="38000">
                    <a:schemeClr val="bg1">
                      <a:lumMod val="6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2784749" y="4969068"/>
                <a:ext cx="156410" cy="132318"/>
              </a:xfrm>
              <a:prstGeom prst="ellipse">
                <a:avLst/>
              </a:prstGeom>
              <a:gradFill>
                <a:gsLst>
                  <a:gs pos="0">
                    <a:schemeClr val="bg1">
                      <a:lumMod val="85000"/>
                    </a:schemeClr>
                  </a:gs>
                  <a:gs pos="1000">
                    <a:schemeClr val="bg1"/>
                  </a:gs>
                  <a:gs pos="100000">
                    <a:schemeClr val="bg1">
                      <a:lumMod val="7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1" name="矩形 30"/>
            <p:cNvSpPr/>
            <p:nvPr/>
          </p:nvSpPr>
          <p:spPr>
            <a:xfrm>
              <a:off x="5513263" y="3336295"/>
              <a:ext cx="1477136" cy="1107996"/>
            </a:xfrm>
            <a:prstGeom prst="rect">
              <a:avLst/>
            </a:prstGeom>
          </p:spPr>
          <p:txBody>
            <a:bodyPr wrap="none" lIns="121908" tIns="60954" rIns="121908" bIns="60954">
              <a:spAutoFit/>
            </a:bodyPr>
            <a:lstStyle/>
            <a:p>
              <a:r>
                <a:rPr lang="zh-CN" altLang="en-US"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a:t>
              </a:r>
              <a:endParaRPr lang="en-US" altLang="zh-CN"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r>
                <a:rPr lang="zh-CN" altLang="en-US" sz="3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的标题</a:t>
              </a:r>
              <a:endParaRPr lang="zh-CN" altLang="en-US" sz="3200" b="1" dirty="0">
                <a:solidFill>
                  <a:schemeClr val="tx1">
                    <a:lumMod val="65000"/>
                    <a:lumOff val="35000"/>
                  </a:schemeClr>
                </a:solidFill>
              </a:endParaRPr>
            </a:p>
          </p:txBody>
        </p:sp>
      </p:grpSp>
      <p:sp>
        <p:nvSpPr>
          <p:cNvPr id="44" name="矩形 43"/>
          <p:cNvSpPr/>
          <p:nvPr/>
        </p:nvSpPr>
        <p:spPr>
          <a:xfrm>
            <a:off x="3763127" y="1969051"/>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01</a:t>
            </a:r>
          </a:p>
        </p:txBody>
      </p:sp>
      <p:grpSp>
        <p:nvGrpSpPr>
          <p:cNvPr id="45" name="组合 44"/>
          <p:cNvGrpSpPr/>
          <p:nvPr/>
        </p:nvGrpSpPr>
        <p:grpSpPr>
          <a:xfrm>
            <a:off x="3798700" y="3090991"/>
            <a:ext cx="900801" cy="900917"/>
            <a:chOff x="819328" y="1120779"/>
            <a:chExt cx="1127886" cy="1127885"/>
          </a:xfrm>
        </p:grpSpPr>
        <p:sp>
          <p:nvSpPr>
            <p:cNvPr id="4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4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grpSp>
        <p:nvGrpSpPr>
          <p:cNvPr id="48" name="组合 47"/>
          <p:cNvGrpSpPr/>
          <p:nvPr/>
        </p:nvGrpSpPr>
        <p:grpSpPr>
          <a:xfrm>
            <a:off x="3798700" y="4386391"/>
            <a:ext cx="900801" cy="900917"/>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54" name="矩形 53"/>
          <p:cNvSpPr/>
          <p:nvPr/>
        </p:nvSpPr>
        <p:spPr>
          <a:xfrm>
            <a:off x="3801222" y="3266744"/>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p>
        </p:txBody>
      </p:sp>
      <p:sp>
        <p:nvSpPr>
          <p:cNvPr id="55" name="矩形 54"/>
          <p:cNvSpPr/>
          <p:nvPr/>
        </p:nvSpPr>
        <p:spPr>
          <a:xfrm>
            <a:off x="3775825" y="4536744"/>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03</a:t>
            </a:r>
          </a:p>
        </p:txBody>
      </p:sp>
      <p:grpSp>
        <p:nvGrpSpPr>
          <p:cNvPr id="56" name="组合 55"/>
          <p:cNvGrpSpPr/>
          <p:nvPr/>
        </p:nvGrpSpPr>
        <p:grpSpPr>
          <a:xfrm>
            <a:off x="7689436" y="1808291"/>
            <a:ext cx="900801" cy="900917"/>
            <a:chOff x="819328" y="1120779"/>
            <a:chExt cx="1127886" cy="1127885"/>
          </a:xfrm>
        </p:grpSpPr>
        <p:sp>
          <p:nvSpPr>
            <p:cNvPr id="5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5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59" name="矩形 58"/>
          <p:cNvSpPr/>
          <p:nvPr/>
        </p:nvSpPr>
        <p:spPr>
          <a:xfrm>
            <a:off x="7653863" y="1981751"/>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p>
        </p:txBody>
      </p:sp>
      <p:grpSp>
        <p:nvGrpSpPr>
          <p:cNvPr id="60" name="组合 59"/>
          <p:cNvGrpSpPr/>
          <p:nvPr/>
        </p:nvGrpSpPr>
        <p:grpSpPr>
          <a:xfrm>
            <a:off x="7689436" y="3103691"/>
            <a:ext cx="900801" cy="900917"/>
            <a:chOff x="819328" y="1120779"/>
            <a:chExt cx="1127886" cy="1127885"/>
          </a:xfrm>
        </p:grpSpPr>
        <p:sp>
          <p:nvSpPr>
            <p:cNvPr id="6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6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grpSp>
        <p:nvGrpSpPr>
          <p:cNvPr id="63" name="组合 62"/>
          <p:cNvGrpSpPr/>
          <p:nvPr/>
        </p:nvGrpSpPr>
        <p:grpSpPr>
          <a:xfrm>
            <a:off x="7689436" y="4399091"/>
            <a:ext cx="900801" cy="900917"/>
            <a:chOff x="819328" y="1120779"/>
            <a:chExt cx="1127886" cy="1127885"/>
          </a:xfrm>
        </p:grpSpPr>
        <p:sp>
          <p:nvSpPr>
            <p:cNvPr id="6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sp>
          <p:nvSpPr>
            <p:cNvPr id="6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anose="020B0600070205080204" pitchFamily="34" charset="-128"/>
              </a:endParaRPr>
            </a:p>
          </p:txBody>
        </p:sp>
      </p:grpSp>
      <p:sp>
        <p:nvSpPr>
          <p:cNvPr id="66" name="矩形 65"/>
          <p:cNvSpPr/>
          <p:nvPr/>
        </p:nvSpPr>
        <p:spPr>
          <a:xfrm>
            <a:off x="7691958" y="3279444"/>
            <a:ext cx="910364" cy="553997"/>
          </a:xfrm>
          <a:prstGeom prst="rect">
            <a:avLst/>
          </a:prstGeom>
        </p:spPr>
        <p:txBody>
          <a:bodyPr wrap="square" lIns="121908" tIns="60954" rIns="121908" bIns="60954">
            <a:spAutoFit/>
          </a:bodyPr>
          <a:lstStyle/>
          <a:p>
            <a:pPr algn="ctr"/>
            <a:r>
              <a:rPr lang="en-US" altLang="zh-CN" sz="2800" b="1" dirty="0">
                <a:solidFill>
                  <a:schemeClr val="tx2"/>
                </a:solidFill>
                <a:latin typeface="Agency FB" panose="020B0503020202020204" pitchFamily="34" charset="0"/>
                <a:ea typeface="微软雅黑" panose="020B0503020204020204" pitchFamily="34" charset="-122"/>
              </a:rPr>
              <a:t>05</a:t>
            </a:r>
          </a:p>
        </p:txBody>
      </p:sp>
      <p:sp>
        <p:nvSpPr>
          <p:cNvPr id="67" name="矩形 66"/>
          <p:cNvSpPr/>
          <p:nvPr/>
        </p:nvSpPr>
        <p:spPr>
          <a:xfrm>
            <a:off x="7666561" y="4549444"/>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p>
        </p:txBody>
      </p:sp>
      <p:sp>
        <p:nvSpPr>
          <p:cNvPr id="41"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2" name="文本框 41"/>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par>
                          <p:cTn id="14" fill="hold">
                            <p:stCondLst>
                              <p:cond delay="1500"/>
                            </p:stCondLst>
                            <p:childTnLst>
                              <p:par>
                                <p:cTn id="15" presetID="1"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par>
                          <p:cTn id="17" fill="hold">
                            <p:stCondLst>
                              <p:cond delay="1500"/>
                            </p:stCondLst>
                            <p:childTnLst>
                              <p:par>
                                <p:cTn id="18" presetID="1" presetClass="entr" presetSubtype="0"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2000"/>
                            </p:stCondLst>
                            <p:childTnLst>
                              <p:par>
                                <p:cTn id="31" presetID="1"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childTnLst>
                          </p:cTn>
                        </p:par>
                        <p:par>
                          <p:cTn id="33" fill="hold">
                            <p:stCondLst>
                              <p:cond delay="2000"/>
                            </p:stCondLst>
                            <p:childTnLst>
                              <p:par>
                                <p:cTn id="34" presetID="1" presetClass="entr" presetSubtype="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nodeType="afterEffect">
                                  <p:stCondLst>
                                    <p:cond delay="0"/>
                                  </p:stCondLst>
                                  <p:childTnLst>
                                    <p:set>
                                      <p:cBhvr>
                                        <p:cTn id="45" dur="1" fill="hold">
                                          <p:stCondLst>
                                            <p:cond delay="0"/>
                                          </p:stCondLst>
                                        </p:cTn>
                                        <p:tgtEl>
                                          <p:spTgt spid="56"/>
                                        </p:tgtEl>
                                        <p:attrNameLst>
                                          <p:attrName>style.visibility</p:attrName>
                                        </p:attrNameLst>
                                      </p:cBhvr>
                                      <p:to>
                                        <p:strVal val="visible"/>
                                      </p:to>
                                    </p:se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3000"/>
                            </p:stCondLst>
                            <p:childTnLst>
                              <p:par>
                                <p:cTn id="51" presetID="1" presetClass="entr" presetSubtype="0"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childTnLst>
                                </p:cTn>
                              </p:par>
                            </p:childTnLst>
                          </p:cTn>
                        </p:par>
                        <p:par>
                          <p:cTn id="53" fill="hold">
                            <p:stCondLst>
                              <p:cond delay="3000"/>
                            </p:stCondLst>
                            <p:childTnLst>
                              <p:par>
                                <p:cTn id="54" presetID="1" presetClass="entr" presetSubtype="0"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3500"/>
                            </p:stCondLst>
                            <p:childTnLst>
                              <p:par>
                                <p:cTn id="61" presetID="1"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childTnLst>
                                </p:cTn>
                              </p:par>
                            </p:childTnLst>
                          </p:cTn>
                        </p:par>
                        <p:par>
                          <p:cTn id="63" fill="hold">
                            <p:stCondLst>
                              <p:cond delay="3500"/>
                            </p:stCondLst>
                            <p:childTnLst>
                              <p:par>
                                <p:cTn id="64" presetID="1" presetClass="entr" presetSubtype="0"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44" grpId="0"/>
      <p:bldP spid="54" grpId="0"/>
      <p:bldP spid="55" grpId="0"/>
      <p:bldP spid="59" grpId="0"/>
      <p:bldP spid="66" grpId="0"/>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64"/>
          <p:cNvSpPr/>
          <p:nvPr/>
        </p:nvSpPr>
        <p:spPr bwMode="auto">
          <a:xfrm>
            <a:off x="4199475" y="1462040"/>
            <a:ext cx="1872927"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chemeClr val="bg1"/>
              </a:gs>
              <a:gs pos="100000">
                <a:srgbClr val="D5D5D5"/>
              </a:gs>
              <a:gs pos="0">
                <a:schemeClr val="bg1"/>
              </a:gs>
              <a:gs pos="100000">
                <a:schemeClr val="bg1">
                  <a:lumMod val="50000"/>
                </a:schemeClr>
              </a:gs>
            </a:gsLst>
            <a:lin ang="16200000" scaled="1"/>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1" name="Freeform 62"/>
          <p:cNvSpPr/>
          <p:nvPr/>
        </p:nvSpPr>
        <p:spPr bwMode="auto">
          <a:xfrm>
            <a:off x="3851953" y="2643150"/>
            <a:ext cx="1374710"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chemeClr val="bg1"/>
              </a:gs>
              <a:gs pos="100000">
                <a:srgbClr val="D5D5D5"/>
              </a:gs>
              <a:gs pos="0">
                <a:schemeClr val="bg1"/>
              </a:gs>
              <a:gs pos="100000">
                <a:schemeClr val="bg1">
                  <a:lumMod val="50000"/>
                </a:schemeClr>
              </a:gs>
            </a:gsLst>
            <a:lin ang="11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2" name="Freeform 61"/>
          <p:cNvSpPr/>
          <p:nvPr/>
        </p:nvSpPr>
        <p:spPr bwMode="auto">
          <a:xfrm>
            <a:off x="4181023" y="4291787"/>
            <a:ext cx="1879078"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chemeClr val="bg1"/>
              </a:gs>
              <a:gs pos="100000">
                <a:srgbClr val="D5D5D5"/>
              </a:gs>
              <a:gs pos="0">
                <a:schemeClr val="bg1"/>
              </a:gs>
              <a:gs pos="100000">
                <a:schemeClr val="bg1">
                  <a:lumMod val="50000"/>
                </a:schemeClr>
              </a:gs>
            </a:gsLst>
            <a:lin ang="9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3" name="Freeform 59"/>
          <p:cNvSpPr/>
          <p:nvPr/>
        </p:nvSpPr>
        <p:spPr bwMode="auto">
          <a:xfrm>
            <a:off x="6195415" y="1468188"/>
            <a:ext cx="1872927"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chemeClr val="tx1">
                  <a:lumMod val="50000"/>
                  <a:lumOff val="50000"/>
                </a:schemeClr>
              </a:gs>
              <a:gs pos="100000">
                <a:srgbClr val="D5D5D5"/>
              </a:gs>
              <a:gs pos="0">
                <a:schemeClr val="bg1"/>
              </a:gs>
              <a:gs pos="100000">
                <a:schemeClr val="bg1">
                  <a:lumMod val="50000"/>
                </a:schemeClr>
              </a:gs>
            </a:gsLst>
            <a:lin ang="12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4" name="Freeform 58"/>
          <p:cNvSpPr/>
          <p:nvPr/>
        </p:nvSpPr>
        <p:spPr bwMode="auto">
          <a:xfrm>
            <a:off x="7016552" y="2640075"/>
            <a:ext cx="1374710"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chemeClr val="bg1"/>
              </a:gs>
              <a:gs pos="100000">
                <a:srgbClr val="D5D5D5"/>
              </a:gs>
              <a:gs pos="0">
                <a:schemeClr val="bg1"/>
              </a:gs>
              <a:gs pos="100000">
                <a:schemeClr val="bg1">
                  <a:lumMod val="50000"/>
                </a:schemeClr>
              </a:gs>
            </a:gsLst>
            <a:lin ang="17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sp>
        <p:nvSpPr>
          <p:cNvPr id="45" name="Freeform 60"/>
          <p:cNvSpPr/>
          <p:nvPr/>
        </p:nvSpPr>
        <p:spPr bwMode="auto">
          <a:xfrm>
            <a:off x="6183116" y="4313313"/>
            <a:ext cx="1857549"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chemeClr val="bg1"/>
              </a:gs>
              <a:gs pos="100000">
                <a:srgbClr val="D5D5D5"/>
              </a:gs>
              <a:gs pos="0">
                <a:schemeClr val="bg1"/>
              </a:gs>
              <a:gs pos="100000">
                <a:schemeClr val="bg1">
                  <a:lumMod val="50000"/>
                </a:schemeClr>
              </a:gs>
            </a:gsLst>
            <a:lin ang="126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endParaRPr lang="en-US">
              <a:solidFill>
                <a:schemeClr val="tx1">
                  <a:lumMod val="50000"/>
                  <a:lumOff val="50000"/>
                </a:schemeClr>
              </a:solidFill>
            </a:endParaRPr>
          </a:p>
        </p:txBody>
      </p:sp>
      <p:grpSp>
        <p:nvGrpSpPr>
          <p:cNvPr id="37" name="组合 36"/>
          <p:cNvGrpSpPr/>
          <p:nvPr/>
        </p:nvGrpSpPr>
        <p:grpSpPr>
          <a:xfrm>
            <a:off x="5320104" y="2865704"/>
            <a:ext cx="1603009" cy="1603215"/>
            <a:chOff x="819328" y="1120779"/>
            <a:chExt cx="1127886" cy="1127885"/>
          </a:xfrm>
        </p:grpSpPr>
        <p:sp>
          <p:nvSpPr>
            <p:cNvPr id="3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3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grpSp>
      <p:sp>
        <p:nvSpPr>
          <p:cNvPr id="9" name="AutoShape 112"/>
          <p:cNvSpPr/>
          <p:nvPr/>
        </p:nvSpPr>
        <p:spPr bwMode="auto">
          <a:xfrm>
            <a:off x="4994831" y="2005481"/>
            <a:ext cx="584084"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2"/>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6703957" y="4851155"/>
            <a:ext cx="438312" cy="585160"/>
            <a:chOff x="586386" y="4508909"/>
            <a:chExt cx="261342" cy="348854"/>
          </a:xfrm>
          <a:solidFill>
            <a:schemeClr val="accent1"/>
          </a:solidFill>
        </p:grpSpPr>
        <p:sp>
          <p:nvSpPr>
            <p:cNvPr id="11"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2"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7472203" y="3412180"/>
            <a:ext cx="511197" cy="584160"/>
            <a:chOff x="6880625" y="3111711"/>
            <a:chExt cx="304800" cy="348258"/>
          </a:xfrm>
          <a:solidFill>
            <a:schemeClr val="accent4"/>
          </a:solidFill>
        </p:grpSpPr>
        <p:sp>
          <p:nvSpPr>
            <p:cNvPr id="14"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7"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8" name="AutoShape 47"/>
          <p:cNvSpPr/>
          <p:nvPr/>
        </p:nvSpPr>
        <p:spPr bwMode="auto">
          <a:xfrm>
            <a:off x="4195399" y="3490331"/>
            <a:ext cx="584084"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6"/>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6677298" y="2042303"/>
            <a:ext cx="585082" cy="584160"/>
            <a:chOff x="2581673" y="3096418"/>
            <a:chExt cx="465137" cy="464344"/>
          </a:xfrm>
          <a:solidFill>
            <a:schemeClr val="accent3"/>
          </a:solidFill>
        </p:grpSpPr>
        <p:sp>
          <p:nvSpPr>
            <p:cNvPr id="20"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1"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2" name="AutoShape 46"/>
          <p:cNvSpPr/>
          <p:nvPr/>
        </p:nvSpPr>
        <p:spPr bwMode="auto">
          <a:xfrm>
            <a:off x="4994831" y="4839405"/>
            <a:ext cx="584084"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5"/>
          </a:solidFill>
          <a:ln>
            <a:noFill/>
          </a:ln>
          <a:effectLst/>
        </p:spPr>
        <p:txBody>
          <a:bodyPr lIns="19049" tIns="19049" rIns="19049" bIns="19049" anchor="ctr"/>
          <a:lstStyle/>
          <a:p>
            <a:pPr algn="ctr" defTabSz="227965"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5" name="KSO_Shape"/>
          <p:cNvSpPr/>
          <p:nvPr/>
        </p:nvSpPr>
        <p:spPr bwMode="auto">
          <a:xfrm>
            <a:off x="5760140" y="3172321"/>
            <a:ext cx="758344" cy="103424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accent1"/>
          </a:solidFill>
          <a:ln w="9525">
            <a:noFill/>
            <a:round/>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26" name="Content Placeholder 2"/>
          <p:cNvSpPr txBox="1"/>
          <p:nvPr/>
        </p:nvSpPr>
        <p:spPr bwMode="auto">
          <a:xfrm>
            <a:off x="1415480" y="1385543"/>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1035783" y="341587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1296092" y="4856742"/>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7823626" y="1430051"/>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8350030" y="3175724"/>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1" name="Content Placeholder 2"/>
          <p:cNvSpPr txBox="1"/>
          <p:nvPr/>
        </p:nvSpPr>
        <p:spPr bwMode="auto">
          <a:xfrm>
            <a:off x="7786684" y="501376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4"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35" name="文本框 34"/>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1000" fill="hold"/>
                                        <p:tgtEl>
                                          <p:spTgt spid="43"/>
                                        </p:tgtEl>
                                        <p:attrNameLst>
                                          <p:attrName>ppt_w</p:attrName>
                                        </p:attrNameLst>
                                      </p:cBhvr>
                                      <p:tavLst>
                                        <p:tav tm="0">
                                          <p:val>
                                            <p:fltVal val="0"/>
                                          </p:val>
                                        </p:tav>
                                        <p:tav tm="100000">
                                          <p:val>
                                            <p:strVal val="#ppt_w"/>
                                          </p:val>
                                        </p:tav>
                                      </p:tavLst>
                                    </p:anim>
                                    <p:anim calcmode="lin" valueType="num">
                                      <p:cBhvr>
                                        <p:cTn id="14" dur="1000" fill="hold"/>
                                        <p:tgtEl>
                                          <p:spTgt spid="43"/>
                                        </p:tgtEl>
                                        <p:attrNameLst>
                                          <p:attrName>ppt_h</p:attrName>
                                        </p:attrNameLst>
                                      </p:cBhvr>
                                      <p:tavLst>
                                        <p:tav tm="0">
                                          <p:val>
                                            <p:fltVal val="0"/>
                                          </p:val>
                                        </p:tav>
                                        <p:tav tm="100000">
                                          <p:val>
                                            <p:strVal val="#ppt_h"/>
                                          </p:val>
                                        </p:tav>
                                      </p:tavLst>
                                    </p:anim>
                                    <p:anim calcmode="lin" valueType="num">
                                      <p:cBhvr>
                                        <p:cTn id="15" dur="1000" fill="hold"/>
                                        <p:tgtEl>
                                          <p:spTgt spid="43"/>
                                        </p:tgtEl>
                                        <p:attrNameLst>
                                          <p:attrName>style.rotation</p:attrName>
                                        </p:attrNameLst>
                                      </p:cBhvr>
                                      <p:tavLst>
                                        <p:tav tm="0">
                                          <p:val>
                                            <p:fltVal val="90"/>
                                          </p:val>
                                        </p:tav>
                                        <p:tav tm="100000">
                                          <p:val>
                                            <p:fltVal val="0"/>
                                          </p:val>
                                        </p:tav>
                                      </p:tavLst>
                                    </p:anim>
                                    <p:animEffect transition="in" filter="fade">
                                      <p:cBhvr>
                                        <p:cTn id="16" dur="1000"/>
                                        <p:tgtEl>
                                          <p:spTgt spid="4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style.rotation</p:attrName>
                                        </p:attrNameLst>
                                      </p:cBhvr>
                                      <p:tavLst>
                                        <p:tav tm="0">
                                          <p:val>
                                            <p:fltVal val="90"/>
                                          </p:val>
                                        </p:tav>
                                        <p:tav tm="100000">
                                          <p:val>
                                            <p:fltVal val="0"/>
                                          </p:val>
                                        </p:tav>
                                      </p:tavLst>
                                    </p:anim>
                                    <p:animEffect transition="in" filter="fade">
                                      <p:cBhvr>
                                        <p:cTn id="22" dur="1000"/>
                                        <p:tgtEl>
                                          <p:spTgt spid="4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1000" fill="hold"/>
                                        <p:tgtEl>
                                          <p:spTgt spid="45"/>
                                        </p:tgtEl>
                                        <p:attrNameLst>
                                          <p:attrName>ppt_w</p:attrName>
                                        </p:attrNameLst>
                                      </p:cBhvr>
                                      <p:tavLst>
                                        <p:tav tm="0">
                                          <p:val>
                                            <p:fltVal val="0"/>
                                          </p:val>
                                        </p:tav>
                                        <p:tav tm="100000">
                                          <p:val>
                                            <p:strVal val="#ppt_w"/>
                                          </p:val>
                                        </p:tav>
                                      </p:tavLst>
                                    </p:anim>
                                    <p:anim calcmode="lin" valueType="num">
                                      <p:cBhvr>
                                        <p:cTn id="26" dur="1000" fill="hold"/>
                                        <p:tgtEl>
                                          <p:spTgt spid="45"/>
                                        </p:tgtEl>
                                        <p:attrNameLst>
                                          <p:attrName>ppt_h</p:attrName>
                                        </p:attrNameLst>
                                      </p:cBhvr>
                                      <p:tavLst>
                                        <p:tav tm="0">
                                          <p:val>
                                            <p:fltVal val="0"/>
                                          </p:val>
                                        </p:tav>
                                        <p:tav tm="100000">
                                          <p:val>
                                            <p:strVal val="#ppt_h"/>
                                          </p:val>
                                        </p:tav>
                                      </p:tavLst>
                                    </p:anim>
                                    <p:anim calcmode="lin" valueType="num">
                                      <p:cBhvr>
                                        <p:cTn id="27" dur="1000" fill="hold"/>
                                        <p:tgtEl>
                                          <p:spTgt spid="45"/>
                                        </p:tgtEl>
                                        <p:attrNameLst>
                                          <p:attrName>style.rotation</p:attrName>
                                        </p:attrNameLst>
                                      </p:cBhvr>
                                      <p:tavLst>
                                        <p:tav tm="0">
                                          <p:val>
                                            <p:fltVal val="90"/>
                                          </p:val>
                                        </p:tav>
                                        <p:tav tm="100000">
                                          <p:val>
                                            <p:fltVal val="0"/>
                                          </p:val>
                                        </p:tav>
                                      </p:tavLst>
                                    </p:anim>
                                    <p:animEffect transition="in" filter="fade">
                                      <p:cBhvr>
                                        <p:cTn id="28" dur="1000"/>
                                        <p:tgtEl>
                                          <p:spTgt spid="4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1000" fill="hold"/>
                                        <p:tgtEl>
                                          <p:spTgt spid="42"/>
                                        </p:tgtEl>
                                        <p:attrNameLst>
                                          <p:attrName>ppt_w</p:attrName>
                                        </p:attrNameLst>
                                      </p:cBhvr>
                                      <p:tavLst>
                                        <p:tav tm="0">
                                          <p:val>
                                            <p:fltVal val="0"/>
                                          </p:val>
                                        </p:tav>
                                        <p:tav tm="100000">
                                          <p:val>
                                            <p:strVal val="#ppt_w"/>
                                          </p:val>
                                        </p:tav>
                                      </p:tavLst>
                                    </p:anim>
                                    <p:anim calcmode="lin" valueType="num">
                                      <p:cBhvr>
                                        <p:cTn id="32" dur="1000" fill="hold"/>
                                        <p:tgtEl>
                                          <p:spTgt spid="42"/>
                                        </p:tgtEl>
                                        <p:attrNameLst>
                                          <p:attrName>ppt_h</p:attrName>
                                        </p:attrNameLst>
                                      </p:cBhvr>
                                      <p:tavLst>
                                        <p:tav tm="0">
                                          <p:val>
                                            <p:fltVal val="0"/>
                                          </p:val>
                                        </p:tav>
                                        <p:tav tm="100000">
                                          <p:val>
                                            <p:strVal val="#ppt_h"/>
                                          </p:val>
                                        </p:tav>
                                      </p:tavLst>
                                    </p:anim>
                                    <p:anim calcmode="lin" valueType="num">
                                      <p:cBhvr>
                                        <p:cTn id="33" dur="1000" fill="hold"/>
                                        <p:tgtEl>
                                          <p:spTgt spid="42"/>
                                        </p:tgtEl>
                                        <p:attrNameLst>
                                          <p:attrName>style.rotation</p:attrName>
                                        </p:attrNameLst>
                                      </p:cBhvr>
                                      <p:tavLst>
                                        <p:tav tm="0">
                                          <p:val>
                                            <p:fltVal val="90"/>
                                          </p:val>
                                        </p:tav>
                                        <p:tav tm="100000">
                                          <p:val>
                                            <p:fltVal val="0"/>
                                          </p:val>
                                        </p:tav>
                                      </p:tavLst>
                                    </p:anim>
                                    <p:animEffect transition="in" filter="fade">
                                      <p:cBhvr>
                                        <p:cTn id="34" dur="1000"/>
                                        <p:tgtEl>
                                          <p:spTgt spid="4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1000" fill="hold"/>
                                        <p:tgtEl>
                                          <p:spTgt spid="37"/>
                                        </p:tgtEl>
                                        <p:attrNameLst>
                                          <p:attrName>ppt_w</p:attrName>
                                        </p:attrNameLst>
                                      </p:cBhvr>
                                      <p:tavLst>
                                        <p:tav tm="0">
                                          <p:val>
                                            <p:fltVal val="0"/>
                                          </p:val>
                                        </p:tav>
                                        <p:tav tm="100000">
                                          <p:val>
                                            <p:strVal val="#ppt_w"/>
                                          </p:val>
                                        </p:tav>
                                      </p:tavLst>
                                    </p:anim>
                                    <p:anim calcmode="lin" valueType="num">
                                      <p:cBhvr>
                                        <p:cTn id="44" dur="1000" fill="hold"/>
                                        <p:tgtEl>
                                          <p:spTgt spid="37"/>
                                        </p:tgtEl>
                                        <p:attrNameLst>
                                          <p:attrName>ppt_h</p:attrName>
                                        </p:attrNameLst>
                                      </p:cBhvr>
                                      <p:tavLst>
                                        <p:tav tm="0">
                                          <p:val>
                                            <p:fltVal val="0"/>
                                          </p:val>
                                        </p:tav>
                                        <p:tav tm="100000">
                                          <p:val>
                                            <p:strVal val="#ppt_h"/>
                                          </p:val>
                                        </p:tav>
                                      </p:tavLst>
                                    </p:anim>
                                    <p:anim calcmode="lin" valueType="num">
                                      <p:cBhvr>
                                        <p:cTn id="45" dur="1000" fill="hold"/>
                                        <p:tgtEl>
                                          <p:spTgt spid="37"/>
                                        </p:tgtEl>
                                        <p:attrNameLst>
                                          <p:attrName>style.rotation</p:attrName>
                                        </p:attrNameLst>
                                      </p:cBhvr>
                                      <p:tavLst>
                                        <p:tav tm="0">
                                          <p:val>
                                            <p:fltVal val="90"/>
                                          </p:val>
                                        </p:tav>
                                        <p:tav tm="100000">
                                          <p:val>
                                            <p:fltVal val="0"/>
                                          </p:val>
                                        </p:tav>
                                      </p:tavLst>
                                    </p:anim>
                                    <p:animEffect transition="in" filter="fade">
                                      <p:cBhvr>
                                        <p:cTn id="46" dur="1000"/>
                                        <p:tgtEl>
                                          <p:spTgt spid="37"/>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1500"/>
                            </p:stCondLst>
                            <p:childTnLst>
                              <p:par>
                                <p:cTn id="54" presetID="1"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2000"/>
                            </p:stCondLst>
                            <p:childTnLst>
                              <p:par>
                                <p:cTn id="61" presetID="1"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par>
                          <p:cTn id="63" fill="hold">
                            <p:stCondLst>
                              <p:cond delay="2000"/>
                            </p:stCondLst>
                            <p:childTnLst>
                              <p:par>
                                <p:cTn id="64" presetID="10"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par>
                          <p:cTn id="67" fill="hold">
                            <p:stCondLst>
                              <p:cond delay="2500"/>
                            </p:stCondLst>
                            <p:childTnLst>
                              <p:par>
                                <p:cTn id="68" presetID="1"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childTnLst>
                          </p:cTn>
                        </p:par>
                        <p:par>
                          <p:cTn id="74" fill="hold">
                            <p:stCondLst>
                              <p:cond delay="3000"/>
                            </p:stCondLst>
                            <p:childTnLst>
                              <p:par>
                                <p:cTn id="75" presetID="1" presetClass="entr" presetSubtype="0"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childTnLst>
                                </p:cTn>
                              </p:par>
                            </p:childTnLst>
                          </p:cTn>
                        </p:par>
                        <p:par>
                          <p:cTn id="77" fill="hold">
                            <p:stCondLst>
                              <p:cond delay="3000"/>
                            </p:stCondLst>
                            <p:childTnLst>
                              <p:par>
                                <p:cTn id="78" presetID="10"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par>
                          <p:cTn id="81" fill="hold">
                            <p:stCondLst>
                              <p:cond delay="3500"/>
                            </p:stCondLst>
                            <p:childTnLst>
                              <p:par>
                                <p:cTn id="82" presetID="1"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childTnLst>
                                </p:cTn>
                              </p:par>
                            </p:childTnLst>
                          </p:cTn>
                        </p:par>
                        <p:par>
                          <p:cTn id="84" fill="hold">
                            <p:stCondLst>
                              <p:cond delay="3500"/>
                            </p:stCondLst>
                            <p:childTnLst>
                              <p:par>
                                <p:cTn id="85" presetID="10"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4000"/>
                            </p:stCondLst>
                            <p:childTnLst>
                              <p:par>
                                <p:cTn id="89" presetID="1" presetClass="entr" presetSubtype="0"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childTnLst>
                                </p:cTn>
                              </p:par>
                            </p:childTnLst>
                          </p:cTn>
                        </p:par>
                        <p:par>
                          <p:cTn id="91" fill="hold">
                            <p:stCondLst>
                              <p:cond delay="4000"/>
                            </p:stCondLst>
                            <p:childTnLst>
                              <p:par>
                                <p:cTn id="92" presetID="10"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9" grpId="0" animBg="1"/>
      <p:bldP spid="18" grpId="0" animBg="1"/>
      <p:bldP spid="22" grpId="0" animBg="1"/>
      <p:bldP spid="25" grpId="0" animBg="1"/>
      <p:bldP spid="26" grpId="0"/>
      <p:bldP spid="27" grpId="0"/>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052668" y="4554625"/>
            <a:ext cx="2779696" cy="2303377"/>
            <a:chOff x="8279341" y="4710436"/>
            <a:chExt cx="2592000" cy="2147564"/>
          </a:xfrm>
          <a:solidFill>
            <a:schemeClr val="accent1"/>
          </a:solidFill>
        </p:grpSpPr>
        <p:sp>
          <p:nvSpPr>
            <p:cNvPr id="3" name="矩形 2"/>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2" name="组合 61"/>
          <p:cNvGrpSpPr/>
          <p:nvPr/>
        </p:nvGrpSpPr>
        <p:grpSpPr>
          <a:xfrm>
            <a:off x="8443263" y="3517085"/>
            <a:ext cx="2051288" cy="2051555"/>
            <a:chOff x="6381260" y="4727091"/>
            <a:chExt cx="634295" cy="634295"/>
          </a:xfrm>
        </p:grpSpPr>
        <p:sp>
          <p:nvSpPr>
            <p:cNvPr id="63" name="椭圆 6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64" name="Freeform 30"/>
            <p:cNvSpPr/>
            <p:nvPr/>
          </p:nvSpPr>
          <p:spPr bwMode="auto">
            <a:xfrm>
              <a:off x="6447963" y="4793794"/>
              <a:ext cx="500890" cy="500890"/>
            </a:xfrm>
            <a:prstGeom prst="ellipse">
              <a:avLst/>
            </a:prstGeom>
            <a:solidFill>
              <a:schemeClr val="accent4"/>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8" name="组合 17"/>
          <p:cNvGrpSpPr/>
          <p:nvPr/>
        </p:nvGrpSpPr>
        <p:grpSpPr>
          <a:xfrm>
            <a:off x="10383884" y="3156507"/>
            <a:ext cx="692598" cy="692688"/>
            <a:chOff x="10453144" y="3406896"/>
            <a:chExt cx="645831" cy="645831"/>
          </a:xfrm>
        </p:grpSpPr>
        <p:sp>
          <p:nvSpPr>
            <p:cNvPr id="50"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6" name="文本框 15"/>
            <p:cNvSpPr txBox="1"/>
            <p:nvPr/>
          </p:nvSpPr>
          <p:spPr>
            <a:xfrm>
              <a:off x="10518617"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05</a:t>
              </a:r>
              <a:endParaRPr lang="zh-CN" altLang="en-US" sz="2400" dirty="0">
                <a:solidFill>
                  <a:schemeClr val="accent1"/>
                </a:solidFill>
                <a:cs typeface="+mn-ea"/>
                <a:sym typeface="+mn-lt"/>
              </a:endParaRPr>
            </a:p>
          </p:txBody>
        </p:sp>
      </p:grpSp>
      <p:grpSp>
        <p:nvGrpSpPr>
          <p:cNvPr id="19" name="组合 18"/>
          <p:cNvGrpSpPr/>
          <p:nvPr/>
        </p:nvGrpSpPr>
        <p:grpSpPr>
          <a:xfrm>
            <a:off x="7447161" y="2560919"/>
            <a:ext cx="1382127" cy="4297080"/>
            <a:chOff x="7463838" y="2851597"/>
            <a:chExt cx="1288800" cy="4006402"/>
          </a:xfrm>
          <a:solidFill>
            <a:schemeClr val="accent1"/>
          </a:solidFill>
        </p:grpSpPr>
        <p:sp>
          <p:nvSpPr>
            <p:cNvPr id="90" name="矩形 89"/>
            <p:cNvSpPr/>
            <p:nvPr/>
          </p:nvSpPr>
          <p:spPr>
            <a:xfrm rot="3000000">
              <a:off x="8054238" y="2261197"/>
              <a:ext cx="108000" cy="128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矩形 90"/>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2" name="组合 91"/>
          <p:cNvGrpSpPr/>
          <p:nvPr/>
        </p:nvGrpSpPr>
        <p:grpSpPr>
          <a:xfrm>
            <a:off x="6603668" y="1972610"/>
            <a:ext cx="2051288" cy="2051555"/>
            <a:chOff x="6381260" y="4727091"/>
            <a:chExt cx="634295" cy="634295"/>
          </a:xfrm>
        </p:grpSpPr>
        <p:sp>
          <p:nvSpPr>
            <p:cNvPr id="93" name="椭圆 9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94" name="Freeform 30"/>
            <p:cNvSpPr/>
            <p:nvPr/>
          </p:nvSpPr>
          <p:spPr bwMode="auto">
            <a:xfrm>
              <a:off x="6447963" y="4793794"/>
              <a:ext cx="500890" cy="500890"/>
            </a:xfrm>
            <a:prstGeom prst="ellipse">
              <a:avLst/>
            </a:prstGeom>
            <a:solidFill>
              <a:schemeClr val="accent3"/>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95" name="组合 94"/>
          <p:cNvGrpSpPr/>
          <p:nvPr/>
        </p:nvGrpSpPr>
        <p:grpSpPr>
          <a:xfrm>
            <a:off x="8575510" y="1600200"/>
            <a:ext cx="692598" cy="692688"/>
            <a:chOff x="10453144" y="3406896"/>
            <a:chExt cx="645831" cy="645831"/>
          </a:xfrm>
        </p:grpSpPr>
        <p:sp>
          <p:nvSpPr>
            <p:cNvPr id="96"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97" name="文本框 96"/>
            <p:cNvSpPr txBox="1"/>
            <p:nvPr/>
          </p:nvSpPr>
          <p:spPr>
            <a:xfrm>
              <a:off x="10518617"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04</a:t>
              </a:r>
              <a:endParaRPr lang="zh-CN" altLang="en-US" sz="2400" dirty="0">
                <a:solidFill>
                  <a:schemeClr val="accent1"/>
                </a:solidFill>
                <a:cs typeface="+mn-ea"/>
                <a:sym typeface="+mn-lt"/>
              </a:endParaRPr>
            </a:p>
          </p:txBody>
        </p:sp>
      </p:grpSp>
      <p:sp>
        <p:nvSpPr>
          <p:cNvPr id="100" name="矩形 99"/>
          <p:cNvSpPr/>
          <p:nvPr/>
        </p:nvSpPr>
        <p:spPr>
          <a:xfrm>
            <a:off x="6038091" y="3475239"/>
            <a:ext cx="115821" cy="3382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1" name="组合 100"/>
          <p:cNvGrpSpPr/>
          <p:nvPr/>
        </p:nvGrpSpPr>
        <p:grpSpPr>
          <a:xfrm>
            <a:off x="5070357" y="3875260"/>
            <a:ext cx="2051288" cy="2051555"/>
            <a:chOff x="6381260" y="4727091"/>
            <a:chExt cx="634295" cy="634295"/>
          </a:xfrm>
        </p:grpSpPr>
        <p:sp>
          <p:nvSpPr>
            <p:cNvPr id="102" name="椭圆 101"/>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03" name="Freeform 30"/>
            <p:cNvSpPr/>
            <p:nvPr/>
          </p:nvSpPr>
          <p:spPr bwMode="auto">
            <a:xfrm>
              <a:off x="6447963" y="4793794"/>
              <a:ext cx="500890" cy="500890"/>
            </a:xfrm>
            <a:prstGeom prst="ellipse">
              <a:avLst/>
            </a:prstGeom>
            <a:solidFill>
              <a:schemeClr val="accent2"/>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04" name="组合 103"/>
          <p:cNvGrpSpPr/>
          <p:nvPr/>
        </p:nvGrpSpPr>
        <p:grpSpPr>
          <a:xfrm>
            <a:off x="5749702" y="2893016"/>
            <a:ext cx="692598" cy="692688"/>
            <a:chOff x="10453144" y="3406896"/>
            <a:chExt cx="645831" cy="645831"/>
          </a:xfrm>
        </p:grpSpPr>
        <p:sp>
          <p:nvSpPr>
            <p:cNvPr id="105"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06" name="文本框 105"/>
            <p:cNvSpPr txBox="1"/>
            <p:nvPr/>
          </p:nvSpPr>
          <p:spPr>
            <a:xfrm>
              <a:off x="10536779" y="3514594"/>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grpSp>
        <p:nvGrpSpPr>
          <p:cNvPr id="107" name="组合 106"/>
          <p:cNvGrpSpPr/>
          <p:nvPr/>
        </p:nvGrpSpPr>
        <p:grpSpPr>
          <a:xfrm>
            <a:off x="4356943" y="2560919"/>
            <a:ext cx="1382127" cy="4297080"/>
            <a:chOff x="7463824" y="2851597"/>
            <a:chExt cx="1288798" cy="4006402"/>
          </a:xfrm>
          <a:solidFill>
            <a:schemeClr val="accent1"/>
          </a:solidFill>
        </p:grpSpPr>
        <p:sp>
          <p:nvSpPr>
            <p:cNvPr id="108" name="矩形 107"/>
            <p:cNvSpPr/>
            <p:nvPr/>
          </p:nvSpPr>
          <p:spPr>
            <a:xfrm rot="3000000">
              <a:off x="8054223" y="2261198"/>
              <a:ext cx="108000" cy="12887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0" name="组合 109"/>
          <p:cNvGrpSpPr/>
          <p:nvPr/>
        </p:nvGrpSpPr>
        <p:grpSpPr>
          <a:xfrm>
            <a:off x="3513452" y="1972610"/>
            <a:ext cx="2051288" cy="2051555"/>
            <a:chOff x="6381260" y="4727091"/>
            <a:chExt cx="634295" cy="634295"/>
          </a:xfrm>
        </p:grpSpPr>
        <p:sp>
          <p:nvSpPr>
            <p:cNvPr id="111" name="椭圆 110"/>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12" name="Freeform 30"/>
            <p:cNvSpPr/>
            <p:nvPr/>
          </p:nvSpPr>
          <p:spPr bwMode="auto">
            <a:xfrm>
              <a:off x="6447963" y="4793794"/>
              <a:ext cx="500890" cy="500890"/>
            </a:xfrm>
            <a:prstGeom prst="ellipse">
              <a:avLst/>
            </a:prstGeom>
            <a:solidFill>
              <a:schemeClr val="accent1"/>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13" name="组合 112"/>
          <p:cNvGrpSpPr/>
          <p:nvPr/>
        </p:nvGrpSpPr>
        <p:grpSpPr>
          <a:xfrm>
            <a:off x="5485293" y="1600200"/>
            <a:ext cx="692598" cy="692688"/>
            <a:chOff x="10453144" y="3406896"/>
            <a:chExt cx="645831" cy="645831"/>
          </a:xfrm>
        </p:grpSpPr>
        <p:sp>
          <p:nvSpPr>
            <p:cNvPr id="114"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15" name="文本框 114"/>
            <p:cNvSpPr txBox="1"/>
            <p:nvPr/>
          </p:nvSpPr>
          <p:spPr>
            <a:xfrm>
              <a:off x="10541263" y="3514593"/>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116" name="组合 115"/>
          <p:cNvGrpSpPr/>
          <p:nvPr/>
        </p:nvGrpSpPr>
        <p:grpSpPr>
          <a:xfrm flipH="1">
            <a:off x="1359638" y="4554625"/>
            <a:ext cx="2779696" cy="2303377"/>
            <a:chOff x="8279341" y="4710436"/>
            <a:chExt cx="2592000" cy="2147564"/>
          </a:xfrm>
          <a:solidFill>
            <a:schemeClr val="accent1"/>
          </a:solidFill>
        </p:grpSpPr>
        <p:sp>
          <p:nvSpPr>
            <p:cNvPr id="117" name="矩形 116"/>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矩形 117"/>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9" name="组合 118"/>
          <p:cNvGrpSpPr/>
          <p:nvPr/>
        </p:nvGrpSpPr>
        <p:grpSpPr>
          <a:xfrm flipH="1">
            <a:off x="1697452" y="3517085"/>
            <a:ext cx="2051288" cy="2051555"/>
            <a:chOff x="6381260" y="4727091"/>
            <a:chExt cx="634295" cy="634295"/>
          </a:xfrm>
        </p:grpSpPr>
        <p:sp>
          <p:nvSpPr>
            <p:cNvPr id="120" name="椭圆 119"/>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21" name="Freeform 30"/>
            <p:cNvSpPr/>
            <p:nvPr/>
          </p:nvSpPr>
          <p:spPr bwMode="auto">
            <a:xfrm>
              <a:off x="6447963" y="4793794"/>
              <a:ext cx="500890" cy="500890"/>
            </a:xfrm>
            <a:prstGeom prst="ellipse">
              <a:avLst/>
            </a:prstGeom>
            <a:solidFill>
              <a:schemeClr val="tx2"/>
            </a:solidFill>
            <a:ln w="28575">
              <a:noFill/>
            </a:ln>
            <a:effectLst>
              <a:innerShdw blurRad="63500" dist="50800" dir="18900000">
                <a:prstClr val="black">
                  <a:alpha val="50000"/>
                </a:prstClr>
              </a:innerShdw>
            </a:effectLst>
          </p:spPr>
          <p:txBody>
            <a:bodyPr wrap="none" anchor="ctr"/>
            <a:lstStyle/>
            <a:p>
              <a:pPr latinLnBrk="1"/>
              <a:endParaRPr kumimoji="1" lang="zh-CN" altLang="en-US" sz="2400">
                <a:solidFill>
                  <a:srgbClr val="000000"/>
                </a:solidFill>
                <a:cs typeface="+mn-ea"/>
                <a:sym typeface="+mn-lt"/>
              </a:endParaRPr>
            </a:p>
          </p:txBody>
        </p:sp>
      </p:grpSp>
      <p:grpSp>
        <p:nvGrpSpPr>
          <p:cNvPr id="122" name="组合 121"/>
          <p:cNvGrpSpPr/>
          <p:nvPr/>
        </p:nvGrpSpPr>
        <p:grpSpPr>
          <a:xfrm flipH="1">
            <a:off x="1115520" y="3156507"/>
            <a:ext cx="692598" cy="692688"/>
            <a:chOff x="10453144" y="3406896"/>
            <a:chExt cx="645831" cy="645831"/>
          </a:xfrm>
        </p:grpSpPr>
        <p:sp>
          <p:nvSpPr>
            <p:cNvPr id="123" name="Freeform 30"/>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algn="ctr" latinLnBrk="1"/>
              <a:endParaRPr kumimoji="1" lang="zh-CN" altLang="en-US" sz="2400" dirty="0">
                <a:solidFill>
                  <a:schemeClr val="accent1"/>
                </a:solidFill>
                <a:cs typeface="+mn-ea"/>
                <a:sym typeface="+mn-lt"/>
              </a:endParaRPr>
            </a:p>
          </p:txBody>
        </p:sp>
        <p:sp>
          <p:nvSpPr>
            <p:cNvPr id="124" name="文本框 123"/>
            <p:cNvSpPr txBox="1"/>
            <p:nvPr/>
          </p:nvSpPr>
          <p:spPr>
            <a:xfrm>
              <a:off x="10501594" y="3514594"/>
              <a:ext cx="492076" cy="430436"/>
            </a:xfrm>
            <a:prstGeom prst="rect">
              <a:avLst/>
            </a:prstGeom>
            <a:noFill/>
          </p:spPr>
          <p:txBody>
            <a:bodyPr wrap="none" rtlCol="0" anchor="ctr">
              <a:spAutoFit/>
            </a:bodyPr>
            <a:lstStyle/>
            <a:p>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sp>
        <p:nvSpPr>
          <p:cNvPr id="127" name="TextBox 59"/>
          <p:cNvSpPr txBox="1">
            <a:spLocks noChangeArrowheads="1"/>
          </p:cNvSpPr>
          <p:nvPr/>
        </p:nvSpPr>
        <p:spPr bwMode="auto">
          <a:xfrm flipH="1">
            <a:off x="1921674" y="4258928"/>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2012</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2" name="TextBox 59"/>
          <p:cNvSpPr txBox="1">
            <a:spLocks noChangeArrowheads="1"/>
          </p:cNvSpPr>
          <p:nvPr/>
        </p:nvSpPr>
        <p:spPr bwMode="auto">
          <a:xfrm flipH="1">
            <a:off x="1921674" y="4619874"/>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6" name="TextBox 59"/>
          <p:cNvSpPr txBox="1">
            <a:spLocks noChangeArrowheads="1"/>
          </p:cNvSpPr>
          <p:nvPr/>
        </p:nvSpPr>
        <p:spPr bwMode="auto">
          <a:xfrm flipH="1">
            <a:off x="3737675" y="2705241"/>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2013</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7" name="TextBox 59"/>
          <p:cNvSpPr txBox="1">
            <a:spLocks noChangeArrowheads="1"/>
          </p:cNvSpPr>
          <p:nvPr/>
        </p:nvSpPr>
        <p:spPr bwMode="auto">
          <a:xfrm flipH="1">
            <a:off x="3737675" y="3102692"/>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8" name="TextBox 59"/>
          <p:cNvSpPr txBox="1">
            <a:spLocks noChangeArrowheads="1"/>
          </p:cNvSpPr>
          <p:nvPr/>
        </p:nvSpPr>
        <p:spPr bwMode="auto">
          <a:xfrm flipH="1">
            <a:off x="5289297" y="4606550"/>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2014</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9" name="TextBox 59"/>
          <p:cNvSpPr txBox="1">
            <a:spLocks noChangeArrowheads="1"/>
          </p:cNvSpPr>
          <p:nvPr/>
        </p:nvSpPr>
        <p:spPr bwMode="auto">
          <a:xfrm flipH="1">
            <a:off x="5289297" y="4967496"/>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0" name="TextBox 59"/>
          <p:cNvSpPr txBox="1">
            <a:spLocks noChangeArrowheads="1"/>
          </p:cNvSpPr>
          <p:nvPr/>
        </p:nvSpPr>
        <p:spPr bwMode="auto">
          <a:xfrm flipH="1">
            <a:off x="6827890" y="2703176"/>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2015</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1" name="TextBox 59"/>
          <p:cNvSpPr txBox="1">
            <a:spLocks noChangeArrowheads="1"/>
          </p:cNvSpPr>
          <p:nvPr/>
        </p:nvSpPr>
        <p:spPr bwMode="auto">
          <a:xfrm flipH="1">
            <a:off x="6827890" y="3066516"/>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5" name="TextBox 59"/>
          <p:cNvSpPr txBox="1">
            <a:spLocks noChangeArrowheads="1"/>
          </p:cNvSpPr>
          <p:nvPr/>
        </p:nvSpPr>
        <p:spPr bwMode="auto">
          <a:xfrm flipH="1">
            <a:off x="8667486" y="4235003"/>
            <a:ext cx="160284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dirty="0">
                <a:solidFill>
                  <a:schemeClr val="bg1"/>
                </a:solidFill>
                <a:latin typeface="+mn-lt"/>
                <a:ea typeface="+mn-ea"/>
                <a:cs typeface="+mn-ea"/>
                <a:sym typeface="+mn-lt"/>
              </a:rPr>
              <a:t>2016</a:t>
            </a:r>
            <a:r>
              <a:rPr lang="zh-CN" altLang="en-US" sz="2400" b="1" dirty="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6" name="TextBox 59"/>
          <p:cNvSpPr txBox="1">
            <a:spLocks noChangeArrowheads="1"/>
          </p:cNvSpPr>
          <p:nvPr/>
        </p:nvSpPr>
        <p:spPr bwMode="auto">
          <a:xfrm flipH="1">
            <a:off x="8667486" y="4595949"/>
            <a:ext cx="1602843" cy="64633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7" name="流程图: 联系 20"/>
          <p:cNvSpPr>
            <a:spLocks noChangeAspect="1"/>
          </p:cNvSpPr>
          <p:nvPr/>
        </p:nvSpPr>
        <p:spPr>
          <a:xfrm>
            <a:off x="2562855" y="3794051"/>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68" name="流程图: 联系 20"/>
          <p:cNvSpPr>
            <a:spLocks noChangeAspect="1"/>
          </p:cNvSpPr>
          <p:nvPr/>
        </p:nvSpPr>
        <p:spPr>
          <a:xfrm>
            <a:off x="4378856" y="2239646"/>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69" name="流程图: 联系 20"/>
          <p:cNvSpPr>
            <a:spLocks noChangeAspect="1"/>
          </p:cNvSpPr>
          <p:nvPr/>
        </p:nvSpPr>
        <p:spPr>
          <a:xfrm>
            <a:off x="5925522" y="4133020"/>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70" name="流程图: 联系 20"/>
          <p:cNvSpPr>
            <a:spLocks noChangeAspect="1"/>
          </p:cNvSpPr>
          <p:nvPr/>
        </p:nvSpPr>
        <p:spPr>
          <a:xfrm>
            <a:off x="7469071" y="2222292"/>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71" name="流程图: 联系 20"/>
          <p:cNvSpPr>
            <a:spLocks noChangeAspect="1"/>
          </p:cNvSpPr>
          <p:nvPr/>
        </p:nvSpPr>
        <p:spPr>
          <a:xfrm>
            <a:off x="9308667" y="3789922"/>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defRPr/>
            </a:pPr>
            <a:endParaRPr lang="zh-CN" altLang="en-US">
              <a:cs typeface="+mn-ea"/>
              <a:sym typeface="+mn-lt"/>
            </a:endParaRPr>
          </a:p>
        </p:txBody>
      </p:sp>
      <p:sp>
        <p:nvSpPr>
          <p:cNvPr id="72"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73" name="文本框 72"/>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par>
                                    <p:cTn id="8" presetID="22" presetClass="entr" presetSubtype="4"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wipe(down)">
                                          <p:cBhvr>
                                            <p:cTn id="10" dur="750"/>
                                            <p:tgtEl>
                                              <p:spTgt spid="1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75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53" presetClass="entr" presetSubtype="16" fill="hold" nodeType="withEffect">
                                      <p:stCondLst>
                                        <p:cond delay="500"/>
                                      </p:stCondLst>
                                      <p:childTnLst>
                                        <p:set>
                                          <p:cBhvr>
                                            <p:cTn id="21" dur="1" fill="hold">
                                              <p:stCondLst>
                                                <p:cond delay="0"/>
                                              </p:stCondLst>
                                            </p:cTn>
                                            <p:tgtEl>
                                              <p:spTgt spid="122"/>
                                            </p:tgtEl>
                                            <p:attrNameLst>
                                              <p:attrName>style.visibility</p:attrName>
                                            </p:attrNameLst>
                                          </p:cBhvr>
                                          <p:to>
                                            <p:strVal val="visible"/>
                                          </p:to>
                                        </p:set>
                                        <p:anim calcmode="lin" valueType="num">
                                          <p:cBhvr>
                                            <p:cTn id="22" dur="500" fill="hold"/>
                                            <p:tgtEl>
                                              <p:spTgt spid="122"/>
                                            </p:tgtEl>
                                            <p:attrNameLst>
                                              <p:attrName>ppt_w</p:attrName>
                                            </p:attrNameLst>
                                          </p:cBhvr>
                                          <p:tavLst>
                                            <p:tav tm="0">
                                              <p:val>
                                                <p:fltVal val="0"/>
                                              </p:val>
                                            </p:tav>
                                            <p:tav tm="100000">
                                              <p:val>
                                                <p:strVal val="#ppt_w"/>
                                              </p:val>
                                            </p:tav>
                                          </p:tavLst>
                                        </p:anim>
                                        <p:anim calcmode="lin" valueType="num">
                                          <p:cBhvr>
                                            <p:cTn id="23" dur="500" fill="hold"/>
                                            <p:tgtEl>
                                              <p:spTgt spid="122"/>
                                            </p:tgtEl>
                                            <p:attrNameLst>
                                              <p:attrName>ppt_h</p:attrName>
                                            </p:attrNameLst>
                                          </p:cBhvr>
                                          <p:tavLst>
                                            <p:tav tm="0">
                                              <p:val>
                                                <p:fltVal val="0"/>
                                              </p:val>
                                            </p:tav>
                                            <p:tav tm="100000">
                                              <p:val>
                                                <p:strVal val="#ppt_h"/>
                                              </p:val>
                                            </p:tav>
                                          </p:tavLst>
                                        </p:anim>
                                        <p:animEffect transition="in" filter="fade">
                                          <p:cBhvr>
                                            <p:cTn id="24" dur="500"/>
                                            <p:tgtEl>
                                              <p:spTgt spid="122"/>
                                            </p:tgtEl>
                                          </p:cBhvr>
                                        </p:animEffect>
                                      </p:childTnLst>
                                    </p:cTn>
                                  </p:par>
                                  <p:par>
                                    <p:cTn id="25" presetID="53" presetClass="entr" presetSubtype="16" fill="hold" nodeType="withEffect">
                                      <p:stCondLst>
                                        <p:cond delay="750"/>
                                      </p:stCondLst>
                                      <p:childTnLst>
                                        <p:set>
                                          <p:cBhvr>
                                            <p:cTn id="26" dur="1" fill="hold">
                                              <p:stCondLst>
                                                <p:cond delay="0"/>
                                              </p:stCondLst>
                                            </p:cTn>
                                            <p:tgtEl>
                                              <p:spTgt spid="113"/>
                                            </p:tgtEl>
                                            <p:attrNameLst>
                                              <p:attrName>style.visibility</p:attrName>
                                            </p:attrNameLst>
                                          </p:cBhvr>
                                          <p:to>
                                            <p:strVal val="visible"/>
                                          </p:to>
                                        </p:set>
                                        <p:anim calcmode="lin" valueType="num">
                                          <p:cBhvr>
                                            <p:cTn id="27" dur="500" fill="hold"/>
                                            <p:tgtEl>
                                              <p:spTgt spid="113"/>
                                            </p:tgtEl>
                                            <p:attrNameLst>
                                              <p:attrName>ppt_w</p:attrName>
                                            </p:attrNameLst>
                                          </p:cBhvr>
                                          <p:tavLst>
                                            <p:tav tm="0">
                                              <p:val>
                                                <p:fltVal val="0"/>
                                              </p:val>
                                            </p:tav>
                                            <p:tav tm="100000">
                                              <p:val>
                                                <p:strVal val="#ppt_w"/>
                                              </p:val>
                                            </p:tav>
                                          </p:tavLst>
                                        </p:anim>
                                        <p:anim calcmode="lin" valueType="num">
                                          <p:cBhvr>
                                            <p:cTn id="28" dur="500" fill="hold"/>
                                            <p:tgtEl>
                                              <p:spTgt spid="113"/>
                                            </p:tgtEl>
                                            <p:attrNameLst>
                                              <p:attrName>ppt_h</p:attrName>
                                            </p:attrNameLst>
                                          </p:cBhvr>
                                          <p:tavLst>
                                            <p:tav tm="0">
                                              <p:val>
                                                <p:fltVal val="0"/>
                                              </p:val>
                                            </p:tav>
                                            <p:tav tm="100000">
                                              <p:val>
                                                <p:strVal val="#ppt_h"/>
                                              </p:val>
                                            </p:tav>
                                          </p:tavLst>
                                        </p:anim>
                                        <p:animEffect transition="in" filter="fade">
                                          <p:cBhvr>
                                            <p:cTn id="29" dur="500"/>
                                            <p:tgtEl>
                                              <p:spTgt spid="11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4"/>
                                            </p:tgtEl>
                                            <p:attrNameLst>
                                              <p:attrName>style.visibility</p:attrName>
                                            </p:attrNameLst>
                                          </p:cBhvr>
                                          <p:to>
                                            <p:strVal val="visible"/>
                                          </p:to>
                                        </p:set>
                                        <p:anim calcmode="lin" valueType="num">
                                          <p:cBhvr>
                                            <p:cTn id="32" dur="500" fill="hold"/>
                                            <p:tgtEl>
                                              <p:spTgt spid="104"/>
                                            </p:tgtEl>
                                            <p:attrNameLst>
                                              <p:attrName>ppt_w</p:attrName>
                                            </p:attrNameLst>
                                          </p:cBhvr>
                                          <p:tavLst>
                                            <p:tav tm="0">
                                              <p:val>
                                                <p:fltVal val="0"/>
                                              </p:val>
                                            </p:tav>
                                            <p:tav tm="100000">
                                              <p:val>
                                                <p:strVal val="#ppt_w"/>
                                              </p:val>
                                            </p:tav>
                                          </p:tavLst>
                                        </p:anim>
                                        <p:anim calcmode="lin" valueType="num">
                                          <p:cBhvr>
                                            <p:cTn id="33" dur="500" fill="hold"/>
                                            <p:tgtEl>
                                              <p:spTgt spid="104"/>
                                            </p:tgtEl>
                                            <p:attrNameLst>
                                              <p:attrName>ppt_h</p:attrName>
                                            </p:attrNameLst>
                                          </p:cBhvr>
                                          <p:tavLst>
                                            <p:tav tm="0">
                                              <p:val>
                                                <p:fltVal val="0"/>
                                              </p:val>
                                            </p:tav>
                                            <p:tav tm="100000">
                                              <p:val>
                                                <p:strVal val="#ppt_h"/>
                                              </p:val>
                                            </p:tav>
                                          </p:tavLst>
                                        </p:anim>
                                        <p:animEffect transition="in" filter="fade">
                                          <p:cBhvr>
                                            <p:cTn id="34" dur="500"/>
                                            <p:tgtEl>
                                              <p:spTgt spid="104"/>
                                            </p:tgtEl>
                                          </p:cBhvr>
                                        </p:animEffect>
                                      </p:childTnLst>
                                    </p:cTn>
                                  </p:par>
                                  <p:par>
                                    <p:cTn id="35" presetID="53" presetClass="entr" presetSubtype="16" fill="hold" nodeType="withEffect">
                                      <p:stCondLst>
                                        <p:cond delay="750"/>
                                      </p:stCondLst>
                                      <p:childTnLst>
                                        <p:set>
                                          <p:cBhvr>
                                            <p:cTn id="36" dur="1" fill="hold">
                                              <p:stCondLst>
                                                <p:cond delay="0"/>
                                              </p:stCondLst>
                                            </p:cTn>
                                            <p:tgtEl>
                                              <p:spTgt spid="95"/>
                                            </p:tgtEl>
                                            <p:attrNameLst>
                                              <p:attrName>style.visibility</p:attrName>
                                            </p:attrNameLst>
                                          </p:cBhvr>
                                          <p:to>
                                            <p:strVal val="visible"/>
                                          </p:to>
                                        </p:set>
                                        <p:anim calcmode="lin" valueType="num">
                                          <p:cBhvr>
                                            <p:cTn id="37" dur="500" fill="hold"/>
                                            <p:tgtEl>
                                              <p:spTgt spid="95"/>
                                            </p:tgtEl>
                                            <p:attrNameLst>
                                              <p:attrName>ppt_w</p:attrName>
                                            </p:attrNameLst>
                                          </p:cBhvr>
                                          <p:tavLst>
                                            <p:tav tm="0">
                                              <p:val>
                                                <p:fltVal val="0"/>
                                              </p:val>
                                            </p:tav>
                                            <p:tav tm="100000">
                                              <p:val>
                                                <p:strVal val="#ppt_w"/>
                                              </p:val>
                                            </p:tav>
                                          </p:tavLst>
                                        </p:anim>
                                        <p:anim calcmode="lin" valueType="num">
                                          <p:cBhvr>
                                            <p:cTn id="38" dur="500" fill="hold"/>
                                            <p:tgtEl>
                                              <p:spTgt spid="95"/>
                                            </p:tgtEl>
                                            <p:attrNameLst>
                                              <p:attrName>ppt_h</p:attrName>
                                            </p:attrNameLst>
                                          </p:cBhvr>
                                          <p:tavLst>
                                            <p:tav tm="0">
                                              <p:val>
                                                <p:fltVal val="0"/>
                                              </p:val>
                                            </p:tav>
                                            <p:tav tm="100000">
                                              <p:val>
                                                <p:strVal val="#ppt_h"/>
                                              </p:val>
                                            </p:tav>
                                          </p:tavLst>
                                        </p:anim>
                                        <p:animEffect transition="in" filter="fade">
                                          <p:cBhvr>
                                            <p:cTn id="39" dur="500"/>
                                            <p:tgtEl>
                                              <p:spTgt spid="95"/>
                                            </p:tgtEl>
                                          </p:cBhvr>
                                        </p:animEffect>
                                      </p:childTnLst>
                                    </p:cTn>
                                  </p:par>
                                  <p:par>
                                    <p:cTn id="40" presetID="53" presetClass="entr" presetSubtype="16"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500"/>
                                </p:stCondLst>
                                <p:childTnLst>
                                  <p:par>
                                    <p:cTn id="46" presetID="2" presetClass="entr" presetSubtype="1" fill="hold" nodeType="afterEffect" p14:presetBounceEnd="46000">
                                      <p:stCondLst>
                                        <p:cond delay="250"/>
                                      </p:stCondLst>
                                      <p:childTnLst>
                                        <p:set>
                                          <p:cBhvr>
                                            <p:cTn id="47" dur="1" fill="hold">
                                              <p:stCondLst>
                                                <p:cond delay="0"/>
                                              </p:stCondLst>
                                            </p:cTn>
                                            <p:tgtEl>
                                              <p:spTgt spid="119"/>
                                            </p:tgtEl>
                                            <p:attrNameLst>
                                              <p:attrName>style.visibility</p:attrName>
                                            </p:attrNameLst>
                                          </p:cBhvr>
                                          <p:to>
                                            <p:strVal val="visible"/>
                                          </p:to>
                                        </p:set>
                                        <p:anim calcmode="lin" valueType="num" p14:bounceEnd="46000">
                                          <p:cBhvr additive="base">
                                            <p:cTn id="48" dur="400" fill="hold"/>
                                            <p:tgtEl>
                                              <p:spTgt spid="119"/>
                                            </p:tgtEl>
                                            <p:attrNameLst>
                                              <p:attrName>ppt_x</p:attrName>
                                            </p:attrNameLst>
                                          </p:cBhvr>
                                          <p:tavLst>
                                            <p:tav tm="0">
                                              <p:val>
                                                <p:strVal val="#ppt_x"/>
                                              </p:val>
                                            </p:tav>
                                            <p:tav tm="100000">
                                              <p:val>
                                                <p:strVal val="#ppt_x"/>
                                              </p:val>
                                            </p:tav>
                                          </p:tavLst>
                                        </p:anim>
                                        <p:anim calcmode="lin" valueType="num" p14:bounceEnd="46000">
                                          <p:cBhvr additive="base">
                                            <p:cTn id="49" dur="400" fill="hold"/>
                                            <p:tgtEl>
                                              <p:spTgt spid="11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6000">
                                      <p:stCondLst>
                                        <p:cond delay="250"/>
                                      </p:stCondLst>
                                      <p:childTnLst>
                                        <p:set>
                                          <p:cBhvr>
                                            <p:cTn id="51" dur="1" fill="hold">
                                              <p:stCondLst>
                                                <p:cond delay="0"/>
                                              </p:stCondLst>
                                            </p:cTn>
                                            <p:tgtEl>
                                              <p:spTgt spid="67"/>
                                            </p:tgtEl>
                                            <p:attrNameLst>
                                              <p:attrName>style.visibility</p:attrName>
                                            </p:attrNameLst>
                                          </p:cBhvr>
                                          <p:to>
                                            <p:strVal val="visible"/>
                                          </p:to>
                                        </p:set>
                                        <p:anim calcmode="lin" valueType="num" p14:bounceEnd="46000">
                                          <p:cBhvr additive="base">
                                            <p:cTn id="52" dur="400" fill="hold"/>
                                            <p:tgtEl>
                                              <p:spTgt spid="67"/>
                                            </p:tgtEl>
                                            <p:attrNameLst>
                                              <p:attrName>ppt_x</p:attrName>
                                            </p:attrNameLst>
                                          </p:cBhvr>
                                          <p:tavLst>
                                            <p:tav tm="0">
                                              <p:val>
                                                <p:strVal val="#ppt_x"/>
                                              </p:val>
                                            </p:tav>
                                            <p:tav tm="100000">
                                              <p:val>
                                                <p:strVal val="#ppt_x"/>
                                              </p:val>
                                            </p:tav>
                                          </p:tavLst>
                                        </p:anim>
                                        <p:anim calcmode="lin" valueType="num" p14:bounceEnd="46000">
                                          <p:cBhvr additive="base">
                                            <p:cTn id="53" dur="400" fill="hold"/>
                                            <p:tgtEl>
                                              <p:spTgt spid="67"/>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46000">
                                      <p:stCondLst>
                                        <p:cond delay="250"/>
                                      </p:stCondLst>
                                      <p:childTnLst>
                                        <p:set>
                                          <p:cBhvr>
                                            <p:cTn id="55" dur="1" fill="hold">
                                              <p:stCondLst>
                                                <p:cond delay="0"/>
                                              </p:stCondLst>
                                            </p:cTn>
                                            <p:tgtEl>
                                              <p:spTgt spid="127"/>
                                            </p:tgtEl>
                                            <p:attrNameLst>
                                              <p:attrName>style.visibility</p:attrName>
                                            </p:attrNameLst>
                                          </p:cBhvr>
                                          <p:to>
                                            <p:strVal val="visible"/>
                                          </p:to>
                                        </p:set>
                                        <p:anim calcmode="lin" valueType="num" p14:bounceEnd="46000">
                                          <p:cBhvr additive="base">
                                            <p:cTn id="56" dur="400" fill="hold"/>
                                            <p:tgtEl>
                                              <p:spTgt spid="127"/>
                                            </p:tgtEl>
                                            <p:attrNameLst>
                                              <p:attrName>ppt_x</p:attrName>
                                            </p:attrNameLst>
                                          </p:cBhvr>
                                          <p:tavLst>
                                            <p:tav tm="0">
                                              <p:val>
                                                <p:strVal val="#ppt_x"/>
                                              </p:val>
                                            </p:tav>
                                            <p:tav tm="100000">
                                              <p:val>
                                                <p:strVal val="#ppt_x"/>
                                              </p:val>
                                            </p:tav>
                                          </p:tavLst>
                                        </p:anim>
                                        <p:anim calcmode="lin" valueType="num" p14:bounceEnd="46000">
                                          <p:cBhvr additive="base">
                                            <p:cTn id="57" dur="4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5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4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400" fill="hold"/>
                                            <p:tgtEl>
                                              <p:spTgt spid="52"/>
                                            </p:tgtEl>
                                            <p:attrNameLst>
                                              <p:attrName>ppt_y</p:attrName>
                                            </p:attrNameLst>
                                          </p:cBhvr>
                                          <p:tavLst>
                                            <p:tav tm="0">
                                              <p:val>
                                                <p:strVal val="0-#ppt_h/2"/>
                                              </p:val>
                                            </p:tav>
                                            <p:tav tm="100000">
                                              <p:val>
                                                <p:strVal val="#ppt_y"/>
                                              </p:val>
                                            </p:tav>
                                          </p:tavLst>
                                        </p:anim>
                                      </p:childTnLst>
                                    </p:cTn>
                                  </p:par>
                                </p:childTnLst>
                              </p:cTn>
                            </p:par>
                            <p:par>
                              <p:cTn id="62" fill="hold">
                                <p:stCondLst>
                                  <p:cond delay="1250"/>
                                </p:stCondLst>
                                <p:childTnLst>
                                  <p:par>
                                    <p:cTn id="63" presetID="2" presetClass="entr" presetSubtype="1" fill="hold" nodeType="afterEffect" p14:presetBounceEnd="46000">
                                      <p:stCondLst>
                                        <p:cond delay="250"/>
                                      </p:stCondLst>
                                      <p:childTnLst>
                                        <p:set>
                                          <p:cBhvr>
                                            <p:cTn id="64" dur="1" fill="hold">
                                              <p:stCondLst>
                                                <p:cond delay="0"/>
                                              </p:stCondLst>
                                            </p:cTn>
                                            <p:tgtEl>
                                              <p:spTgt spid="110"/>
                                            </p:tgtEl>
                                            <p:attrNameLst>
                                              <p:attrName>style.visibility</p:attrName>
                                            </p:attrNameLst>
                                          </p:cBhvr>
                                          <p:to>
                                            <p:strVal val="visible"/>
                                          </p:to>
                                        </p:set>
                                        <p:anim calcmode="lin" valueType="num" p14:bounceEnd="46000">
                                          <p:cBhvr additive="base">
                                            <p:cTn id="65" dur="400" fill="hold"/>
                                            <p:tgtEl>
                                              <p:spTgt spid="110"/>
                                            </p:tgtEl>
                                            <p:attrNameLst>
                                              <p:attrName>ppt_x</p:attrName>
                                            </p:attrNameLst>
                                          </p:cBhvr>
                                          <p:tavLst>
                                            <p:tav tm="0">
                                              <p:val>
                                                <p:strVal val="#ppt_x"/>
                                              </p:val>
                                            </p:tav>
                                            <p:tav tm="100000">
                                              <p:val>
                                                <p:strVal val="#ppt_x"/>
                                              </p:val>
                                            </p:tav>
                                          </p:tavLst>
                                        </p:anim>
                                        <p:anim calcmode="lin" valueType="num" p14:bounceEnd="46000">
                                          <p:cBhvr additive="base">
                                            <p:cTn id="66" dur="400" fill="hold"/>
                                            <p:tgtEl>
                                              <p:spTgt spid="110"/>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14:presetBounceEnd="46000">
                                      <p:stCondLst>
                                        <p:cond delay="250"/>
                                      </p:stCondLst>
                                      <p:childTnLst>
                                        <p:set>
                                          <p:cBhvr>
                                            <p:cTn id="68" dur="1" fill="hold">
                                              <p:stCondLst>
                                                <p:cond delay="0"/>
                                              </p:stCondLst>
                                            </p:cTn>
                                            <p:tgtEl>
                                              <p:spTgt spid="68"/>
                                            </p:tgtEl>
                                            <p:attrNameLst>
                                              <p:attrName>style.visibility</p:attrName>
                                            </p:attrNameLst>
                                          </p:cBhvr>
                                          <p:to>
                                            <p:strVal val="visible"/>
                                          </p:to>
                                        </p:set>
                                        <p:anim calcmode="lin" valueType="num" p14:bounceEnd="46000">
                                          <p:cBhvr additive="base">
                                            <p:cTn id="69" dur="400" fill="hold"/>
                                            <p:tgtEl>
                                              <p:spTgt spid="68"/>
                                            </p:tgtEl>
                                            <p:attrNameLst>
                                              <p:attrName>ppt_x</p:attrName>
                                            </p:attrNameLst>
                                          </p:cBhvr>
                                          <p:tavLst>
                                            <p:tav tm="0">
                                              <p:val>
                                                <p:strVal val="#ppt_x"/>
                                              </p:val>
                                            </p:tav>
                                            <p:tav tm="100000">
                                              <p:val>
                                                <p:strVal val="#ppt_x"/>
                                              </p:val>
                                            </p:tav>
                                          </p:tavLst>
                                        </p:anim>
                                        <p:anim calcmode="lin" valueType="num" p14:bounceEnd="46000">
                                          <p:cBhvr additive="base">
                                            <p:cTn id="70" dur="400" fill="hold"/>
                                            <p:tgtEl>
                                              <p:spTgt spid="68"/>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14:presetBounceEnd="46000">
                                      <p:stCondLst>
                                        <p:cond delay="250"/>
                                      </p:stCondLst>
                                      <p:childTnLst>
                                        <p:set>
                                          <p:cBhvr>
                                            <p:cTn id="72" dur="1" fill="hold">
                                              <p:stCondLst>
                                                <p:cond delay="0"/>
                                              </p:stCondLst>
                                            </p:cTn>
                                            <p:tgtEl>
                                              <p:spTgt spid="56"/>
                                            </p:tgtEl>
                                            <p:attrNameLst>
                                              <p:attrName>style.visibility</p:attrName>
                                            </p:attrNameLst>
                                          </p:cBhvr>
                                          <p:to>
                                            <p:strVal val="visible"/>
                                          </p:to>
                                        </p:set>
                                        <p:anim calcmode="lin" valueType="num" p14:bounceEnd="46000">
                                          <p:cBhvr additive="base">
                                            <p:cTn id="73" dur="4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4" dur="40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14:presetBounceEnd="46000">
                                      <p:stCondLst>
                                        <p:cond delay="250"/>
                                      </p:stCondLst>
                                      <p:childTnLst>
                                        <p:set>
                                          <p:cBhvr>
                                            <p:cTn id="76" dur="1" fill="hold">
                                              <p:stCondLst>
                                                <p:cond delay="0"/>
                                              </p:stCondLst>
                                            </p:cTn>
                                            <p:tgtEl>
                                              <p:spTgt spid="57"/>
                                            </p:tgtEl>
                                            <p:attrNameLst>
                                              <p:attrName>style.visibility</p:attrName>
                                            </p:attrNameLst>
                                          </p:cBhvr>
                                          <p:to>
                                            <p:strVal val="visible"/>
                                          </p:to>
                                        </p:set>
                                        <p:anim calcmode="lin" valueType="num" p14:bounceEnd="46000">
                                          <p:cBhvr additive="base">
                                            <p:cTn id="77" dur="4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78" dur="400" fill="hold"/>
                                            <p:tgtEl>
                                              <p:spTgt spid="57"/>
                                            </p:tgtEl>
                                            <p:attrNameLst>
                                              <p:attrName>ppt_y</p:attrName>
                                            </p:attrNameLst>
                                          </p:cBhvr>
                                          <p:tavLst>
                                            <p:tav tm="0">
                                              <p:val>
                                                <p:strVal val="0-#ppt_h/2"/>
                                              </p:val>
                                            </p:tav>
                                            <p:tav tm="100000">
                                              <p:val>
                                                <p:strVal val="#ppt_y"/>
                                              </p:val>
                                            </p:tav>
                                          </p:tavLst>
                                        </p:anim>
                                      </p:childTnLst>
                                    </p:cTn>
                                  </p:par>
                                </p:childTnLst>
                              </p:cTn>
                            </p:par>
                            <p:par>
                              <p:cTn id="79" fill="hold">
                                <p:stCondLst>
                                  <p:cond delay="2000"/>
                                </p:stCondLst>
                                <p:childTnLst>
                                  <p:par>
                                    <p:cTn id="80" presetID="2" presetClass="entr" presetSubtype="1" fill="hold" nodeType="afterEffect" p14:presetBounceEnd="46000">
                                      <p:stCondLst>
                                        <p:cond delay="250"/>
                                      </p:stCondLst>
                                      <p:childTnLst>
                                        <p:set>
                                          <p:cBhvr>
                                            <p:cTn id="81" dur="1" fill="hold">
                                              <p:stCondLst>
                                                <p:cond delay="0"/>
                                              </p:stCondLst>
                                            </p:cTn>
                                            <p:tgtEl>
                                              <p:spTgt spid="101"/>
                                            </p:tgtEl>
                                            <p:attrNameLst>
                                              <p:attrName>style.visibility</p:attrName>
                                            </p:attrNameLst>
                                          </p:cBhvr>
                                          <p:to>
                                            <p:strVal val="visible"/>
                                          </p:to>
                                        </p:set>
                                        <p:anim calcmode="lin" valueType="num" p14:bounceEnd="46000">
                                          <p:cBhvr additive="base">
                                            <p:cTn id="82" dur="400" fill="hold"/>
                                            <p:tgtEl>
                                              <p:spTgt spid="101"/>
                                            </p:tgtEl>
                                            <p:attrNameLst>
                                              <p:attrName>ppt_x</p:attrName>
                                            </p:attrNameLst>
                                          </p:cBhvr>
                                          <p:tavLst>
                                            <p:tav tm="0">
                                              <p:val>
                                                <p:strVal val="#ppt_x"/>
                                              </p:val>
                                            </p:tav>
                                            <p:tav tm="100000">
                                              <p:val>
                                                <p:strVal val="#ppt_x"/>
                                              </p:val>
                                            </p:tav>
                                          </p:tavLst>
                                        </p:anim>
                                        <p:anim calcmode="lin" valueType="num" p14:bounceEnd="46000">
                                          <p:cBhvr additive="base">
                                            <p:cTn id="83" dur="400" fill="hold"/>
                                            <p:tgtEl>
                                              <p:spTgt spid="101"/>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14:presetBounceEnd="46000">
                                      <p:stCondLst>
                                        <p:cond delay="250"/>
                                      </p:stCondLst>
                                      <p:childTnLst>
                                        <p:set>
                                          <p:cBhvr>
                                            <p:cTn id="85" dur="1" fill="hold">
                                              <p:stCondLst>
                                                <p:cond delay="0"/>
                                              </p:stCondLst>
                                            </p:cTn>
                                            <p:tgtEl>
                                              <p:spTgt spid="69"/>
                                            </p:tgtEl>
                                            <p:attrNameLst>
                                              <p:attrName>style.visibility</p:attrName>
                                            </p:attrNameLst>
                                          </p:cBhvr>
                                          <p:to>
                                            <p:strVal val="visible"/>
                                          </p:to>
                                        </p:set>
                                        <p:anim calcmode="lin" valueType="num" p14:bounceEnd="46000">
                                          <p:cBhvr additive="base">
                                            <p:cTn id="86" dur="400" fill="hold"/>
                                            <p:tgtEl>
                                              <p:spTgt spid="69"/>
                                            </p:tgtEl>
                                            <p:attrNameLst>
                                              <p:attrName>ppt_x</p:attrName>
                                            </p:attrNameLst>
                                          </p:cBhvr>
                                          <p:tavLst>
                                            <p:tav tm="0">
                                              <p:val>
                                                <p:strVal val="#ppt_x"/>
                                              </p:val>
                                            </p:tav>
                                            <p:tav tm="100000">
                                              <p:val>
                                                <p:strVal val="#ppt_x"/>
                                              </p:val>
                                            </p:tav>
                                          </p:tavLst>
                                        </p:anim>
                                        <p:anim calcmode="lin" valueType="num" p14:bounceEnd="46000">
                                          <p:cBhvr additive="base">
                                            <p:cTn id="87" dur="400" fill="hold"/>
                                            <p:tgtEl>
                                              <p:spTgt spid="69"/>
                                            </p:tgtEl>
                                            <p:attrNameLst>
                                              <p:attrName>ppt_y</p:attrName>
                                            </p:attrNameLst>
                                          </p:cBhvr>
                                          <p:tavLst>
                                            <p:tav tm="0">
                                              <p:val>
                                                <p:strVal val="0-#ppt_h/2"/>
                                              </p:val>
                                            </p:tav>
                                            <p:tav tm="100000">
                                              <p:val>
                                                <p:strVal val="#ppt_y"/>
                                              </p:val>
                                            </p:tav>
                                          </p:tavLst>
                                        </p:anim>
                                      </p:childTnLst>
                                    </p:cTn>
                                  </p:par>
                                  <p:par>
                                    <p:cTn id="88" presetID="2" presetClass="entr" presetSubtype="1" fill="hold" grpId="0" nodeType="withEffect" p14:presetBounceEnd="46000">
                                      <p:stCondLst>
                                        <p:cond delay="250"/>
                                      </p:stCondLst>
                                      <p:childTnLst>
                                        <p:set>
                                          <p:cBhvr>
                                            <p:cTn id="89" dur="1" fill="hold">
                                              <p:stCondLst>
                                                <p:cond delay="0"/>
                                              </p:stCondLst>
                                            </p:cTn>
                                            <p:tgtEl>
                                              <p:spTgt spid="58"/>
                                            </p:tgtEl>
                                            <p:attrNameLst>
                                              <p:attrName>style.visibility</p:attrName>
                                            </p:attrNameLst>
                                          </p:cBhvr>
                                          <p:to>
                                            <p:strVal val="visible"/>
                                          </p:to>
                                        </p:set>
                                        <p:anim calcmode="lin" valueType="num" p14:bounceEnd="46000">
                                          <p:cBhvr additive="base">
                                            <p:cTn id="90" dur="400" fill="hold"/>
                                            <p:tgtEl>
                                              <p:spTgt spid="58"/>
                                            </p:tgtEl>
                                            <p:attrNameLst>
                                              <p:attrName>ppt_x</p:attrName>
                                            </p:attrNameLst>
                                          </p:cBhvr>
                                          <p:tavLst>
                                            <p:tav tm="0">
                                              <p:val>
                                                <p:strVal val="#ppt_x"/>
                                              </p:val>
                                            </p:tav>
                                            <p:tav tm="100000">
                                              <p:val>
                                                <p:strVal val="#ppt_x"/>
                                              </p:val>
                                            </p:tav>
                                          </p:tavLst>
                                        </p:anim>
                                        <p:anim calcmode="lin" valueType="num" p14:bounceEnd="46000">
                                          <p:cBhvr additive="base">
                                            <p:cTn id="91" dur="4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1" fill="hold" grpId="0" nodeType="withEffect" p14:presetBounceEnd="46000">
                                      <p:stCondLst>
                                        <p:cond delay="250"/>
                                      </p:stCondLst>
                                      <p:childTnLst>
                                        <p:set>
                                          <p:cBhvr>
                                            <p:cTn id="93" dur="1" fill="hold">
                                              <p:stCondLst>
                                                <p:cond delay="0"/>
                                              </p:stCondLst>
                                            </p:cTn>
                                            <p:tgtEl>
                                              <p:spTgt spid="59"/>
                                            </p:tgtEl>
                                            <p:attrNameLst>
                                              <p:attrName>style.visibility</p:attrName>
                                            </p:attrNameLst>
                                          </p:cBhvr>
                                          <p:to>
                                            <p:strVal val="visible"/>
                                          </p:to>
                                        </p:set>
                                        <p:anim calcmode="lin" valueType="num" p14:bounceEnd="46000">
                                          <p:cBhvr additive="base">
                                            <p:cTn id="94" dur="400" fill="hold"/>
                                            <p:tgtEl>
                                              <p:spTgt spid="59"/>
                                            </p:tgtEl>
                                            <p:attrNameLst>
                                              <p:attrName>ppt_x</p:attrName>
                                            </p:attrNameLst>
                                          </p:cBhvr>
                                          <p:tavLst>
                                            <p:tav tm="0">
                                              <p:val>
                                                <p:strVal val="#ppt_x"/>
                                              </p:val>
                                            </p:tav>
                                            <p:tav tm="100000">
                                              <p:val>
                                                <p:strVal val="#ppt_x"/>
                                              </p:val>
                                            </p:tav>
                                          </p:tavLst>
                                        </p:anim>
                                        <p:anim calcmode="lin" valueType="num" p14:bounceEnd="46000">
                                          <p:cBhvr additive="base">
                                            <p:cTn id="95" dur="4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2750"/>
                                </p:stCondLst>
                                <p:childTnLst>
                                  <p:par>
                                    <p:cTn id="97" presetID="2" presetClass="entr" presetSubtype="1" fill="hold" nodeType="afterEffect" p14:presetBounceEnd="46000">
                                      <p:stCondLst>
                                        <p:cond delay="250"/>
                                      </p:stCondLst>
                                      <p:childTnLst>
                                        <p:set>
                                          <p:cBhvr>
                                            <p:cTn id="98" dur="1" fill="hold">
                                              <p:stCondLst>
                                                <p:cond delay="0"/>
                                              </p:stCondLst>
                                            </p:cTn>
                                            <p:tgtEl>
                                              <p:spTgt spid="92"/>
                                            </p:tgtEl>
                                            <p:attrNameLst>
                                              <p:attrName>style.visibility</p:attrName>
                                            </p:attrNameLst>
                                          </p:cBhvr>
                                          <p:to>
                                            <p:strVal val="visible"/>
                                          </p:to>
                                        </p:set>
                                        <p:anim calcmode="lin" valueType="num" p14:bounceEnd="46000">
                                          <p:cBhvr additive="base">
                                            <p:cTn id="99" dur="400" fill="hold"/>
                                            <p:tgtEl>
                                              <p:spTgt spid="92"/>
                                            </p:tgtEl>
                                            <p:attrNameLst>
                                              <p:attrName>ppt_x</p:attrName>
                                            </p:attrNameLst>
                                          </p:cBhvr>
                                          <p:tavLst>
                                            <p:tav tm="0">
                                              <p:val>
                                                <p:strVal val="#ppt_x"/>
                                              </p:val>
                                            </p:tav>
                                            <p:tav tm="100000">
                                              <p:val>
                                                <p:strVal val="#ppt_x"/>
                                              </p:val>
                                            </p:tav>
                                          </p:tavLst>
                                        </p:anim>
                                        <p:anim calcmode="lin" valueType="num" p14:bounceEnd="46000">
                                          <p:cBhvr additive="base">
                                            <p:cTn id="100" dur="4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14:presetBounceEnd="46000">
                                      <p:stCondLst>
                                        <p:cond delay="250"/>
                                      </p:stCondLst>
                                      <p:childTnLst>
                                        <p:set>
                                          <p:cBhvr>
                                            <p:cTn id="102" dur="1" fill="hold">
                                              <p:stCondLst>
                                                <p:cond delay="0"/>
                                              </p:stCondLst>
                                            </p:cTn>
                                            <p:tgtEl>
                                              <p:spTgt spid="70"/>
                                            </p:tgtEl>
                                            <p:attrNameLst>
                                              <p:attrName>style.visibility</p:attrName>
                                            </p:attrNameLst>
                                          </p:cBhvr>
                                          <p:to>
                                            <p:strVal val="visible"/>
                                          </p:to>
                                        </p:set>
                                        <p:anim calcmode="lin" valueType="num" p14:bounceEnd="46000">
                                          <p:cBhvr additive="base">
                                            <p:cTn id="103" dur="400" fill="hold"/>
                                            <p:tgtEl>
                                              <p:spTgt spid="70"/>
                                            </p:tgtEl>
                                            <p:attrNameLst>
                                              <p:attrName>ppt_x</p:attrName>
                                            </p:attrNameLst>
                                          </p:cBhvr>
                                          <p:tavLst>
                                            <p:tav tm="0">
                                              <p:val>
                                                <p:strVal val="#ppt_x"/>
                                              </p:val>
                                            </p:tav>
                                            <p:tav tm="100000">
                                              <p:val>
                                                <p:strVal val="#ppt_x"/>
                                              </p:val>
                                            </p:tav>
                                          </p:tavLst>
                                        </p:anim>
                                        <p:anim calcmode="lin" valueType="num" p14:bounceEnd="46000">
                                          <p:cBhvr additive="base">
                                            <p:cTn id="104" dur="400" fill="hold"/>
                                            <p:tgtEl>
                                              <p:spTgt spid="70"/>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14:presetBounceEnd="46000">
                                      <p:stCondLst>
                                        <p:cond delay="250"/>
                                      </p:stCondLst>
                                      <p:childTnLst>
                                        <p:set>
                                          <p:cBhvr>
                                            <p:cTn id="106" dur="1" fill="hold">
                                              <p:stCondLst>
                                                <p:cond delay="0"/>
                                              </p:stCondLst>
                                            </p:cTn>
                                            <p:tgtEl>
                                              <p:spTgt spid="60"/>
                                            </p:tgtEl>
                                            <p:attrNameLst>
                                              <p:attrName>style.visibility</p:attrName>
                                            </p:attrNameLst>
                                          </p:cBhvr>
                                          <p:to>
                                            <p:strVal val="visible"/>
                                          </p:to>
                                        </p:set>
                                        <p:anim calcmode="lin" valueType="num" p14:bounceEnd="46000">
                                          <p:cBhvr additive="base">
                                            <p:cTn id="107" dur="400" fill="hold"/>
                                            <p:tgtEl>
                                              <p:spTgt spid="60"/>
                                            </p:tgtEl>
                                            <p:attrNameLst>
                                              <p:attrName>ppt_x</p:attrName>
                                            </p:attrNameLst>
                                          </p:cBhvr>
                                          <p:tavLst>
                                            <p:tav tm="0">
                                              <p:val>
                                                <p:strVal val="#ppt_x"/>
                                              </p:val>
                                            </p:tav>
                                            <p:tav tm="100000">
                                              <p:val>
                                                <p:strVal val="#ppt_x"/>
                                              </p:val>
                                            </p:tav>
                                          </p:tavLst>
                                        </p:anim>
                                        <p:anim calcmode="lin" valueType="num" p14:bounceEnd="46000">
                                          <p:cBhvr additive="base">
                                            <p:cTn id="108" dur="400" fill="hold"/>
                                            <p:tgtEl>
                                              <p:spTgt spid="60"/>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14:presetBounceEnd="46000">
                                      <p:stCondLst>
                                        <p:cond delay="250"/>
                                      </p:stCondLst>
                                      <p:childTnLst>
                                        <p:set>
                                          <p:cBhvr>
                                            <p:cTn id="110" dur="1" fill="hold">
                                              <p:stCondLst>
                                                <p:cond delay="0"/>
                                              </p:stCondLst>
                                            </p:cTn>
                                            <p:tgtEl>
                                              <p:spTgt spid="61"/>
                                            </p:tgtEl>
                                            <p:attrNameLst>
                                              <p:attrName>style.visibility</p:attrName>
                                            </p:attrNameLst>
                                          </p:cBhvr>
                                          <p:to>
                                            <p:strVal val="visible"/>
                                          </p:to>
                                        </p:set>
                                        <p:anim calcmode="lin" valueType="num" p14:bounceEnd="46000">
                                          <p:cBhvr additive="base">
                                            <p:cTn id="111" dur="400" fill="hold"/>
                                            <p:tgtEl>
                                              <p:spTgt spid="61"/>
                                            </p:tgtEl>
                                            <p:attrNameLst>
                                              <p:attrName>ppt_x</p:attrName>
                                            </p:attrNameLst>
                                          </p:cBhvr>
                                          <p:tavLst>
                                            <p:tav tm="0">
                                              <p:val>
                                                <p:strVal val="#ppt_x"/>
                                              </p:val>
                                            </p:tav>
                                            <p:tav tm="100000">
                                              <p:val>
                                                <p:strVal val="#ppt_x"/>
                                              </p:val>
                                            </p:tav>
                                          </p:tavLst>
                                        </p:anim>
                                        <p:anim calcmode="lin" valueType="num" p14:bounceEnd="46000">
                                          <p:cBhvr additive="base">
                                            <p:cTn id="112" dur="400" fill="hold"/>
                                            <p:tgtEl>
                                              <p:spTgt spid="61"/>
                                            </p:tgtEl>
                                            <p:attrNameLst>
                                              <p:attrName>ppt_y</p:attrName>
                                            </p:attrNameLst>
                                          </p:cBhvr>
                                          <p:tavLst>
                                            <p:tav tm="0">
                                              <p:val>
                                                <p:strVal val="0-#ppt_h/2"/>
                                              </p:val>
                                            </p:tav>
                                            <p:tav tm="100000">
                                              <p:val>
                                                <p:strVal val="#ppt_y"/>
                                              </p:val>
                                            </p:tav>
                                          </p:tavLst>
                                        </p:anim>
                                      </p:childTnLst>
                                    </p:cTn>
                                  </p:par>
                                </p:childTnLst>
                              </p:cTn>
                            </p:par>
                            <p:par>
                              <p:cTn id="113" fill="hold">
                                <p:stCondLst>
                                  <p:cond delay="3500"/>
                                </p:stCondLst>
                                <p:childTnLst>
                                  <p:par>
                                    <p:cTn id="114" presetID="2" presetClass="entr" presetSubtype="1" fill="hold" nodeType="afterEffect" p14:presetBounceEnd="46000">
                                      <p:stCondLst>
                                        <p:cond delay="250"/>
                                      </p:stCondLst>
                                      <p:childTnLst>
                                        <p:set>
                                          <p:cBhvr>
                                            <p:cTn id="115" dur="1" fill="hold">
                                              <p:stCondLst>
                                                <p:cond delay="0"/>
                                              </p:stCondLst>
                                            </p:cTn>
                                            <p:tgtEl>
                                              <p:spTgt spid="62"/>
                                            </p:tgtEl>
                                            <p:attrNameLst>
                                              <p:attrName>style.visibility</p:attrName>
                                            </p:attrNameLst>
                                          </p:cBhvr>
                                          <p:to>
                                            <p:strVal val="visible"/>
                                          </p:to>
                                        </p:set>
                                        <p:anim calcmode="lin" valueType="num" p14:bounceEnd="46000">
                                          <p:cBhvr additive="base">
                                            <p:cTn id="116" dur="400" fill="hold"/>
                                            <p:tgtEl>
                                              <p:spTgt spid="62"/>
                                            </p:tgtEl>
                                            <p:attrNameLst>
                                              <p:attrName>ppt_x</p:attrName>
                                            </p:attrNameLst>
                                          </p:cBhvr>
                                          <p:tavLst>
                                            <p:tav tm="0">
                                              <p:val>
                                                <p:strVal val="#ppt_x"/>
                                              </p:val>
                                            </p:tav>
                                            <p:tav tm="100000">
                                              <p:val>
                                                <p:strVal val="#ppt_x"/>
                                              </p:val>
                                            </p:tav>
                                          </p:tavLst>
                                        </p:anim>
                                        <p:anim calcmode="lin" valueType="num" p14:bounceEnd="46000">
                                          <p:cBhvr additive="base">
                                            <p:cTn id="117" dur="400" fill="hold"/>
                                            <p:tgtEl>
                                              <p:spTgt spid="62"/>
                                            </p:tgtEl>
                                            <p:attrNameLst>
                                              <p:attrName>ppt_y</p:attrName>
                                            </p:attrNameLst>
                                          </p:cBhvr>
                                          <p:tavLst>
                                            <p:tav tm="0">
                                              <p:val>
                                                <p:strVal val="0-#ppt_h/2"/>
                                              </p:val>
                                            </p:tav>
                                            <p:tav tm="100000">
                                              <p:val>
                                                <p:strVal val="#ppt_y"/>
                                              </p:val>
                                            </p:tav>
                                          </p:tavLst>
                                        </p:anim>
                                      </p:childTnLst>
                                    </p:cTn>
                                  </p:par>
                                  <p:par>
                                    <p:cTn id="118" presetID="2" presetClass="entr" presetSubtype="1" fill="hold" grpId="0" nodeType="withEffect" p14:presetBounceEnd="46000">
                                      <p:stCondLst>
                                        <p:cond delay="250"/>
                                      </p:stCondLst>
                                      <p:childTnLst>
                                        <p:set>
                                          <p:cBhvr>
                                            <p:cTn id="119" dur="1" fill="hold">
                                              <p:stCondLst>
                                                <p:cond delay="0"/>
                                              </p:stCondLst>
                                            </p:cTn>
                                            <p:tgtEl>
                                              <p:spTgt spid="71"/>
                                            </p:tgtEl>
                                            <p:attrNameLst>
                                              <p:attrName>style.visibility</p:attrName>
                                            </p:attrNameLst>
                                          </p:cBhvr>
                                          <p:to>
                                            <p:strVal val="visible"/>
                                          </p:to>
                                        </p:set>
                                        <p:anim calcmode="lin" valueType="num" p14:bounceEnd="46000">
                                          <p:cBhvr additive="base">
                                            <p:cTn id="120" dur="400" fill="hold"/>
                                            <p:tgtEl>
                                              <p:spTgt spid="71"/>
                                            </p:tgtEl>
                                            <p:attrNameLst>
                                              <p:attrName>ppt_x</p:attrName>
                                            </p:attrNameLst>
                                          </p:cBhvr>
                                          <p:tavLst>
                                            <p:tav tm="0">
                                              <p:val>
                                                <p:strVal val="#ppt_x"/>
                                              </p:val>
                                            </p:tav>
                                            <p:tav tm="100000">
                                              <p:val>
                                                <p:strVal val="#ppt_x"/>
                                              </p:val>
                                            </p:tav>
                                          </p:tavLst>
                                        </p:anim>
                                        <p:anim calcmode="lin" valueType="num" p14:bounceEnd="46000">
                                          <p:cBhvr additive="base">
                                            <p:cTn id="121" dur="400" fill="hold"/>
                                            <p:tgtEl>
                                              <p:spTgt spid="71"/>
                                            </p:tgtEl>
                                            <p:attrNameLst>
                                              <p:attrName>ppt_y</p:attrName>
                                            </p:attrNameLst>
                                          </p:cBhvr>
                                          <p:tavLst>
                                            <p:tav tm="0">
                                              <p:val>
                                                <p:strVal val="0-#ppt_h/2"/>
                                              </p:val>
                                            </p:tav>
                                            <p:tav tm="100000">
                                              <p:val>
                                                <p:strVal val="#ppt_y"/>
                                              </p:val>
                                            </p:tav>
                                          </p:tavLst>
                                        </p:anim>
                                      </p:childTnLst>
                                    </p:cTn>
                                  </p:par>
                                  <p:par>
                                    <p:cTn id="122" presetID="2" presetClass="entr" presetSubtype="1" fill="hold" grpId="0" nodeType="withEffect" p14:presetBounceEnd="46000">
                                      <p:stCondLst>
                                        <p:cond delay="250"/>
                                      </p:stCondLst>
                                      <p:childTnLst>
                                        <p:set>
                                          <p:cBhvr>
                                            <p:cTn id="123" dur="1" fill="hold">
                                              <p:stCondLst>
                                                <p:cond delay="0"/>
                                              </p:stCondLst>
                                            </p:cTn>
                                            <p:tgtEl>
                                              <p:spTgt spid="65"/>
                                            </p:tgtEl>
                                            <p:attrNameLst>
                                              <p:attrName>style.visibility</p:attrName>
                                            </p:attrNameLst>
                                          </p:cBhvr>
                                          <p:to>
                                            <p:strVal val="visible"/>
                                          </p:to>
                                        </p:set>
                                        <p:anim calcmode="lin" valueType="num" p14:bounceEnd="46000">
                                          <p:cBhvr additive="base">
                                            <p:cTn id="124" dur="400" fill="hold"/>
                                            <p:tgtEl>
                                              <p:spTgt spid="65"/>
                                            </p:tgtEl>
                                            <p:attrNameLst>
                                              <p:attrName>ppt_x</p:attrName>
                                            </p:attrNameLst>
                                          </p:cBhvr>
                                          <p:tavLst>
                                            <p:tav tm="0">
                                              <p:val>
                                                <p:strVal val="#ppt_x"/>
                                              </p:val>
                                            </p:tav>
                                            <p:tav tm="100000">
                                              <p:val>
                                                <p:strVal val="#ppt_x"/>
                                              </p:val>
                                            </p:tav>
                                          </p:tavLst>
                                        </p:anim>
                                        <p:anim calcmode="lin" valueType="num" p14:bounceEnd="46000">
                                          <p:cBhvr additive="base">
                                            <p:cTn id="125" dur="400" fill="hold"/>
                                            <p:tgtEl>
                                              <p:spTgt spid="65"/>
                                            </p:tgtEl>
                                            <p:attrNameLst>
                                              <p:attrName>ppt_y</p:attrName>
                                            </p:attrNameLst>
                                          </p:cBhvr>
                                          <p:tavLst>
                                            <p:tav tm="0">
                                              <p:val>
                                                <p:strVal val="0-#ppt_h/2"/>
                                              </p:val>
                                            </p:tav>
                                            <p:tav tm="100000">
                                              <p:val>
                                                <p:strVal val="#ppt_y"/>
                                              </p:val>
                                            </p:tav>
                                          </p:tavLst>
                                        </p:anim>
                                      </p:childTnLst>
                                    </p:cTn>
                                  </p:par>
                                  <p:par>
                                    <p:cTn id="126" presetID="2" presetClass="entr" presetSubtype="1" fill="hold" grpId="0" nodeType="withEffect" p14:presetBounceEnd="46000">
                                      <p:stCondLst>
                                        <p:cond delay="250"/>
                                      </p:stCondLst>
                                      <p:childTnLst>
                                        <p:set>
                                          <p:cBhvr>
                                            <p:cTn id="127" dur="1" fill="hold">
                                              <p:stCondLst>
                                                <p:cond delay="0"/>
                                              </p:stCondLst>
                                            </p:cTn>
                                            <p:tgtEl>
                                              <p:spTgt spid="66"/>
                                            </p:tgtEl>
                                            <p:attrNameLst>
                                              <p:attrName>style.visibility</p:attrName>
                                            </p:attrNameLst>
                                          </p:cBhvr>
                                          <p:to>
                                            <p:strVal val="visible"/>
                                          </p:to>
                                        </p:set>
                                        <p:anim calcmode="lin" valueType="num" p14:bounceEnd="46000">
                                          <p:cBhvr additive="base">
                                            <p:cTn id="128" dur="400" fill="hold"/>
                                            <p:tgtEl>
                                              <p:spTgt spid="66"/>
                                            </p:tgtEl>
                                            <p:attrNameLst>
                                              <p:attrName>ppt_x</p:attrName>
                                            </p:attrNameLst>
                                          </p:cBhvr>
                                          <p:tavLst>
                                            <p:tav tm="0">
                                              <p:val>
                                                <p:strVal val="#ppt_x"/>
                                              </p:val>
                                            </p:tav>
                                            <p:tav tm="100000">
                                              <p:val>
                                                <p:strVal val="#ppt_x"/>
                                              </p:val>
                                            </p:tav>
                                          </p:tavLst>
                                        </p:anim>
                                        <p:anim calcmode="lin" valueType="num" p14:bounceEnd="46000">
                                          <p:cBhvr additive="base">
                                            <p:cTn id="129" dur="4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27" grpId="0"/>
          <p:bldP spid="52" grpId="0"/>
          <p:bldP spid="56" grpId="0"/>
          <p:bldP spid="57" grpId="0"/>
          <p:bldP spid="58" grpId="0"/>
          <p:bldP spid="59" grpId="0"/>
          <p:bldP spid="60" grpId="0"/>
          <p:bldP spid="61" grpId="0"/>
          <p:bldP spid="65" grpId="0"/>
          <p:bldP spid="66" grpId="0"/>
          <p:bldP spid="67" grpId="0" animBg="1"/>
          <p:bldP spid="68" grpId="0" animBg="1"/>
          <p:bldP spid="69" grpId="0" animBg="1"/>
          <p:bldP spid="70" grpId="0" animBg="1"/>
          <p:bldP spid="7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par>
                                    <p:cTn id="8" presetID="22" presetClass="entr" presetSubtype="4"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wipe(down)">
                                          <p:cBhvr>
                                            <p:cTn id="10" dur="750"/>
                                            <p:tgtEl>
                                              <p:spTgt spid="10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00"/>
                                            <p:tgtEl>
                                              <p:spTgt spid="100"/>
                                            </p:tgtEl>
                                          </p:cBhvr>
                                        </p:animEffect>
                                      </p:childTnLst>
                                    </p:cTn>
                                  </p:par>
                                  <p:par>
                                    <p:cTn id="14" presetID="22" presetClass="entr" presetSubtype="4"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75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53" presetClass="entr" presetSubtype="16" fill="hold" nodeType="withEffect">
                                      <p:stCondLst>
                                        <p:cond delay="500"/>
                                      </p:stCondLst>
                                      <p:childTnLst>
                                        <p:set>
                                          <p:cBhvr>
                                            <p:cTn id="21" dur="1" fill="hold">
                                              <p:stCondLst>
                                                <p:cond delay="0"/>
                                              </p:stCondLst>
                                            </p:cTn>
                                            <p:tgtEl>
                                              <p:spTgt spid="122"/>
                                            </p:tgtEl>
                                            <p:attrNameLst>
                                              <p:attrName>style.visibility</p:attrName>
                                            </p:attrNameLst>
                                          </p:cBhvr>
                                          <p:to>
                                            <p:strVal val="visible"/>
                                          </p:to>
                                        </p:set>
                                        <p:anim calcmode="lin" valueType="num">
                                          <p:cBhvr>
                                            <p:cTn id="22" dur="500" fill="hold"/>
                                            <p:tgtEl>
                                              <p:spTgt spid="122"/>
                                            </p:tgtEl>
                                            <p:attrNameLst>
                                              <p:attrName>ppt_w</p:attrName>
                                            </p:attrNameLst>
                                          </p:cBhvr>
                                          <p:tavLst>
                                            <p:tav tm="0">
                                              <p:val>
                                                <p:fltVal val="0"/>
                                              </p:val>
                                            </p:tav>
                                            <p:tav tm="100000">
                                              <p:val>
                                                <p:strVal val="#ppt_w"/>
                                              </p:val>
                                            </p:tav>
                                          </p:tavLst>
                                        </p:anim>
                                        <p:anim calcmode="lin" valueType="num">
                                          <p:cBhvr>
                                            <p:cTn id="23" dur="500" fill="hold"/>
                                            <p:tgtEl>
                                              <p:spTgt spid="122"/>
                                            </p:tgtEl>
                                            <p:attrNameLst>
                                              <p:attrName>ppt_h</p:attrName>
                                            </p:attrNameLst>
                                          </p:cBhvr>
                                          <p:tavLst>
                                            <p:tav tm="0">
                                              <p:val>
                                                <p:fltVal val="0"/>
                                              </p:val>
                                            </p:tav>
                                            <p:tav tm="100000">
                                              <p:val>
                                                <p:strVal val="#ppt_h"/>
                                              </p:val>
                                            </p:tav>
                                          </p:tavLst>
                                        </p:anim>
                                        <p:animEffect transition="in" filter="fade">
                                          <p:cBhvr>
                                            <p:cTn id="24" dur="500"/>
                                            <p:tgtEl>
                                              <p:spTgt spid="122"/>
                                            </p:tgtEl>
                                          </p:cBhvr>
                                        </p:animEffect>
                                      </p:childTnLst>
                                    </p:cTn>
                                  </p:par>
                                  <p:par>
                                    <p:cTn id="25" presetID="53" presetClass="entr" presetSubtype="16" fill="hold" nodeType="withEffect">
                                      <p:stCondLst>
                                        <p:cond delay="750"/>
                                      </p:stCondLst>
                                      <p:childTnLst>
                                        <p:set>
                                          <p:cBhvr>
                                            <p:cTn id="26" dur="1" fill="hold">
                                              <p:stCondLst>
                                                <p:cond delay="0"/>
                                              </p:stCondLst>
                                            </p:cTn>
                                            <p:tgtEl>
                                              <p:spTgt spid="113"/>
                                            </p:tgtEl>
                                            <p:attrNameLst>
                                              <p:attrName>style.visibility</p:attrName>
                                            </p:attrNameLst>
                                          </p:cBhvr>
                                          <p:to>
                                            <p:strVal val="visible"/>
                                          </p:to>
                                        </p:set>
                                        <p:anim calcmode="lin" valueType="num">
                                          <p:cBhvr>
                                            <p:cTn id="27" dur="500" fill="hold"/>
                                            <p:tgtEl>
                                              <p:spTgt spid="113"/>
                                            </p:tgtEl>
                                            <p:attrNameLst>
                                              <p:attrName>ppt_w</p:attrName>
                                            </p:attrNameLst>
                                          </p:cBhvr>
                                          <p:tavLst>
                                            <p:tav tm="0">
                                              <p:val>
                                                <p:fltVal val="0"/>
                                              </p:val>
                                            </p:tav>
                                            <p:tav tm="100000">
                                              <p:val>
                                                <p:strVal val="#ppt_w"/>
                                              </p:val>
                                            </p:tav>
                                          </p:tavLst>
                                        </p:anim>
                                        <p:anim calcmode="lin" valueType="num">
                                          <p:cBhvr>
                                            <p:cTn id="28" dur="500" fill="hold"/>
                                            <p:tgtEl>
                                              <p:spTgt spid="113"/>
                                            </p:tgtEl>
                                            <p:attrNameLst>
                                              <p:attrName>ppt_h</p:attrName>
                                            </p:attrNameLst>
                                          </p:cBhvr>
                                          <p:tavLst>
                                            <p:tav tm="0">
                                              <p:val>
                                                <p:fltVal val="0"/>
                                              </p:val>
                                            </p:tav>
                                            <p:tav tm="100000">
                                              <p:val>
                                                <p:strVal val="#ppt_h"/>
                                              </p:val>
                                            </p:tav>
                                          </p:tavLst>
                                        </p:anim>
                                        <p:animEffect transition="in" filter="fade">
                                          <p:cBhvr>
                                            <p:cTn id="29" dur="500"/>
                                            <p:tgtEl>
                                              <p:spTgt spid="11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4"/>
                                            </p:tgtEl>
                                            <p:attrNameLst>
                                              <p:attrName>style.visibility</p:attrName>
                                            </p:attrNameLst>
                                          </p:cBhvr>
                                          <p:to>
                                            <p:strVal val="visible"/>
                                          </p:to>
                                        </p:set>
                                        <p:anim calcmode="lin" valueType="num">
                                          <p:cBhvr>
                                            <p:cTn id="32" dur="500" fill="hold"/>
                                            <p:tgtEl>
                                              <p:spTgt spid="104"/>
                                            </p:tgtEl>
                                            <p:attrNameLst>
                                              <p:attrName>ppt_w</p:attrName>
                                            </p:attrNameLst>
                                          </p:cBhvr>
                                          <p:tavLst>
                                            <p:tav tm="0">
                                              <p:val>
                                                <p:fltVal val="0"/>
                                              </p:val>
                                            </p:tav>
                                            <p:tav tm="100000">
                                              <p:val>
                                                <p:strVal val="#ppt_w"/>
                                              </p:val>
                                            </p:tav>
                                          </p:tavLst>
                                        </p:anim>
                                        <p:anim calcmode="lin" valueType="num">
                                          <p:cBhvr>
                                            <p:cTn id="33" dur="500" fill="hold"/>
                                            <p:tgtEl>
                                              <p:spTgt spid="104"/>
                                            </p:tgtEl>
                                            <p:attrNameLst>
                                              <p:attrName>ppt_h</p:attrName>
                                            </p:attrNameLst>
                                          </p:cBhvr>
                                          <p:tavLst>
                                            <p:tav tm="0">
                                              <p:val>
                                                <p:fltVal val="0"/>
                                              </p:val>
                                            </p:tav>
                                            <p:tav tm="100000">
                                              <p:val>
                                                <p:strVal val="#ppt_h"/>
                                              </p:val>
                                            </p:tav>
                                          </p:tavLst>
                                        </p:anim>
                                        <p:animEffect transition="in" filter="fade">
                                          <p:cBhvr>
                                            <p:cTn id="34" dur="500"/>
                                            <p:tgtEl>
                                              <p:spTgt spid="104"/>
                                            </p:tgtEl>
                                          </p:cBhvr>
                                        </p:animEffect>
                                      </p:childTnLst>
                                    </p:cTn>
                                  </p:par>
                                  <p:par>
                                    <p:cTn id="35" presetID="53" presetClass="entr" presetSubtype="16" fill="hold" nodeType="withEffect">
                                      <p:stCondLst>
                                        <p:cond delay="750"/>
                                      </p:stCondLst>
                                      <p:childTnLst>
                                        <p:set>
                                          <p:cBhvr>
                                            <p:cTn id="36" dur="1" fill="hold">
                                              <p:stCondLst>
                                                <p:cond delay="0"/>
                                              </p:stCondLst>
                                            </p:cTn>
                                            <p:tgtEl>
                                              <p:spTgt spid="95"/>
                                            </p:tgtEl>
                                            <p:attrNameLst>
                                              <p:attrName>style.visibility</p:attrName>
                                            </p:attrNameLst>
                                          </p:cBhvr>
                                          <p:to>
                                            <p:strVal val="visible"/>
                                          </p:to>
                                        </p:set>
                                        <p:anim calcmode="lin" valueType="num">
                                          <p:cBhvr>
                                            <p:cTn id="37" dur="500" fill="hold"/>
                                            <p:tgtEl>
                                              <p:spTgt spid="95"/>
                                            </p:tgtEl>
                                            <p:attrNameLst>
                                              <p:attrName>ppt_w</p:attrName>
                                            </p:attrNameLst>
                                          </p:cBhvr>
                                          <p:tavLst>
                                            <p:tav tm="0">
                                              <p:val>
                                                <p:fltVal val="0"/>
                                              </p:val>
                                            </p:tav>
                                            <p:tav tm="100000">
                                              <p:val>
                                                <p:strVal val="#ppt_w"/>
                                              </p:val>
                                            </p:tav>
                                          </p:tavLst>
                                        </p:anim>
                                        <p:anim calcmode="lin" valueType="num">
                                          <p:cBhvr>
                                            <p:cTn id="38" dur="500" fill="hold"/>
                                            <p:tgtEl>
                                              <p:spTgt spid="95"/>
                                            </p:tgtEl>
                                            <p:attrNameLst>
                                              <p:attrName>ppt_h</p:attrName>
                                            </p:attrNameLst>
                                          </p:cBhvr>
                                          <p:tavLst>
                                            <p:tav tm="0">
                                              <p:val>
                                                <p:fltVal val="0"/>
                                              </p:val>
                                            </p:tav>
                                            <p:tav tm="100000">
                                              <p:val>
                                                <p:strVal val="#ppt_h"/>
                                              </p:val>
                                            </p:tav>
                                          </p:tavLst>
                                        </p:anim>
                                        <p:animEffect transition="in" filter="fade">
                                          <p:cBhvr>
                                            <p:cTn id="39" dur="500"/>
                                            <p:tgtEl>
                                              <p:spTgt spid="95"/>
                                            </p:tgtEl>
                                          </p:cBhvr>
                                        </p:animEffect>
                                      </p:childTnLst>
                                    </p:cTn>
                                  </p:par>
                                  <p:par>
                                    <p:cTn id="40" presetID="53" presetClass="entr" presetSubtype="16" fill="hold" nodeType="withEffect">
                                      <p:stCondLst>
                                        <p:cond delay="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500"/>
                                </p:stCondLst>
                                <p:childTnLst>
                                  <p:par>
                                    <p:cTn id="46" presetID="2" presetClass="entr" presetSubtype="1" fill="hold" nodeType="afterEffect">
                                      <p:stCondLst>
                                        <p:cond delay="250"/>
                                      </p:stCondLst>
                                      <p:childTnLst>
                                        <p:set>
                                          <p:cBhvr>
                                            <p:cTn id="47" dur="1" fill="hold">
                                              <p:stCondLst>
                                                <p:cond delay="0"/>
                                              </p:stCondLst>
                                            </p:cTn>
                                            <p:tgtEl>
                                              <p:spTgt spid="119"/>
                                            </p:tgtEl>
                                            <p:attrNameLst>
                                              <p:attrName>style.visibility</p:attrName>
                                            </p:attrNameLst>
                                          </p:cBhvr>
                                          <p:to>
                                            <p:strVal val="visible"/>
                                          </p:to>
                                        </p:set>
                                        <p:anim calcmode="lin" valueType="num">
                                          <p:cBhvr additive="base">
                                            <p:cTn id="48" dur="400" fill="hold"/>
                                            <p:tgtEl>
                                              <p:spTgt spid="119"/>
                                            </p:tgtEl>
                                            <p:attrNameLst>
                                              <p:attrName>ppt_x</p:attrName>
                                            </p:attrNameLst>
                                          </p:cBhvr>
                                          <p:tavLst>
                                            <p:tav tm="0">
                                              <p:val>
                                                <p:strVal val="#ppt_x"/>
                                              </p:val>
                                            </p:tav>
                                            <p:tav tm="100000">
                                              <p:val>
                                                <p:strVal val="#ppt_x"/>
                                              </p:val>
                                            </p:tav>
                                          </p:tavLst>
                                        </p:anim>
                                        <p:anim calcmode="lin" valueType="num">
                                          <p:cBhvr additive="base">
                                            <p:cTn id="49" dur="400" fill="hold"/>
                                            <p:tgtEl>
                                              <p:spTgt spid="11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400" fill="hold"/>
                                            <p:tgtEl>
                                              <p:spTgt spid="67"/>
                                            </p:tgtEl>
                                            <p:attrNameLst>
                                              <p:attrName>ppt_x</p:attrName>
                                            </p:attrNameLst>
                                          </p:cBhvr>
                                          <p:tavLst>
                                            <p:tav tm="0">
                                              <p:val>
                                                <p:strVal val="#ppt_x"/>
                                              </p:val>
                                            </p:tav>
                                            <p:tav tm="100000">
                                              <p:val>
                                                <p:strVal val="#ppt_x"/>
                                              </p:val>
                                            </p:tav>
                                          </p:tavLst>
                                        </p:anim>
                                        <p:anim calcmode="lin" valueType="num">
                                          <p:cBhvr additive="base">
                                            <p:cTn id="53" dur="400" fill="hold"/>
                                            <p:tgtEl>
                                              <p:spTgt spid="67"/>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127"/>
                                            </p:tgtEl>
                                            <p:attrNameLst>
                                              <p:attrName>style.visibility</p:attrName>
                                            </p:attrNameLst>
                                          </p:cBhvr>
                                          <p:to>
                                            <p:strVal val="visible"/>
                                          </p:to>
                                        </p:set>
                                        <p:anim calcmode="lin" valueType="num">
                                          <p:cBhvr additive="base">
                                            <p:cTn id="56" dur="400" fill="hold"/>
                                            <p:tgtEl>
                                              <p:spTgt spid="127"/>
                                            </p:tgtEl>
                                            <p:attrNameLst>
                                              <p:attrName>ppt_x</p:attrName>
                                            </p:attrNameLst>
                                          </p:cBhvr>
                                          <p:tavLst>
                                            <p:tav tm="0">
                                              <p:val>
                                                <p:strVal val="#ppt_x"/>
                                              </p:val>
                                            </p:tav>
                                            <p:tav tm="100000">
                                              <p:val>
                                                <p:strVal val="#ppt_x"/>
                                              </p:val>
                                            </p:tav>
                                          </p:tavLst>
                                        </p:anim>
                                        <p:anim calcmode="lin" valueType="num">
                                          <p:cBhvr additive="base">
                                            <p:cTn id="57" dur="4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5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400" fill="hold"/>
                                            <p:tgtEl>
                                              <p:spTgt spid="52"/>
                                            </p:tgtEl>
                                            <p:attrNameLst>
                                              <p:attrName>ppt_x</p:attrName>
                                            </p:attrNameLst>
                                          </p:cBhvr>
                                          <p:tavLst>
                                            <p:tav tm="0">
                                              <p:val>
                                                <p:strVal val="#ppt_x"/>
                                              </p:val>
                                            </p:tav>
                                            <p:tav tm="100000">
                                              <p:val>
                                                <p:strVal val="#ppt_x"/>
                                              </p:val>
                                            </p:tav>
                                          </p:tavLst>
                                        </p:anim>
                                        <p:anim calcmode="lin" valueType="num">
                                          <p:cBhvr additive="base">
                                            <p:cTn id="61" dur="400" fill="hold"/>
                                            <p:tgtEl>
                                              <p:spTgt spid="52"/>
                                            </p:tgtEl>
                                            <p:attrNameLst>
                                              <p:attrName>ppt_y</p:attrName>
                                            </p:attrNameLst>
                                          </p:cBhvr>
                                          <p:tavLst>
                                            <p:tav tm="0">
                                              <p:val>
                                                <p:strVal val="0-#ppt_h/2"/>
                                              </p:val>
                                            </p:tav>
                                            <p:tav tm="100000">
                                              <p:val>
                                                <p:strVal val="#ppt_y"/>
                                              </p:val>
                                            </p:tav>
                                          </p:tavLst>
                                        </p:anim>
                                      </p:childTnLst>
                                    </p:cTn>
                                  </p:par>
                                </p:childTnLst>
                              </p:cTn>
                            </p:par>
                            <p:par>
                              <p:cTn id="62" fill="hold">
                                <p:stCondLst>
                                  <p:cond delay="1250"/>
                                </p:stCondLst>
                                <p:childTnLst>
                                  <p:par>
                                    <p:cTn id="63" presetID="2" presetClass="entr" presetSubtype="1" fill="hold" nodeType="afterEffect">
                                      <p:stCondLst>
                                        <p:cond delay="250"/>
                                      </p:stCondLst>
                                      <p:childTnLst>
                                        <p:set>
                                          <p:cBhvr>
                                            <p:cTn id="64" dur="1" fill="hold">
                                              <p:stCondLst>
                                                <p:cond delay="0"/>
                                              </p:stCondLst>
                                            </p:cTn>
                                            <p:tgtEl>
                                              <p:spTgt spid="110"/>
                                            </p:tgtEl>
                                            <p:attrNameLst>
                                              <p:attrName>style.visibility</p:attrName>
                                            </p:attrNameLst>
                                          </p:cBhvr>
                                          <p:to>
                                            <p:strVal val="visible"/>
                                          </p:to>
                                        </p:set>
                                        <p:anim calcmode="lin" valueType="num">
                                          <p:cBhvr additive="base">
                                            <p:cTn id="65" dur="400" fill="hold"/>
                                            <p:tgtEl>
                                              <p:spTgt spid="110"/>
                                            </p:tgtEl>
                                            <p:attrNameLst>
                                              <p:attrName>ppt_x</p:attrName>
                                            </p:attrNameLst>
                                          </p:cBhvr>
                                          <p:tavLst>
                                            <p:tav tm="0">
                                              <p:val>
                                                <p:strVal val="#ppt_x"/>
                                              </p:val>
                                            </p:tav>
                                            <p:tav tm="100000">
                                              <p:val>
                                                <p:strVal val="#ppt_x"/>
                                              </p:val>
                                            </p:tav>
                                          </p:tavLst>
                                        </p:anim>
                                        <p:anim calcmode="lin" valueType="num">
                                          <p:cBhvr additive="base">
                                            <p:cTn id="66" dur="400" fill="hold"/>
                                            <p:tgtEl>
                                              <p:spTgt spid="110"/>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250"/>
                                      </p:stCondLst>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400" fill="hold"/>
                                            <p:tgtEl>
                                              <p:spTgt spid="68"/>
                                            </p:tgtEl>
                                            <p:attrNameLst>
                                              <p:attrName>ppt_x</p:attrName>
                                            </p:attrNameLst>
                                          </p:cBhvr>
                                          <p:tavLst>
                                            <p:tav tm="0">
                                              <p:val>
                                                <p:strVal val="#ppt_x"/>
                                              </p:val>
                                            </p:tav>
                                            <p:tav tm="100000">
                                              <p:val>
                                                <p:strVal val="#ppt_x"/>
                                              </p:val>
                                            </p:tav>
                                          </p:tavLst>
                                        </p:anim>
                                        <p:anim calcmode="lin" valueType="num">
                                          <p:cBhvr additive="base">
                                            <p:cTn id="70" dur="400" fill="hold"/>
                                            <p:tgtEl>
                                              <p:spTgt spid="68"/>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25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400" fill="hold"/>
                                            <p:tgtEl>
                                              <p:spTgt spid="56"/>
                                            </p:tgtEl>
                                            <p:attrNameLst>
                                              <p:attrName>ppt_x</p:attrName>
                                            </p:attrNameLst>
                                          </p:cBhvr>
                                          <p:tavLst>
                                            <p:tav tm="0">
                                              <p:val>
                                                <p:strVal val="#ppt_x"/>
                                              </p:val>
                                            </p:tav>
                                            <p:tav tm="100000">
                                              <p:val>
                                                <p:strVal val="#ppt_x"/>
                                              </p:val>
                                            </p:tav>
                                          </p:tavLst>
                                        </p:anim>
                                        <p:anim calcmode="lin" valueType="num">
                                          <p:cBhvr additive="base">
                                            <p:cTn id="74" dur="40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25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400" fill="hold"/>
                                            <p:tgtEl>
                                              <p:spTgt spid="57"/>
                                            </p:tgtEl>
                                            <p:attrNameLst>
                                              <p:attrName>ppt_x</p:attrName>
                                            </p:attrNameLst>
                                          </p:cBhvr>
                                          <p:tavLst>
                                            <p:tav tm="0">
                                              <p:val>
                                                <p:strVal val="#ppt_x"/>
                                              </p:val>
                                            </p:tav>
                                            <p:tav tm="100000">
                                              <p:val>
                                                <p:strVal val="#ppt_x"/>
                                              </p:val>
                                            </p:tav>
                                          </p:tavLst>
                                        </p:anim>
                                        <p:anim calcmode="lin" valueType="num">
                                          <p:cBhvr additive="base">
                                            <p:cTn id="78" dur="400" fill="hold"/>
                                            <p:tgtEl>
                                              <p:spTgt spid="57"/>
                                            </p:tgtEl>
                                            <p:attrNameLst>
                                              <p:attrName>ppt_y</p:attrName>
                                            </p:attrNameLst>
                                          </p:cBhvr>
                                          <p:tavLst>
                                            <p:tav tm="0">
                                              <p:val>
                                                <p:strVal val="0-#ppt_h/2"/>
                                              </p:val>
                                            </p:tav>
                                            <p:tav tm="100000">
                                              <p:val>
                                                <p:strVal val="#ppt_y"/>
                                              </p:val>
                                            </p:tav>
                                          </p:tavLst>
                                        </p:anim>
                                      </p:childTnLst>
                                    </p:cTn>
                                  </p:par>
                                </p:childTnLst>
                              </p:cTn>
                            </p:par>
                            <p:par>
                              <p:cTn id="79" fill="hold">
                                <p:stCondLst>
                                  <p:cond delay="2000"/>
                                </p:stCondLst>
                                <p:childTnLst>
                                  <p:par>
                                    <p:cTn id="80" presetID="2" presetClass="entr" presetSubtype="1" fill="hold" nodeType="afterEffect">
                                      <p:stCondLst>
                                        <p:cond delay="250"/>
                                      </p:stCondLst>
                                      <p:childTnLst>
                                        <p:set>
                                          <p:cBhvr>
                                            <p:cTn id="81" dur="1" fill="hold">
                                              <p:stCondLst>
                                                <p:cond delay="0"/>
                                              </p:stCondLst>
                                            </p:cTn>
                                            <p:tgtEl>
                                              <p:spTgt spid="101"/>
                                            </p:tgtEl>
                                            <p:attrNameLst>
                                              <p:attrName>style.visibility</p:attrName>
                                            </p:attrNameLst>
                                          </p:cBhvr>
                                          <p:to>
                                            <p:strVal val="visible"/>
                                          </p:to>
                                        </p:set>
                                        <p:anim calcmode="lin" valueType="num">
                                          <p:cBhvr additive="base">
                                            <p:cTn id="82" dur="400" fill="hold"/>
                                            <p:tgtEl>
                                              <p:spTgt spid="101"/>
                                            </p:tgtEl>
                                            <p:attrNameLst>
                                              <p:attrName>ppt_x</p:attrName>
                                            </p:attrNameLst>
                                          </p:cBhvr>
                                          <p:tavLst>
                                            <p:tav tm="0">
                                              <p:val>
                                                <p:strVal val="#ppt_x"/>
                                              </p:val>
                                            </p:tav>
                                            <p:tav tm="100000">
                                              <p:val>
                                                <p:strVal val="#ppt_x"/>
                                              </p:val>
                                            </p:tav>
                                          </p:tavLst>
                                        </p:anim>
                                        <p:anim calcmode="lin" valueType="num">
                                          <p:cBhvr additive="base">
                                            <p:cTn id="83" dur="400" fill="hold"/>
                                            <p:tgtEl>
                                              <p:spTgt spid="101"/>
                                            </p:tgtEl>
                                            <p:attrNameLst>
                                              <p:attrName>ppt_y</p:attrName>
                                            </p:attrNameLst>
                                          </p:cBhvr>
                                          <p:tavLst>
                                            <p:tav tm="0">
                                              <p:val>
                                                <p:strVal val="0-#ppt_h/2"/>
                                              </p:val>
                                            </p:tav>
                                            <p:tav tm="100000">
                                              <p:val>
                                                <p:strVal val="#ppt_y"/>
                                              </p:val>
                                            </p:tav>
                                          </p:tavLst>
                                        </p:anim>
                                      </p:childTnLst>
                                    </p:cTn>
                                  </p:par>
                                  <p:par>
                                    <p:cTn id="84" presetID="2" presetClass="entr" presetSubtype="1" fill="hold" grpId="0" nodeType="withEffect">
                                      <p:stCondLst>
                                        <p:cond delay="2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0-#ppt_h/2"/>
                                              </p:val>
                                            </p:tav>
                                            <p:tav tm="100000">
                                              <p:val>
                                                <p:strVal val="#ppt_y"/>
                                              </p:val>
                                            </p:tav>
                                          </p:tavLst>
                                        </p:anim>
                                      </p:childTnLst>
                                    </p:cTn>
                                  </p:par>
                                  <p:par>
                                    <p:cTn id="88" presetID="2" presetClass="entr" presetSubtype="1" fill="hold" grpId="0" nodeType="withEffect">
                                      <p:stCondLst>
                                        <p:cond delay="25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400" fill="hold"/>
                                            <p:tgtEl>
                                              <p:spTgt spid="58"/>
                                            </p:tgtEl>
                                            <p:attrNameLst>
                                              <p:attrName>ppt_x</p:attrName>
                                            </p:attrNameLst>
                                          </p:cBhvr>
                                          <p:tavLst>
                                            <p:tav tm="0">
                                              <p:val>
                                                <p:strVal val="#ppt_x"/>
                                              </p:val>
                                            </p:tav>
                                            <p:tav tm="100000">
                                              <p:val>
                                                <p:strVal val="#ppt_x"/>
                                              </p:val>
                                            </p:tav>
                                          </p:tavLst>
                                        </p:anim>
                                        <p:anim calcmode="lin" valueType="num">
                                          <p:cBhvr additive="base">
                                            <p:cTn id="91" dur="4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1" fill="hold" grpId="0" nodeType="withEffect">
                                      <p:stCondLst>
                                        <p:cond delay="25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400" fill="hold"/>
                                            <p:tgtEl>
                                              <p:spTgt spid="59"/>
                                            </p:tgtEl>
                                            <p:attrNameLst>
                                              <p:attrName>ppt_x</p:attrName>
                                            </p:attrNameLst>
                                          </p:cBhvr>
                                          <p:tavLst>
                                            <p:tav tm="0">
                                              <p:val>
                                                <p:strVal val="#ppt_x"/>
                                              </p:val>
                                            </p:tav>
                                            <p:tav tm="100000">
                                              <p:val>
                                                <p:strVal val="#ppt_x"/>
                                              </p:val>
                                            </p:tav>
                                          </p:tavLst>
                                        </p:anim>
                                        <p:anim calcmode="lin" valueType="num">
                                          <p:cBhvr additive="base">
                                            <p:cTn id="95" dur="4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2750"/>
                                </p:stCondLst>
                                <p:childTnLst>
                                  <p:par>
                                    <p:cTn id="97" presetID="2" presetClass="entr" presetSubtype="1" fill="hold" nodeType="afterEffect">
                                      <p:stCondLst>
                                        <p:cond delay="25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400" fill="hold"/>
                                            <p:tgtEl>
                                              <p:spTgt spid="92"/>
                                            </p:tgtEl>
                                            <p:attrNameLst>
                                              <p:attrName>ppt_x</p:attrName>
                                            </p:attrNameLst>
                                          </p:cBhvr>
                                          <p:tavLst>
                                            <p:tav tm="0">
                                              <p:val>
                                                <p:strVal val="#ppt_x"/>
                                              </p:val>
                                            </p:tav>
                                            <p:tav tm="100000">
                                              <p:val>
                                                <p:strVal val="#ppt_x"/>
                                              </p:val>
                                            </p:tav>
                                          </p:tavLst>
                                        </p:anim>
                                        <p:anim calcmode="lin" valueType="num">
                                          <p:cBhvr additive="base">
                                            <p:cTn id="100" dur="4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250"/>
                                      </p:stCondLst>
                                      <p:childTnLst>
                                        <p:set>
                                          <p:cBhvr>
                                            <p:cTn id="102" dur="1" fill="hold">
                                              <p:stCondLst>
                                                <p:cond delay="0"/>
                                              </p:stCondLst>
                                            </p:cTn>
                                            <p:tgtEl>
                                              <p:spTgt spid="70"/>
                                            </p:tgtEl>
                                            <p:attrNameLst>
                                              <p:attrName>style.visibility</p:attrName>
                                            </p:attrNameLst>
                                          </p:cBhvr>
                                          <p:to>
                                            <p:strVal val="visible"/>
                                          </p:to>
                                        </p:set>
                                        <p:anim calcmode="lin" valueType="num">
                                          <p:cBhvr additive="base">
                                            <p:cTn id="103" dur="400" fill="hold"/>
                                            <p:tgtEl>
                                              <p:spTgt spid="70"/>
                                            </p:tgtEl>
                                            <p:attrNameLst>
                                              <p:attrName>ppt_x</p:attrName>
                                            </p:attrNameLst>
                                          </p:cBhvr>
                                          <p:tavLst>
                                            <p:tav tm="0">
                                              <p:val>
                                                <p:strVal val="#ppt_x"/>
                                              </p:val>
                                            </p:tav>
                                            <p:tav tm="100000">
                                              <p:val>
                                                <p:strVal val="#ppt_x"/>
                                              </p:val>
                                            </p:tav>
                                          </p:tavLst>
                                        </p:anim>
                                        <p:anim calcmode="lin" valueType="num">
                                          <p:cBhvr additive="base">
                                            <p:cTn id="104" dur="400" fill="hold"/>
                                            <p:tgtEl>
                                              <p:spTgt spid="70"/>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250"/>
                                      </p:stCondLst>
                                      <p:childTnLst>
                                        <p:set>
                                          <p:cBhvr>
                                            <p:cTn id="106" dur="1" fill="hold">
                                              <p:stCondLst>
                                                <p:cond delay="0"/>
                                              </p:stCondLst>
                                            </p:cTn>
                                            <p:tgtEl>
                                              <p:spTgt spid="60"/>
                                            </p:tgtEl>
                                            <p:attrNameLst>
                                              <p:attrName>style.visibility</p:attrName>
                                            </p:attrNameLst>
                                          </p:cBhvr>
                                          <p:to>
                                            <p:strVal val="visible"/>
                                          </p:to>
                                        </p:set>
                                        <p:anim calcmode="lin" valueType="num">
                                          <p:cBhvr additive="base">
                                            <p:cTn id="107" dur="400" fill="hold"/>
                                            <p:tgtEl>
                                              <p:spTgt spid="60"/>
                                            </p:tgtEl>
                                            <p:attrNameLst>
                                              <p:attrName>ppt_x</p:attrName>
                                            </p:attrNameLst>
                                          </p:cBhvr>
                                          <p:tavLst>
                                            <p:tav tm="0">
                                              <p:val>
                                                <p:strVal val="#ppt_x"/>
                                              </p:val>
                                            </p:tav>
                                            <p:tav tm="100000">
                                              <p:val>
                                                <p:strVal val="#ppt_x"/>
                                              </p:val>
                                            </p:tav>
                                          </p:tavLst>
                                        </p:anim>
                                        <p:anim calcmode="lin" valueType="num">
                                          <p:cBhvr additive="base">
                                            <p:cTn id="108" dur="400" fill="hold"/>
                                            <p:tgtEl>
                                              <p:spTgt spid="60"/>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stCondLst>
                                        <p:cond delay="25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400" fill="hold"/>
                                            <p:tgtEl>
                                              <p:spTgt spid="61"/>
                                            </p:tgtEl>
                                            <p:attrNameLst>
                                              <p:attrName>ppt_x</p:attrName>
                                            </p:attrNameLst>
                                          </p:cBhvr>
                                          <p:tavLst>
                                            <p:tav tm="0">
                                              <p:val>
                                                <p:strVal val="#ppt_x"/>
                                              </p:val>
                                            </p:tav>
                                            <p:tav tm="100000">
                                              <p:val>
                                                <p:strVal val="#ppt_x"/>
                                              </p:val>
                                            </p:tav>
                                          </p:tavLst>
                                        </p:anim>
                                        <p:anim calcmode="lin" valueType="num">
                                          <p:cBhvr additive="base">
                                            <p:cTn id="112" dur="400" fill="hold"/>
                                            <p:tgtEl>
                                              <p:spTgt spid="61"/>
                                            </p:tgtEl>
                                            <p:attrNameLst>
                                              <p:attrName>ppt_y</p:attrName>
                                            </p:attrNameLst>
                                          </p:cBhvr>
                                          <p:tavLst>
                                            <p:tav tm="0">
                                              <p:val>
                                                <p:strVal val="0-#ppt_h/2"/>
                                              </p:val>
                                            </p:tav>
                                            <p:tav tm="100000">
                                              <p:val>
                                                <p:strVal val="#ppt_y"/>
                                              </p:val>
                                            </p:tav>
                                          </p:tavLst>
                                        </p:anim>
                                      </p:childTnLst>
                                    </p:cTn>
                                  </p:par>
                                </p:childTnLst>
                              </p:cTn>
                            </p:par>
                            <p:par>
                              <p:cTn id="113" fill="hold">
                                <p:stCondLst>
                                  <p:cond delay="3500"/>
                                </p:stCondLst>
                                <p:childTnLst>
                                  <p:par>
                                    <p:cTn id="114" presetID="2" presetClass="entr" presetSubtype="1" fill="hold" nodeType="afterEffect">
                                      <p:stCondLst>
                                        <p:cond delay="250"/>
                                      </p:stCondLst>
                                      <p:childTnLst>
                                        <p:set>
                                          <p:cBhvr>
                                            <p:cTn id="115" dur="1" fill="hold">
                                              <p:stCondLst>
                                                <p:cond delay="0"/>
                                              </p:stCondLst>
                                            </p:cTn>
                                            <p:tgtEl>
                                              <p:spTgt spid="62"/>
                                            </p:tgtEl>
                                            <p:attrNameLst>
                                              <p:attrName>style.visibility</p:attrName>
                                            </p:attrNameLst>
                                          </p:cBhvr>
                                          <p:to>
                                            <p:strVal val="visible"/>
                                          </p:to>
                                        </p:set>
                                        <p:anim calcmode="lin" valueType="num">
                                          <p:cBhvr additive="base">
                                            <p:cTn id="116" dur="400" fill="hold"/>
                                            <p:tgtEl>
                                              <p:spTgt spid="62"/>
                                            </p:tgtEl>
                                            <p:attrNameLst>
                                              <p:attrName>ppt_x</p:attrName>
                                            </p:attrNameLst>
                                          </p:cBhvr>
                                          <p:tavLst>
                                            <p:tav tm="0">
                                              <p:val>
                                                <p:strVal val="#ppt_x"/>
                                              </p:val>
                                            </p:tav>
                                            <p:tav tm="100000">
                                              <p:val>
                                                <p:strVal val="#ppt_x"/>
                                              </p:val>
                                            </p:tav>
                                          </p:tavLst>
                                        </p:anim>
                                        <p:anim calcmode="lin" valueType="num">
                                          <p:cBhvr additive="base">
                                            <p:cTn id="117" dur="400" fill="hold"/>
                                            <p:tgtEl>
                                              <p:spTgt spid="62"/>
                                            </p:tgtEl>
                                            <p:attrNameLst>
                                              <p:attrName>ppt_y</p:attrName>
                                            </p:attrNameLst>
                                          </p:cBhvr>
                                          <p:tavLst>
                                            <p:tav tm="0">
                                              <p:val>
                                                <p:strVal val="0-#ppt_h/2"/>
                                              </p:val>
                                            </p:tav>
                                            <p:tav tm="100000">
                                              <p:val>
                                                <p:strVal val="#ppt_y"/>
                                              </p:val>
                                            </p:tav>
                                          </p:tavLst>
                                        </p:anim>
                                      </p:childTnLst>
                                    </p:cTn>
                                  </p:par>
                                  <p:par>
                                    <p:cTn id="118" presetID="2" presetClass="entr" presetSubtype="1" fill="hold" grpId="0" nodeType="withEffect">
                                      <p:stCondLst>
                                        <p:cond delay="250"/>
                                      </p:stCondLst>
                                      <p:childTnLst>
                                        <p:set>
                                          <p:cBhvr>
                                            <p:cTn id="119" dur="1" fill="hold">
                                              <p:stCondLst>
                                                <p:cond delay="0"/>
                                              </p:stCondLst>
                                            </p:cTn>
                                            <p:tgtEl>
                                              <p:spTgt spid="71"/>
                                            </p:tgtEl>
                                            <p:attrNameLst>
                                              <p:attrName>style.visibility</p:attrName>
                                            </p:attrNameLst>
                                          </p:cBhvr>
                                          <p:to>
                                            <p:strVal val="visible"/>
                                          </p:to>
                                        </p:set>
                                        <p:anim calcmode="lin" valueType="num">
                                          <p:cBhvr additive="base">
                                            <p:cTn id="120" dur="400" fill="hold"/>
                                            <p:tgtEl>
                                              <p:spTgt spid="71"/>
                                            </p:tgtEl>
                                            <p:attrNameLst>
                                              <p:attrName>ppt_x</p:attrName>
                                            </p:attrNameLst>
                                          </p:cBhvr>
                                          <p:tavLst>
                                            <p:tav tm="0">
                                              <p:val>
                                                <p:strVal val="#ppt_x"/>
                                              </p:val>
                                            </p:tav>
                                            <p:tav tm="100000">
                                              <p:val>
                                                <p:strVal val="#ppt_x"/>
                                              </p:val>
                                            </p:tav>
                                          </p:tavLst>
                                        </p:anim>
                                        <p:anim calcmode="lin" valueType="num">
                                          <p:cBhvr additive="base">
                                            <p:cTn id="121" dur="400" fill="hold"/>
                                            <p:tgtEl>
                                              <p:spTgt spid="71"/>
                                            </p:tgtEl>
                                            <p:attrNameLst>
                                              <p:attrName>ppt_y</p:attrName>
                                            </p:attrNameLst>
                                          </p:cBhvr>
                                          <p:tavLst>
                                            <p:tav tm="0">
                                              <p:val>
                                                <p:strVal val="0-#ppt_h/2"/>
                                              </p:val>
                                            </p:tav>
                                            <p:tav tm="100000">
                                              <p:val>
                                                <p:strVal val="#ppt_y"/>
                                              </p:val>
                                            </p:tav>
                                          </p:tavLst>
                                        </p:anim>
                                      </p:childTnLst>
                                    </p:cTn>
                                  </p:par>
                                  <p:par>
                                    <p:cTn id="122" presetID="2" presetClass="entr" presetSubtype="1" fill="hold" grpId="0" nodeType="withEffect">
                                      <p:stCondLst>
                                        <p:cond delay="250"/>
                                      </p:stCondLst>
                                      <p:childTnLst>
                                        <p:set>
                                          <p:cBhvr>
                                            <p:cTn id="123" dur="1" fill="hold">
                                              <p:stCondLst>
                                                <p:cond delay="0"/>
                                              </p:stCondLst>
                                            </p:cTn>
                                            <p:tgtEl>
                                              <p:spTgt spid="65"/>
                                            </p:tgtEl>
                                            <p:attrNameLst>
                                              <p:attrName>style.visibility</p:attrName>
                                            </p:attrNameLst>
                                          </p:cBhvr>
                                          <p:to>
                                            <p:strVal val="visible"/>
                                          </p:to>
                                        </p:set>
                                        <p:anim calcmode="lin" valueType="num">
                                          <p:cBhvr additive="base">
                                            <p:cTn id="124" dur="400" fill="hold"/>
                                            <p:tgtEl>
                                              <p:spTgt spid="65"/>
                                            </p:tgtEl>
                                            <p:attrNameLst>
                                              <p:attrName>ppt_x</p:attrName>
                                            </p:attrNameLst>
                                          </p:cBhvr>
                                          <p:tavLst>
                                            <p:tav tm="0">
                                              <p:val>
                                                <p:strVal val="#ppt_x"/>
                                              </p:val>
                                            </p:tav>
                                            <p:tav tm="100000">
                                              <p:val>
                                                <p:strVal val="#ppt_x"/>
                                              </p:val>
                                            </p:tav>
                                          </p:tavLst>
                                        </p:anim>
                                        <p:anim calcmode="lin" valueType="num">
                                          <p:cBhvr additive="base">
                                            <p:cTn id="125" dur="400" fill="hold"/>
                                            <p:tgtEl>
                                              <p:spTgt spid="65"/>
                                            </p:tgtEl>
                                            <p:attrNameLst>
                                              <p:attrName>ppt_y</p:attrName>
                                            </p:attrNameLst>
                                          </p:cBhvr>
                                          <p:tavLst>
                                            <p:tav tm="0">
                                              <p:val>
                                                <p:strVal val="0-#ppt_h/2"/>
                                              </p:val>
                                            </p:tav>
                                            <p:tav tm="100000">
                                              <p:val>
                                                <p:strVal val="#ppt_y"/>
                                              </p:val>
                                            </p:tav>
                                          </p:tavLst>
                                        </p:anim>
                                      </p:childTnLst>
                                    </p:cTn>
                                  </p:par>
                                  <p:par>
                                    <p:cTn id="126" presetID="2" presetClass="entr" presetSubtype="1" fill="hold" grpId="0" nodeType="withEffect">
                                      <p:stCondLst>
                                        <p:cond delay="250"/>
                                      </p:stCondLst>
                                      <p:childTnLst>
                                        <p:set>
                                          <p:cBhvr>
                                            <p:cTn id="127" dur="1" fill="hold">
                                              <p:stCondLst>
                                                <p:cond delay="0"/>
                                              </p:stCondLst>
                                            </p:cTn>
                                            <p:tgtEl>
                                              <p:spTgt spid="66"/>
                                            </p:tgtEl>
                                            <p:attrNameLst>
                                              <p:attrName>style.visibility</p:attrName>
                                            </p:attrNameLst>
                                          </p:cBhvr>
                                          <p:to>
                                            <p:strVal val="visible"/>
                                          </p:to>
                                        </p:set>
                                        <p:anim calcmode="lin" valueType="num">
                                          <p:cBhvr additive="base">
                                            <p:cTn id="128" dur="400" fill="hold"/>
                                            <p:tgtEl>
                                              <p:spTgt spid="66"/>
                                            </p:tgtEl>
                                            <p:attrNameLst>
                                              <p:attrName>ppt_x</p:attrName>
                                            </p:attrNameLst>
                                          </p:cBhvr>
                                          <p:tavLst>
                                            <p:tav tm="0">
                                              <p:val>
                                                <p:strVal val="#ppt_x"/>
                                              </p:val>
                                            </p:tav>
                                            <p:tav tm="100000">
                                              <p:val>
                                                <p:strVal val="#ppt_x"/>
                                              </p:val>
                                            </p:tav>
                                          </p:tavLst>
                                        </p:anim>
                                        <p:anim calcmode="lin" valueType="num">
                                          <p:cBhvr additive="base">
                                            <p:cTn id="129" dur="4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27" grpId="0"/>
          <p:bldP spid="52" grpId="0"/>
          <p:bldP spid="56" grpId="0"/>
          <p:bldP spid="57" grpId="0"/>
          <p:bldP spid="58" grpId="0"/>
          <p:bldP spid="59" grpId="0"/>
          <p:bldP spid="60" grpId="0"/>
          <p:bldP spid="61" grpId="0"/>
          <p:bldP spid="65" grpId="0"/>
          <p:bldP spid="66" grpId="0"/>
          <p:bldP spid="67" grpId="0" animBg="1"/>
          <p:bldP spid="68" grpId="0" animBg="1"/>
          <p:bldP spid="69" grpId="0" animBg="1"/>
          <p:bldP spid="70" grpId="0" animBg="1"/>
          <p:bldP spid="71"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图表 22"/>
          <p:cNvGraphicFramePr/>
          <p:nvPr/>
        </p:nvGraphicFramePr>
        <p:xfrm>
          <a:off x="-344444" y="1511302"/>
          <a:ext cx="4747889" cy="27081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图表 23"/>
          <p:cNvGraphicFramePr/>
          <p:nvPr/>
        </p:nvGraphicFramePr>
        <p:xfrm>
          <a:off x="2367088" y="1511302"/>
          <a:ext cx="4747889" cy="27081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5" name="图表 24"/>
          <p:cNvGraphicFramePr/>
          <p:nvPr/>
        </p:nvGraphicFramePr>
        <p:xfrm>
          <a:off x="5078615" y="1511302"/>
          <a:ext cx="4747889" cy="270814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6" name="图表 25"/>
          <p:cNvGraphicFramePr/>
          <p:nvPr/>
        </p:nvGraphicFramePr>
        <p:xfrm>
          <a:off x="7790145" y="1511302"/>
          <a:ext cx="4747889" cy="2708140"/>
        </p:xfrm>
        <a:graphic>
          <a:graphicData uri="http://schemas.openxmlformats.org/drawingml/2006/chart">
            <c:chart xmlns:c="http://schemas.openxmlformats.org/drawingml/2006/chart" xmlns:r="http://schemas.openxmlformats.org/officeDocument/2006/relationships" r:id="rId6"/>
          </a:graphicData>
        </a:graphic>
      </p:graphicFrame>
      <p:sp>
        <p:nvSpPr>
          <p:cNvPr id="27" name="文本框 27"/>
          <p:cNvSpPr txBox="1"/>
          <p:nvPr/>
        </p:nvSpPr>
        <p:spPr>
          <a:xfrm>
            <a:off x="1228244"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30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28" name="文本框 28"/>
          <p:cNvSpPr txBox="1"/>
          <p:nvPr/>
        </p:nvSpPr>
        <p:spPr>
          <a:xfrm>
            <a:off x="3926215"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50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29" name="文本框 29"/>
          <p:cNvSpPr txBox="1"/>
          <p:nvPr/>
        </p:nvSpPr>
        <p:spPr>
          <a:xfrm>
            <a:off x="6624186"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80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30" name="文本框 30"/>
          <p:cNvSpPr txBox="1"/>
          <p:nvPr/>
        </p:nvSpPr>
        <p:spPr>
          <a:xfrm>
            <a:off x="9389948" y="2542586"/>
            <a:ext cx="1447958" cy="615696"/>
          </a:xfrm>
          <a:prstGeom prst="rect">
            <a:avLst/>
          </a:prstGeom>
          <a:noFill/>
        </p:spPr>
        <p:txBody>
          <a:bodyPr wrap="square" lIns="121908" tIns="60954" rIns="121908" bIns="60954"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pitchFamily="34" charset="-122"/>
              </a:rPr>
              <a:t>100</a:t>
            </a:r>
            <a:r>
              <a:rPr lang="en-US" altLang="zh-CN" sz="2000" dirty="0">
                <a:solidFill>
                  <a:schemeClr val="tx1">
                    <a:lumMod val="50000"/>
                    <a:lumOff val="50000"/>
                  </a:schemeClr>
                </a:solidFill>
                <a:latin typeface="Impact" panose="020B0806030902050204" pitchFamily="34" charset="0"/>
                <a:ea typeface="微软雅黑" panose="020B0503020204020204" pitchFamily="34" charset="-122"/>
              </a:rPr>
              <a:t>%</a:t>
            </a:r>
            <a:endParaRPr lang="zh-CN" altLang="en-US" sz="2000" dirty="0">
              <a:solidFill>
                <a:schemeClr val="tx1">
                  <a:lumMod val="50000"/>
                  <a:lumOff val="50000"/>
                </a:schemeClr>
              </a:solidFill>
              <a:latin typeface="Impact" panose="020B0806030902050204" pitchFamily="34" charset="0"/>
              <a:ea typeface="微软雅黑" panose="020B0503020204020204" pitchFamily="34" charset="-122"/>
            </a:endParaRPr>
          </a:p>
        </p:txBody>
      </p:sp>
      <p:sp>
        <p:nvSpPr>
          <p:cNvPr id="31" name="文本框 32"/>
          <p:cNvSpPr txBox="1"/>
          <p:nvPr/>
        </p:nvSpPr>
        <p:spPr>
          <a:xfrm>
            <a:off x="1129053" y="4320788"/>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2" name="文本框 32"/>
          <p:cNvSpPr txBox="1"/>
          <p:nvPr/>
        </p:nvSpPr>
        <p:spPr>
          <a:xfrm>
            <a:off x="3854322" y="4311906"/>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6605465" y="4311906"/>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4" name="文本框 32"/>
          <p:cNvSpPr txBox="1"/>
          <p:nvPr/>
        </p:nvSpPr>
        <p:spPr>
          <a:xfrm>
            <a:off x="9275821" y="4311906"/>
            <a:ext cx="1640330" cy="400097"/>
          </a:xfrm>
          <a:prstGeom prst="rect">
            <a:avLst/>
          </a:prstGeom>
          <a:noFill/>
        </p:spPr>
        <p:txBody>
          <a:bodyPr wrap="square" lIns="121908" tIns="60954" rIns="121908" bIns="60954"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5" name="文本框 129"/>
          <p:cNvSpPr txBox="1"/>
          <p:nvPr/>
        </p:nvSpPr>
        <p:spPr>
          <a:xfrm>
            <a:off x="1188516"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36" name="文本框 129"/>
          <p:cNvSpPr txBox="1"/>
          <p:nvPr/>
        </p:nvSpPr>
        <p:spPr>
          <a:xfrm>
            <a:off x="3915804"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37" name="文本框 129"/>
          <p:cNvSpPr txBox="1"/>
          <p:nvPr/>
        </p:nvSpPr>
        <p:spPr>
          <a:xfrm>
            <a:off x="6666948"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38" name="文本框 129"/>
          <p:cNvSpPr txBox="1"/>
          <p:nvPr/>
        </p:nvSpPr>
        <p:spPr>
          <a:xfrm>
            <a:off x="9337305" y="4835485"/>
            <a:ext cx="1517366" cy="954329"/>
          </a:xfrm>
          <a:prstGeom prst="rect">
            <a:avLst/>
          </a:prstGeom>
          <a:noFill/>
        </p:spPr>
        <p:txBody>
          <a:bodyPr wrap="square" lIns="121908" tIns="60954" rIns="121908" bIns="60954"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cxnSp>
        <p:nvCxnSpPr>
          <p:cNvPr id="39" name="直接连接符 38"/>
          <p:cNvCxnSpPr/>
          <p:nvPr/>
        </p:nvCxnSpPr>
        <p:spPr>
          <a:xfrm>
            <a:off x="958100"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686292"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437435"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9125730" y="4787277"/>
            <a:ext cx="1976397"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4" name="文本框 43"/>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 fill="hold"/>
                                        <p:tgtEl>
                                          <p:spTgt spid="23"/>
                                        </p:tgtEl>
                                        <p:attrNameLst>
                                          <p:attrName>ppt_w</p:attrName>
                                        </p:attrNameLst>
                                      </p:cBhvr>
                                      <p:tavLst>
                                        <p:tav tm="0">
                                          <p:val>
                                            <p:fltVal val="0"/>
                                          </p:val>
                                        </p:tav>
                                        <p:tav tm="100000">
                                          <p:val>
                                            <p:strVal val="#ppt_w"/>
                                          </p:val>
                                        </p:tav>
                                      </p:tavLst>
                                    </p:anim>
                                    <p:anim calcmode="lin" valueType="num">
                                      <p:cBhvr>
                                        <p:cTn id="8" dur="100" fill="hold"/>
                                        <p:tgtEl>
                                          <p:spTgt spid="23"/>
                                        </p:tgtEl>
                                        <p:attrNameLst>
                                          <p:attrName>ppt_h</p:attrName>
                                        </p:attrNameLst>
                                      </p:cBhvr>
                                      <p:tavLst>
                                        <p:tav tm="0">
                                          <p:val>
                                            <p:fltVal val="0"/>
                                          </p:val>
                                        </p:tav>
                                        <p:tav tm="100000">
                                          <p:val>
                                            <p:strVal val="#ppt_h"/>
                                          </p:val>
                                        </p:tav>
                                      </p:tavLst>
                                    </p:anim>
                                    <p:animEffect transition="in" filter="fade">
                                      <p:cBhvr>
                                        <p:cTn id="9" dur="100"/>
                                        <p:tgtEl>
                                          <p:spTgt spid="23"/>
                                        </p:tgtEl>
                                      </p:cBhvr>
                                    </p:animEffect>
                                  </p:childTnLst>
                                </p:cTn>
                              </p:par>
                              <p:par>
                                <p:cTn id="10" presetID="6" presetClass="emph" presetSubtype="0" fill="hold" grpId="1" nodeType="withEffect">
                                  <p:stCondLst>
                                    <p:cond delay="100"/>
                                  </p:stCondLst>
                                  <p:childTnLst>
                                    <p:animScale>
                                      <p:cBhvr>
                                        <p:cTn id="11" dur="100" fill="hold"/>
                                        <p:tgtEl>
                                          <p:spTgt spid="23"/>
                                        </p:tgtEl>
                                      </p:cBhvr>
                                      <p:by x="110000" y="110000"/>
                                    </p:animScale>
                                  </p:childTnLst>
                                </p:cTn>
                              </p:par>
                              <p:par>
                                <p:cTn id="12" presetID="6" presetClass="emph" presetSubtype="0" fill="hold" grpId="2" nodeType="withEffect">
                                  <p:stCondLst>
                                    <p:cond delay="200"/>
                                  </p:stCondLst>
                                  <p:childTnLst>
                                    <p:animScale>
                                      <p:cBhvr>
                                        <p:cTn id="13" dur="200" fill="hold"/>
                                        <p:tgtEl>
                                          <p:spTgt spid="23"/>
                                        </p:tgtEl>
                                      </p:cBhvr>
                                      <p:by x="90000" y="90000"/>
                                    </p:animScale>
                                  </p:childTnLst>
                                </p:cTn>
                              </p:par>
                              <p:par>
                                <p:cTn id="14" presetID="6" presetClass="emph" presetSubtype="0" fill="hold" grpId="3" nodeType="withEffect">
                                  <p:stCondLst>
                                    <p:cond delay="400"/>
                                  </p:stCondLst>
                                  <p:childTnLst>
                                    <p:animScale>
                                      <p:cBhvr>
                                        <p:cTn id="15" dur="100" fill="hold"/>
                                        <p:tgtEl>
                                          <p:spTgt spid="23"/>
                                        </p:tgtEl>
                                      </p:cBhvr>
                                      <p:by x="105000" y="105000"/>
                                    </p:animScale>
                                  </p:childTnLst>
                                </p:cTn>
                              </p:par>
                              <p:par>
                                <p:cTn id="16" presetID="6" presetClass="emph" presetSubtype="0" fill="hold" grpId="4" nodeType="withEffect">
                                  <p:stCondLst>
                                    <p:cond delay="500"/>
                                  </p:stCondLst>
                                  <p:childTnLst>
                                    <p:animScale>
                                      <p:cBhvr>
                                        <p:cTn id="17" dur="200" fill="hold"/>
                                        <p:tgtEl>
                                          <p:spTgt spid="23"/>
                                        </p:tgtEl>
                                      </p:cBhvr>
                                      <p:by x="95000" y="95000"/>
                                    </p:animScale>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 fill="hold"/>
                                        <p:tgtEl>
                                          <p:spTgt spid="24"/>
                                        </p:tgtEl>
                                        <p:attrNameLst>
                                          <p:attrName>ppt_w</p:attrName>
                                        </p:attrNameLst>
                                      </p:cBhvr>
                                      <p:tavLst>
                                        <p:tav tm="0">
                                          <p:val>
                                            <p:fltVal val="0"/>
                                          </p:val>
                                        </p:tav>
                                        <p:tav tm="100000">
                                          <p:val>
                                            <p:strVal val="#ppt_w"/>
                                          </p:val>
                                        </p:tav>
                                      </p:tavLst>
                                    </p:anim>
                                    <p:anim calcmode="lin" valueType="num">
                                      <p:cBhvr>
                                        <p:cTn id="22" dur="100" fill="hold"/>
                                        <p:tgtEl>
                                          <p:spTgt spid="24"/>
                                        </p:tgtEl>
                                        <p:attrNameLst>
                                          <p:attrName>ppt_h</p:attrName>
                                        </p:attrNameLst>
                                      </p:cBhvr>
                                      <p:tavLst>
                                        <p:tav tm="0">
                                          <p:val>
                                            <p:fltVal val="0"/>
                                          </p:val>
                                        </p:tav>
                                        <p:tav tm="100000">
                                          <p:val>
                                            <p:strVal val="#ppt_h"/>
                                          </p:val>
                                        </p:tav>
                                      </p:tavLst>
                                    </p:anim>
                                    <p:animEffect transition="in" filter="fade">
                                      <p:cBhvr>
                                        <p:cTn id="23" dur="100"/>
                                        <p:tgtEl>
                                          <p:spTgt spid="24"/>
                                        </p:tgtEl>
                                      </p:cBhvr>
                                    </p:animEffect>
                                  </p:childTnLst>
                                </p:cTn>
                              </p:par>
                              <p:par>
                                <p:cTn id="24" presetID="6" presetClass="emph" presetSubtype="0" fill="hold" grpId="1" nodeType="withEffect">
                                  <p:stCondLst>
                                    <p:cond delay="100"/>
                                  </p:stCondLst>
                                  <p:childTnLst>
                                    <p:animScale>
                                      <p:cBhvr>
                                        <p:cTn id="25" dur="100" fill="hold"/>
                                        <p:tgtEl>
                                          <p:spTgt spid="24"/>
                                        </p:tgtEl>
                                      </p:cBhvr>
                                      <p:by x="110000" y="110000"/>
                                    </p:animScale>
                                  </p:childTnLst>
                                </p:cTn>
                              </p:par>
                              <p:par>
                                <p:cTn id="26" presetID="6" presetClass="emph" presetSubtype="0" fill="hold" grpId="2" nodeType="withEffect">
                                  <p:stCondLst>
                                    <p:cond delay="200"/>
                                  </p:stCondLst>
                                  <p:childTnLst>
                                    <p:animScale>
                                      <p:cBhvr>
                                        <p:cTn id="27" dur="200" fill="hold"/>
                                        <p:tgtEl>
                                          <p:spTgt spid="24"/>
                                        </p:tgtEl>
                                      </p:cBhvr>
                                      <p:by x="90000" y="90000"/>
                                    </p:animScale>
                                  </p:childTnLst>
                                </p:cTn>
                              </p:par>
                              <p:par>
                                <p:cTn id="28" presetID="6" presetClass="emph" presetSubtype="0" fill="hold" grpId="3" nodeType="withEffect">
                                  <p:stCondLst>
                                    <p:cond delay="400"/>
                                  </p:stCondLst>
                                  <p:childTnLst>
                                    <p:animScale>
                                      <p:cBhvr>
                                        <p:cTn id="29" dur="100" fill="hold"/>
                                        <p:tgtEl>
                                          <p:spTgt spid="24"/>
                                        </p:tgtEl>
                                      </p:cBhvr>
                                      <p:by x="105000" y="105000"/>
                                    </p:animScale>
                                  </p:childTnLst>
                                </p:cTn>
                              </p:par>
                              <p:par>
                                <p:cTn id="30" presetID="6" presetClass="emph" presetSubtype="0" fill="hold" grpId="4" nodeType="withEffect">
                                  <p:stCondLst>
                                    <p:cond delay="500"/>
                                  </p:stCondLst>
                                  <p:childTnLst>
                                    <p:animScale>
                                      <p:cBhvr>
                                        <p:cTn id="31" dur="200" fill="hold"/>
                                        <p:tgtEl>
                                          <p:spTgt spid="24"/>
                                        </p:tgtEl>
                                      </p:cBhvr>
                                      <p:by x="95000" y="95000"/>
                                    </p:animScale>
                                  </p:childTnLst>
                                </p:cTn>
                              </p:par>
                            </p:childTnLst>
                          </p:cTn>
                        </p:par>
                        <p:par>
                          <p:cTn id="32" fill="hold">
                            <p:stCondLst>
                              <p:cond delay="10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 fill="hold"/>
                                        <p:tgtEl>
                                          <p:spTgt spid="25"/>
                                        </p:tgtEl>
                                        <p:attrNameLst>
                                          <p:attrName>ppt_w</p:attrName>
                                        </p:attrNameLst>
                                      </p:cBhvr>
                                      <p:tavLst>
                                        <p:tav tm="0">
                                          <p:val>
                                            <p:fltVal val="0"/>
                                          </p:val>
                                        </p:tav>
                                        <p:tav tm="100000">
                                          <p:val>
                                            <p:strVal val="#ppt_w"/>
                                          </p:val>
                                        </p:tav>
                                      </p:tavLst>
                                    </p:anim>
                                    <p:anim calcmode="lin" valueType="num">
                                      <p:cBhvr>
                                        <p:cTn id="36" dur="100" fill="hold"/>
                                        <p:tgtEl>
                                          <p:spTgt spid="25"/>
                                        </p:tgtEl>
                                        <p:attrNameLst>
                                          <p:attrName>ppt_h</p:attrName>
                                        </p:attrNameLst>
                                      </p:cBhvr>
                                      <p:tavLst>
                                        <p:tav tm="0">
                                          <p:val>
                                            <p:fltVal val="0"/>
                                          </p:val>
                                        </p:tav>
                                        <p:tav tm="100000">
                                          <p:val>
                                            <p:strVal val="#ppt_h"/>
                                          </p:val>
                                        </p:tav>
                                      </p:tavLst>
                                    </p:anim>
                                    <p:animEffect transition="in" filter="fade">
                                      <p:cBhvr>
                                        <p:cTn id="37" dur="100"/>
                                        <p:tgtEl>
                                          <p:spTgt spid="25"/>
                                        </p:tgtEl>
                                      </p:cBhvr>
                                    </p:animEffect>
                                  </p:childTnLst>
                                </p:cTn>
                              </p:par>
                              <p:par>
                                <p:cTn id="38" presetID="6" presetClass="emph" presetSubtype="0" fill="hold" grpId="1" nodeType="withEffect">
                                  <p:stCondLst>
                                    <p:cond delay="100"/>
                                  </p:stCondLst>
                                  <p:childTnLst>
                                    <p:animScale>
                                      <p:cBhvr>
                                        <p:cTn id="39" dur="100" fill="hold"/>
                                        <p:tgtEl>
                                          <p:spTgt spid="25"/>
                                        </p:tgtEl>
                                      </p:cBhvr>
                                      <p:by x="110000" y="110000"/>
                                    </p:animScale>
                                  </p:childTnLst>
                                </p:cTn>
                              </p:par>
                              <p:par>
                                <p:cTn id="40" presetID="6" presetClass="emph" presetSubtype="0" fill="hold" grpId="2" nodeType="withEffect">
                                  <p:stCondLst>
                                    <p:cond delay="200"/>
                                  </p:stCondLst>
                                  <p:childTnLst>
                                    <p:animScale>
                                      <p:cBhvr>
                                        <p:cTn id="41" dur="200" fill="hold"/>
                                        <p:tgtEl>
                                          <p:spTgt spid="25"/>
                                        </p:tgtEl>
                                      </p:cBhvr>
                                      <p:by x="90000" y="90000"/>
                                    </p:animScale>
                                  </p:childTnLst>
                                </p:cTn>
                              </p:par>
                              <p:par>
                                <p:cTn id="42" presetID="6" presetClass="emph" presetSubtype="0" fill="hold" grpId="3" nodeType="withEffect">
                                  <p:stCondLst>
                                    <p:cond delay="400"/>
                                  </p:stCondLst>
                                  <p:childTnLst>
                                    <p:animScale>
                                      <p:cBhvr>
                                        <p:cTn id="43" dur="100" fill="hold"/>
                                        <p:tgtEl>
                                          <p:spTgt spid="25"/>
                                        </p:tgtEl>
                                      </p:cBhvr>
                                      <p:by x="105000" y="105000"/>
                                    </p:animScale>
                                  </p:childTnLst>
                                </p:cTn>
                              </p:par>
                              <p:par>
                                <p:cTn id="44" presetID="6" presetClass="emph" presetSubtype="0" fill="hold" grpId="4" nodeType="withEffect">
                                  <p:stCondLst>
                                    <p:cond delay="500"/>
                                  </p:stCondLst>
                                  <p:childTnLst>
                                    <p:animScale>
                                      <p:cBhvr>
                                        <p:cTn id="45" dur="200" fill="hold"/>
                                        <p:tgtEl>
                                          <p:spTgt spid="25"/>
                                        </p:tgtEl>
                                      </p:cBhvr>
                                      <p:by x="95000" y="95000"/>
                                    </p:animScale>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 fill="hold"/>
                                        <p:tgtEl>
                                          <p:spTgt spid="26"/>
                                        </p:tgtEl>
                                        <p:attrNameLst>
                                          <p:attrName>ppt_w</p:attrName>
                                        </p:attrNameLst>
                                      </p:cBhvr>
                                      <p:tavLst>
                                        <p:tav tm="0">
                                          <p:val>
                                            <p:fltVal val="0"/>
                                          </p:val>
                                        </p:tav>
                                        <p:tav tm="100000">
                                          <p:val>
                                            <p:strVal val="#ppt_w"/>
                                          </p:val>
                                        </p:tav>
                                      </p:tavLst>
                                    </p:anim>
                                    <p:anim calcmode="lin" valueType="num">
                                      <p:cBhvr>
                                        <p:cTn id="50" dur="100" fill="hold"/>
                                        <p:tgtEl>
                                          <p:spTgt spid="26"/>
                                        </p:tgtEl>
                                        <p:attrNameLst>
                                          <p:attrName>ppt_h</p:attrName>
                                        </p:attrNameLst>
                                      </p:cBhvr>
                                      <p:tavLst>
                                        <p:tav tm="0">
                                          <p:val>
                                            <p:fltVal val="0"/>
                                          </p:val>
                                        </p:tav>
                                        <p:tav tm="100000">
                                          <p:val>
                                            <p:strVal val="#ppt_h"/>
                                          </p:val>
                                        </p:tav>
                                      </p:tavLst>
                                    </p:anim>
                                    <p:animEffect transition="in" filter="fade">
                                      <p:cBhvr>
                                        <p:cTn id="51" dur="100"/>
                                        <p:tgtEl>
                                          <p:spTgt spid="26"/>
                                        </p:tgtEl>
                                      </p:cBhvr>
                                    </p:animEffect>
                                  </p:childTnLst>
                                </p:cTn>
                              </p:par>
                              <p:par>
                                <p:cTn id="52" presetID="6" presetClass="emph" presetSubtype="0" fill="hold" grpId="1" nodeType="withEffect">
                                  <p:stCondLst>
                                    <p:cond delay="100"/>
                                  </p:stCondLst>
                                  <p:childTnLst>
                                    <p:animScale>
                                      <p:cBhvr>
                                        <p:cTn id="53" dur="100" fill="hold"/>
                                        <p:tgtEl>
                                          <p:spTgt spid="26"/>
                                        </p:tgtEl>
                                      </p:cBhvr>
                                      <p:by x="110000" y="110000"/>
                                    </p:animScale>
                                  </p:childTnLst>
                                </p:cTn>
                              </p:par>
                              <p:par>
                                <p:cTn id="54" presetID="6" presetClass="emph" presetSubtype="0" fill="hold" grpId="2" nodeType="withEffect">
                                  <p:stCondLst>
                                    <p:cond delay="200"/>
                                  </p:stCondLst>
                                  <p:childTnLst>
                                    <p:animScale>
                                      <p:cBhvr>
                                        <p:cTn id="55" dur="200" fill="hold"/>
                                        <p:tgtEl>
                                          <p:spTgt spid="26"/>
                                        </p:tgtEl>
                                      </p:cBhvr>
                                      <p:by x="90000" y="90000"/>
                                    </p:animScale>
                                  </p:childTnLst>
                                </p:cTn>
                              </p:par>
                              <p:par>
                                <p:cTn id="56" presetID="6" presetClass="emph" presetSubtype="0" fill="hold" grpId="3" nodeType="withEffect">
                                  <p:stCondLst>
                                    <p:cond delay="400"/>
                                  </p:stCondLst>
                                  <p:childTnLst>
                                    <p:animScale>
                                      <p:cBhvr>
                                        <p:cTn id="57" dur="100" fill="hold"/>
                                        <p:tgtEl>
                                          <p:spTgt spid="26"/>
                                        </p:tgtEl>
                                      </p:cBhvr>
                                      <p:by x="105000" y="105000"/>
                                    </p:animScale>
                                  </p:childTnLst>
                                </p:cTn>
                              </p:par>
                              <p:par>
                                <p:cTn id="58" presetID="6" presetClass="emph" presetSubtype="0" fill="hold" grpId="4" nodeType="withEffect">
                                  <p:stCondLst>
                                    <p:cond delay="500"/>
                                  </p:stCondLst>
                                  <p:childTnLst>
                                    <p:animScale>
                                      <p:cBhvr>
                                        <p:cTn id="59" dur="200" fill="hold"/>
                                        <p:tgtEl>
                                          <p:spTgt spid="26"/>
                                        </p:tgtEl>
                                      </p:cBhvr>
                                      <p:by x="95000" y="95000"/>
                                    </p:animScale>
                                  </p:childTnLst>
                                </p:cTn>
                              </p:par>
                            </p:childTnLst>
                          </p:cTn>
                        </p:par>
                        <p:par>
                          <p:cTn id="60" fill="hold">
                            <p:stCondLst>
                              <p:cond delay="20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500"/>
                                        <p:tgtEl>
                                          <p:spTgt spid="2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randombar(horizontal)">
                                      <p:cBhvr>
                                        <p:cTn id="69" dur="500"/>
                                        <p:tgtEl>
                                          <p:spTgt spid="2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randombar(horizontal)">
                                      <p:cBhvr>
                                        <p:cTn id="72" dur="500"/>
                                        <p:tgtEl>
                                          <p:spTgt spid="30"/>
                                        </p:tgtEl>
                                      </p:cBhvr>
                                    </p:animEffect>
                                  </p:childTnLst>
                                </p:cTn>
                              </p:par>
                            </p:childTnLst>
                          </p:cTn>
                        </p:par>
                        <p:par>
                          <p:cTn id="73" fill="hold">
                            <p:stCondLst>
                              <p:cond delay="2500"/>
                            </p:stCondLst>
                            <p:childTnLst>
                              <p:par>
                                <p:cTn id="74" presetID="16" presetClass="entr" presetSubtype="37" fill="hold"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barn(outVertical)">
                                      <p:cBhvr>
                                        <p:cTn id="76" dur="500"/>
                                        <p:tgtEl>
                                          <p:spTgt spid="39"/>
                                        </p:tgtEl>
                                      </p:cBhvr>
                                    </p:animEffect>
                                  </p:childTnLst>
                                </p:cTn>
                              </p:par>
                              <p:par>
                                <p:cTn id="77" presetID="16" presetClass="entr" presetSubtype="37" fill="hold"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barn(outVertical)">
                                      <p:cBhvr>
                                        <p:cTn id="79" dur="500"/>
                                        <p:tgtEl>
                                          <p:spTgt spid="40"/>
                                        </p:tgtEl>
                                      </p:cBhvr>
                                    </p:animEffect>
                                  </p:childTnLst>
                                </p:cTn>
                              </p:par>
                              <p:par>
                                <p:cTn id="80" presetID="16" presetClass="entr" presetSubtype="37"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barn(outVertical)">
                                      <p:cBhvr>
                                        <p:cTn id="82" dur="500"/>
                                        <p:tgtEl>
                                          <p:spTgt spid="41"/>
                                        </p:tgtEl>
                                      </p:cBhvr>
                                    </p:animEffect>
                                  </p:childTnLst>
                                </p:cTn>
                              </p:par>
                              <p:par>
                                <p:cTn id="83" presetID="16" presetClass="entr" presetSubtype="37" fill="hold"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barn(outVertical)">
                                      <p:cBhvr>
                                        <p:cTn id="85" dur="500"/>
                                        <p:tgtEl>
                                          <p:spTgt spid="42"/>
                                        </p:tgtEl>
                                      </p:cBhvr>
                                    </p:animEffect>
                                  </p:childTnLst>
                                </p:cTn>
                              </p:par>
                            </p:childTnLst>
                          </p:cTn>
                        </p:par>
                        <p:par>
                          <p:cTn id="86" fill="hold">
                            <p:stCondLst>
                              <p:cond delay="3000"/>
                            </p:stCondLst>
                            <p:childTnLst>
                              <p:par>
                                <p:cTn id="87" presetID="42" presetClass="entr" presetSubtype="0"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500"/>
                                        <p:tgtEl>
                                          <p:spTgt spid="31"/>
                                        </p:tgtEl>
                                      </p:cBhvr>
                                    </p:animEffect>
                                    <p:anim calcmode="lin" valueType="num">
                                      <p:cBhvr>
                                        <p:cTn id="90" dur="500" fill="hold"/>
                                        <p:tgtEl>
                                          <p:spTgt spid="31"/>
                                        </p:tgtEl>
                                        <p:attrNameLst>
                                          <p:attrName>ppt_x</p:attrName>
                                        </p:attrNameLst>
                                      </p:cBhvr>
                                      <p:tavLst>
                                        <p:tav tm="0">
                                          <p:val>
                                            <p:strVal val="#ppt_x"/>
                                          </p:val>
                                        </p:tav>
                                        <p:tav tm="100000">
                                          <p:val>
                                            <p:strVal val="#ppt_x"/>
                                          </p:val>
                                        </p:tav>
                                      </p:tavLst>
                                    </p:anim>
                                    <p:anim calcmode="lin" valueType="num">
                                      <p:cBhvr>
                                        <p:cTn id="91" dur="500" fill="hold"/>
                                        <p:tgtEl>
                                          <p:spTgt spid="3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anim calcmode="lin" valueType="num">
                                      <p:cBhvr>
                                        <p:cTn id="95" dur="500" fill="hold"/>
                                        <p:tgtEl>
                                          <p:spTgt spid="32"/>
                                        </p:tgtEl>
                                        <p:attrNameLst>
                                          <p:attrName>ppt_x</p:attrName>
                                        </p:attrNameLst>
                                      </p:cBhvr>
                                      <p:tavLst>
                                        <p:tav tm="0">
                                          <p:val>
                                            <p:strVal val="#ppt_x"/>
                                          </p:val>
                                        </p:tav>
                                        <p:tav tm="100000">
                                          <p:val>
                                            <p:strVal val="#ppt_x"/>
                                          </p:val>
                                        </p:tav>
                                      </p:tavLst>
                                    </p:anim>
                                    <p:anim calcmode="lin" valueType="num">
                                      <p:cBhvr>
                                        <p:cTn id="96" dur="500" fill="hold"/>
                                        <p:tgtEl>
                                          <p:spTgt spid="3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anim calcmode="lin" valueType="num">
                                      <p:cBhvr>
                                        <p:cTn id="100" dur="500" fill="hold"/>
                                        <p:tgtEl>
                                          <p:spTgt spid="33"/>
                                        </p:tgtEl>
                                        <p:attrNameLst>
                                          <p:attrName>ppt_x</p:attrName>
                                        </p:attrNameLst>
                                      </p:cBhvr>
                                      <p:tavLst>
                                        <p:tav tm="0">
                                          <p:val>
                                            <p:strVal val="#ppt_x"/>
                                          </p:val>
                                        </p:tav>
                                        <p:tav tm="100000">
                                          <p:val>
                                            <p:strVal val="#ppt_x"/>
                                          </p:val>
                                        </p:tav>
                                      </p:tavLst>
                                    </p:anim>
                                    <p:anim calcmode="lin" valueType="num">
                                      <p:cBhvr>
                                        <p:cTn id="101" dur="500" fill="hold"/>
                                        <p:tgtEl>
                                          <p:spTgt spid="3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anim calcmode="lin" valueType="num">
                                      <p:cBhvr>
                                        <p:cTn id="105" dur="500" fill="hold"/>
                                        <p:tgtEl>
                                          <p:spTgt spid="34"/>
                                        </p:tgtEl>
                                        <p:attrNameLst>
                                          <p:attrName>ppt_x</p:attrName>
                                        </p:attrNameLst>
                                      </p:cBhvr>
                                      <p:tavLst>
                                        <p:tav tm="0">
                                          <p:val>
                                            <p:strVal val="#ppt_x"/>
                                          </p:val>
                                        </p:tav>
                                        <p:tav tm="100000">
                                          <p:val>
                                            <p:strVal val="#ppt_x"/>
                                          </p:val>
                                        </p:tav>
                                      </p:tavLst>
                                    </p:anim>
                                    <p:anim calcmode="lin" valueType="num">
                                      <p:cBhvr>
                                        <p:cTn id="106" dur="500" fill="hold"/>
                                        <p:tgtEl>
                                          <p:spTgt spid="34"/>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fade">
                                      <p:cBhvr>
                                        <p:cTn id="109" dur="500"/>
                                        <p:tgtEl>
                                          <p:spTgt spid="38"/>
                                        </p:tgtEl>
                                      </p:cBhvr>
                                    </p:animEffect>
                                    <p:anim calcmode="lin" valueType="num">
                                      <p:cBhvr>
                                        <p:cTn id="110" dur="500" fill="hold"/>
                                        <p:tgtEl>
                                          <p:spTgt spid="38"/>
                                        </p:tgtEl>
                                        <p:attrNameLst>
                                          <p:attrName>ppt_x</p:attrName>
                                        </p:attrNameLst>
                                      </p:cBhvr>
                                      <p:tavLst>
                                        <p:tav tm="0">
                                          <p:val>
                                            <p:strVal val="#ppt_x"/>
                                          </p:val>
                                        </p:tav>
                                        <p:tav tm="100000">
                                          <p:val>
                                            <p:strVal val="#ppt_x"/>
                                          </p:val>
                                        </p:tav>
                                      </p:tavLst>
                                    </p:anim>
                                    <p:anim calcmode="lin" valueType="num">
                                      <p:cBhvr>
                                        <p:cTn id="111" dur="500" fill="hold"/>
                                        <p:tgtEl>
                                          <p:spTgt spid="38"/>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anim calcmode="lin" valueType="num">
                                      <p:cBhvr>
                                        <p:cTn id="115" dur="500" fill="hold"/>
                                        <p:tgtEl>
                                          <p:spTgt spid="37"/>
                                        </p:tgtEl>
                                        <p:attrNameLst>
                                          <p:attrName>ppt_x</p:attrName>
                                        </p:attrNameLst>
                                      </p:cBhvr>
                                      <p:tavLst>
                                        <p:tav tm="0">
                                          <p:val>
                                            <p:strVal val="#ppt_x"/>
                                          </p:val>
                                        </p:tav>
                                        <p:tav tm="100000">
                                          <p:val>
                                            <p:strVal val="#ppt_x"/>
                                          </p:val>
                                        </p:tav>
                                      </p:tavLst>
                                    </p:anim>
                                    <p:anim calcmode="lin" valueType="num">
                                      <p:cBhvr>
                                        <p:cTn id="116" dur="500" fill="hold"/>
                                        <p:tgtEl>
                                          <p:spTgt spid="37"/>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500"/>
                                        <p:tgtEl>
                                          <p:spTgt spid="36"/>
                                        </p:tgtEl>
                                      </p:cBhvr>
                                    </p:animEffect>
                                    <p:anim calcmode="lin" valueType="num">
                                      <p:cBhvr>
                                        <p:cTn id="120" dur="500" fill="hold"/>
                                        <p:tgtEl>
                                          <p:spTgt spid="36"/>
                                        </p:tgtEl>
                                        <p:attrNameLst>
                                          <p:attrName>ppt_x</p:attrName>
                                        </p:attrNameLst>
                                      </p:cBhvr>
                                      <p:tavLst>
                                        <p:tav tm="0">
                                          <p:val>
                                            <p:strVal val="#ppt_x"/>
                                          </p:val>
                                        </p:tav>
                                        <p:tav tm="100000">
                                          <p:val>
                                            <p:strVal val="#ppt_x"/>
                                          </p:val>
                                        </p:tav>
                                      </p:tavLst>
                                    </p:anim>
                                    <p:anim calcmode="lin" valueType="num">
                                      <p:cBhvr>
                                        <p:cTn id="121" dur="500" fill="hold"/>
                                        <p:tgtEl>
                                          <p:spTgt spid="3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fade">
                                      <p:cBhvr>
                                        <p:cTn id="124" dur="500"/>
                                        <p:tgtEl>
                                          <p:spTgt spid="35"/>
                                        </p:tgtEl>
                                      </p:cBhvr>
                                    </p:animEffect>
                                    <p:anim calcmode="lin" valueType="num">
                                      <p:cBhvr>
                                        <p:cTn id="125" dur="500" fill="hold"/>
                                        <p:tgtEl>
                                          <p:spTgt spid="35"/>
                                        </p:tgtEl>
                                        <p:attrNameLst>
                                          <p:attrName>ppt_x</p:attrName>
                                        </p:attrNameLst>
                                      </p:cBhvr>
                                      <p:tavLst>
                                        <p:tav tm="0">
                                          <p:val>
                                            <p:strVal val="#ppt_x"/>
                                          </p:val>
                                        </p:tav>
                                        <p:tav tm="100000">
                                          <p:val>
                                            <p:strVal val="#ppt_x"/>
                                          </p:val>
                                        </p:tav>
                                      </p:tavLst>
                                    </p:anim>
                                    <p:anim calcmode="lin" valueType="num">
                                      <p:cBhvr>
                                        <p:cTn id="126"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Graphic spid="23" grpId="1">
        <p:bldAsOne/>
      </p:bldGraphic>
      <p:bldGraphic spid="23" grpId="2">
        <p:bldAsOne/>
      </p:bldGraphic>
      <p:bldGraphic spid="23" grpId="3">
        <p:bldAsOne/>
      </p:bldGraphic>
      <p:bldGraphic spid="23" grpId="4">
        <p:bldAsOne/>
      </p:bldGraphic>
      <p:bldGraphic spid="24" grpId="0">
        <p:bldAsOne/>
      </p:bldGraphic>
      <p:bldGraphic spid="24" grpId="1">
        <p:bldAsOne/>
      </p:bldGraphic>
      <p:bldGraphic spid="24" grpId="2">
        <p:bldAsOne/>
      </p:bldGraphic>
      <p:bldGraphic spid="24" grpId="3">
        <p:bldAsOne/>
      </p:bldGraphic>
      <p:bldGraphic spid="24" grpId="4">
        <p:bldAsOne/>
      </p:bldGraphic>
      <p:bldGraphic spid="25" grpId="0">
        <p:bldAsOne/>
      </p:bldGraphic>
      <p:bldGraphic spid="25" grpId="1">
        <p:bldAsOne/>
      </p:bldGraphic>
      <p:bldGraphic spid="25" grpId="2">
        <p:bldAsOne/>
      </p:bldGraphic>
      <p:bldGraphic spid="25" grpId="3">
        <p:bldAsOne/>
      </p:bldGraphic>
      <p:bldGraphic spid="25" grpId="4">
        <p:bldAsOne/>
      </p:bldGraphic>
      <p:bldGraphic spid="26" grpId="0">
        <p:bldAsOne/>
      </p:bldGraphic>
      <p:bldGraphic spid="26" grpId="1">
        <p:bldAsOne/>
      </p:bldGraphic>
      <p:bldGraphic spid="26" grpId="2">
        <p:bldAsOne/>
      </p:bldGraphic>
      <p:bldGraphic spid="26" grpId="3">
        <p:bldAsOne/>
      </p:bldGraphic>
      <p:bldGraphic spid="26" grpId="4">
        <p:bldAsOne/>
      </p:bldGraphic>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81335" y="1894838"/>
            <a:ext cx="2742543" cy="3673084"/>
            <a:chOff x="486495" y="1440651"/>
            <a:chExt cx="2057175" cy="2754813"/>
          </a:xfrm>
        </p:grpSpPr>
        <p:sp>
          <p:nvSpPr>
            <p:cNvPr id="15" name="圆角矩形 14"/>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flipH="1" flipV="1">
            <a:off x="2228583" y="225084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19" name="Content Placeholder 2"/>
          <p:cNvSpPr txBox="1"/>
          <p:nvPr/>
        </p:nvSpPr>
        <p:spPr bwMode="auto">
          <a:xfrm>
            <a:off x="1623343" y="3712688"/>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0" name="组合 19"/>
          <p:cNvGrpSpPr/>
          <p:nvPr/>
        </p:nvGrpSpPr>
        <p:grpSpPr>
          <a:xfrm>
            <a:off x="4484769" y="1894838"/>
            <a:ext cx="2742543" cy="3673084"/>
            <a:chOff x="486495" y="1440651"/>
            <a:chExt cx="2057175" cy="2754813"/>
          </a:xfrm>
        </p:grpSpPr>
        <p:sp>
          <p:nvSpPr>
            <p:cNvPr id="21" name="圆角矩形 20"/>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flipH="1" flipV="1">
            <a:off x="5232017" y="225084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24" name="Content Placeholder 2"/>
          <p:cNvSpPr txBox="1"/>
          <p:nvPr/>
        </p:nvSpPr>
        <p:spPr bwMode="auto">
          <a:xfrm>
            <a:off x="4626777" y="3712688"/>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grpSp>
        <p:nvGrpSpPr>
          <p:cNvPr id="25" name="组合 24"/>
          <p:cNvGrpSpPr/>
          <p:nvPr/>
        </p:nvGrpSpPr>
        <p:grpSpPr>
          <a:xfrm>
            <a:off x="7451852" y="1912509"/>
            <a:ext cx="2742543" cy="3673084"/>
            <a:chOff x="486495" y="1440651"/>
            <a:chExt cx="2057175" cy="2754813"/>
          </a:xfrm>
        </p:grpSpPr>
        <p:sp>
          <p:nvSpPr>
            <p:cNvPr id="26" name="圆角矩形 25"/>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flipH="1" flipV="1">
            <a:off x="8199100" y="2268513"/>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32" name="Content Placeholder 2"/>
          <p:cNvSpPr txBox="1"/>
          <p:nvPr/>
        </p:nvSpPr>
        <p:spPr bwMode="auto">
          <a:xfrm>
            <a:off x="7593860" y="3730359"/>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44" name="Freeform 97"/>
          <p:cNvSpPr>
            <a:spLocks noChangeArrowheads="1"/>
          </p:cNvSpPr>
          <p:nvPr/>
        </p:nvSpPr>
        <p:spPr bwMode="auto">
          <a:xfrm>
            <a:off x="2583753" y="2651902"/>
            <a:ext cx="503857" cy="431439"/>
          </a:xfrm>
          <a:custGeom>
            <a:avLst/>
            <a:gdLst>
              <a:gd name="T0" fmla="*/ 275829 w 497"/>
              <a:gd name="T1" fmla="*/ 277437 h 426"/>
              <a:gd name="T2" fmla="*/ 275829 w 497"/>
              <a:gd name="T3" fmla="*/ 277437 h 426"/>
              <a:gd name="T4" fmla="*/ 328597 w 497"/>
              <a:gd name="T5" fmla="*/ 277437 h 426"/>
              <a:gd name="T6" fmla="*/ 328597 w 497"/>
              <a:gd name="T7" fmla="*/ 330282 h 426"/>
              <a:gd name="T8" fmla="*/ 594832 w 497"/>
              <a:gd name="T9" fmla="*/ 330282 h 426"/>
              <a:gd name="T10" fmla="*/ 584038 w 497"/>
              <a:gd name="T11" fmla="*/ 159736 h 426"/>
              <a:gd name="T12" fmla="*/ 531271 w 497"/>
              <a:gd name="T13" fmla="*/ 96082 h 426"/>
              <a:gd name="T14" fmla="*/ 435330 w 497"/>
              <a:gd name="T15" fmla="*/ 96082 h 426"/>
              <a:gd name="T16" fmla="*/ 404150 w 497"/>
              <a:gd name="T17" fmla="*/ 32428 h 426"/>
              <a:gd name="T18" fmla="*/ 359777 w 497"/>
              <a:gd name="T19" fmla="*/ 0 h 426"/>
              <a:gd name="T20" fmla="*/ 232656 w 497"/>
              <a:gd name="T21" fmla="*/ 0 h 426"/>
              <a:gd name="T22" fmla="*/ 201475 w 497"/>
              <a:gd name="T23" fmla="*/ 32428 h 426"/>
              <a:gd name="T24" fmla="*/ 159501 w 497"/>
              <a:gd name="T25" fmla="*/ 96082 h 426"/>
              <a:gd name="T26" fmla="*/ 63561 w 497"/>
              <a:gd name="T27" fmla="*/ 96082 h 426"/>
              <a:gd name="T28" fmla="*/ 10793 w 497"/>
              <a:gd name="T29" fmla="*/ 159736 h 426"/>
              <a:gd name="T30" fmla="*/ 0 w 497"/>
              <a:gd name="T31" fmla="*/ 330282 h 426"/>
              <a:gd name="T32" fmla="*/ 275829 w 497"/>
              <a:gd name="T33" fmla="*/ 330282 h 426"/>
              <a:gd name="T34" fmla="*/ 275829 w 497"/>
              <a:gd name="T35" fmla="*/ 277437 h 426"/>
              <a:gd name="T36" fmla="*/ 223062 w 497"/>
              <a:gd name="T37" fmla="*/ 63654 h 426"/>
              <a:gd name="T38" fmla="*/ 223062 w 497"/>
              <a:gd name="T39" fmla="*/ 63654 h 426"/>
              <a:gd name="T40" fmla="*/ 254243 w 497"/>
              <a:gd name="T41" fmla="*/ 43237 h 426"/>
              <a:gd name="T42" fmla="*/ 340589 w 497"/>
              <a:gd name="T43" fmla="*/ 43237 h 426"/>
              <a:gd name="T44" fmla="*/ 370571 w 497"/>
              <a:gd name="T45" fmla="*/ 63654 h 426"/>
              <a:gd name="T46" fmla="*/ 382563 w 497"/>
              <a:gd name="T47" fmla="*/ 96082 h 426"/>
              <a:gd name="T48" fmla="*/ 212269 w 497"/>
              <a:gd name="T49" fmla="*/ 96082 h 426"/>
              <a:gd name="T50" fmla="*/ 223062 w 497"/>
              <a:gd name="T51" fmla="*/ 63654 h 426"/>
              <a:gd name="T52" fmla="*/ 328597 w 497"/>
              <a:gd name="T53" fmla="*/ 426364 h 426"/>
              <a:gd name="T54" fmla="*/ 328597 w 497"/>
              <a:gd name="T55" fmla="*/ 426364 h 426"/>
              <a:gd name="T56" fmla="*/ 275829 w 497"/>
              <a:gd name="T57" fmla="*/ 426364 h 426"/>
              <a:gd name="T58" fmla="*/ 275829 w 497"/>
              <a:gd name="T59" fmla="*/ 362710 h 426"/>
              <a:gd name="T60" fmla="*/ 10793 w 497"/>
              <a:gd name="T61" fmla="*/ 362710 h 426"/>
              <a:gd name="T62" fmla="*/ 20387 w 497"/>
              <a:gd name="T63" fmla="*/ 457591 h 426"/>
              <a:gd name="T64" fmla="*/ 74354 w 497"/>
              <a:gd name="T65" fmla="*/ 510436 h 426"/>
              <a:gd name="T66" fmla="*/ 520478 w 497"/>
              <a:gd name="T67" fmla="*/ 510436 h 426"/>
              <a:gd name="T68" fmla="*/ 573245 w 497"/>
              <a:gd name="T69" fmla="*/ 457591 h 426"/>
              <a:gd name="T70" fmla="*/ 584038 w 497"/>
              <a:gd name="T71" fmla="*/ 362710 h 426"/>
              <a:gd name="T72" fmla="*/ 328597 w 497"/>
              <a:gd name="T73" fmla="*/ 362710 h 426"/>
              <a:gd name="T74" fmla="*/ 328597 w 497"/>
              <a:gd name="T75" fmla="*/ 426364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1"/>
          </a:solidFill>
          <a:ln>
            <a:noFill/>
          </a:ln>
          <a:effectLst>
            <a:innerShdw blurRad="114300">
              <a:prstClr val="black"/>
            </a:innerShdw>
          </a:effectLst>
        </p:spPr>
        <p:txBody>
          <a:bodyPr wrap="none" lIns="45715" tIns="22858" rIns="45715" bIns="22858" anchor="ctr"/>
          <a:lstStyle/>
          <a:p>
            <a:pPr>
              <a:defRPr/>
            </a:pPr>
            <a:endParaRPr lang="zh-CN" altLang="en-US"/>
          </a:p>
        </p:txBody>
      </p:sp>
      <p:sp>
        <p:nvSpPr>
          <p:cNvPr id="45" name="AutoShape 69"/>
          <p:cNvSpPr/>
          <p:nvPr/>
        </p:nvSpPr>
        <p:spPr bwMode="auto">
          <a:xfrm>
            <a:off x="5631678" y="2607758"/>
            <a:ext cx="536162" cy="534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accent2"/>
          </a:solidFill>
          <a:ln>
            <a:noFill/>
          </a:ln>
          <a:effectLst>
            <a:innerShdw blurRad="114300">
              <a:prstClr val="black"/>
            </a:innerShdw>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48" name="AutoShape 73"/>
          <p:cNvSpPr/>
          <p:nvPr/>
        </p:nvSpPr>
        <p:spPr bwMode="auto">
          <a:xfrm>
            <a:off x="8656192" y="2620202"/>
            <a:ext cx="554616" cy="556331"/>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accent3"/>
          </a:solidFill>
          <a:ln>
            <a:noFill/>
          </a:ln>
          <a:effectLst>
            <a:innerShdw blurRad="114300">
              <a:prstClr val="black"/>
            </a:innerShdw>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8"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33" name="文本框 32"/>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par>
                          <p:cTn id="40" fill="hold">
                            <p:stCondLst>
                              <p:cond delay="4000"/>
                            </p:stCondLst>
                            <p:childTnLst>
                              <p:par>
                                <p:cTn id="41" presetID="16" presetClass="entr" presetSubtype="2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5500"/>
                            </p:stCondLst>
                            <p:childTnLst>
                              <p:par>
                                <p:cTn id="55" presetID="16" presetClass="entr" presetSubtype="2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arn(inVertical)">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9" grpId="0"/>
      <p:bldP spid="23" grpId="0" animBg="1"/>
      <p:bldP spid="24" grpId="0"/>
      <p:bldP spid="30" grpId="0" animBg="1"/>
      <p:bldP spid="32" grpId="0"/>
      <p:bldP spid="44" grpId="0" animBg="1"/>
      <p:bldP spid="45" grpId="0" animBg="1"/>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22"/>
          <p:cNvSpPr txBox="1"/>
          <p:nvPr/>
        </p:nvSpPr>
        <p:spPr>
          <a:xfrm>
            <a:off x="3024060" y="946662"/>
            <a:ext cx="6143883" cy="615553"/>
          </a:xfrm>
          <a:prstGeom prst="rect">
            <a:avLst/>
          </a:prstGeom>
          <a:noFill/>
        </p:spPr>
        <p:txBody>
          <a:bodyPr wrap="square" lIns="121908" tIns="60954" rIns="121908" bIns="60954" rtlCol="0">
            <a:spAutoFit/>
          </a:bodyPr>
          <a:lstStyle/>
          <a:p>
            <a:pPr algn="ctr"/>
            <a:r>
              <a:rPr lang="zh-CN" altLang="en-US" sz="3200" b="1" dirty="0">
                <a:latin typeface="微软雅黑" panose="020B0503020204020204" pitchFamily="34" charset="-122"/>
                <a:ea typeface="微软雅黑" panose="020B0503020204020204" pitchFamily="34" charset="-122"/>
              </a:rPr>
              <a:t>与去年相比</a:t>
            </a:r>
          </a:p>
        </p:txBody>
      </p:sp>
      <p:sp>
        <p:nvSpPr>
          <p:cNvPr id="69" name="圆角矩形 68"/>
          <p:cNvSpPr/>
          <p:nvPr/>
        </p:nvSpPr>
        <p:spPr>
          <a:xfrm>
            <a:off x="2843782" y="2483108"/>
            <a:ext cx="6690216"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0" name="TextBox 19"/>
          <p:cNvSpPr txBox="1"/>
          <p:nvPr/>
        </p:nvSpPr>
        <p:spPr>
          <a:xfrm>
            <a:off x="2138855" y="1801283"/>
            <a:ext cx="3051841" cy="543214"/>
          </a:xfrm>
          <a:prstGeom prst="rect">
            <a:avLst/>
          </a:prstGeom>
          <a:noFill/>
        </p:spPr>
        <p:txBody>
          <a:bodyPr wrap="square" lIns="121908" tIns="60954" rIns="121908" bIns="60954" rtlCol="0">
            <a:spAutoFit/>
          </a:bodyPr>
          <a:lstStyle/>
          <a:p>
            <a:pPr>
              <a:lnSpc>
                <a:spcPct val="130000"/>
              </a:lnSpc>
            </a:pPr>
            <a:r>
              <a:rPr lang="en-US" altLang="zh-CN" sz="2100" dirty="0">
                <a:latin typeface="微软雅黑" panose="020B0503020204020204" pitchFamily="34" charset="-122"/>
                <a:ea typeface="微软雅黑" panose="020B0503020204020204" pitchFamily="34" charset="-122"/>
              </a:rPr>
              <a:t>2016</a:t>
            </a:r>
            <a:r>
              <a:rPr lang="zh-CN" altLang="en-US" sz="2100" dirty="0">
                <a:latin typeface="微软雅黑" panose="020B0503020204020204" pitchFamily="34" charset="-122"/>
                <a:ea typeface="微软雅黑" panose="020B0503020204020204" pitchFamily="34" charset="-122"/>
              </a:rPr>
              <a:t>年任务完成情况</a:t>
            </a:r>
          </a:p>
        </p:txBody>
      </p:sp>
      <p:sp>
        <p:nvSpPr>
          <p:cNvPr id="71" name="TextBox 20"/>
          <p:cNvSpPr txBox="1"/>
          <p:nvPr/>
        </p:nvSpPr>
        <p:spPr>
          <a:xfrm>
            <a:off x="7259367" y="1801283"/>
            <a:ext cx="3051841" cy="543214"/>
          </a:xfrm>
          <a:prstGeom prst="rect">
            <a:avLst/>
          </a:prstGeom>
          <a:noFill/>
        </p:spPr>
        <p:txBody>
          <a:bodyPr wrap="square" lIns="121908" tIns="60954" rIns="121908" bIns="60954" rtlCol="0">
            <a:spAutoFit/>
          </a:bodyPr>
          <a:lstStyle/>
          <a:p>
            <a:pPr>
              <a:lnSpc>
                <a:spcPct val="130000"/>
              </a:lnSpc>
            </a:pPr>
            <a:r>
              <a:rPr lang="en-US" altLang="zh-CN" sz="2100" dirty="0">
                <a:latin typeface="微软雅黑" panose="020B0503020204020204" pitchFamily="34" charset="-122"/>
                <a:ea typeface="微软雅黑" panose="020B0503020204020204" pitchFamily="34" charset="-122"/>
              </a:rPr>
              <a:t>2017</a:t>
            </a:r>
            <a:r>
              <a:rPr lang="zh-CN" altLang="en-US" sz="2100" dirty="0">
                <a:latin typeface="微软雅黑" panose="020B0503020204020204" pitchFamily="34" charset="-122"/>
                <a:ea typeface="微软雅黑" panose="020B0503020204020204" pitchFamily="34" charset="-122"/>
              </a:rPr>
              <a:t>年任务完成情况</a:t>
            </a:r>
          </a:p>
        </p:txBody>
      </p:sp>
      <p:grpSp>
        <p:nvGrpSpPr>
          <p:cNvPr id="72" name="组合 71"/>
          <p:cNvGrpSpPr/>
          <p:nvPr/>
        </p:nvGrpSpPr>
        <p:grpSpPr>
          <a:xfrm>
            <a:off x="5190695" y="2466862"/>
            <a:ext cx="1926731" cy="584449"/>
            <a:chOff x="5162989" y="2466859"/>
            <a:chExt cx="1926981" cy="584449"/>
          </a:xfrm>
        </p:grpSpPr>
        <p:grpSp>
          <p:nvGrpSpPr>
            <p:cNvPr id="73" name="组合 72"/>
            <p:cNvGrpSpPr/>
            <p:nvPr/>
          </p:nvGrpSpPr>
          <p:grpSpPr>
            <a:xfrm>
              <a:off x="5162989" y="2466859"/>
              <a:ext cx="1926981" cy="584449"/>
              <a:chOff x="4143851" y="532568"/>
              <a:chExt cx="4142700" cy="584449"/>
            </a:xfrm>
          </p:grpSpPr>
          <p:sp>
            <p:nvSpPr>
              <p:cNvPr id="75" name="圆角矩形 7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4" name="TextBox 25"/>
            <p:cNvSpPr txBox="1"/>
            <p:nvPr/>
          </p:nvSpPr>
          <p:spPr>
            <a:xfrm>
              <a:off x="5375920" y="2522994"/>
              <a:ext cx="1561909" cy="492443"/>
            </a:xfrm>
            <a:prstGeom prst="rect">
              <a:avLst/>
            </a:prstGeom>
            <a:noFill/>
          </p:spPr>
          <p:txBody>
            <a:bodyPr wrap="square" rtlCol="0">
              <a:spAutoFit/>
            </a:bodyPr>
            <a:lstStyle/>
            <a:p>
              <a:pPr algn="ct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完成率</a:t>
              </a:r>
            </a:p>
          </p:txBody>
        </p:sp>
      </p:grpSp>
      <p:sp>
        <p:nvSpPr>
          <p:cNvPr id="77" name="TextBox 26"/>
          <p:cNvSpPr txBox="1"/>
          <p:nvPr/>
        </p:nvSpPr>
        <p:spPr>
          <a:xfrm>
            <a:off x="3459634" y="2522995"/>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80%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8" name="TextBox 27"/>
          <p:cNvSpPr txBox="1"/>
          <p:nvPr/>
        </p:nvSpPr>
        <p:spPr>
          <a:xfrm>
            <a:off x="7259364" y="2522995"/>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95%</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2272521" y="3228336"/>
            <a:ext cx="8335394"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a:off x="5190695" y="3212090"/>
            <a:ext cx="1926731" cy="584449"/>
            <a:chOff x="5162989" y="3212087"/>
            <a:chExt cx="1926981" cy="584449"/>
          </a:xfrm>
        </p:grpSpPr>
        <p:grpSp>
          <p:nvGrpSpPr>
            <p:cNvPr id="81" name="组合 80"/>
            <p:cNvGrpSpPr/>
            <p:nvPr/>
          </p:nvGrpSpPr>
          <p:grpSpPr>
            <a:xfrm>
              <a:off x="5162989" y="3212087"/>
              <a:ext cx="1926981" cy="584449"/>
              <a:chOff x="4143851" y="532568"/>
              <a:chExt cx="4142700" cy="584449"/>
            </a:xfrm>
          </p:grpSpPr>
          <p:sp>
            <p:nvSpPr>
              <p:cNvPr id="83" name="圆角矩形 82"/>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2" name="TextBox 36"/>
            <p:cNvSpPr txBox="1"/>
            <p:nvPr/>
          </p:nvSpPr>
          <p:spPr>
            <a:xfrm>
              <a:off x="5375920" y="3268222"/>
              <a:ext cx="1561909" cy="492443"/>
            </a:xfrm>
            <a:prstGeom prst="rect">
              <a:avLst/>
            </a:prstGeom>
            <a:noFill/>
          </p:spPr>
          <p:txBody>
            <a:bodyPr wrap="square" rtlCol="0">
              <a:spAutoFit/>
            </a:bodyPr>
            <a:lstStyle/>
            <a:p>
              <a:pPr algn="ctr">
                <a:lnSpc>
                  <a:spcPct val="130000"/>
                </a:lnSpc>
              </a:pPr>
              <a:r>
                <a:rPr lang="zh-CN" altLang="en-US" sz="2000" b="1" dirty="0">
                  <a:solidFill>
                    <a:schemeClr val="accent2"/>
                  </a:solidFill>
                  <a:latin typeface="微软雅黑" panose="020B0503020204020204" pitchFamily="34" charset="-122"/>
                  <a:ea typeface="微软雅黑" panose="020B0503020204020204" pitchFamily="34" charset="-122"/>
                </a:rPr>
                <a:t>销售额</a:t>
              </a:r>
            </a:p>
          </p:txBody>
        </p:sp>
      </p:grpSp>
      <p:sp>
        <p:nvSpPr>
          <p:cNvPr id="85" name="TextBox 39"/>
          <p:cNvSpPr txBox="1"/>
          <p:nvPr/>
        </p:nvSpPr>
        <p:spPr>
          <a:xfrm>
            <a:off x="3459634" y="3268223"/>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4000</a:t>
            </a:r>
            <a:r>
              <a:rPr lang="zh-CN" altLang="en-US" sz="2000" dirty="0">
                <a:solidFill>
                  <a:schemeClr val="bg1"/>
                </a:solidFill>
                <a:latin typeface="微软雅黑" panose="020B0503020204020204" pitchFamily="34" charset="-122"/>
                <a:ea typeface="微软雅黑" panose="020B0503020204020204" pitchFamily="34" charset="-122"/>
              </a:rPr>
              <a:t>万</a:t>
            </a:r>
          </a:p>
        </p:txBody>
      </p:sp>
      <p:sp>
        <p:nvSpPr>
          <p:cNvPr id="86" name="TextBox 40"/>
          <p:cNvSpPr txBox="1"/>
          <p:nvPr/>
        </p:nvSpPr>
        <p:spPr>
          <a:xfrm>
            <a:off x="7259364" y="3268223"/>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5700</a:t>
            </a:r>
            <a:r>
              <a:rPr lang="zh-CN" altLang="en-US" sz="2000" dirty="0">
                <a:solidFill>
                  <a:schemeClr val="bg1"/>
                </a:solidFill>
                <a:latin typeface="微软雅黑" panose="020B0503020204020204" pitchFamily="34" charset="-122"/>
                <a:ea typeface="微软雅黑" panose="020B0503020204020204" pitchFamily="34" charset="-122"/>
              </a:rPr>
              <a:t>万</a:t>
            </a:r>
          </a:p>
        </p:txBody>
      </p:sp>
      <p:sp>
        <p:nvSpPr>
          <p:cNvPr id="87" name="圆角矩形 86"/>
          <p:cNvSpPr/>
          <p:nvPr/>
        </p:nvSpPr>
        <p:spPr>
          <a:xfrm>
            <a:off x="3163056" y="3974351"/>
            <a:ext cx="6864364"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5190695" y="3958103"/>
            <a:ext cx="1926731" cy="584449"/>
            <a:chOff x="5162989" y="3958101"/>
            <a:chExt cx="1926981" cy="584449"/>
          </a:xfrm>
        </p:grpSpPr>
        <p:grpSp>
          <p:nvGrpSpPr>
            <p:cNvPr id="89" name="组合 88"/>
            <p:cNvGrpSpPr/>
            <p:nvPr/>
          </p:nvGrpSpPr>
          <p:grpSpPr>
            <a:xfrm>
              <a:off x="5162989" y="3958101"/>
              <a:ext cx="1926981" cy="584449"/>
              <a:chOff x="4143851" y="532568"/>
              <a:chExt cx="4142700" cy="584449"/>
            </a:xfrm>
          </p:grpSpPr>
          <p:sp>
            <p:nvSpPr>
              <p:cNvPr id="91" name="圆角矩形 9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90" name="TextBox 45"/>
            <p:cNvSpPr txBox="1"/>
            <p:nvPr/>
          </p:nvSpPr>
          <p:spPr>
            <a:xfrm>
              <a:off x="5375920" y="4014236"/>
              <a:ext cx="1561909" cy="492443"/>
            </a:xfrm>
            <a:prstGeom prst="rect">
              <a:avLst/>
            </a:prstGeom>
            <a:noFill/>
          </p:spPr>
          <p:txBody>
            <a:bodyPr wrap="square" rtlCol="0">
              <a:spAutoFit/>
            </a:bodyPr>
            <a:lstStyle/>
            <a:p>
              <a:pPr algn="ctr">
                <a:lnSpc>
                  <a:spcPct val="130000"/>
                </a:lnSpc>
              </a:pPr>
              <a:r>
                <a:rPr lang="zh-CN" altLang="en-US" sz="2000" b="1" dirty="0">
                  <a:solidFill>
                    <a:schemeClr val="accent3"/>
                  </a:solidFill>
                  <a:latin typeface="微软雅黑" panose="020B0503020204020204" pitchFamily="34" charset="-122"/>
                  <a:ea typeface="微软雅黑" panose="020B0503020204020204" pitchFamily="34" charset="-122"/>
                </a:rPr>
                <a:t>回款</a:t>
              </a:r>
            </a:p>
          </p:txBody>
        </p:sp>
      </p:grpSp>
      <p:sp>
        <p:nvSpPr>
          <p:cNvPr id="93" name="TextBox 46"/>
          <p:cNvSpPr txBox="1"/>
          <p:nvPr/>
        </p:nvSpPr>
        <p:spPr>
          <a:xfrm>
            <a:off x="3459634" y="4014238"/>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2500</a:t>
            </a:r>
            <a:r>
              <a:rPr lang="zh-CN" altLang="en-US" sz="2000" dirty="0">
                <a:solidFill>
                  <a:schemeClr val="bg1"/>
                </a:solidFill>
                <a:latin typeface="微软雅黑" panose="020B0503020204020204" pitchFamily="34" charset="-122"/>
                <a:ea typeface="微软雅黑" panose="020B0503020204020204" pitchFamily="34" charset="-122"/>
              </a:rPr>
              <a:t>万</a:t>
            </a:r>
          </a:p>
        </p:txBody>
      </p:sp>
      <p:sp>
        <p:nvSpPr>
          <p:cNvPr id="94" name="TextBox 47"/>
          <p:cNvSpPr txBox="1"/>
          <p:nvPr/>
        </p:nvSpPr>
        <p:spPr>
          <a:xfrm>
            <a:off x="7259364" y="4014238"/>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4600</a:t>
            </a:r>
            <a:r>
              <a:rPr lang="zh-CN" altLang="en-US" sz="2000" dirty="0">
                <a:solidFill>
                  <a:schemeClr val="bg1"/>
                </a:solidFill>
                <a:latin typeface="微软雅黑" panose="020B0503020204020204" pitchFamily="34" charset="-122"/>
                <a:ea typeface="微软雅黑" panose="020B0503020204020204" pitchFamily="34" charset="-122"/>
              </a:rPr>
              <a:t>万</a:t>
            </a:r>
          </a:p>
        </p:txBody>
      </p:sp>
      <p:sp>
        <p:nvSpPr>
          <p:cNvPr id="95" name="圆角矩形 94"/>
          <p:cNvSpPr/>
          <p:nvPr/>
        </p:nvSpPr>
        <p:spPr>
          <a:xfrm>
            <a:off x="3459635" y="4711476"/>
            <a:ext cx="5593629" cy="568200"/>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96" name="组合 95"/>
          <p:cNvGrpSpPr/>
          <p:nvPr/>
        </p:nvGrpSpPr>
        <p:grpSpPr>
          <a:xfrm>
            <a:off x="5190695" y="4695230"/>
            <a:ext cx="1926731" cy="584449"/>
            <a:chOff x="5162989" y="4695227"/>
            <a:chExt cx="1926981" cy="584449"/>
          </a:xfrm>
        </p:grpSpPr>
        <p:grpSp>
          <p:nvGrpSpPr>
            <p:cNvPr id="97" name="组合 96"/>
            <p:cNvGrpSpPr/>
            <p:nvPr/>
          </p:nvGrpSpPr>
          <p:grpSpPr>
            <a:xfrm>
              <a:off x="5162989" y="4695227"/>
              <a:ext cx="1926981" cy="584449"/>
              <a:chOff x="4143851" y="532568"/>
              <a:chExt cx="4142700" cy="584449"/>
            </a:xfrm>
          </p:grpSpPr>
          <p:sp>
            <p:nvSpPr>
              <p:cNvPr id="99" name="圆角矩形 98"/>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98" name="TextBox 53"/>
            <p:cNvSpPr txBox="1"/>
            <p:nvPr/>
          </p:nvSpPr>
          <p:spPr>
            <a:xfrm>
              <a:off x="5375920" y="4751362"/>
              <a:ext cx="1561909" cy="492443"/>
            </a:xfrm>
            <a:prstGeom prst="rect">
              <a:avLst/>
            </a:prstGeom>
            <a:noFill/>
          </p:spPr>
          <p:txBody>
            <a:bodyPr wrap="square" rtlCol="0">
              <a:spAutoFit/>
            </a:bodyPr>
            <a:lstStyle/>
            <a:p>
              <a:pPr algn="ctr">
                <a:lnSpc>
                  <a:spcPct val="130000"/>
                </a:lnSpc>
              </a:pPr>
              <a:r>
                <a:rPr lang="zh-CN" altLang="en-US" sz="2000" b="1" dirty="0">
                  <a:solidFill>
                    <a:schemeClr val="accent4"/>
                  </a:solidFill>
                  <a:latin typeface="微软雅黑" panose="020B0503020204020204" pitchFamily="34" charset="-122"/>
                  <a:ea typeface="微软雅黑" panose="020B0503020204020204" pitchFamily="34" charset="-122"/>
                </a:rPr>
                <a:t>其它数据</a:t>
              </a:r>
            </a:p>
          </p:txBody>
        </p:sp>
      </p:grpSp>
      <p:sp>
        <p:nvSpPr>
          <p:cNvPr id="101" name="TextBox 54"/>
          <p:cNvSpPr txBox="1"/>
          <p:nvPr/>
        </p:nvSpPr>
        <p:spPr>
          <a:xfrm>
            <a:off x="3459634" y="4751363"/>
            <a:ext cx="1561706" cy="523220"/>
          </a:xfrm>
          <a:prstGeom prst="rect">
            <a:avLst/>
          </a:prstGeom>
          <a:noFill/>
        </p:spPr>
        <p:txBody>
          <a:bodyPr wrap="square" lIns="121908" tIns="60954" rIns="121908" bIns="60954" rtlCol="0">
            <a:spAutoFit/>
          </a:bodyPr>
          <a:lstStyle/>
          <a:p>
            <a:pPr algn="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600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2" name="TextBox 56"/>
          <p:cNvSpPr txBox="1"/>
          <p:nvPr/>
        </p:nvSpPr>
        <p:spPr>
          <a:xfrm>
            <a:off x="7259364" y="4751363"/>
            <a:ext cx="1561706" cy="523220"/>
          </a:xfrm>
          <a:prstGeom prst="rect">
            <a:avLst/>
          </a:prstGeom>
          <a:noFill/>
        </p:spPr>
        <p:txBody>
          <a:bodyPr wrap="square" lIns="121908" tIns="60954" rIns="121908" bIns="60954" rtlCol="0">
            <a:spAutoFit/>
          </a:bodyPr>
          <a:lstStyle/>
          <a:p>
            <a:pPr>
              <a:lnSpc>
                <a:spcPct val="130000"/>
              </a:lnSpc>
            </a:pPr>
            <a:r>
              <a:rPr lang="en-US" altLang="zh-CN" sz="2000" dirty="0">
                <a:solidFill>
                  <a:schemeClr val="bg1"/>
                </a:solidFill>
                <a:latin typeface="微软雅黑" panose="020B0503020204020204" pitchFamily="34" charset="-122"/>
                <a:ea typeface="微软雅黑" panose="020B0503020204020204" pitchFamily="34" charset="-122"/>
              </a:rPr>
              <a:t>800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3" name="TextBox 60"/>
          <p:cNvSpPr txBox="1"/>
          <p:nvPr/>
        </p:nvSpPr>
        <p:spPr>
          <a:xfrm>
            <a:off x="5770388" y="1801284"/>
            <a:ext cx="772966" cy="483197"/>
          </a:xfrm>
          <a:prstGeom prst="rect">
            <a:avLst/>
          </a:prstGeom>
          <a:noFill/>
        </p:spPr>
        <p:txBody>
          <a:bodyPr wrap="square" lIns="121908" tIns="60954" rIns="121908" bIns="60954" rtlCol="0">
            <a:spAutoFit/>
          </a:bodyPr>
          <a:lstStyle/>
          <a:p>
            <a:pPr algn="ctr">
              <a:lnSpc>
                <a:spcPct val="130000"/>
              </a:lnSpc>
            </a:pPr>
            <a:r>
              <a:rPr lang="en-US" altLang="zh-CN" b="1" dirty="0">
                <a:solidFill>
                  <a:schemeClr val="accent2"/>
                </a:solidFill>
                <a:latin typeface="微软雅黑" panose="020B0503020204020204" pitchFamily="34" charset="-122"/>
                <a:ea typeface="微软雅黑" panose="020B0503020204020204" pitchFamily="34" charset="-122"/>
              </a:rPr>
              <a:t>VS</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104" name="TextBox 61"/>
          <p:cNvSpPr txBox="1"/>
          <p:nvPr/>
        </p:nvSpPr>
        <p:spPr>
          <a:xfrm>
            <a:off x="1889341" y="5661248"/>
            <a:ext cx="8413321" cy="861762"/>
          </a:xfrm>
          <a:prstGeom prst="rect">
            <a:avLst/>
          </a:prstGeom>
          <a:noFill/>
        </p:spPr>
        <p:txBody>
          <a:bodyPr wrap="square" lIns="121908" tIns="60954" rIns="121908" bIns="60954" rtlCol="0">
            <a:spAutoFit/>
          </a:bodyPr>
          <a:lstStyle/>
          <a:p>
            <a:pPr algn="ctr">
              <a:lnSpc>
                <a:spcPct val="150000"/>
              </a:lnSpc>
            </a:pPr>
            <a:r>
              <a:rPr lang="zh-CN" altLang="en-US" sz="1600" dirty="0">
                <a:solidFill>
                  <a:srgbClr val="8C99A8"/>
                </a:solidFill>
                <a:latin typeface="微软雅黑" panose="020B0503020204020204" pitchFamily="34" charset="-122"/>
                <a:ea typeface="微软雅黑" panose="020B0503020204020204" pitchFamily="34" charset="-122"/>
              </a:rPr>
              <a:t>此处添加详细文本描述此处添加详细文本描述此处添加详细文本描述此处添加详细文本描述</a:t>
            </a:r>
          </a:p>
          <a:p>
            <a:pPr algn="ctr">
              <a:lnSpc>
                <a:spcPct val="150000"/>
              </a:lnSpc>
            </a:pPr>
            <a:r>
              <a:rPr lang="zh-CN" altLang="en-US" sz="1600" dirty="0">
                <a:solidFill>
                  <a:srgbClr val="8C99A8"/>
                </a:solidFill>
                <a:latin typeface="微软雅黑" panose="020B0503020204020204" pitchFamily="34" charset="-122"/>
                <a:ea typeface="微软雅黑" panose="020B0503020204020204" pitchFamily="34" charset="-122"/>
              </a:rPr>
              <a:t>此处添加详细文本描述此处添加详细文本描述</a:t>
            </a:r>
          </a:p>
        </p:txBody>
      </p:sp>
      <p:sp>
        <p:nvSpPr>
          <p:cNvPr id="117" name="Freeform 8"/>
          <p:cNvSpPr>
            <a:spLocks noEditPoints="1"/>
          </p:cNvSpPr>
          <p:nvPr/>
        </p:nvSpPr>
        <p:spPr bwMode="auto">
          <a:xfrm flipH="1">
            <a:off x="949167" y="3747302"/>
            <a:ext cx="820730" cy="2008123"/>
          </a:xfrm>
          <a:custGeom>
            <a:avLst/>
            <a:gdLst>
              <a:gd name="T0" fmla="*/ 326 w 337"/>
              <a:gd name="T1" fmla="*/ 277 h 821"/>
              <a:gd name="T2" fmla="*/ 329 w 337"/>
              <a:gd name="T3" fmla="*/ 212 h 821"/>
              <a:gd name="T4" fmla="*/ 323 w 337"/>
              <a:gd name="T5" fmla="*/ 165 h 821"/>
              <a:gd name="T6" fmla="*/ 284 w 337"/>
              <a:gd name="T7" fmla="*/ 127 h 821"/>
              <a:gd name="T8" fmla="*/ 257 w 337"/>
              <a:gd name="T9" fmla="*/ 113 h 821"/>
              <a:gd name="T10" fmla="*/ 238 w 337"/>
              <a:gd name="T11" fmla="*/ 83 h 821"/>
              <a:gd name="T12" fmla="*/ 237 w 337"/>
              <a:gd name="T13" fmla="*/ 59 h 821"/>
              <a:gd name="T14" fmla="*/ 234 w 337"/>
              <a:gd name="T15" fmla="*/ 14 h 821"/>
              <a:gd name="T16" fmla="*/ 189 w 337"/>
              <a:gd name="T17" fmla="*/ 0 h 821"/>
              <a:gd name="T18" fmla="*/ 168 w 337"/>
              <a:gd name="T19" fmla="*/ 61 h 821"/>
              <a:gd name="T20" fmla="*/ 172 w 337"/>
              <a:gd name="T21" fmla="*/ 85 h 821"/>
              <a:gd name="T22" fmla="*/ 176 w 337"/>
              <a:gd name="T23" fmla="*/ 87 h 821"/>
              <a:gd name="T24" fmla="*/ 178 w 337"/>
              <a:gd name="T25" fmla="*/ 92 h 821"/>
              <a:gd name="T26" fmla="*/ 186 w 337"/>
              <a:gd name="T27" fmla="*/ 106 h 821"/>
              <a:gd name="T28" fmla="*/ 161 w 337"/>
              <a:gd name="T29" fmla="*/ 161 h 821"/>
              <a:gd name="T30" fmla="*/ 144 w 337"/>
              <a:gd name="T31" fmla="*/ 241 h 821"/>
              <a:gd name="T32" fmla="*/ 133 w 337"/>
              <a:gd name="T33" fmla="*/ 244 h 821"/>
              <a:gd name="T34" fmla="*/ 123 w 337"/>
              <a:gd name="T35" fmla="*/ 247 h 821"/>
              <a:gd name="T36" fmla="*/ 96 w 337"/>
              <a:gd name="T37" fmla="*/ 241 h 821"/>
              <a:gd name="T38" fmla="*/ 45 w 337"/>
              <a:gd name="T39" fmla="*/ 214 h 821"/>
              <a:gd name="T40" fmla="*/ 16 w 337"/>
              <a:gd name="T41" fmla="*/ 226 h 821"/>
              <a:gd name="T42" fmla="*/ 45 w 337"/>
              <a:gd name="T43" fmla="*/ 254 h 821"/>
              <a:gd name="T44" fmla="*/ 44 w 337"/>
              <a:gd name="T45" fmla="*/ 268 h 821"/>
              <a:gd name="T46" fmla="*/ 129 w 337"/>
              <a:gd name="T47" fmla="*/ 293 h 821"/>
              <a:gd name="T48" fmla="*/ 166 w 337"/>
              <a:gd name="T49" fmla="*/ 463 h 821"/>
              <a:gd name="T50" fmla="*/ 206 w 337"/>
              <a:gd name="T51" fmla="*/ 612 h 821"/>
              <a:gd name="T52" fmla="*/ 212 w 337"/>
              <a:gd name="T53" fmla="*/ 648 h 821"/>
              <a:gd name="T54" fmla="*/ 209 w 337"/>
              <a:gd name="T55" fmla="*/ 681 h 821"/>
              <a:gd name="T56" fmla="*/ 217 w 337"/>
              <a:gd name="T57" fmla="*/ 715 h 821"/>
              <a:gd name="T58" fmla="*/ 217 w 337"/>
              <a:gd name="T59" fmla="*/ 715 h 821"/>
              <a:gd name="T60" fmla="*/ 209 w 337"/>
              <a:gd name="T61" fmla="*/ 730 h 821"/>
              <a:gd name="T62" fmla="*/ 163 w 337"/>
              <a:gd name="T63" fmla="*/ 774 h 821"/>
              <a:gd name="T64" fmla="*/ 189 w 337"/>
              <a:gd name="T65" fmla="*/ 786 h 821"/>
              <a:gd name="T66" fmla="*/ 246 w 337"/>
              <a:gd name="T67" fmla="*/ 819 h 821"/>
              <a:gd name="T68" fmla="*/ 272 w 337"/>
              <a:gd name="T69" fmla="*/ 773 h 821"/>
              <a:gd name="T70" fmla="*/ 275 w 337"/>
              <a:gd name="T71" fmla="*/ 764 h 821"/>
              <a:gd name="T72" fmla="*/ 278 w 337"/>
              <a:gd name="T73" fmla="*/ 759 h 821"/>
              <a:gd name="T74" fmla="*/ 280 w 337"/>
              <a:gd name="T75" fmla="*/ 753 h 821"/>
              <a:gd name="T76" fmla="*/ 282 w 337"/>
              <a:gd name="T77" fmla="*/ 746 h 821"/>
              <a:gd name="T78" fmla="*/ 283 w 337"/>
              <a:gd name="T79" fmla="*/ 739 h 821"/>
              <a:gd name="T80" fmla="*/ 283 w 337"/>
              <a:gd name="T81" fmla="*/ 732 h 821"/>
              <a:gd name="T82" fmla="*/ 283 w 337"/>
              <a:gd name="T83" fmla="*/ 725 h 821"/>
              <a:gd name="T84" fmla="*/ 283 w 337"/>
              <a:gd name="T85" fmla="*/ 718 h 821"/>
              <a:gd name="T86" fmla="*/ 283 w 337"/>
              <a:gd name="T87" fmla="*/ 713 h 821"/>
              <a:gd name="T88" fmla="*/ 282 w 337"/>
              <a:gd name="T89" fmla="*/ 708 h 821"/>
              <a:gd name="T90" fmla="*/ 282 w 337"/>
              <a:gd name="T91" fmla="*/ 705 h 821"/>
              <a:gd name="T92" fmla="*/ 286 w 337"/>
              <a:gd name="T93" fmla="*/ 680 h 821"/>
              <a:gd name="T94" fmla="*/ 291 w 337"/>
              <a:gd name="T95" fmla="*/ 595 h 821"/>
              <a:gd name="T96" fmla="*/ 291 w 337"/>
              <a:gd name="T97" fmla="*/ 585 h 821"/>
              <a:gd name="T98" fmla="*/ 290 w 337"/>
              <a:gd name="T99" fmla="*/ 576 h 821"/>
              <a:gd name="T100" fmla="*/ 291 w 337"/>
              <a:gd name="T101" fmla="*/ 569 h 821"/>
              <a:gd name="T102" fmla="*/ 291 w 337"/>
              <a:gd name="T103" fmla="*/ 565 h 821"/>
              <a:gd name="T104" fmla="*/ 292 w 337"/>
              <a:gd name="T105" fmla="*/ 560 h 821"/>
              <a:gd name="T106" fmla="*/ 293 w 337"/>
              <a:gd name="T107" fmla="*/ 558 h 821"/>
              <a:gd name="T108" fmla="*/ 292 w 337"/>
              <a:gd name="T109" fmla="*/ 555 h 821"/>
              <a:gd name="T110" fmla="*/ 292 w 337"/>
              <a:gd name="T111" fmla="*/ 552 h 821"/>
              <a:gd name="T112" fmla="*/ 280 w 337"/>
              <a:gd name="T113" fmla="*/ 532 h 821"/>
              <a:gd name="T114" fmla="*/ 296 w 337"/>
              <a:gd name="T115" fmla="*/ 476 h 821"/>
              <a:gd name="T116" fmla="*/ 188 w 337"/>
              <a:gd name="T117" fmla="*/ 145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821">
                <a:moveTo>
                  <a:pt x="296" y="422"/>
                </a:moveTo>
                <a:lnTo>
                  <a:pt x="337" y="410"/>
                </a:lnTo>
                <a:lnTo>
                  <a:pt x="337" y="410"/>
                </a:lnTo>
                <a:lnTo>
                  <a:pt x="329" y="393"/>
                </a:lnTo>
                <a:lnTo>
                  <a:pt x="322" y="375"/>
                </a:lnTo>
                <a:lnTo>
                  <a:pt x="315" y="355"/>
                </a:lnTo>
                <a:lnTo>
                  <a:pt x="310" y="335"/>
                </a:lnTo>
                <a:lnTo>
                  <a:pt x="310" y="335"/>
                </a:lnTo>
                <a:lnTo>
                  <a:pt x="320" y="305"/>
                </a:lnTo>
                <a:lnTo>
                  <a:pt x="320" y="305"/>
                </a:lnTo>
                <a:lnTo>
                  <a:pt x="326" y="277"/>
                </a:lnTo>
                <a:lnTo>
                  <a:pt x="326" y="277"/>
                </a:lnTo>
                <a:lnTo>
                  <a:pt x="327" y="271"/>
                </a:lnTo>
                <a:lnTo>
                  <a:pt x="327" y="261"/>
                </a:lnTo>
                <a:lnTo>
                  <a:pt x="326" y="246"/>
                </a:lnTo>
                <a:lnTo>
                  <a:pt x="326" y="246"/>
                </a:lnTo>
                <a:lnTo>
                  <a:pt x="322" y="223"/>
                </a:lnTo>
                <a:lnTo>
                  <a:pt x="322" y="223"/>
                </a:lnTo>
                <a:lnTo>
                  <a:pt x="324" y="220"/>
                </a:lnTo>
                <a:lnTo>
                  <a:pt x="328" y="215"/>
                </a:lnTo>
                <a:lnTo>
                  <a:pt x="328" y="215"/>
                </a:lnTo>
                <a:lnTo>
                  <a:pt x="329" y="212"/>
                </a:lnTo>
                <a:lnTo>
                  <a:pt x="329" y="208"/>
                </a:lnTo>
                <a:lnTo>
                  <a:pt x="328" y="203"/>
                </a:lnTo>
                <a:lnTo>
                  <a:pt x="328" y="199"/>
                </a:lnTo>
                <a:lnTo>
                  <a:pt x="328" y="199"/>
                </a:lnTo>
                <a:lnTo>
                  <a:pt x="328" y="196"/>
                </a:lnTo>
                <a:lnTo>
                  <a:pt x="326" y="194"/>
                </a:lnTo>
                <a:lnTo>
                  <a:pt x="323" y="193"/>
                </a:lnTo>
                <a:lnTo>
                  <a:pt x="323" y="193"/>
                </a:lnTo>
                <a:lnTo>
                  <a:pt x="323" y="180"/>
                </a:lnTo>
                <a:lnTo>
                  <a:pt x="324" y="170"/>
                </a:lnTo>
                <a:lnTo>
                  <a:pt x="323" y="165"/>
                </a:lnTo>
                <a:lnTo>
                  <a:pt x="323" y="165"/>
                </a:lnTo>
                <a:lnTo>
                  <a:pt x="317" y="151"/>
                </a:lnTo>
                <a:lnTo>
                  <a:pt x="313" y="139"/>
                </a:lnTo>
                <a:lnTo>
                  <a:pt x="313" y="139"/>
                </a:lnTo>
                <a:lnTo>
                  <a:pt x="310" y="137"/>
                </a:lnTo>
                <a:lnTo>
                  <a:pt x="310" y="137"/>
                </a:lnTo>
                <a:lnTo>
                  <a:pt x="304" y="134"/>
                </a:lnTo>
                <a:lnTo>
                  <a:pt x="297" y="130"/>
                </a:lnTo>
                <a:lnTo>
                  <a:pt x="289" y="127"/>
                </a:lnTo>
                <a:lnTo>
                  <a:pt x="289" y="127"/>
                </a:lnTo>
                <a:lnTo>
                  <a:pt x="284" y="127"/>
                </a:lnTo>
                <a:lnTo>
                  <a:pt x="280" y="126"/>
                </a:lnTo>
                <a:lnTo>
                  <a:pt x="280" y="126"/>
                </a:lnTo>
                <a:lnTo>
                  <a:pt x="272" y="124"/>
                </a:lnTo>
                <a:lnTo>
                  <a:pt x="272" y="124"/>
                </a:lnTo>
                <a:lnTo>
                  <a:pt x="272" y="124"/>
                </a:lnTo>
                <a:lnTo>
                  <a:pt x="266" y="120"/>
                </a:lnTo>
                <a:lnTo>
                  <a:pt x="261" y="115"/>
                </a:lnTo>
                <a:lnTo>
                  <a:pt x="261" y="115"/>
                </a:lnTo>
                <a:lnTo>
                  <a:pt x="261" y="115"/>
                </a:lnTo>
                <a:lnTo>
                  <a:pt x="257" y="113"/>
                </a:lnTo>
                <a:lnTo>
                  <a:pt x="257" y="113"/>
                </a:lnTo>
                <a:lnTo>
                  <a:pt x="257" y="113"/>
                </a:lnTo>
                <a:lnTo>
                  <a:pt x="252" y="107"/>
                </a:lnTo>
                <a:lnTo>
                  <a:pt x="252" y="107"/>
                </a:lnTo>
                <a:lnTo>
                  <a:pt x="249" y="110"/>
                </a:lnTo>
                <a:lnTo>
                  <a:pt x="249" y="110"/>
                </a:lnTo>
                <a:lnTo>
                  <a:pt x="240" y="99"/>
                </a:lnTo>
                <a:lnTo>
                  <a:pt x="240" y="99"/>
                </a:lnTo>
                <a:lnTo>
                  <a:pt x="239" y="99"/>
                </a:lnTo>
                <a:lnTo>
                  <a:pt x="239" y="99"/>
                </a:lnTo>
                <a:lnTo>
                  <a:pt x="238" y="83"/>
                </a:lnTo>
                <a:lnTo>
                  <a:pt x="238" y="83"/>
                </a:lnTo>
                <a:lnTo>
                  <a:pt x="241" y="81"/>
                </a:lnTo>
                <a:lnTo>
                  <a:pt x="244" y="79"/>
                </a:lnTo>
                <a:lnTo>
                  <a:pt x="245" y="75"/>
                </a:lnTo>
                <a:lnTo>
                  <a:pt x="246" y="70"/>
                </a:lnTo>
                <a:lnTo>
                  <a:pt x="246" y="63"/>
                </a:lnTo>
                <a:lnTo>
                  <a:pt x="246" y="60"/>
                </a:lnTo>
                <a:lnTo>
                  <a:pt x="246" y="60"/>
                </a:lnTo>
                <a:lnTo>
                  <a:pt x="244" y="57"/>
                </a:lnTo>
                <a:lnTo>
                  <a:pt x="241" y="57"/>
                </a:lnTo>
                <a:lnTo>
                  <a:pt x="237" y="59"/>
                </a:lnTo>
                <a:lnTo>
                  <a:pt x="237" y="59"/>
                </a:lnTo>
                <a:lnTo>
                  <a:pt x="237" y="59"/>
                </a:lnTo>
                <a:lnTo>
                  <a:pt x="239" y="57"/>
                </a:lnTo>
                <a:lnTo>
                  <a:pt x="240" y="57"/>
                </a:lnTo>
                <a:lnTo>
                  <a:pt x="240" y="57"/>
                </a:lnTo>
                <a:lnTo>
                  <a:pt x="241" y="40"/>
                </a:lnTo>
                <a:lnTo>
                  <a:pt x="242" y="30"/>
                </a:lnTo>
                <a:lnTo>
                  <a:pt x="242" y="30"/>
                </a:lnTo>
                <a:lnTo>
                  <a:pt x="241" y="24"/>
                </a:lnTo>
                <a:lnTo>
                  <a:pt x="239" y="19"/>
                </a:lnTo>
                <a:lnTo>
                  <a:pt x="237" y="16"/>
                </a:lnTo>
                <a:lnTo>
                  <a:pt x="234" y="14"/>
                </a:lnTo>
                <a:lnTo>
                  <a:pt x="230" y="10"/>
                </a:lnTo>
                <a:lnTo>
                  <a:pt x="227" y="9"/>
                </a:lnTo>
                <a:lnTo>
                  <a:pt x="227" y="9"/>
                </a:lnTo>
                <a:lnTo>
                  <a:pt x="219" y="4"/>
                </a:lnTo>
                <a:lnTo>
                  <a:pt x="219" y="4"/>
                </a:lnTo>
                <a:lnTo>
                  <a:pt x="216" y="3"/>
                </a:lnTo>
                <a:lnTo>
                  <a:pt x="210" y="3"/>
                </a:lnTo>
                <a:lnTo>
                  <a:pt x="204" y="3"/>
                </a:lnTo>
                <a:lnTo>
                  <a:pt x="204" y="3"/>
                </a:lnTo>
                <a:lnTo>
                  <a:pt x="189" y="0"/>
                </a:lnTo>
                <a:lnTo>
                  <a:pt x="189" y="0"/>
                </a:lnTo>
                <a:lnTo>
                  <a:pt x="181" y="3"/>
                </a:lnTo>
                <a:lnTo>
                  <a:pt x="176" y="8"/>
                </a:lnTo>
                <a:lnTo>
                  <a:pt x="172" y="12"/>
                </a:lnTo>
                <a:lnTo>
                  <a:pt x="168" y="18"/>
                </a:lnTo>
                <a:lnTo>
                  <a:pt x="167" y="22"/>
                </a:lnTo>
                <a:lnTo>
                  <a:pt x="165" y="26"/>
                </a:lnTo>
                <a:lnTo>
                  <a:pt x="165" y="31"/>
                </a:lnTo>
                <a:lnTo>
                  <a:pt x="165" y="31"/>
                </a:lnTo>
                <a:lnTo>
                  <a:pt x="165" y="40"/>
                </a:lnTo>
                <a:lnTo>
                  <a:pt x="165" y="48"/>
                </a:lnTo>
                <a:lnTo>
                  <a:pt x="168" y="61"/>
                </a:lnTo>
                <a:lnTo>
                  <a:pt x="168" y="61"/>
                </a:lnTo>
                <a:lnTo>
                  <a:pt x="170" y="60"/>
                </a:lnTo>
                <a:lnTo>
                  <a:pt x="170" y="60"/>
                </a:lnTo>
                <a:lnTo>
                  <a:pt x="168" y="62"/>
                </a:lnTo>
                <a:lnTo>
                  <a:pt x="167" y="63"/>
                </a:lnTo>
                <a:lnTo>
                  <a:pt x="167" y="67"/>
                </a:lnTo>
                <a:lnTo>
                  <a:pt x="167" y="67"/>
                </a:lnTo>
                <a:lnTo>
                  <a:pt x="167" y="72"/>
                </a:lnTo>
                <a:lnTo>
                  <a:pt x="170" y="79"/>
                </a:lnTo>
                <a:lnTo>
                  <a:pt x="172" y="85"/>
                </a:lnTo>
                <a:lnTo>
                  <a:pt x="172" y="85"/>
                </a:lnTo>
                <a:lnTo>
                  <a:pt x="173" y="86"/>
                </a:lnTo>
                <a:lnTo>
                  <a:pt x="174" y="86"/>
                </a:lnTo>
                <a:lnTo>
                  <a:pt x="176" y="85"/>
                </a:lnTo>
                <a:lnTo>
                  <a:pt x="176" y="85"/>
                </a:lnTo>
                <a:lnTo>
                  <a:pt x="176" y="86"/>
                </a:lnTo>
                <a:lnTo>
                  <a:pt x="176" y="86"/>
                </a:lnTo>
                <a:lnTo>
                  <a:pt x="176" y="86"/>
                </a:lnTo>
                <a:lnTo>
                  <a:pt x="176" y="86"/>
                </a:lnTo>
                <a:lnTo>
                  <a:pt x="176" y="87"/>
                </a:lnTo>
                <a:lnTo>
                  <a:pt x="176" y="87"/>
                </a:lnTo>
                <a:lnTo>
                  <a:pt x="176" y="87"/>
                </a:lnTo>
                <a:lnTo>
                  <a:pt x="176" y="87"/>
                </a:lnTo>
                <a:lnTo>
                  <a:pt x="177" y="89"/>
                </a:lnTo>
                <a:lnTo>
                  <a:pt x="177" y="89"/>
                </a:lnTo>
                <a:lnTo>
                  <a:pt x="177" y="90"/>
                </a:lnTo>
                <a:lnTo>
                  <a:pt x="177" y="90"/>
                </a:lnTo>
                <a:lnTo>
                  <a:pt x="177" y="91"/>
                </a:lnTo>
                <a:lnTo>
                  <a:pt x="177" y="91"/>
                </a:lnTo>
                <a:lnTo>
                  <a:pt x="177" y="91"/>
                </a:lnTo>
                <a:lnTo>
                  <a:pt x="177" y="91"/>
                </a:lnTo>
                <a:lnTo>
                  <a:pt x="178" y="92"/>
                </a:lnTo>
                <a:lnTo>
                  <a:pt x="178" y="92"/>
                </a:lnTo>
                <a:lnTo>
                  <a:pt x="178" y="92"/>
                </a:lnTo>
                <a:lnTo>
                  <a:pt x="178" y="92"/>
                </a:lnTo>
                <a:lnTo>
                  <a:pt x="178" y="93"/>
                </a:lnTo>
                <a:lnTo>
                  <a:pt x="178" y="93"/>
                </a:lnTo>
                <a:lnTo>
                  <a:pt x="178" y="93"/>
                </a:lnTo>
                <a:lnTo>
                  <a:pt x="178" y="93"/>
                </a:lnTo>
                <a:lnTo>
                  <a:pt x="180" y="96"/>
                </a:lnTo>
                <a:lnTo>
                  <a:pt x="180" y="96"/>
                </a:lnTo>
                <a:lnTo>
                  <a:pt x="180" y="96"/>
                </a:lnTo>
                <a:lnTo>
                  <a:pt x="180" y="96"/>
                </a:lnTo>
                <a:lnTo>
                  <a:pt x="186" y="106"/>
                </a:lnTo>
                <a:lnTo>
                  <a:pt x="190" y="112"/>
                </a:lnTo>
                <a:lnTo>
                  <a:pt x="190" y="112"/>
                </a:lnTo>
                <a:lnTo>
                  <a:pt x="191" y="113"/>
                </a:lnTo>
                <a:lnTo>
                  <a:pt x="191" y="113"/>
                </a:lnTo>
                <a:lnTo>
                  <a:pt x="188" y="119"/>
                </a:lnTo>
                <a:lnTo>
                  <a:pt x="187" y="125"/>
                </a:lnTo>
                <a:lnTo>
                  <a:pt x="187" y="131"/>
                </a:lnTo>
                <a:lnTo>
                  <a:pt x="188" y="138"/>
                </a:lnTo>
                <a:lnTo>
                  <a:pt x="165" y="154"/>
                </a:lnTo>
                <a:lnTo>
                  <a:pt x="165" y="154"/>
                </a:lnTo>
                <a:lnTo>
                  <a:pt x="161" y="161"/>
                </a:lnTo>
                <a:lnTo>
                  <a:pt x="157" y="172"/>
                </a:lnTo>
                <a:lnTo>
                  <a:pt x="153" y="183"/>
                </a:lnTo>
                <a:lnTo>
                  <a:pt x="152" y="189"/>
                </a:lnTo>
                <a:lnTo>
                  <a:pt x="152" y="189"/>
                </a:lnTo>
                <a:lnTo>
                  <a:pt x="151" y="213"/>
                </a:lnTo>
                <a:lnTo>
                  <a:pt x="151" y="213"/>
                </a:lnTo>
                <a:lnTo>
                  <a:pt x="149" y="218"/>
                </a:lnTo>
                <a:lnTo>
                  <a:pt x="147" y="223"/>
                </a:lnTo>
                <a:lnTo>
                  <a:pt x="145" y="232"/>
                </a:lnTo>
                <a:lnTo>
                  <a:pt x="144" y="239"/>
                </a:lnTo>
                <a:lnTo>
                  <a:pt x="144" y="241"/>
                </a:lnTo>
                <a:lnTo>
                  <a:pt x="138" y="246"/>
                </a:lnTo>
                <a:lnTo>
                  <a:pt x="138" y="246"/>
                </a:lnTo>
                <a:lnTo>
                  <a:pt x="136" y="245"/>
                </a:lnTo>
                <a:lnTo>
                  <a:pt x="135" y="244"/>
                </a:lnTo>
                <a:lnTo>
                  <a:pt x="135" y="244"/>
                </a:lnTo>
                <a:lnTo>
                  <a:pt x="135" y="244"/>
                </a:lnTo>
                <a:lnTo>
                  <a:pt x="134" y="244"/>
                </a:lnTo>
                <a:lnTo>
                  <a:pt x="134" y="244"/>
                </a:lnTo>
                <a:lnTo>
                  <a:pt x="133" y="244"/>
                </a:lnTo>
                <a:lnTo>
                  <a:pt x="133" y="244"/>
                </a:lnTo>
                <a:lnTo>
                  <a:pt x="133" y="244"/>
                </a:lnTo>
                <a:lnTo>
                  <a:pt x="133" y="244"/>
                </a:lnTo>
                <a:lnTo>
                  <a:pt x="132" y="244"/>
                </a:lnTo>
                <a:lnTo>
                  <a:pt x="132" y="244"/>
                </a:lnTo>
                <a:lnTo>
                  <a:pt x="132" y="244"/>
                </a:lnTo>
                <a:lnTo>
                  <a:pt x="132" y="244"/>
                </a:lnTo>
                <a:lnTo>
                  <a:pt x="125" y="246"/>
                </a:lnTo>
                <a:lnTo>
                  <a:pt x="125" y="246"/>
                </a:lnTo>
                <a:lnTo>
                  <a:pt x="125" y="246"/>
                </a:lnTo>
                <a:lnTo>
                  <a:pt x="125" y="246"/>
                </a:lnTo>
                <a:lnTo>
                  <a:pt x="123" y="247"/>
                </a:lnTo>
                <a:lnTo>
                  <a:pt x="123" y="247"/>
                </a:lnTo>
                <a:lnTo>
                  <a:pt x="123" y="247"/>
                </a:lnTo>
                <a:lnTo>
                  <a:pt x="123" y="247"/>
                </a:lnTo>
                <a:lnTo>
                  <a:pt x="123" y="246"/>
                </a:lnTo>
                <a:lnTo>
                  <a:pt x="123" y="246"/>
                </a:lnTo>
                <a:lnTo>
                  <a:pt x="119" y="246"/>
                </a:lnTo>
                <a:lnTo>
                  <a:pt x="114" y="246"/>
                </a:lnTo>
                <a:lnTo>
                  <a:pt x="106" y="246"/>
                </a:lnTo>
                <a:lnTo>
                  <a:pt x="106" y="246"/>
                </a:lnTo>
                <a:lnTo>
                  <a:pt x="101" y="245"/>
                </a:lnTo>
                <a:lnTo>
                  <a:pt x="98" y="243"/>
                </a:lnTo>
                <a:lnTo>
                  <a:pt x="96" y="241"/>
                </a:lnTo>
                <a:lnTo>
                  <a:pt x="96" y="241"/>
                </a:lnTo>
                <a:lnTo>
                  <a:pt x="93" y="240"/>
                </a:lnTo>
                <a:lnTo>
                  <a:pt x="89" y="238"/>
                </a:lnTo>
                <a:lnTo>
                  <a:pt x="77" y="235"/>
                </a:lnTo>
                <a:lnTo>
                  <a:pt x="60" y="231"/>
                </a:lnTo>
                <a:lnTo>
                  <a:pt x="56" y="228"/>
                </a:lnTo>
                <a:lnTo>
                  <a:pt x="56" y="228"/>
                </a:lnTo>
                <a:lnTo>
                  <a:pt x="52" y="219"/>
                </a:lnTo>
                <a:lnTo>
                  <a:pt x="48" y="214"/>
                </a:lnTo>
                <a:lnTo>
                  <a:pt x="46" y="213"/>
                </a:lnTo>
                <a:lnTo>
                  <a:pt x="45" y="214"/>
                </a:lnTo>
                <a:lnTo>
                  <a:pt x="45" y="214"/>
                </a:lnTo>
                <a:lnTo>
                  <a:pt x="44" y="215"/>
                </a:lnTo>
                <a:lnTo>
                  <a:pt x="44" y="217"/>
                </a:lnTo>
                <a:lnTo>
                  <a:pt x="45" y="220"/>
                </a:lnTo>
                <a:lnTo>
                  <a:pt x="48" y="225"/>
                </a:lnTo>
                <a:lnTo>
                  <a:pt x="43" y="230"/>
                </a:lnTo>
                <a:lnTo>
                  <a:pt x="43" y="230"/>
                </a:lnTo>
                <a:lnTo>
                  <a:pt x="29" y="229"/>
                </a:lnTo>
                <a:lnTo>
                  <a:pt x="18" y="227"/>
                </a:lnTo>
                <a:lnTo>
                  <a:pt x="18" y="227"/>
                </a:lnTo>
                <a:lnTo>
                  <a:pt x="16" y="226"/>
                </a:lnTo>
                <a:lnTo>
                  <a:pt x="14" y="225"/>
                </a:lnTo>
                <a:lnTo>
                  <a:pt x="8" y="225"/>
                </a:lnTo>
                <a:lnTo>
                  <a:pt x="0" y="227"/>
                </a:lnTo>
                <a:lnTo>
                  <a:pt x="0" y="235"/>
                </a:lnTo>
                <a:lnTo>
                  <a:pt x="0" y="235"/>
                </a:lnTo>
                <a:lnTo>
                  <a:pt x="30" y="253"/>
                </a:lnTo>
                <a:lnTo>
                  <a:pt x="30" y="253"/>
                </a:lnTo>
                <a:lnTo>
                  <a:pt x="37" y="254"/>
                </a:lnTo>
                <a:lnTo>
                  <a:pt x="45" y="254"/>
                </a:lnTo>
                <a:lnTo>
                  <a:pt x="45" y="254"/>
                </a:lnTo>
                <a:lnTo>
                  <a:pt x="45" y="254"/>
                </a:lnTo>
                <a:lnTo>
                  <a:pt x="45" y="254"/>
                </a:lnTo>
                <a:lnTo>
                  <a:pt x="45" y="255"/>
                </a:lnTo>
                <a:lnTo>
                  <a:pt x="45" y="255"/>
                </a:lnTo>
                <a:lnTo>
                  <a:pt x="45" y="255"/>
                </a:lnTo>
                <a:lnTo>
                  <a:pt x="45" y="255"/>
                </a:lnTo>
                <a:lnTo>
                  <a:pt x="45" y="257"/>
                </a:lnTo>
                <a:lnTo>
                  <a:pt x="45" y="257"/>
                </a:lnTo>
                <a:lnTo>
                  <a:pt x="45" y="257"/>
                </a:lnTo>
                <a:lnTo>
                  <a:pt x="45" y="257"/>
                </a:lnTo>
                <a:lnTo>
                  <a:pt x="44" y="262"/>
                </a:lnTo>
                <a:lnTo>
                  <a:pt x="44" y="268"/>
                </a:lnTo>
                <a:lnTo>
                  <a:pt x="44" y="272"/>
                </a:lnTo>
                <a:lnTo>
                  <a:pt x="44" y="272"/>
                </a:lnTo>
                <a:lnTo>
                  <a:pt x="48" y="274"/>
                </a:lnTo>
                <a:lnTo>
                  <a:pt x="56" y="276"/>
                </a:lnTo>
                <a:lnTo>
                  <a:pt x="75" y="280"/>
                </a:lnTo>
                <a:lnTo>
                  <a:pt x="95" y="285"/>
                </a:lnTo>
                <a:lnTo>
                  <a:pt x="103" y="287"/>
                </a:lnTo>
                <a:lnTo>
                  <a:pt x="108" y="289"/>
                </a:lnTo>
                <a:lnTo>
                  <a:pt x="108" y="289"/>
                </a:lnTo>
                <a:lnTo>
                  <a:pt x="117" y="291"/>
                </a:lnTo>
                <a:lnTo>
                  <a:pt x="129" y="293"/>
                </a:lnTo>
                <a:lnTo>
                  <a:pt x="150" y="294"/>
                </a:lnTo>
                <a:lnTo>
                  <a:pt x="150" y="294"/>
                </a:lnTo>
                <a:lnTo>
                  <a:pt x="148" y="310"/>
                </a:lnTo>
                <a:lnTo>
                  <a:pt x="145" y="330"/>
                </a:lnTo>
                <a:lnTo>
                  <a:pt x="142" y="375"/>
                </a:lnTo>
                <a:lnTo>
                  <a:pt x="140" y="413"/>
                </a:lnTo>
                <a:lnTo>
                  <a:pt x="138" y="429"/>
                </a:lnTo>
                <a:lnTo>
                  <a:pt x="144" y="433"/>
                </a:lnTo>
                <a:lnTo>
                  <a:pt x="160" y="427"/>
                </a:lnTo>
                <a:lnTo>
                  <a:pt x="160" y="427"/>
                </a:lnTo>
                <a:lnTo>
                  <a:pt x="166" y="463"/>
                </a:lnTo>
                <a:lnTo>
                  <a:pt x="176" y="507"/>
                </a:lnTo>
                <a:lnTo>
                  <a:pt x="189" y="561"/>
                </a:lnTo>
                <a:lnTo>
                  <a:pt x="197" y="578"/>
                </a:lnTo>
                <a:lnTo>
                  <a:pt x="193" y="592"/>
                </a:lnTo>
                <a:lnTo>
                  <a:pt x="204" y="601"/>
                </a:lnTo>
                <a:lnTo>
                  <a:pt x="204" y="601"/>
                </a:lnTo>
                <a:lnTo>
                  <a:pt x="206" y="603"/>
                </a:lnTo>
                <a:lnTo>
                  <a:pt x="206" y="603"/>
                </a:lnTo>
                <a:lnTo>
                  <a:pt x="205" y="606"/>
                </a:lnTo>
                <a:lnTo>
                  <a:pt x="205" y="606"/>
                </a:lnTo>
                <a:lnTo>
                  <a:pt x="206" y="612"/>
                </a:lnTo>
                <a:lnTo>
                  <a:pt x="207" y="619"/>
                </a:lnTo>
                <a:lnTo>
                  <a:pt x="209" y="630"/>
                </a:lnTo>
                <a:lnTo>
                  <a:pt x="209" y="630"/>
                </a:lnTo>
                <a:lnTo>
                  <a:pt x="209" y="630"/>
                </a:lnTo>
                <a:lnTo>
                  <a:pt x="209" y="630"/>
                </a:lnTo>
                <a:lnTo>
                  <a:pt x="209" y="630"/>
                </a:lnTo>
                <a:lnTo>
                  <a:pt x="211" y="645"/>
                </a:lnTo>
                <a:lnTo>
                  <a:pt x="211" y="645"/>
                </a:lnTo>
                <a:lnTo>
                  <a:pt x="211" y="645"/>
                </a:lnTo>
                <a:lnTo>
                  <a:pt x="211" y="645"/>
                </a:lnTo>
                <a:lnTo>
                  <a:pt x="212" y="648"/>
                </a:lnTo>
                <a:lnTo>
                  <a:pt x="212" y="648"/>
                </a:lnTo>
                <a:lnTo>
                  <a:pt x="212" y="648"/>
                </a:lnTo>
                <a:lnTo>
                  <a:pt x="215" y="663"/>
                </a:lnTo>
                <a:lnTo>
                  <a:pt x="215" y="663"/>
                </a:lnTo>
                <a:lnTo>
                  <a:pt x="215" y="666"/>
                </a:lnTo>
                <a:lnTo>
                  <a:pt x="215" y="666"/>
                </a:lnTo>
                <a:lnTo>
                  <a:pt x="215" y="666"/>
                </a:lnTo>
                <a:lnTo>
                  <a:pt x="215" y="666"/>
                </a:lnTo>
                <a:lnTo>
                  <a:pt x="212" y="675"/>
                </a:lnTo>
                <a:lnTo>
                  <a:pt x="209" y="681"/>
                </a:lnTo>
                <a:lnTo>
                  <a:pt x="209" y="681"/>
                </a:lnTo>
                <a:lnTo>
                  <a:pt x="209" y="681"/>
                </a:lnTo>
                <a:lnTo>
                  <a:pt x="209" y="682"/>
                </a:lnTo>
                <a:lnTo>
                  <a:pt x="219" y="691"/>
                </a:lnTo>
                <a:lnTo>
                  <a:pt x="219" y="691"/>
                </a:lnTo>
                <a:lnTo>
                  <a:pt x="213" y="702"/>
                </a:lnTo>
                <a:lnTo>
                  <a:pt x="213" y="702"/>
                </a:lnTo>
                <a:lnTo>
                  <a:pt x="212" y="706"/>
                </a:lnTo>
                <a:lnTo>
                  <a:pt x="213" y="709"/>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6"/>
                </a:lnTo>
                <a:lnTo>
                  <a:pt x="217" y="716"/>
                </a:lnTo>
                <a:lnTo>
                  <a:pt x="217" y="716"/>
                </a:lnTo>
                <a:lnTo>
                  <a:pt x="217" y="716"/>
                </a:lnTo>
                <a:lnTo>
                  <a:pt x="217" y="716"/>
                </a:lnTo>
                <a:lnTo>
                  <a:pt x="213" y="721"/>
                </a:lnTo>
                <a:lnTo>
                  <a:pt x="210" y="726"/>
                </a:lnTo>
                <a:lnTo>
                  <a:pt x="210" y="726"/>
                </a:lnTo>
                <a:lnTo>
                  <a:pt x="209" y="730"/>
                </a:lnTo>
                <a:lnTo>
                  <a:pt x="209" y="734"/>
                </a:lnTo>
                <a:lnTo>
                  <a:pt x="210" y="739"/>
                </a:lnTo>
                <a:lnTo>
                  <a:pt x="210" y="739"/>
                </a:lnTo>
                <a:lnTo>
                  <a:pt x="210" y="739"/>
                </a:lnTo>
                <a:lnTo>
                  <a:pt x="206" y="745"/>
                </a:lnTo>
                <a:lnTo>
                  <a:pt x="201" y="751"/>
                </a:lnTo>
                <a:lnTo>
                  <a:pt x="193" y="758"/>
                </a:lnTo>
                <a:lnTo>
                  <a:pt x="186" y="764"/>
                </a:lnTo>
                <a:lnTo>
                  <a:pt x="186" y="764"/>
                </a:lnTo>
                <a:lnTo>
                  <a:pt x="173" y="770"/>
                </a:lnTo>
                <a:lnTo>
                  <a:pt x="163" y="774"/>
                </a:lnTo>
                <a:lnTo>
                  <a:pt x="157" y="775"/>
                </a:lnTo>
                <a:lnTo>
                  <a:pt x="153" y="775"/>
                </a:lnTo>
                <a:lnTo>
                  <a:pt x="153" y="775"/>
                </a:lnTo>
                <a:lnTo>
                  <a:pt x="148" y="776"/>
                </a:lnTo>
                <a:lnTo>
                  <a:pt x="145" y="777"/>
                </a:lnTo>
                <a:lnTo>
                  <a:pt x="143" y="779"/>
                </a:lnTo>
                <a:lnTo>
                  <a:pt x="142" y="781"/>
                </a:lnTo>
                <a:lnTo>
                  <a:pt x="142" y="784"/>
                </a:lnTo>
                <a:lnTo>
                  <a:pt x="143" y="786"/>
                </a:lnTo>
                <a:lnTo>
                  <a:pt x="189" y="786"/>
                </a:lnTo>
                <a:lnTo>
                  <a:pt x="189" y="786"/>
                </a:lnTo>
                <a:lnTo>
                  <a:pt x="195" y="786"/>
                </a:lnTo>
                <a:lnTo>
                  <a:pt x="203" y="784"/>
                </a:lnTo>
                <a:lnTo>
                  <a:pt x="217" y="780"/>
                </a:lnTo>
                <a:lnTo>
                  <a:pt x="217" y="780"/>
                </a:lnTo>
                <a:lnTo>
                  <a:pt x="211" y="788"/>
                </a:lnTo>
                <a:lnTo>
                  <a:pt x="211" y="788"/>
                </a:lnTo>
                <a:lnTo>
                  <a:pt x="197" y="812"/>
                </a:lnTo>
                <a:lnTo>
                  <a:pt x="225" y="821"/>
                </a:lnTo>
                <a:lnTo>
                  <a:pt x="225" y="821"/>
                </a:lnTo>
                <a:lnTo>
                  <a:pt x="237" y="821"/>
                </a:lnTo>
                <a:lnTo>
                  <a:pt x="246" y="819"/>
                </a:lnTo>
                <a:lnTo>
                  <a:pt x="252" y="815"/>
                </a:lnTo>
                <a:lnTo>
                  <a:pt x="256" y="812"/>
                </a:lnTo>
                <a:lnTo>
                  <a:pt x="260" y="808"/>
                </a:lnTo>
                <a:lnTo>
                  <a:pt x="262" y="805"/>
                </a:lnTo>
                <a:lnTo>
                  <a:pt x="263" y="800"/>
                </a:lnTo>
                <a:lnTo>
                  <a:pt x="274" y="800"/>
                </a:lnTo>
                <a:lnTo>
                  <a:pt x="271" y="791"/>
                </a:lnTo>
                <a:lnTo>
                  <a:pt x="271" y="791"/>
                </a:lnTo>
                <a:lnTo>
                  <a:pt x="274" y="785"/>
                </a:lnTo>
                <a:lnTo>
                  <a:pt x="274" y="780"/>
                </a:lnTo>
                <a:lnTo>
                  <a:pt x="272" y="773"/>
                </a:lnTo>
                <a:lnTo>
                  <a:pt x="271" y="766"/>
                </a:lnTo>
                <a:lnTo>
                  <a:pt x="271" y="766"/>
                </a:lnTo>
                <a:lnTo>
                  <a:pt x="272" y="765"/>
                </a:lnTo>
                <a:lnTo>
                  <a:pt x="272" y="765"/>
                </a:lnTo>
                <a:lnTo>
                  <a:pt x="272" y="765"/>
                </a:lnTo>
                <a:lnTo>
                  <a:pt x="272" y="765"/>
                </a:lnTo>
                <a:lnTo>
                  <a:pt x="272" y="765"/>
                </a:lnTo>
                <a:lnTo>
                  <a:pt x="274" y="764"/>
                </a:lnTo>
                <a:lnTo>
                  <a:pt x="274" y="764"/>
                </a:lnTo>
                <a:lnTo>
                  <a:pt x="275" y="764"/>
                </a:lnTo>
                <a:lnTo>
                  <a:pt x="275" y="764"/>
                </a:lnTo>
                <a:lnTo>
                  <a:pt x="275" y="763"/>
                </a:lnTo>
                <a:lnTo>
                  <a:pt x="275" y="763"/>
                </a:lnTo>
                <a:lnTo>
                  <a:pt x="276" y="763"/>
                </a:lnTo>
                <a:lnTo>
                  <a:pt x="276" y="763"/>
                </a:lnTo>
                <a:lnTo>
                  <a:pt x="277" y="762"/>
                </a:lnTo>
                <a:lnTo>
                  <a:pt x="277" y="762"/>
                </a:lnTo>
                <a:lnTo>
                  <a:pt x="277" y="761"/>
                </a:lnTo>
                <a:lnTo>
                  <a:pt x="277" y="761"/>
                </a:lnTo>
                <a:lnTo>
                  <a:pt x="278" y="760"/>
                </a:lnTo>
                <a:lnTo>
                  <a:pt x="278" y="760"/>
                </a:lnTo>
                <a:lnTo>
                  <a:pt x="278" y="759"/>
                </a:lnTo>
                <a:lnTo>
                  <a:pt x="278" y="759"/>
                </a:lnTo>
                <a:lnTo>
                  <a:pt x="279" y="758"/>
                </a:lnTo>
                <a:lnTo>
                  <a:pt x="279" y="758"/>
                </a:lnTo>
                <a:lnTo>
                  <a:pt x="279" y="756"/>
                </a:lnTo>
                <a:lnTo>
                  <a:pt x="279" y="756"/>
                </a:lnTo>
                <a:lnTo>
                  <a:pt x="279" y="755"/>
                </a:lnTo>
                <a:lnTo>
                  <a:pt x="279" y="755"/>
                </a:lnTo>
                <a:lnTo>
                  <a:pt x="280" y="754"/>
                </a:lnTo>
                <a:lnTo>
                  <a:pt x="280" y="754"/>
                </a:lnTo>
                <a:lnTo>
                  <a:pt x="280" y="753"/>
                </a:lnTo>
                <a:lnTo>
                  <a:pt x="280" y="753"/>
                </a:lnTo>
                <a:lnTo>
                  <a:pt x="280" y="752"/>
                </a:lnTo>
                <a:lnTo>
                  <a:pt x="280" y="752"/>
                </a:lnTo>
                <a:lnTo>
                  <a:pt x="281" y="751"/>
                </a:lnTo>
                <a:lnTo>
                  <a:pt x="281" y="751"/>
                </a:lnTo>
                <a:lnTo>
                  <a:pt x="281" y="750"/>
                </a:lnTo>
                <a:lnTo>
                  <a:pt x="281" y="750"/>
                </a:lnTo>
                <a:lnTo>
                  <a:pt x="281" y="749"/>
                </a:lnTo>
                <a:lnTo>
                  <a:pt x="281" y="749"/>
                </a:lnTo>
                <a:lnTo>
                  <a:pt x="282" y="748"/>
                </a:lnTo>
                <a:lnTo>
                  <a:pt x="282" y="748"/>
                </a:lnTo>
                <a:lnTo>
                  <a:pt x="282" y="746"/>
                </a:lnTo>
                <a:lnTo>
                  <a:pt x="282" y="746"/>
                </a:lnTo>
                <a:lnTo>
                  <a:pt x="282" y="745"/>
                </a:lnTo>
                <a:lnTo>
                  <a:pt x="282" y="745"/>
                </a:lnTo>
                <a:lnTo>
                  <a:pt x="282" y="744"/>
                </a:lnTo>
                <a:lnTo>
                  <a:pt x="282" y="744"/>
                </a:lnTo>
                <a:lnTo>
                  <a:pt x="282" y="743"/>
                </a:lnTo>
                <a:lnTo>
                  <a:pt x="282" y="743"/>
                </a:lnTo>
                <a:lnTo>
                  <a:pt x="283" y="740"/>
                </a:lnTo>
                <a:lnTo>
                  <a:pt x="283" y="740"/>
                </a:lnTo>
                <a:lnTo>
                  <a:pt x="283" y="739"/>
                </a:lnTo>
                <a:lnTo>
                  <a:pt x="283" y="739"/>
                </a:lnTo>
                <a:lnTo>
                  <a:pt x="283" y="738"/>
                </a:lnTo>
                <a:lnTo>
                  <a:pt x="283" y="738"/>
                </a:lnTo>
                <a:lnTo>
                  <a:pt x="283" y="737"/>
                </a:lnTo>
                <a:lnTo>
                  <a:pt x="283" y="737"/>
                </a:lnTo>
                <a:lnTo>
                  <a:pt x="283" y="735"/>
                </a:lnTo>
                <a:lnTo>
                  <a:pt x="283" y="735"/>
                </a:lnTo>
                <a:lnTo>
                  <a:pt x="283" y="734"/>
                </a:lnTo>
                <a:lnTo>
                  <a:pt x="283" y="734"/>
                </a:lnTo>
                <a:lnTo>
                  <a:pt x="283" y="733"/>
                </a:lnTo>
                <a:lnTo>
                  <a:pt x="283" y="733"/>
                </a:lnTo>
                <a:lnTo>
                  <a:pt x="283" y="732"/>
                </a:lnTo>
                <a:lnTo>
                  <a:pt x="283" y="732"/>
                </a:lnTo>
                <a:lnTo>
                  <a:pt x="283" y="730"/>
                </a:lnTo>
                <a:lnTo>
                  <a:pt x="283" y="730"/>
                </a:lnTo>
                <a:lnTo>
                  <a:pt x="283" y="729"/>
                </a:lnTo>
                <a:lnTo>
                  <a:pt x="283" y="729"/>
                </a:lnTo>
                <a:lnTo>
                  <a:pt x="283" y="728"/>
                </a:lnTo>
                <a:lnTo>
                  <a:pt x="283" y="728"/>
                </a:lnTo>
                <a:lnTo>
                  <a:pt x="283" y="726"/>
                </a:lnTo>
                <a:lnTo>
                  <a:pt x="283" y="726"/>
                </a:lnTo>
                <a:lnTo>
                  <a:pt x="283" y="725"/>
                </a:lnTo>
                <a:lnTo>
                  <a:pt x="283" y="725"/>
                </a:lnTo>
                <a:lnTo>
                  <a:pt x="283" y="724"/>
                </a:lnTo>
                <a:lnTo>
                  <a:pt x="283" y="724"/>
                </a:lnTo>
                <a:lnTo>
                  <a:pt x="283" y="722"/>
                </a:lnTo>
                <a:lnTo>
                  <a:pt x="283" y="722"/>
                </a:lnTo>
                <a:lnTo>
                  <a:pt x="283" y="721"/>
                </a:lnTo>
                <a:lnTo>
                  <a:pt x="283" y="721"/>
                </a:lnTo>
                <a:lnTo>
                  <a:pt x="283" y="720"/>
                </a:lnTo>
                <a:lnTo>
                  <a:pt x="283" y="720"/>
                </a:lnTo>
                <a:lnTo>
                  <a:pt x="283" y="719"/>
                </a:lnTo>
                <a:lnTo>
                  <a:pt x="283" y="719"/>
                </a:lnTo>
                <a:lnTo>
                  <a:pt x="283" y="718"/>
                </a:lnTo>
                <a:lnTo>
                  <a:pt x="283" y="718"/>
                </a:lnTo>
                <a:lnTo>
                  <a:pt x="283" y="717"/>
                </a:lnTo>
                <a:lnTo>
                  <a:pt x="283" y="717"/>
                </a:lnTo>
                <a:lnTo>
                  <a:pt x="283" y="716"/>
                </a:lnTo>
                <a:lnTo>
                  <a:pt x="283" y="716"/>
                </a:lnTo>
                <a:lnTo>
                  <a:pt x="283" y="715"/>
                </a:lnTo>
                <a:lnTo>
                  <a:pt x="283" y="715"/>
                </a:lnTo>
                <a:lnTo>
                  <a:pt x="283" y="714"/>
                </a:lnTo>
                <a:lnTo>
                  <a:pt x="283" y="714"/>
                </a:lnTo>
                <a:lnTo>
                  <a:pt x="283" y="713"/>
                </a:lnTo>
                <a:lnTo>
                  <a:pt x="283" y="713"/>
                </a:lnTo>
                <a:lnTo>
                  <a:pt x="283" y="711"/>
                </a:lnTo>
                <a:lnTo>
                  <a:pt x="283" y="711"/>
                </a:lnTo>
                <a:lnTo>
                  <a:pt x="283" y="711"/>
                </a:lnTo>
                <a:lnTo>
                  <a:pt x="283" y="711"/>
                </a:lnTo>
                <a:lnTo>
                  <a:pt x="282" y="710"/>
                </a:lnTo>
                <a:lnTo>
                  <a:pt x="282" y="710"/>
                </a:lnTo>
                <a:lnTo>
                  <a:pt x="282" y="709"/>
                </a:lnTo>
                <a:lnTo>
                  <a:pt x="282" y="709"/>
                </a:lnTo>
                <a:lnTo>
                  <a:pt x="282" y="708"/>
                </a:lnTo>
                <a:lnTo>
                  <a:pt x="282" y="708"/>
                </a:lnTo>
                <a:lnTo>
                  <a:pt x="282" y="708"/>
                </a:lnTo>
                <a:lnTo>
                  <a:pt x="282" y="708"/>
                </a:lnTo>
                <a:lnTo>
                  <a:pt x="282" y="707"/>
                </a:lnTo>
                <a:lnTo>
                  <a:pt x="282" y="707"/>
                </a:lnTo>
                <a:lnTo>
                  <a:pt x="282" y="706"/>
                </a:lnTo>
                <a:lnTo>
                  <a:pt x="282" y="706"/>
                </a:lnTo>
                <a:lnTo>
                  <a:pt x="282" y="706"/>
                </a:lnTo>
                <a:lnTo>
                  <a:pt x="282" y="706"/>
                </a:lnTo>
                <a:lnTo>
                  <a:pt x="282" y="705"/>
                </a:lnTo>
                <a:lnTo>
                  <a:pt x="282" y="705"/>
                </a:lnTo>
                <a:lnTo>
                  <a:pt x="282" y="705"/>
                </a:lnTo>
                <a:lnTo>
                  <a:pt x="282" y="705"/>
                </a:lnTo>
                <a:lnTo>
                  <a:pt x="282" y="705"/>
                </a:lnTo>
                <a:lnTo>
                  <a:pt x="282" y="705"/>
                </a:lnTo>
                <a:lnTo>
                  <a:pt x="282" y="704"/>
                </a:lnTo>
                <a:lnTo>
                  <a:pt x="282" y="704"/>
                </a:lnTo>
                <a:lnTo>
                  <a:pt x="282" y="704"/>
                </a:lnTo>
                <a:lnTo>
                  <a:pt x="282" y="704"/>
                </a:lnTo>
                <a:lnTo>
                  <a:pt x="282" y="704"/>
                </a:lnTo>
                <a:lnTo>
                  <a:pt x="282" y="704"/>
                </a:lnTo>
                <a:lnTo>
                  <a:pt x="282" y="704"/>
                </a:lnTo>
                <a:lnTo>
                  <a:pt x="282" y="704"/>
                </a:lnTo>
                <a:lnTo>
                  <a:pt x="286" y="680"/>
                </a:lnTo>
                <a:lnTo>
                  <a:pt x="290" y="662"/>
                </a:lnTo>
                <a:lnTo>
                  <a:pt x="293" y="650"/>
                </a:lnTo>
                <a:lnTo>
                  <a:pt x="293" y="650"/>
                </a:lnTo>
                <a:lnTo>
                  <a:pt x="293" y="644"/>
                </a:lnTo>
                <a:lnTo>
                  <a:pt x="293" y="631"/>
                </a:lnTo>
                <a:lnTo>
                  <a:pt x="291" y="598"/>
                </a:lnTo>
                <a:lnTo>
                  <a:pt x="291" y="598"/>
                </a:lnTo>
                <a:lnTo>
                  <a:pt x="291" y="597"/>
                </a:lnTo>
                <a:lnTo>
                  <a:pt x="291" y="597"/>
                </a:lnTo>
                <a:lnTo>
                  <a:pt x="291" y="595"/>
                </a:lnTo>
                <a:lnTo>
                  <a:pt x="291" y="595"/>
                </a:lnTo>
                <a:lnTo>
                  <a:pt x="291" y="592"/>
                </a:lnTo>
                <a:lnTo>
                  <a:pt x="291" y="592"/>
                </a:lnTo>
                <a:lnTo>
                  <a:pt x="291" y="591"/>
                </a:lnTo>
                <a:lnTo>
                  <a:pt x="291" y="591"/>
                </a:lnTo>
                <a:lnTo>
                  <a:pt x="291" y="589"/>
                </a:lnTo>
                <a:lnTo>
                  <a:pt x="291" y="589"/>
                </a:lnTo>
                <a:lnTo>
                  <a:pt x="291" y="588"/>
                </a:lnTo>
                <a:lnTo>
                  <a:pt x="291" y="588"/>
                </a:lnTo>
                <a:lnTo>
                  <a:pt x="291" y="586"/>
                </a:lnTo>
                <a:lnTo>
                  <a:pt x="291" y="586"/>
                </a:lnTo>
                <a:lnTo>
                  <a:pt x="291" y="585"/>
                </a:lnTo>
                <a:lnTo>
                  <a:pt x="291" y="585"/>
                </a:lnTo>
                <a:lnTo>
                  <a:pt x="290" y="583"/>
                </a:lnTo>
                <a:lnTo>
                  <a:pt x="290" y="583"/>
                </a:lnTo>
                <a:lnTo>
                  <a:pt x="290" y="582"/>
                </a:lnTo>
                <a:lnTo>
                  <a:pt x="290" y="582"/>
                </a:lnTo>
                <a:lnTo>
                  <a:pt x="290" y="580"/>
                </a:lnTo>
                <a:lnTo>
                  <a:pt x="290" y="580"/>
                </a:lnTo>
                <a:lnTo>
                  <a:pt x="290" y="578"/>
                </a:lnTo>
                <a:lnTo>
                  <a:pt x="290" y="578"/>
                </a:lnTo>
                <a:lnTo>
                  <a:pt x="290" y="576"/>
                </a:lnTo>
                <a:lnTo>
                  <a:pt x="290" y="576"/>
                </a:lnTo>
                <a:lnTo>
                  <a:pt x="290" y="576"/>
                </a:lnTo>
                <a:lnTo>
                  <a:pt x="290" y="576"/>
                </a:lnTo>
                <a:lnTo>
                  <a:pt x="290" y="574"/>
                </a:lnTo>
                <a:lnTo>
                  <a:pt x="290" y="574"/>
                </a:lnTo>
                <a:lnTo>
                  <a:pt x="290" y="573"/>
                </a:lnTo>
                <a:lnTo>
                  <a:pt x="290" y="573"/>
                </a:lnTo>
                <a:lnTo>
                  <a:pt x="290" y="571"/>
                </a:lnTo>
                <a:lnTo>
                  <a:pt x="290" y="571"/>
                </a:lnTo>
                <a:lnTo>
                  <a:pt x="290" y="571"/>
                </a:lnTo>
                <a:lnTo>
                  <a:pt x="290" y="571"/>
                </a:lnTo>
                <a:lnTo>
                  <a:pt x="291" y="569"/>
                </a:lnTo>
                <a:lnTo>
                  <a:pt x="291" y="569"/>
                </a:lnTo>
                <a:lnTo>
                  <a:pt x="291" y="569"/>
                </a:lnTo>
                <a:lnTo>
                  <a:pt x="291" y="569"/>
                </a:lnTo>
                <a:lnTo>
                  <a:pt x="291" y="567"/>
                </a:lnTo>
                <a:lnTo>
                  <a:pt x="291" y="567"/>
                </a:lnTo>
                <a:lnTo>
                  <a:pt x="291" y="567"/>
                </a:lnTo>
                <a:lnTo>
                  <a:pt x="291" y="567"/>
                </a:lnTo>
                <a:lnTo>
                  <a:pt x="291" y="565"/>
                </a:lnTo>
                <a:lnTo>
                  <a:pt x="291" y="565"/>
                </a:lnTo>
                <a:lnTo>
                  <a:pt x="291" y="565"/>
                </a:lnTo>
                <a:lnTo>
                  <a:pt x="291" y="565"/>
                </a:lnTo>
                <a:lnTo>
                  <a:pt x="291" y="563"/>
                </a:lnTo>
                <a:lnTo>
                  <a:pt x="291" y="563"/>
                </a:lnTo>
                <a:lnTo>
                  <a:pt x="291" y="563"/>
                </a:lnTo>
                <a:lnTo>
                  <a:pt x="291" y="563"/>
                </a:lnTo>
                <a:lnTo>
                  <a:pt x="291" y="562"/>
                </a:lnTo>
                <a:lnTo>
                  <a:pt x="291" y="562"/>
                </a:lnTo>
                <a:lnTo>
                  <a:pt x="291" y="562"/>
                </a:lnTo>
                <a:lnTo>
                  <a:pt x="291" y="562"/>
                </a:lnTo>
                <a:lnTo>
                  <a:pt x="292" y="561"/>
                </a:lnTo>
                <a:lnTo>
                  <a:pt x="292" y="561"/>
                </a:lnTo>
                <a:lnTo>
                  <a:pt x="292" y="560"/>
                </a:lnTo>
                <a:lnTo>
                  <a:pt x="292" y="560"/>
                </a:lnTo>
                <a:lnTo>
                  <a:pt x="292" y="559"/>
                </a:lnTo>
                <a:lnTo>
                  <a:pt x="292" y="559"/>
                </a:lnTo>
                <a:lnTo>
                  <a:pt x="292" y="559"/>
                </a:lnTo>
                <a:lnTo>
                  <a:pt x="292" y="559"/>
                </a:lnTo>
                <a:lnTo>
                  <a:pt x="292" y="559"/>
                </a:lnTo>
                <a:lnTo>
                  <a:pt x="292" y="559"/>
                </a:lnTo>
                <a:lnTo>
                  <a:pt x="292" y="558"/>
                </a:lnTo>
                <a:lnTo>
                  <a:pt x="292" y="558"/>
                </a:lnTo>
                <a:lnTo>
                  <a:pt x="293" y="558"/>
                </a:lnTo>
                <a:lnTo>
                  <a:pt x="293" y="558"/>
                </a:lnTo>
                <a:lnTo>
                  <a:pt x="293" y="557"/>
                </a:lnTo>
                <a:lnTo>
                  <a:pt x="293" y="557"/>
                </a:lnTo>
                <a:lnTo>
                  <a:pt x="293" y="557"/>
                </a:lnTo>
                <a:lnTo>
                  <a:pt x="293" y="557"/>
                </a:lnTo>
                <a:lnTo>
                  <a:pt x="293" y="556"/>
                </a:lnTo>
                <a:lnTo>
                  <a:pt x="293" y="556"/>
                </a:lnTo>
                <a:lnTo>
                  <a:pt x="292" y="556"/>
                </a:lnTo>
                <a:lnTo>
                  <a:pt x="292" y="556"/>
                </a:lnTo>
                <a:lnTo>
                  <a:pt x="292" y="555"/>
                </a:lnTo>
                <a:lnTo>
                  <a:pt x="292" y="555"/>
                </a:lnTo>
                <a:lnTo>
                  <a:pt x="292" y="555"/>
                </a:lnTo>
                <a:lnTo>
                  <a:pt x="292" y="555"/>
                </a:lnTo>
                <a:lnTo>
                  <a:pt x="292" y="554"/>
                </a:lnTo>
                <a:lnTo>
                  <a:pt x="292" y="554"/>
                </a:lnTo>
                <a:lnTo>
                  <a:pt x="292" y="554"/>
                </a:lnTo>
                <a:lnTo>
                  <a:pt x="292" y="554"/>
                </a:lnTo>
                <a:lnTo>
                  <a:pt x="292" y="553"/>
                </a:lnTo>
                <a:lnTo>
                  <a:pt x="292" y="553"/>
                </a:lnTo>
                <a:lnTo>
                  <a:pt x="292" y="553"/>
                </a:lnTo>
                <a:lnTo>
                  <a:pt x="292" y="553"/>
                </a:lnTo>
                <a:lnTo>
                  <a:pt x="292" y="552"/>
                </a:lnTo>
                <a:lnTo>
                  <a:pt x="292" y="552"/>
                </a:lnTo>
                <a:lnTo>
                  <a:pt x="292" y="552"/>
                </a:lnTo>
                <a:lnTo>
                  <a:pt x="292" y="552"/>
                </a:lnTo>
                <a:lnTo>
                  <a:pt x="291" y="551"/>
                </a:lnTo>
                <a:lnTo>
                  <a:pt x="291" y="551"/>
                </a:lnTo>
                <a:lnTo>
                  <a:pt x="291" y="551"/>
                </a:lnTo>
                <a:lnTo>
                  <a:pt x="291" y="551"/>
                </a:lnTo>
                <a:lnTo>
                  <a:pt x="289" y="545"/>
                </a:lnTo>
                <a:lnTo>
                  <a:pt x="285" y="540"/>
                </a:lnTo>
                <a:lnTo>
                  <a:pt x="282" y="536"/>
                </a:lnTo>
                <a:lnTo>
                  <a:pt x="280" y="532"/>
                </a:lnTo>
                <a:lnTo>
                  <a:pt x="280" y="532"/>
                </a:lnTo>
                <a:lnTo>
                  <a:pt x="280" y="531"/>
                </a:lnTo>
                <a:lnTo>
                  <a:pt x="280" y="531"/>
                </a:lnTo>
                <a:lnTo>
                  <a:pt x="281" y="520"/>
                </a:lnTo>
                <a:lnTo>
                  <a:pt x="281" y="520"/>
                </a:lnTo>
                <a:lnTo>
                  <a:pt x="281" y="520"/>
                </a:lnTo>
                <a:lnTo>
                  <a:pt x="282" y="515"/>
                </a:lnTo>
                <a:lnTo>
                  <a:pt x="283" y="510"/>
                </a:lnTo>
                <a:lnTo>
                  <a:pt x="287" y="500"/>
                </a:lnTo>
                <a:lnTo>
                  <a:pt x="293" y="490"/>
                </a:lnTo>
                <a:lnTo>
                  <a:pt x="293" y="490"/>
                </a:lnTo>
                <a:lnTo>
                  <a:pt x="296" y="476"/>
                </a:lnTo>
                <a:lnTo>
                  <a:pt x="297" y="464"/>
                </a:lnTo>
                <a:lnTo>
                  <a:pt x="298" y="459"/>
                </a:lnTo>
                <a:lnTo>
                  <a:pt x="297" y="456"/>
                </a:lnTo>
                <a:lnTo>
                  <a:pt x="297" y="456"/>
                </a:lnTo>
                <a:lnTo>
                  <a:pt x="296" y="450"/>
                </a:lnTo>
                <a:lnTo>
                  <a:pt x="295" y="442"/>
                </a:lnTo>
                <a:lnTo>
                  <a:pt x="296" y="422"/>
                </a:lnTo>
                <a:lnTo>
                  <a:pt x="296" y="422"/>
                </a:lnTo>
                <a:close/>
                <a:moveTo>
                  <a:pt x="189" y="145"/>
                </a:moveTo>
                <a:lnTo>
                  <a:pt x="189" y="145"/>
                </a:lnTo>
                <a:lnTo>
                  <a:pt x="188" y="145"/>
                </a:lnTo>
                <a:lnTo>
                  <a:pt x="188" y="144"/>
                </a:lnTo>
                <a:lnTo>
                  <a:pt x="188" y="144"/>
                </a:lnTo>
                <a:lnTo>
                  <a:pt x="189" y="145"/>
                </a:lnTo>
                <a:lnTo>
                  <a:pt x="189" y="145"/>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42"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3" name="文本框 42"/>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750" fill="hold"/>
                                        <p:tgtEl>
                                          <p:spTgt spid="70"/>
                                        </p:tgtEl>
                                        <p:attrNameLst>
                                          <p:attrName>ppt_w</p:attrName>
                                        </p:attrNameLst>
                                      </p:cBhvr>
                                      <p:tavLst>
                                        <p:tav tm="0">
                                          <p:val>
                                            <p:fltVal val="0"/>
                                          </p:val>
                                        </p:tav>
                                        <p:tav tm="100000">
                                          <p:val>
                                            <p:strVal val="#ppt_w"/>
                                          </p:val>
                                        </p:tav>
                                      </p:tavLst>
                                    </p:anim>
                                    <p:anim calcmode="lin" valueType="num">
                                      <p:cBhvr>
                                        <p:cTn id="12" dur="750" fill="hold"/>
                                        <p:tgtEl>
                                          <p:spTgt spid="70"/>
                                        </p:tgtEl>
                                        <p:attrNameLst>
                                          <p:attrName>ppt_h</p:attrName>
                                        </p:attrNameLst>
                                      </p:cBhvr>
                                      <p:tavLst>
                                        <p:tav tm="0">
                                          <p:val>
                                            <p:fltVal val="0"/>
                                          </p:val>
                                        </p:tav>
                                        <p:tav tm="100000">
                                          <p:val>
                                            <p:strVal val="#ppt_h"/>
                                          </p:val>
                                        </p:tav>
                                      </p:tavLst>
                                    </p:anim>
                                    <p:anim calcmode="lin" valueType="num">
                                      <p:cBhvr>
                                        <p:cTn id="13" dur="750" fill="hold"/>
                                        <p:tgtEl>
                                          <p:spTgt spid="70"/>
                                        </p:tgtEl>
                                        <p:attrNameLst>
                                          <p:attrName>ppt_x</p:attrName>
                                        </p:attrNameLst>
                                      </p:cBhvr>
                                      <p:tavLst>
                                        <p:tav tm="0">
                                          <p:val>
                                            <p:fltVal val="0.5"/>
                                          </p:val>
                                        </p:tav>
                                        <p:tav tm="100000">
                                          <p:val>
                                            <p:strVal val="#ppt_x"/>
                                          </p:val>
                                        </p:tav>
                                      </p:tavLst>
                                    </p:anim>
                                    <p:anim calcmode="lin" valueType="num">
                                      <p:cBhvr>
                                        <p:cTn id="14" dur="750" fill="hold"/>
                                        <p:tgtEl>
                                          <p:spTgt spid="70"/>
                                        </p:tgtEl>
                                        <p:attrNameLst>
                                          <p:attrName>ppt_y</p:attrName>
                                        </p:attrNameLst>
                                      </p:cBhvr>
                                      <p:tavLst>
                                        <p:tav tm="0">
                                          <p:val>
                                            <p:fltVal val="0.5"/>
                                          </p:val>
                                        </p:tav>
                                        <p:tav tm="100000">
                                          <p:val>
                                            <p:strVal val="#ppt_y"/>
                                          </p:val>
                                        </p:tav>
                                      </p:tavLst>
                                    </p:anim>
                                  </p:childTnLst>
                                </p:cTn>
                              </p:par>
                            </p:childTnLst>
                          </p:cTn>
                        </p:par>
                        <p:par>
                          <p:cTn id="15" fill="hold">
                            <p:stCondLst>
                              <p:cond delay="1500"/>
                            </p:stCondLst>
                            <p:childTnLst>
                              <p:par>
                                <p:cTn id="16" presetID="23" presetClass="entr" presetSubtype="528" fill="hold" grpId="0" nodeType="after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p:cTn id="18" dur="750" fill="hold"/>
                                        <p:tgtEl>
                                          <p:spTgt spid="71"/>
                                        </p:tgtEl>
                                        <p:attrNameLst>
                                          <p:attrName>ppt_w</p:attrName>
                                        </p:attrNameLst>
                                      </p:cBhvr>
                                      <p:tavLst>
                                        <p:tav tm="0">
                                          <p:val>
                                            <p:fltVal val="0"/>
                                          </p:val>
                                        </p:tav>
                                        <p:tav tm="100000">
                                          <p:val>
                                            <p:strVal val="#ppt_w"/>
                                          </p:val>
                                        </p:tav>
                                      </p:tavLst>
                                    </p:anim>
                                    <p:anim calcmode="lin" valueType="num">
                                      <p:cBhvr>
                                        <p:cTn id="19" dur="750" fill="hold"/>
                                        <p:tgtEl>
                                          <p:spTgt spid="71"/>
                                        </p:tgtEl>
                                        <p:attrNameLst>
                                          <p:attrName>ppt_h</p:attrName>
                                        </p:attrNameLst>
                                      </p:cBhvr>
                                      <p:tavLst>
                                        <p:tav tm="0">
                                          <p:val>
                                            <p:fltVal val="0"/>
                                          </p:val>
                                        </p:tav>
                                        <p:tav tm="100000">
                                          <p:val>
                                            <p:strVal val="#ppt_h"/>
                                          </p:val>
                                        </p:tav>
                                      </p:tavLst>
                                    </p:anim>
                                    <p:anim calcmode="lin" valueType="num">
                                      <p:cBhvr>
                                        <p:cTn id="20" dur="750" fill="hold"/>
                                        <p:tgtEl>
                                          <p:spTgt spid="71"/>
                                        </p:tgtEl>
                                        <p:attrNameLst>
                                          <p:attrName>ppt_x</p:attrName>
                                        </p:attrNameLst>
                                      </p:cBhvr>
                                      <p:tavLst>
                                        <p:tav tm="0">
                                          <p:val>
                                            <p:fltVal val="0.5"/>
                                          </p:val>
                                        </p:tav>
                                        <p:tav tm="100000">
                                          <p:val>
                                            <p:strVal val="#ppt_x"/>
                                          </p:val>
                                        </p:tav>
                                      </p:tavLst>
                                    </p:anim>
                                    <p:anim calcmode="lin" valueType="num">
                                      <p:cBhvr>
                                        <p:cTn id="21" dur="750" fill="hold"/>
                                        <p:tgtEl>
                                          <p:spTgt spid="71"/>
                                        </p:tgtEl>
                                        <p:attrNameLst>
                                          <p:attrName>ppt_y</p:attrName>
                                        </p:attrNameLst>
                                      </p:cBhvr>
                                      <p:tavLst>
                                        <p:tav tm="0">
                                          <p:val>
                                            <p:fltVal val="0.5"/>
                                          </p:val>
                                        </p:tav>
                                        <p:tav tm="100000">
                                          <p:val>
                                            <p:strVal val="#ppt_y"/>
                                          </p:val>
                                        </p:tav>
                                      </p:tavLst>
                                    </p:anim>
                                  </p:childTnLst>
                                </p:cTn>
                              </p:par>
                            </p:childTnLst>
                          </p:cTn>
                        </p:par>
                        <p:par>
                          <p:cTn id="22" fill="hold">
                            <p:stCondLst>
                              <p:cond delay="2500"/>
                            </p:stCondLst>
                            <p:childTnLst>
                              <p:par>
                                <p:cTn id="23" presetID="23" presetClass="entr" presetSubtype="528" fill="hold" grpId="0" nodeType="afterEffect">
                                  <p:stCondLst>
                                    <p:cond delay="0"/>
                                  </p:stCondLst>
                                  <p:childTnLst>
                                    <p:set>
                                      <p:cBhvr>
                                        <p:cTn id="24" dur="1" fill="hold">
                                          <p:stCondLst>
                                            <p:cond delay="0"/>
                                          </p:stCondLst>
                                        </p:cTn>
                                        <p:tgtEl>
                                          <p:spTgt spid="103"/>
                                        </p:tgtEl>
                                        <p:attrNameLst>
                                          <p:attrName>style.visibility</p:attrName>
                                        </p:attrNameLst>
                                      </p:cBhvr>
                                      <p:to>
                                        <p:strVal val="visible"/>
                                      </p:to>
                                    </p:set>
                                    <p:anim calcmode="lin" valueType="num">
                                      <p:cBhvr>
                                        <p:cTn id="25" dur="750" fill="hold"/>
                                        <p:tgtEl>
                                          <p:spTgt spid="103"/>
                                        </p:tgtEl>
                                        <p:attrNameLst>
                                          <p:attrName>ppt_w</p:attrName>
                                        </p:attrNameLst>
                                      </p:cBhvr>
                                      <p:tavLst>
                                        <p:tav tm="0">
                                          <p:val>
                                            <p:fltVal val="0"/>
                                          </p:val>
                                        </p:tav>
                                        <p:tav tm="100000">
                                          <p:val>
                                            <p:strVal val="#ppt_w"/>
                                          </p:val>
                                        </p:tav>
                                      </p:tavLst>
                                    </p:anim>
                                    <p:anim calcmode="lin" valueType="num">
                                      <p:cBhvr>
                                        <p:cTn id="26" dur="750" fill="hold"/>
                                        <p:tgtEl>
                                          <p:spTgt spid="103"/>
                                        </p:tgtEl>
                                        <p:attrNameLst>
                                          <p:attrName>ppt_h</p:attrName>
                                        </p:attrNameLst>
                                      </p:cBhvr>
                                      <p:tavLst>
                                        <p:tav tm="0">
                                          <p:val>
                                            <p:fltVal val="0"/>
                                          </p:val>
                                        </p:tav>
                                        <p:tav tm="100000">
                                          <p:val>
                                            <p:strVal val="#ppt_h"/>
                                          </p:val>
                                        </p:tav>
                                      </p:tavLst>
                                    </p:anim>
                                    <p:anim calcmode="lin" valueType="num">
                                      <p:cBhvr>
                                        <p:cTn id="27" dur="750" fill="hold"/>
                                        <p:tgtEl>
                                          <p:spTgt spid="103"/>
                                        </p:tgtEl>
                                        <p:attrNameLst>
                                          <p:attrName>ppt_x</p:attrName>
                                        </p:attrNameLst>
                                      </p:cBhvr>
                                      <p:tavLst>
                                        <p:tav tm="0">
                                          <p:val>
                                            <p:fltVal val="0.5"/>
                                          </p:val>
                                        </p:tav>
                                        <p:tav tm="100000">
                                          <p:val>
                                            <p:strVal val="#ppt_x"/>
                                          </p:val>
                                        </p:tav>
                                      </p:tavLst>
                                    </p:anim>
                                    <p:anim calcmode="lin" valueType="num">
                                      <p:cBhvr>
                                        <p:cTn id="28" dur="750" fill="hold"/>
                                        <p:tgtEl>
                                          <p:spTgt spid="103"/>
                                        </p:tgtEl>
                                        <p:attrNameLst>
                                          <p:attrName>ppt_y</p:attrName>
                                        </p:attrNameLst>
                                      </p:cBhvr>
                                      <p:tavLst>
                                        <p:tav tm="0">
                                          <p:val>
                                            <p:fltVal val="0.5"/>
                                          </p:val>
                                        </p:tav>
                                        <p:tav tm="100000">
                                          <p:val>
                                            <p:strVal val="#ppt_y"/>
                                          </p:val>
                                        </p:tav>
                                      </p:tavLst>
                                    </p:anim>
                                  </p:childTnLst>
                                </p:cTn>
                              </p:par>
                            </p:childTnLst>
                          </p:cTn>
                        </p:par>
                        <p:par>
                          <p:cTn id="29" fill="hold">
                            <p:stCondLst>
                              <p:cond delay="3500"/>
                            </p:stCondLst>
                            <p:childTnLst>
                              <p:par>
                                <p:cTn id="30" presetID="2" presetClass="entr" presetSubtype="4" decel="100000"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750" fill="hold"/>
                                        <p:tgtEl>
                                          <p:spTgt spid="72"/>
                                        </p:tgtEl>
                                        <p:attrNameLst>
                                          <p:attrName>ppt_x</p:attrName>
                                        </p:attrNameLst>
                                      </p:cBhvr>
                                      <p:tavLst>
                                        <p:tav tm="0">
                                          <p:val>
                                            <p:strVal val="#ppt_x"/>
                                          </p:val>
                                        </p:tav>
                                        <p:tav tm="100000">
                                          <p:val>
                                            <p:strVal val="#ppt_x"/>
                                          </p:val>
                                        </p:tav>
                                      </p:tavLst>
                                    </p:anim>
                                    <p:anim calcmode="lin" valueType="num">
                                      <p:cBhvr additive="base">
                                        <p:cTn id="33" dur="750" fill="hold"/>
                                        <p:tgtEl>
                                          <p:spTgt spid="72"/>
                                        </p:tgtEl>
                                        <p:attrNameLst>
                                          <p:attrName>ppt_y</p:attrName>
                                        </p:attrNameLst>
                                      </p:cBhvr>
                                      <p:tavLst>
                                        <p:tav tm="0">
                                          <p:val>
                                            <p:strVal val="1+#ppt_h/2"/>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fade">
                                      <p:cBhvr>
                                        <p:cTn id="36" dur="750"/>
                                        <p:tgtEl>
                                          <p:spTgt spid="72"/>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750" fill="hold"/>
                                        <p:tgtEl>
                                          <p:spTgt spid="69"/>
                                        </p:tgtEl>
                                        <p:attrNameLst>
                                          <p:attrName>ppt_w</p:attrName>
                                        </p:attrNameLst>
                                      </p:cBhvr>
                                      <p:tavLst>
                                        <p:tav tm="0">
                                          <p:val>
                                            <p:fltVal val="0"/>
                                          </p:val>
                                        </p:tav>
                                        <p:tav tm="100000">
                                          <p:val>
                                            <p:strVal val="#ppt_w"/>
                                          </p:val>
                                        </p:tav>
                                      </p:tavLst>
                                    </p:anim>
                                    <p:anim calcmode="lin" valueType="num">
                                      <p:cBhvr>
                                        <p:cTn id="41" dur="750" fill="hold"/>
                                        <p:tgtEl>
                                          <p:spTgt spid="69"/>
                                        </p:tgtEl>
                                        <p:attrNameLst>
                                          <p:attrName>ppt_h</p:attrName>
                                        </p:attrNameLst>
                                      </p:cBhvr>
                                      <p:tavLst>
                                        <p:tav tm="0">
                                          <p:val>
                                            <p:fltVal val="0"/>
                                          </p:val>
                                        </p:tav>
                                        <p:tav tm="100000">
                                          <p:val>
                                            <p:strVal val="#ppt_h"/>
                                          </p:val>
                                        </p:tav>
                                      </p:tavLst>
                                    </p:anim>
                                    <p:animEffect transition="in" filter="fade">
                                      <p:cBhvr>
                                        <p:cTn id="42" dur="750"/>
                                        <p:tgtEl>
                                          <p:spTgt spid="69"/>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fade">
                                      <p:cBhvr>
                                        <p:cTn id="46" dur="500"/>
                                        <p:tgtEl>
                                          <p:spTgt spid="77"/>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6500"/>
                            </p:stCondLst>
                            <p:childTnLst>
                              <p:par>
                                <p:cTn id="52" presetID="2" presetClass="entr" presetSubtype="4" decel="100000" fill="hold" nodeType="afterEffect">
                                  <p:stCondLst>
                                    <p:cond delay="0"/>
                                  </p:stCondLst>
                                  <p:childTnLst>
                                    <p:set>
                                      <p:cBhvr>
                                        <p:cTn id="53" dur="1" fill="hold">
                                          <p:stCondLst>
                                            <p:cond delay="0"/>
                                          </p:stCondLst>
                                        </p:cTn>
                                        <p:tgtEl>
                                          <p:spTgt spid="80"/>
                                        </p:tgtEl>
                                        <p:attrNameLst>
                                          <p:attrName>style.visibility</p:attrName>
                                        </p:attrNameLst>
                                      </p:cBhvr>
                                      <p:to>
                                        <p:strVal val="visible"/>
                                      </p:to>
                                    </p:set>
                                    <p:anim calcmode="lin" valueType="num">
                                      <p:cBhvr additive="base">
                                        <p:cTn id="54" dur="700" fill="hold"/>
                                        <p:tgtEl>
                                          <p:spTgt spid="80"/>
                                        </p:tgtEl>
                                        <p:attrNameLst>
                                          <p:attrName>ppt_x</p:attrName>
                                        </p:attrNameLst>
                                      </p:cBhvr>
                                      <p:tavLst>
                                        <p:tav tm="0">
                                          <p:val>
                                            <p:strVal val="#ppt_x"/>
                                          </p:val>
                                        </p:tav>
                                        <p:tav tm="100000">
                                          <p:val>
                                            <p:strVal val="#ppt_x"/>
                                          </p:val>
                                        </p:tav>
                                      </p:tavLst>
                                    </p:anim>
                                    <p:anim calcmode="lin" valueType="num">
                                      <p:cBhvr additive="base">
                                        <p:cTn id="55" dur="700" fill="hold"/>
                                        <p:tgtEl>
                                          <p:spTgt spid="80"/>
                                        </p:tgtEl>
                                        <p:attrNameLst>
                                          <p:attrName>ppt_y</p:attrName>
                                        </p:attrNameLst>
                                      </p:cBhvr>
                                      <p:tavLst>
                                        <p:tav tm="0">
                                          <p:val>
                                            <p:strVal val="1+#ppt_h/2"/>
                                          </p:val>
                                        </p:tav>
                                        <p:tav tm="100000">
                                          <p:val>
                                            <p:strVal val="#ppt_y"/>
                                          </p:val>
                                        </p:tav>
                                      </p:tavLst>
                                    </p:anim>
                                  </p:childTnLst>
                                </p:cTn>
                              </p:par>
                              <p:par>
                                <p:cTn id="56" presetID="10" presetClass="entr" presetSubtype="0" fill="hold"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700"/>
                                        <p:tgtEl>
                                          <p:spTgt spid="80"/>
                                        </p:tgtEl>
                                      </p:cBhvr>
                                    </p:animEffect>
                                  </p:childTnLst>
                                </p:cTn>
                              </p:par>
                            </p:childTnLst>
                          </p:cTn>
                        </p:par>
                        <p:par>
                          <p:cTn id="59" fill="hold">
                            <p:stCondLst>
                              <p:cond delay="7500"/>
                            </p:stCondLst>
                            <p:childTnLst>
                              <p:par>
                                <p:cTn id="60" presetID="53" presetClass="entr" presetSubtype="16"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 calcmode="lin" valueType="num">
                                      <p:cBhvr>
                                        <p:cTn id="62" dur="750" fill="hold"/>
                                        <p:tgtEl>
                                          <p:spTgt spid="79"/>
                                        </p:tgtEl>
                                        <p:attrNameLst>
                                          <p:attrName>ppt_w</p:attrName>
                                        </p:attrNameLst>
                                      </p:cBhvr>
                                      <p:tavLst>
                                        <p:tav tm="0">
                                          <p:val>
                                            <p:fltVal val="0"/>
                                          </p:val>
                                        </p:tav>
                                        <p:tav tm="100000">
                                          <p:val>
                                            <p:strVal val="#ppt_w"/>
                                          </p:val>
                                        </p:tav>
                                      </p:tavLst>
                                    </p:anim>
                                    <p:anim calcmode="lin" valueType="num">
                                      <p:cBhvr>
                                        <p:cTn id="63" dur="750" fill="hold"/>
                                        <p:tgtEl>
                                          <p:spTgt spid="79"/>
                                        </p:tgtEl>
                                        <p:attrNameLst>
                                          <p:attrName>ppt_h</p:attrName>
                                        </p:attrNameLst>
                                      </p:cBhvr>
                                      <p:tavLst>
                                        <p:tav tm="0">
                                          <p:val>
                                            <p:fltVal val="0"/>
                                          </p:val>
                                        </p:tav>
                                        <p:tav tm="100000">
                                          <p:val>
                                            <p:strVal val="#ppt_h"/>
                                          </p:val>
                                        </p:tav>
                                      </p:tavLst>
                                    </p:anim>
                                    <p:animEffect transition="in" filter="fade">
                                      <p:cBhvr>
                                        <p:cTn id="64" dur="750"/>
                                        <p:tgtEl>
                                          <p:spTgt spid="79"/>
                                        </p:tgtEl>
                                      </p:cBhvr>
                                    </p:animEffect>
                                  </p:childTnLst>
                                </p:cTn>
                              </p:par>
                            </p:childTnLst>
                          </p:cTn>
                        </p:par>
                        <p:par>
                          <p:cTn id="65" fill="hold">
                            <p:stCondLst>
                              <p:cond delay="8500"/>
                            </p:stCondLst>
                            <p:childTnLst>
                              <p:par>
                                <p:cTn id="66" presetID="10" presetClass="entr" presetSubtype="0" fill="hold" grpId="0"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fade">
                                      <p:cBhvr>
                                        <p:cTn id="68" dur="500"/>
                                        <p:tgtEl>
                                          <p:spTgt spid="85"/>
                                        </p:tgtEl>
                                      </p:cBhvr>
                                    </p:animEffect>
                                  </p:childTnLst>
                                </p:cTn>
                              </p:par>
                            </p:childTnLst>
                          </p:cTn>
                        </p:par>
                        <p:par>
                          <p:cTn id="69" fill="hold">
                            <p:stCondLst>
                              <p:cond delay="9000"/>
                            </p:stCondLst>
                            <p:childTnLst>
                              <p:par>
                                <p:cTn id="70" presetID="10" presetClass="entr" presetSubtype="0" fill="hold" grpId="0"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500"/>
                                        <p:tgtEl>
                                          <p:spTgt spid="86"/>
                                        </p:tgtEl>
                                      </p:cBhvr>
                                    </p:animEffect>
                                  </p:childTnLst>
                                </p:cTn>
                              </p:par>
                            </p:childTnLst>
                          </p:cTn>
                        </p:par>
                        <p:par>
                          <p:cTn id="73" fill="hold">
                            <p:stCondLst>
                              <p:cond delay="9500"/>
                            </p:stCondLst>
                            <p:childTnLst>
                              <p:par>
                                <p:cTn id="74" presetID="2" presetClass="entr" presetSubtype="4" decel="100000" fill="hold" nodeType="afterEffect">
                                  <p:stCondLst>
                                    <p:cond delay="0"/>
                                  </p:stCondLst>
                                  <p:childTnLst>
                                    <p:set>
                                      <p:cBhvr>
                                        <p:cTn id="75" dur="1" fill="hold">
                                          <p:stCondLst>
                                            <p:cond delay="0"/>
                                          </p:stCondLst>
                                        </p:cTn>
                                        <p:tgtEl>
                                          <p:spTgt spid="88"/>
                                        </p:tgtEl>
                                        <p:attrNameLst>
                                          <p:attrName>style.visibility</p:attrName>
                                        </p:attrNameLst>
                                      </p:cBhvr>
                                      <p:to>
                                        <p:strVal val="visible"/>
                                      </p:to>
                                    </p:set>
                                    <p:anim calcmode="lin" valueType="num">
                                      <p:cBhvr additive="base">
                                        <p:cTn id="76" dur="600" fill="hold"/>
                                        <p:tgtEl>
                                          <p:spTgt spid="88"/>
                                        </p:tgtEl>
                                        <p:attrNameLst>
                                          <p:attrName>ppt_x</p:attrName>
                                        </p:attrNameLst>
                                      </p:cBhvr>
                                      <p:tavLst>
                                        <p:tav tm="0">
                                          <p:val>
                                            <p:strVal val="#ppt_x"/>
                                          </p:val>
                                        </p:tav>
                                        <p:tav tm="100000">
                                          <p:val>
                                            <p:strVal val="#ppt_x"/>
                                          </p:val>
                                        </p:tav>
                                      </p:tavLst>
                                    </p:anim>
                                    <p:anim calcmode="lin" valueType="num">
                                      <p:cBhvr additive="base">
                                        <p:cTn id="77" dur="600" fill="hold"/>
                                        <p:tgtEl>
                                          <p:spTgt spid="88"/>
                                        </p:tgtEl>
                                        <p:attrNameLst>
                                          <p:attrName>ppt_y</p:attrName>
                                        </p:attrNameLst>
                                      </p:cBhvr>
                                      <p:tavLst>
                                        <p:tav tm="0">
                                          <p:val>
                                            <p:strVal val="1+#ppt_h/2"/>
                                          </p:val>
                                        </p:tav>
                                        <p:tav tm="100000">
                                          <p:val>
                                            <p:strVal val="#ppt_y"/>
                                          </p:val>
                                        </p:tav>
                                      </p:tavLst>
                                    </p:anim>
                                  </p:childTnLst>
                                </p:cTn>
                              </p:par>
                              <p:par>
                                <p:cTn id="78" presetID="10" presetClass="entr" presetSubtype="0" fill="hold" nodeType="withEffect">
                                  <p:stCondLst>
                                    <p:cond delay="0"/>
                                  </p:stCondLst>
                                  <p:childTnLst>
                                    <p:set>
                                      <p:cBhvr>
                                        <p:cTn id="79" dur="1" fill="hold">
                                          <p:stCondLst>
                                            <p:cond delay="0"/>
                                          </p:stCondLst>
                                        </p:cTn>
                                        <p:tgtEl>
                                          <p:spTgt spid="88"/>
                                        </p:tgtEl>
                                        <p:attrNameLst>
                                          <p:attrName>style.visibility</p:attrName>
                                        </p:attrNameLst>
                                      </p:cBhvr>
                                      <p:to>
                                        <p:strVal val="visible"/>
                                      </p:to>
                                    </p:set>
                                    <p:animEffect transition="in" filter="fade">
                                      <p:cBhvr>
                                        <p:cTn id="80" dur="600"/>
                                        <p:tgtEl>
                                          <p:spTgt spid="88"/>
                                        </p:tgtEl>
                                      </p:cBhvr>
                                    </p:animEffect>
                                  </p:childTnLst>
                                </p:cTn>
                              </p:par>
                            </p:childTnLst>
                          </p:cTn>
                        </p:par>
                        <p:par>
                          <p:cTn id="81" fill="hold">
                            <p:stCondLst>
                              <p:cond delay="10500"/>
                            </p:stCondLst>
                            <p:childTnLst>
                              <p:par>
                                <p:cTn id="82" presetID="53" presetClass="entr" presetSubtype="16" fill="hold" grpId="0" nodeType="afterEffect">
                                  <p:stCondLst>
                                    <p:cond delay="0"/>
                                  </p:stCondLst>
                                  <p:childTnLst>
                                    <p:set>
                                      <p:cBhvr>
                                        <p:cTn id="83" dur="1" fill="hold">
                                          <p:stCondLst>
                                            <p:cond delay="0"/>
                                          </p:stCondLst>
                                        </p:cTn>
                                        <p:tgtEl>
                                          <p:spTgt spid="87"/>
                                        </p:tgtEl>
                                        <p:attrNameLst>
                                          <p:attrName>style.visibility</p:attrName>
                                        </p:attrNameLst>
                                      </p:cBhvr>
                                      <p:to>
                                        <p:strVal val="visible"/>
                                      </p:to>
                                    </p:set>
                                    <p:anim calcmode="lin" valueType="num">
                                      <p:cBhvr>
                                        <p:cTn id="84" dur="750" fill="hold"/>
                                        <p:tgtEl>
                                          <p:spTgt spid="87"/>
                                        </p:tgtEl>
                                        <p:attrNameLst>
                                          <p:attrName>ppt_w</p:attrName>
                                        </p:attrNameLst>
                                      </p:cBhvr>
                                      <p:tavLst>
                                        <p:tav tm="0">
                                          <p:val>
                                            <p:fltVal val="0"/>
                                          </p:val>
                                        </p:tav>
                                        <p:tav tm="100000">
                                          <p:val>
                                            <p:strVal val="#ppt_w"/>
                                          </p:val>
                                        </p:tav>
                                      </p:tavLst>
                                    </p:anim>
                                    <p:anim calcmode="lin" valueType="num">
                                      <p:cBhvr>
                                        <p:cTn id="85" dur="750" fill="hold"/>
                                        <p:tgtEl>
                                          <p:spTgt spid="87"/>
                                        </p:tgtEl>
                                        <p:attrNameLst>
                                          <p:attrName>ppt_h</p:attrName>
                                        </p:attrNameLst>
                                      </p:cBhvr>
                                      <p:tavLst>
                                        <p:tav tm="0">
                                          <p:val>
                                            <p:fltVal val="0"/>
                                          </p:val>
                                        </p:tav>
                                        <p:tav tm="100000">
                                          <p:val>
                                            <p:strVal val="#ppt_h"/>
                                          </p:val>
                                        </p:tav>
                                      </p:tavLst>
                                    </p:anim>
                                    <p:animEffect transition="in" filter="fade">
                                      <p:cBhvr>
                                        <p:cTn id="86" dur="750"/>
                                        <p:tgtEl>
                                          <p:spTgt spid="87"/>
                                        </p:tgtEl>
                                      </p:cBhvr>
                                    </p:animEffect>
                                  </p:childTnLst>
                                </p:cTn>
                              </p:par>
                            </p:childTnLst>
                          </p:cTn>
                        </p:par>
                        <p:par>
                          <p:cTn id="87" fill="hold">
                            <p:stCondLst>
                              <p:cond delay="11500"/>
                            </p:stCondLst>
                            <p:childTnLst>
                              <p:par>
                                <p:cTn id="88" presetID="10" presetClass="entr" presetSubtype="0" fill="hold" grpId="0" nodeType="afterEffect">
                                  <p:stCondLst>
                                    <p:cond delay="0"/>
                                  </p:stCondLst>
                                  <p:childTnLst>
                                    <p:set>
                                      <p:cBhvr>
                                        <p:cTn id="89" dur="1" fill="hold">
                                          <p:stCondLst>
                                            <p:cond delay="0"/>
                                          </p:stCondLst>
                                        </p:cTn>
                                        <p:tgtEl>
                                          <p:spTgt spid="93"/>
                                        </p:tgtEl>
                                        <p:attrNameLst>
                                          <p:attrName>style.visibility</p:attrName>
                                        </p:attrNameLst>
                                      </p:cBhvr>
                                      <p:to>
                                        <p:strVal val="visible"/>
                                      </p:to>
                                    </p:set>
                                    <p:animEffect transition="in" filter="fade">
                                      <p:cBhvr>
                                        <p:cTn id="90" dur="500"/>
                                        <p:tgtEl>
                                          <p:spTgt spid="93"/>
                                        </p:tgtEl>
                                      </p:cBhvr>
                                    </p:animEffect>
                                  </p:childTnLst>
                                </p:cTn>
                              </p:par>
                            </p:childTnLst>
                          </p:cTn>
                        </p:par>
                        <p:par>
                          <p:cTn id="91" fill="hold">
                            <p:stCondLst>
                              <p:cond delay="12000"/>
                            </p:stCondLst>
                            <p:childTnLst>
                              <p:par>
                                <p:cTn id="92" presetID="10" presetClass="entr" presetSubtype="0" fill="hold" grpId="0" nodeType="afterEffect">
                                  <p:stCondLst>
                                    <p:cond delay="0"/>
                                  </p:stCondLst>
                                  <p:childTnLst>
                                    <p:set>
                                      <p:cBhvr>
                                        <p:cTn id="93" dur="1" fill="hold">
                                          <p:stCondLst>
                                            <p:cond delay="0"/>
                                          </p:stCondLst>
                                        </p:cTn>
                                        <p:tgtEl>
                                          <p:spTgt spid="94"/>
                                        </p:tgtEl>
                                        <p:attrNameLst>
                                          <p:attrName>style.visibility</p:attrName>
                                        </p:attrNameLst>
                                      </p:cBhvr>
                                      <p:to>
                                        <p:strVal val="visible"/>
                                      </p:to>
                                    </p:set>
                                    <p:animEffect transition="in" filter="fade">
                                      <p:cBhvr>
                                        <p:cTn id="94" dur="500"/>
                                        <p:tgtEl>
                                          <p:spTgt spid="94"/>
                                        </p:tgtEl>
                                      </p:cBhvr>
                                    </p:animEffect>
                                  </p:childTnLst>
                                </p:cTn>
                              </p:par>
                            </p:childTnLst>
                          </p:cTn>
                        </p:par>
                        <p:par>
                          <p:cTn id="95" fill="hold">
                            <p:stCondLst>
                              <p:cond delay="12500"/>
                            </p:stCondLst>
                            <p:childTnLst>
                              <p:par>
                                <p:cTn id="96" presetID="2" presetClass="entr" presetSubtype="4" decel="100000" fill="hold" nodeType="afterEffect">
                                  <p:stCondLst>
                                    <p:cond delay="0"/>
                                  </p:stCondLst>
                                  <p:childTnLst>
                                    <p:set>
                                      <p:cBhvr>
                                        <p:cTn id="97" dur="1" fill="hold">
                                          <p:stCondLst>
                                            <p:cond delay="0"/>
                                          </p:stCondLst>
                                        </p:cTn>
                                        <p:tgtEl>
                                          <p:spTgt spid="96"/>
                                        </p:tgtEl>
                                        <p:attrNameLst>
                                          <p:attrName>style.visibility</p:attrName>
                                        </p:attrNameLst>
                                      </p:cBhvr>
                                      <p:to>
                                        <p:strVal val="visible"/>
                                      </p:to>
                                    </p:set>
                                    <p:anim calcmode="lin" valueType="num">
                                      <p:cBhvr additive="base">
                                        <p:cTn id="98" dur="500" fill="hold"/>
                                        <p:tgtEl>
                                          <p:spTgt spid="96"/>
                                        </p:tgtEl>
                                        <p:attrNameLst>
                                          <p:attrName>ppt_x</p:attrName>
                                        </p:attrNameLst>
                                      </p:cBhvr>
                                      <p:tavLst>
                                        <p:tav tm="0">
                                          <p:val>
                                            <p:strVal val="#ppt_x"/>
                                          </p:val>
                                        </p:tav>
                                        <p:tav tm="100000">
                                          <p:val>
                                            <p:strVal val="#ppt_x"/>
                                          </p:val>
                                        </p:tav>
                                      </p:tavLst>
                                    </p:anim>
                                    <p:anim calcmode="lin" valueType="num">
                                      <p:cBhvr additive="base">
                                        <p:cTn id="99" dur="500" fill="hold"/>
                                        <p:tgtEl>
                                          <p:spTgt spid="96"/>
                                        </p:tgtEl>
                                        <p:attrNameLst>
                                          <p:attrName>ppt_y</p:attrName>
                                        </p:attrNameLst>
                                      </p:cBhvr>
                                      <p:tavLst>
                                        <p:tav tm="0">
                                          <p:val>
                                            <p:strVal val="1+#ppt_h/2"/>
                                          </p:val>
                                        </p:tav>
                                        <p:tav tm="100000">
                                          <p:val>
                                            <p:strVal val="#ppt_y"/>
                                          </p:val>
                                        </p:tav>
                                      </p:tavLst>
                                    </p:anim>
                                  </p:childTnLst>
                                </p:cTn>
                              </p:par>
                              <p:par>
                                <p:cTn id="100" presetID="10" presetClass="entr" presetSubtype="0" fill="hold" nodeType="withEffect">
                                  <p:stCondLst>
                                    <p:cond delay="0"/>
                                  </p:stCondLst>
                                  <p:childTnLst>
                                    <p:set>
                                      <p:cBhvr>
                                        <p:cTn id="101" dur="1" fill="hold">
                                          <p:stCondLst>
                                            <p:cond delay="0"/>
                                          </p:stCondLst>
                                        </p:cTn>
                                        <p:tgtEl>
                                          <p:spTgt spid="96"/>
                                        </p:tgtEl>
                                        <p:attrNameLst>
                                          <p:attrName>style.visibility</p:attrName>
                                        </p:attrNameLst>
                                      </p:cBhvr>
                                      <p:to>
                                        <p:strVal val="visible"/>
                                      </p:to>
                                    </p:set>
                                    <p:animEffect transition="in" filter="fade">
                                      <p:cBhvr>
                                        <p:cTn id="102" dur="500"/>
                                        <p:tgtEl>
                                          <p:spTgt spid="96"/>
                                        </p:tgtEl>
                                      </p:cBhvr>
                                    </p:animEffect>
                                  </p:childTnLst>
                                </p:cTn>
                              </p:par>
                            </p:childTnLst>
                          </p:cTn>
                        </p:par>
                        <p:par>
                          <p:cTn id="103" fill="hold">
                            <p:stCondLst>
                              <p:cond delay="13000"/>
                            </p:stCondLst>
                            <p:childTnLst>
                              <p:par>
                                <p:cTn id="104" presetID="53" presetClass="entr" presetSubtype="16" fill="hold" grpId="0" nodeType="afterEffect">
                                  <p:stCondLst>
                                    <p:cond delay="0"/>
                                  </p:stCondLst>
                                  <p:childTnLst>
                                    <p:set>
                                      <p:cBhvr>
                                        <p:cTn id="105" dur="1" fill="hold">
                                          <p:stCondLst>
                                            <p:cond delay="0"/>
                                          </p:stCondLst>
                                        </p:cTn>
                                        <p:tgtEl>
                                          <p:spTgt spid="95"/>
                                        </p:tgtEl>
                                        <p:attrNameLst>
                                          <p:attrName>style.visibility</p:attrName>
                                        </p:attrNameLst>
                                      </p:cBhvr>
                                      <p:to>
                                        <p:strVal val="visible"/>
                                      </p:to>
                                    </p:set>
                                    <p:anim calcmode="lin" valueType="num">
                                      <p:cBhvr>
                                        <p:cTn id="106" dur="750" fill="hold"/>
                                        <p:tgtEl>
                                          <p:spTgt spid="95"/>
                                        </p:tgtEl>
                                        <p:attrNameLst>
                                          <p:attrName>ppt_w</p:attrName>
                                        </p:attrNameLst>
                                      </p:cBhvr>
                                      <p:tavLst>
                                        <p:tav tm="0">
                                          <p:val>
                                            <p:fltVal val="0"/>
                                          </p:val>
                                        </p:tav>
                                        <p:tav tm="100000">
                                          <p:val>
                                            <p:strVal val="#ppt_w"/>
                                          </p:val>
                                        </p:tav>
                                      </p:tavLst>
                                    </p:anim>
                                    <p:anim calcmode="lin" valueType="num">
                                      <p:cBhvr>
                                        <p:cTn id="107" dur="750" fill="hold"/>
                                        <p:tgtEl>
                                          <p:spTgt spid="95"/>
                                        </p:tgtEl>
                                        <p:attrNameLst>
                                          <p:attrName>ppt_h</p:attrName>
                                        </p:attrNameLst>
                                      </p:cBhvr>
                                      <p:tavLst>
                                        <p:tav tm="0">
                                          <p:val>
                                            <p:fltVal val="0"/>
                                          </p:val>
                                        </p:tav>
                                        <p:tav tm="100000">
                                          <p:val>
                                            <p:strVal val="#ppt_h"/>
                                          </p:val>
                                        </p:tav>
                                      </p:tavLst>
                                    </p:anim>
                                    <p:animEffect transition="in" filter="fade">
                                      <p:cBhvr>
                                        <p:cTn id="108" dur="750"/>
                                        <p:tgtEl>
                                          <p:spTgt spid="95"/>
                                        </p:tgtEl>
                                      </p:cBhvr>
                                    </p:animEffect>
                                  </p:childTnLst>
                                </p:cTn>
                              </p:par>
                            </p:childTnLst>
                          </p:cTn>
                        </p:par>
                        <p:par>
                          <p:cTn id="109" fill="hold">
                            <p:stCondLst>
                              <p:cond delay="14000"/>
                            </p:stCondLst>
                            <p:childTnLst>
                              <p:par>
                                <p:cTn id="110" presetID="10" presetClass="entr" presetSubtype="0" fill="hold" grpId="0" nodeType="afterEffect">
                                  <p:stCondLst>
                                    <p:cond delay="0"/>
                                  </p:stCondLst>
                                  <p:childTnLst>
                                    <p:set>
                                      <p:cBhvr>
                                        <p:cTn id="111" dur="1" fill="hold">
                                          <p:stCondLst>
                                            <p:cond delay="0"/>
                                          </p:stCondLst>
                                        </p:cTn>
                                        <p:tgtEl>
                                          <p:spTgt spid="101"/>
                                        </p:tgtEl>
                                        <p:attrNameLst>
                                          <p:attrName>style.visibility</p:attrName>
                                        </p:attrNameLst>
                                      </p:cBhvr>
                                      <p:to>
                                        <p:strVal val="visible"/>
                                      </p:to>
                                    </p:set>
                                    <p:animEffect transition="in" filter="fade">
                                      <p:cBhvr>
                                        <p:cTn id="112" dur="500"/>
                                        <p:tgtEl>
                                          <p:spTgt spid="101"/>
                                        </p:tgtEl>
                                      </p:cBhvr>
                                    </p:animEffect>
                                  </p:childTnLst>
                                </p:cTn>
                              </p:par>
                            </p:childTnLst>
                          </p:cTn>
                        </p:par>
                        <p:par>
                          <p:cTn id="113" fill="hold">
                            <p:stCondLst>
                              <p:cond delay="14500"/>
                            </p:stCondLst>
                            <p:childTnLst>
                              <p:par>
                                <p:cTn id="114" presetID="10" presetClass="entr" presetSubtype="0" fill="hold" grpId="0" nodeType="after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fade">
                                      <p:cBhvr>
                                        <p:cTn id="116" dur="500"/>
                                        <p:tgtEl>
                                          <p:spTgt spid="102"/>
                                        </p:tgtEl>
                                      </p:cBhvr>
                                    </p:animEffect>
                                  </p:childTnLst>
                                </p:cTn>
                              </p:par>
                            </p:childTnLst>
                          </p:cTn>
                        </p:par>
                        <p:par>
                          <p:cTn id="117" fill="hold">
                            <p:stCondLst>
                              <p:cond delay="15000"/>
                            </p:stCondLst>
                            <p:childTnLst>
                              <p:par>
                                <p:cTn id="118" presetID="10" presetClass="entr" presetSubtype="0" fill="hold" grpId="0" nodeType="afterEffect">
                                  <p:stCondLst>
                                    <p:cond delay="0"/>
                                  </p:stCondLst>
                                  <p:childTnLst>
                                    <p:set>
                                      <p:cBhvr>
                                        <p:cTn id="119" dur="1" fill="hold">
                                          <p:stCondLst>
                                            <p:cond delay="0"/>
                                          </p:stCondLst>
                                        </p:cTn>
                                        <p:tgtEl>
                                          <p:spTgt spid="117"/>
                                        </p:tgtEl>
                                        <p:attrNameLst>
                                          <p:attrName>style.visibility</p:attrName>
                                        </p:attrNameLst>
                                      </p:cBhvr>
                                      <p:to>
                                        <p:strVal val="visible"/>
                                      </p:to>
                                    </p:set>
                                    <p:animEffect transition="in" filter="fade">
                                      <p:cBhvr>
                                        <p:cTn id="120" dur="1000"/>
                                        <p:tgtEl>
                                          <p:spTgt spid="117"/>
                                        </p:tgtEl>
                                      </p:cBhvr>
                                    </p:animEffect>
                                  </p:childTnLst>
                                </p:cTn>
                              </p:par>
                            </p:childTnLst>
                          </p:cTn>
                        </p:par>
                        <p:par>
                          <p:cTn id="121" fill="hold">
                            <p:stCondLst>
                              <p:cond delay="16000"/>
                            </p:stCondLst>
                            <p:childTnLst>
                              <p:par>
                                <p:cTn id="122" presetID="53" presetClass="entr" presetSubtype="16" fill="hold" grpId="0" nodeType="afterEffect">
                                  <p:stCondLst>
                                    <p:cond delay="0"/>
                                  </p:stCondLst>
                                  <p:iterate type="lt">
                                    <p:tmPct val="10000"/>
                                  </p:iterate>
                                  <p:childTnLst>
                                    <p:set>
                                      <p:cBhvr>
                                        <p:cTn id="123" dur="1" fill="hold">
                                          <p:stCondLst>
                                            <p:cond delay="0"/>
                                          </p:stCondLst>
                                        </p:cTn>
                                        <p:tgtEl>
                                          <p:spTgt spid="104"/>
                                        </p:tgtEl>
                                        <p:attrNameLst>
                                          <p:attrName>style.visibility</p:attrName>
                                        </p:attrNameLst>
                                      </p:cBhvr>
                                      <p:to>
                                        <p:strVal val="visible"/>
                                      </p:to>
                                    </p:set>
                                    <p:anim calcmode="lin" valueType="num">
                                      <p:cBhvr>
                                        <p:cTn id="124" dur="250" fill="hold"/>
                                        <p:tgtEl>
                                          <p:spTgt spid="104"/>
                                        </p:tgtEl>
                                        <p:attrNameLst>
                                          <p:attrName>ppt_w</p:attrName>
                                        </p:attrNameLst>
                                      </p:cBhvr>
                                      <p:tavLst>
                                        <p:tav tm="0">
                                          <p:val>
                                            <p:fltVal val="0"/>
                                          </p:val>
                                        </p:tav>
                                        <p:tav tm="100000">
                                          <p:val>
                                            <p:strVal val="#ppt_w"/>
                                          </p:val>
                                        </p:tav>
                                      </p:tavLst>
                                    </p:anim>
                                    <p:anim calcmode="lin" valueType="num">
                                      <p:cBhvr>
                                        <p:cTn id="125" dur="250" fill="hold"/>
                                        <p:tgtEl>
                                          <p:spTgt spid="104"/>
                                        </p:tgtEl>
                                        <p:attrNameLst>
                                          <p:attrName>ppt_h</p:attrName>
                                        </p:attrNameLst>
                                      </p:cBhvr>
                                      <p:tavLst>
                                        <p:tav tm="0">
                                          <p:val>
                                            <p:fltVal val="0"/>
                                          </p:val>
                                        </p:tav>
                                        <p:tav tm="100000">
                                          <p:val>
                                            <p:strVal val="#ppt_h"/>
                                          </p:val>
                                        </p:tav>
                                      </p:tavLst>
                                    </p:anim>
                                    <p:animEffect transition="in" filter="fade">
                                      <p:cBhvr>
                                        <p:cTn id="126" dur="2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9" grpId="0" animBg="1"/>
      <p:bldP spid="70" grpId="0"/>
      <p:bldP spid="71" grpId="0"/>
      <p:bldP spid="77" grpId="0"/>
      <p:bldP spid="78" grpId="0"/>
      <p:bldP spid="79" grpId="0" animBg="1"/>
      <p:bldP spid="85" grpId="0"/>
      <p:bldP spid="86" grpId="0"/>
      <p:bldP spid="87" grpId="0" animBg="1"/>
      <p:bldP spid="93" grpId="0"/>
      <p:bldP spid="94" grpId="0"/>
      <p:bldP spid="95" grpId="0" animBg="1"/>
      <p:bldP spid="101" grpId="0"/>
      <p:bldP spid="102" grpId="0"/>
      <p:bldP spid="103" grpId="0"/>
      <p:bldP spid="104" grpId="0"/>
      <p:bldP spid="1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3578357" y="1651731"/>
            <a:ext cx="7229131" cy="935927"/>
          </a:xfrm>
          <a:prstGeom prst="roundRect">
            <a:avLst>
              <a:gd name="adj" fmla="val 50000"/>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914583" y="1723559"/>
            <a:ext cx="2371203" cy="802960"/>
            <a:chOff x="4871864" y="1833952"/>
            <a:chExt cx="2371512" cy="802960"/>
          </a:xfrm>
        </p:grpSpPr>
        <p:grpSp>
          <p:nvGrpSpPr>
            <p:cNvPr id="33" name="组合 32"/>
            <p:cNvGrpSpPr/>
            <p:nvPr/>
          </p:nvGrpSpPr>
          <p:grpSpPr>
            <a:xfrm>
              <a:off x="4871864" y="1833952"/>
              <a:ext cx="2371512" cy="802960"/>
              <a:chOff x="4143851" y="532568"/>
              <a:chExt cx="4142700" cy="584449"/>
            </a:xfrm>
          </p:grpSpPr>
          <p:sp>
            <p:nvSpPr>
              <p:cNvPr id="35" name="圆角矩形 3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34" name="TextBox 48"/>
            <p:cNvSpPr txBox="1"/>
            <p:nvPr/>
          </p:nvSpPr>
          <p:spPr>
            <a:xfrm>
              <a:off x="5200291" y="1986189"/>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p>
          </p:txBody>
        </p:sp>
      </p:grpSp>
      <p:sp>
        <p:nvSpPr>
          <p:cNvPr id="37" name="TextBox 57"/>
          <p:cNvSpPr txBox="1"/>
          <p:nvPr/>
        </p:nvSpPr>
        <p:spPr>
          <a:xfrm>
            <a:off x="7506535" y="1827304"/>
            <a:ext cx="2788100" cy="584776"/>
          </a:xfrm>
          <a:prstGeom prst="rect">
            <a:avLst/>
          </a:prstGeom>
          <a:noFill/>
        </p:spPr>
        <p:txBody>
          <a:bodyPr wrap="square" lIns="121908" tIns="60954" rIns="121908" bIns="60954"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grpSp>
        <p:nvGrpSpPr>
          <p:cNvPr id="38" name="Group 35"/>
          <p:cNvGrpSpPr>
            <a:grpSpLocks noChangeAspect="1"/>
          </p:cNvGrpSpPr>
          <p:nvPr/>
        </p:nvGrpSpPr>
        <p:grpSpPr bwMode="auto">
          <a:xfrm>
            <a:off x="4120422" y="1866510"/>
            <a:ext cx="463608" cy="475591"/>
            <a:chOff x="2446" y="1254"/>
            <a:chExt cx="868" cy="869"/>
          </a:xfrm>
          <a:solidFill>
            <a:schemeClr val="bg1"/>
          </a:solidFill>
        </p:grpSpPr>
        <p:sp>
          <p:nvSpPr>
            <p:cNvPr id="39" name="Freeform 36"/>
            <p:cNvSpPr>
              <a:spLocks noEditPoints="1"/>
            </p:cNvSpPr>
            <p:nvPr/>
          </p:nvSpPr>
          <p:spPr bwMode="auto">
            <a:xfrm>
              <a:off x="2446" y="1254"/>
              <a:ext cx="868" cy="86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800" dirty="0">
                <a:ea typeface="微软雅黑" panose="020B0503020204020204" pitchFamily="34" charset="-122"/>
              </a:endParaRPr>
            </a:p>
          </p:txBody>
        </p:sp>
        <p:sp>
          <p:nvSpPr>
            <p:cNvPr id="69" name="Freeform 37"/>
            <p:cNvSpPr/>
            <p:nvPr/>
          </p:nvSpPr>
          <p:spPr bwMode="auto">
            <a:xfrm>
              <a:off x="2847" y="1443"/>
              <a:ext cx="208" cy="420"/>
            </a:xfrm>
            <a:custGeom>
              <a:avLst/>
              <a:gdLst>
                <a:gd name="T0" fmla="*/ 66 w 208"/>
                <a:gd name="T1" fmla="*/ 0 h 420"/>
                <a:gd name="T2" fmla="*/ 0 w 208"/>
                <a:gd name="T3" fmla="*/ 0 h 420"/>
                <a:gd name="T4" fmla="*/ 0 w 208"/>
                <a:gd name="T5" fmla="*/ 260 h 420"/>
                <a:gd name="T6" fmla="*/ 160 w 208"/>
                <a:gd name="T7" fmla="*/ 420 h 420"/>
                <a:gd name="T8" fmla="*/ 208 w 208"/>
                <a:gd name="T9" fmla="*/ 373 h 420"/>
                <a:gd name="T10" fmla="*/ 66 w 208"/>
                <a:gd name="T11" fmla="*/ 231 h 420"/>
                <a:gd name="T12" fmla="*/ 66 w 208"/>
                <a:gd name="T13" fmla="*/ 0 h 420"/>
              </a:gdLst>
              <a:ahLst/>
              <a:cxnLst>
                <a:cxn ang="0">
                  <a:pos x="T0" y="T1"/>
                </a:cxn>
                <a:cxn ang="0">
                  <a:pos x="T2" y="T3"/>
                </a:cxn>
                <a:cxn ang="0">
                  <a:pos x="T4" y="T5"/>
                </a:cxn>
                <a:cxn ang="0">
                  <a:pos x="T6" y="T7"/>
                </a:cxn>
                <a:cxn ang="0">
                  <a:pos x="T8" y="T9"/>
                </a:cxn>
                <a:cxn ang="0">
                  <a:pos x="T10" y="T11"/>
                </a:cxn>
                <a:cxn ang="0">
                  <a:pos x="T12" y="T13"/>
                </a:cxn>
              </a:cxnLst>
              <a:rect l="0" t="0" r="r" b="b"/>
              <a:pathLst>
                <a:path w="208" h="420">
                  <a:moveTo>
                    <a:pt x="66" y="0"/>
                  </a:moveTo>
                  <a:lnTo>
                    <a:pt x="0" y="0"/>
                  </a:lnTo>
                  <a:lnTo>
                    <a:pt x="0" y="260"/>
                  </a:lnTo>
                  <a:lnTo>
                    <a:pt x="160" y="420"/>
                  </a:lnTo>
                  <a:lnTo>
                    <a:pt x="208" y="373"/>
                  </a:lnTo>
                  <a:lnTo>
                    <a:pt x="66" y="231"/>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800" dirty="0">
                <a:ea typeface="微软雅黑" panose="020B0503020204020204" pitchFamily="34" charset="-122"/>
              </a:endParaRPr>
            </a:p>
          </p:txBody>
        </p:sp>
      </p:grpSp>
      <p:sp>
        <p:nvSpPr>
          <p:cNvPr id="70" name="圆角矩形 69"/>
          <p:cNvSpPr/>
          <p:nvPr/>
        </p:nvSpPr>
        <p:spPr>
          <a:xfrm>
            <a:off x="1300018" y="2814552"/>
            <a:ext cx="7229131" cy="935927"/>
          </a:xfrm>
          <a:prstGeom prst="roundRect">
            <a:avLst>
              <a:gd name="adj" fmla="val 50000"/>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4935754" y="2886381"/>
            <a:ext cx="2371203" cy="802960"/>
            <a:chOff x="4893037" y="2996774"/>
            <a:chExt cx="2371512" cy="802960"/>
          </a:xfrm>
        </p:grpSpPr>
        <p:grpSp>
          <p:nvGrpSpPr>
            <p:cNvPr id="72" name="组合 71"/>
            <p:cNvGrpSpPr/>
            <p:nvPr/>
          </p:nvGrpSpPr>
          <p:grpSpPr>
            <a:xfrm>
              <a:off x="4893037" y="2996774"/>
              <a:ext cx="2371512" cy="802960"/>
              <a:chOff x="4143851" y="532568"/>
              <a:chExt cx="4142700" cy="584449"/>
            </a:xfrm>
          </p:grpSpPr>
          <p:sp>
            <p:nvSpPr>
              <p:cNvPr id="74" name="圆角矩形 73"/>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5" name="圆角矩形 74"/>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3" name="TextBox 65"/>
            <p:cNvSpPr txBox="1"/>
            <p:nvPr/>
          </p:nvSpPr>
          <p:spPr>
            <a:xfrm>
              <a:off x="5221464" y="3149011"/>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p>
          </p:txBody>
        </p:sp>
      </p:grpSp>
      <p:sp>
        <p:nvSpPr>
          <p:cNvPr id="76" name="TextBox 66"/>
          <p:cNvSpPr txBox="1"/>
          <p:nvPr/>
        </p:nvSpPr>
        <p:spPr>
          <a:xfrm>
            <a:off x="1896660" y="2990125"/>
            <a:ext cx="2788100" cy="584776"/>
          </a:xfrm>
          <a:prstGeom prst="rect">
            <a:avLst/>
          </a:prstGeom>
          <a:noFill/>
        </p:spPr>
        <p:txBody>
          <a:bodyPr wrap="square" lIns="121908" tIns="60954" rIns="121908" bIns="60954" rtlCol="0">
            <a:spAutoFit/>
          </a:bodyPr>
          <a:lstStyle/>
          <a:p>
            <a:pPr algn="r"/>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sp>
        <p:nvSpPr>
          <p:cNvPr id="77" name="圆角矩形 76"/>
          <p:cNvSpPr/>
          <p:nvPr/>
        </p:nvSpPr>
        <p:spPr>
          <a:xfrm>
            <a:off x="3578357" y="3962085"/>
            <a:ext cx="7229131" cy="935927"/>
          </a:xfrm>
          <a:prstGeom prst="roundRect">
            <a:avLst>
              <a:gd name="adj" fmla="val 50000"/>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914583" y="4033915"/>
            <a:ext cx="2371203" cy="802960"/>
            <a:chOff x="4871864" y="1833952"/>
            <a:chExt cx="2371512" cy="802960"/>
          </a:xfrm>
        </p:grpSpPr>
        <p:grpSp>
          <p:nvGrpSpPr>
            <p:cNvPr id="79" name="组合 78"/>
            <p:cNvGrpSpPr/>
            <p:nvPr/>
          </p:nvGrpSpPr>
          <p:grpSpPr>
            <a:xfrm>
              <a:off x="4871864" y="1833952"/>
              <a:ext cx="2371512" cy="802960"/>
              <a:chOff x="4143851" y="532568"/>
              <a:chExt cx="4142700" cy="584449"/>
            </a:xfrm>
          </p:grpSpPr>
          <p:sp>
            <p:nvSpPr>
              <p:cNvPr id="81" name="圆角矩形 8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0" name="TextBox 78"/>
            <p:cNvSpPr txBox="1"/>
            <p:nvPr/>
          </p:nvSpPr>
          <p:spPr>
            <a:xfrm>
              <a:off x="5200291" y="1986189"/>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p>
          </p:txBody>
        </p:sp>
      </p:grpSp>
      <p:sp>
        <p:nvSpPr>
          <p:cNvPr id="83" name="TextBox 81"/>
          <p:cNvSpPr txBox="1"/>
          <p:nvPr/>
        </p:nvSpPr>
        <p:spPr>
          <a:xfrm>
            <a:off x="7506535" y="4137659"/>
            <a:ext cx="2788100" cy="584776"/>
          </a:xfrm>
          <a:prstGeom prst="rect">
            <a:avLst/>
          </a:prstGeom>
          <a:noFill/>
        </p:spPr>
        <p:txBody>
          <a:bodyPr wrap="square" lIns="121908" tIns="60954" rIns="121908" bIns="60954"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sp>
        <p:nvSpPr>
          <p:cNvPr id="84" name="KSO_Shape"/>
          <p:cNvSpPr/>
          <p:nvPr/>
        </p:nvSpPr>
        <p:spPr bwMode="auto">
          <a:xfrm>
            <a:off x="4049963" y="4265793"/>
            <a:ext cx="590262" cy="344365"/>
          </a:xfrm>
          <a:custGeom>
            <a:avLst/>
            <a:gdLst>
              <a:gd name="T0" fmla="*/ 2147483646 w 317"/>
              <a:gd name="T1" fmla="*/ 2147483646 h 185"/>
              <a:gd name="T2" fmla="*/ 2147483646 w 317"/>
              <a:gd name="T3" fmla="*/ 2147483646 h 185"/>
              <a:gd name="T4" fmla="*/ 2147483646 w 317"/>
              <a:gd name="T5" fmla="*/ 2147483646 h 185"/>
              <a:gd name="T6" fmla="*/ 2147483646 w 317"/>
              <a:gd name="T7" fmla="*/ 2147483646 h 185"/>
              <a:gd name="T8" fmla="*/ 2147483646 w 317"/>
              <a:gd name="T9" fmla="*/ 0 h 185"/>
              <a:gd name="T10" fmla="*/ 2147483646 w 317"/>
              <a:gd name="T11" fmla="*/ 0 h 185"/>
              <a:gd name="T12" fmla="*/ 2147483646 w 317"/>
              <a:gd name="T13" fmla="*/ 0 h 185"/>
              <a:gd name="T14" fmla="*/ 2147483646 w 317"/>
              <a:gd name="T15" fmla="*/ 0 h 185"/>
              <a:gd name="T16" fmla="*/ 2147483646 w 317"/>
              <a:gd name="T17" fmla="*/ 2147483646 h 185"/>
              <a:gd name="T18" fmla="*/ 2147483646 w 317"/>
              <a:gd name="T19" fmla="*/ 2147483646 h 185"/>
              <a:gd name="T20" fmla="*/ 2147483646 w 317"/>
              <a:gd name="T21" fmla="*/ 2147483646 h 185"/>
              <a:gd name="T22" fmla="*/ 2147483646 w 317"/>
              <a:gd name="T23" fmla="*/ 2147483646 h 185"/>
              <a:gd name="T24" fmla="*/ 2147483646 w 317"/>
              <a:gd name="T25" fmla="*/ 2147483646 h 185"/>
              <a:gd name="T26" fmla="*/ 2147483646 w 317"/>
              <a:gd name="T27" fmla="*/ 2147483646 h 185"/>
              <a:gd name="T28" fmla="*/ 2147483646 w 317"/>
              <a:gd name="T29" fmla="*/ 2147483646 h 185"/>
              <a:gd name="T30" fmla="*/ 2147483646 w 317"/>
              <a:gd name="T31" fmla="*/ 2147483646 h 185"/>
              <a:gd name="T32" fmla="*/ 2147483646 w 317"/>
              <a:gd name="T33" fmla="*/ 2147483646 h 185"/>
              <a:gd name="T34" fmla="*/ 2147483646 w 317"/>
              <a:gd name="T35" fmla="*/ 2147483646 h 185"/>
              <a:gd name="T36" fmla="*/ 2147483646 w 317"/>
              <a:gd name="T37" fmla="*/ 2147483646 h 185"/>
              <a:gd name="T38" fmla="*/ 2147483646 w 317"/>
              <a:gd name="T39" fmla="*/ 2147483646 h 185"/>
              <a:gd name="T40" fmla="*/ 2147483646 w 317"/>
              <a:gd name="T41" fmla="*/ 2147483646 h 185"/>
              <a:gd name="T42" fmla="*/ 2147483646 w 317"/>
              <a:gd name="T43" fmla="*/ 2147483646 h 185"/>
              <a:gd name="T44" fmla="*/ 2147483646 w 317"/>
              <a:gd name="T45" fmla="*/ 2147483646 h 185"/>
              <a:gd name="T46" fmla="*/ 2147483646 w 317"/>
              <a:gd name="T47" fmla="*/ 2147483646 h 185"/>
              <a:gd name="T48" fmla="*/ 2147483646 w 317"/>
              <a:gd name="T49" fmla="*/ 2147483646 h 185"/>
              <a:gd name="T50" fmla="*/ 2147483646 w 317"/>
              <a:gd name="T51" fmla="*/ 2147483646 h 185"/>
              <a:gd name="T52" fmla="*/ 2147483646 w 317"/>
              <a:gd name="T53" fmla="*/ 2147483646 h 185"/>
              <a:gd name="T54" fmla="*/ 2147483646 w 317"/>
              <a:gd name="T55" fmla="*/ 2147483646 h 185"/>
              <a:gd name="T56" fmla="*/ 2147483646 w 317"/>
              <a:gd name="T57" fmla="*/ 2147483646 h 185"/>
              <a:gd name="T58" fmla="*/ 2147483646 w 317"/>
              <a:gd name="T59" fmla="*/ 2147483646 h 185"/>
              <a:gd name="T60" fmla="*/ 2147483646 w 317"/>
              <a:gd name="T61" fmla="*/ 2147483646 h 185"/>
              <a:gd name="T62" fmla="*/ 2147483646 w 317"/>
              <a:gd name="T63" fmla="*/ 2147483646 h 185"/>
              <a:gd name="T64" fmla="*/ 2147483646 w 317"/>
              <a:gd name="T65" fmla="*/ 2147483646 h 185"/>
              <a:gd name="T66" fmla="*/ 2147483646 w 317"/>
              <a:gd name="T67" fmla="*/ 2147483646 h 185"/>
              <a:gd name="T68" fmla="*/ 2147483646 w 317"/>
              <a:gd name="T69" fmla="*/ 0 h 185"/>
              <a:gd name="T70" fmla="*/ 2147483646 w 317"/>
              <a:gd name="T71" fmla="*/ 2147483646 h 185"/>
              <a:gd name="T72" fmla="*/ 2147483646 w 317"/>
              <a:gd name="T73" fmla="*/ 2147483646 h 18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7" h="185">
                <a:moveTo>
                  <a:pt x="256" y="62"/>
                </a:moveTo>
                <a:cubicBezTo>
                  <a:pt x="247" y="62"/>
                  <a:pt x="239" y="64"/>
                  <a:pt x="231" y="67"/>
                </a:cubicBezTo>
                <a:cubicBezTo>
                  <a:pt x="195" y="3"/>
                  <a:pt x="195" y="3"/>
                  <a:pt x="195" y="3"/>
                </a:cubicBezTo>
                <a:cubicBezTo>
                  <a:pt x="195" y="3"/>
                  <a:pt x="195" y="3"/>
                  <a:pt x="195" y="3"/>
                </a:cubicBezTo>
                <a:cubicBezTo>
                  <a:pt x="195" y="3"/>
                  <a:pt x="195" y="3"/>
                  <a:pt x="194" y="2"/>
                </a:cubicBezTo>
                <a:cubicBezTo>
                  <a:pt x="194" y="2"/>
                  <a:pt x="194" y="2"/>
                  <a:pt x="194" y="2"/>
                </a:cubicBezTo>
                <a:cubicBezTo>
                  <a:pt x="194" y="2"/>
                  <a:pt x="194" y="2"/>
                  <a:pt x="194" y="1"/>
                </a:cubicBezTo>
                <a:cubicBezTo>
                  <a:pt x="193" y="1"/>
                  <a:pt x="193" y="1"/>
                  <a:pt x="193" y="1"/>
                </a:cubicBezTo>
                <a:cubicBezTo>
                  <a:pt x="193" y="1"/>
                  <a:pt x="193" y="1"/>
                  <a:pt x="193" y="1"/>
                </a:cubicBezTo>
                <a:cubicBezTo>
                  <a:pt x="192" y="1"/>
                  <a:pt x="192" y="0"/>
                  <a:pt x="192" y="0"/>
                </a:cubicBezTo>
                <a:cubicBezTo>
                  <a:pt x="192" y="0"/>
                  <a:pt x="192" y="0"/>
                  <a:pt x="191" y="0"/>
                </a:cubicBezTo>
                <a:cubicBezTo>
                  <a:pt x="191" y="0"/>
                  <a:pt x="191" y="0"/>
                  <a:pt x="191" y="0"/>
                </a:cubicBezTo>
                <a:cubicBezTo>
                  <a:pt x="191" y="0"/>
                  <a:pt x="190" y="0"/>
                  <a:pt x="190" y="0"/>
                </a:cubicBezTo>
                <a:cubicBezTo>
                  <a:pt x="190" y="0"/>
                  <a:pt x="190" y="0"/>
                  <a:pt x="189" y="0"/>
                </a:cubicBezTo>
                <a:cubicBezTo>
                  <a:pt x="189" y="0"/>
                  <a:pt x="189" y="0"/>
                  <a:pt x="189" y="0"/>
                </a:cubicBezTo>
                <a:cubicBezTo>
                  <a:pt x="169" y="0"/>
                  <a:pt x="169" y="0"/>
                  <a:pt x="169" y="0"/>
                </a:cubicBezTo>
                <a:cubicBezTo>
                  <a:pt x="165" y="0"/>
                  <a:pt x="162" y="3"/>
                  <a:pt x="162" y="6"/>
                </a:cubicBezTo>
                <a:cubicBezTo>
                  <a:pt x="162" y="10"/>
                  <a:pt x="165" y="13"/>
                  <a:pt x="169" y="13"/>
                </a:cubicBezTo>
                <a:cubicBezTo>
                  <a:pt x="185" y="13"/>
                  <a:pt x="185" y="13"/>
                  <a:pt x="185" y="13"/>
                </a:cubicBezTo>
                <a:cubicBezTo>
                  <a:pt x="195" y="30"/>
                  <a:pt x="195" y="30"/>
                  <a:pt x="195" y="30"/>
                </a:cubicBezTo>
                <a:cubicBezTo>
                  <a:pt x="106" y="30"/>
                  <a:pt x="106" y="30"/>
                  <a:pt x="106" y="30"/>
                </a:cubicBezTo>
                <a:cubicBezTo>
                  <a:pt x="99" y="18"/>
                  <a:pt x="99" y="18"/>
                  <a:pt x="99" y="18"/>
                </a:cubicBezTo>
                <a:cubicBezTo>
                  <a:pt x="83" y="18"/>
                  <a:pt x="83" y="18"/>
                  <a:pt x="83" y="18"/>
                </a:cubicBezTo>
                <a:cubicBezTo>
                  <a:pt x="117" y="72"/>
                  <a:pt x="117" y="72"/>
                  <a:pt x="117" y="72"/>
                </a:cubicBezTo>
                <a:cubicBezTo>
                  <a:pt x="119" y="74"/>
                  <a:pt x="121" y="75"/>
                  <a:pt x="123" y="75"/>
                </a:cubicBezTo>
                <a:cubicBezTo>
                  <a:pt x="124" y="75"/>
                  <a:pt x="125" y="74"/>
                  <a:pt x="126" y="74"/>
                </a:cubicBezTo>
                <a:cubicBezTo>
                  <a:pt x="129" y="72"/>
                  <a:pt x="130" y="68"/>
                  <a:pt x="128" y="65"/>
                </a:cubicBezTo>
                <a:cubicBezTo>
                  <a:pt x="114" y="43"/>
                  <a:pt x="114" y="43"/>
                  <a:pt x="114" y="43"/>
                </a:cubicBezTo>
                <a:cubicBezTo>
                  <a:pt x="194" y="43"/>
                  <a:pt x="194" y="43"/>
                  <a:pt x="194" y="43"/>
                </a:cubicBezTo>
                <a:cubicBezTo>
                  <a:pt x="151" y="117"/>
                  <a:pt x="151" y="117"/>
                  <a:pt x="151" y="117"/>
                </a:cubicBezTo>
                <a:cubicBezTo>
                  <a:pt x="123" y="117"/>
                  <a:pt x="123" y="117"/>
                  <a:pt x="123" y="117"/>
                </a:cubicBezTo>
                <a:cubicBezTo>
                  <a:pt x="119" y="86"/>
                  <a:pt x="93" y="62"/>
                  <a:pt x="61" y="62"/>
                </a:cubicBezTo>
                <a:cubicBezTo>
                  <a:pt x="27" y="62"/>
                  <a:pt x="0" y="90"/>
                  <a:pt x="0" y="123"/>
                </a:cubicBezTo>
                <a:cubicBezTo>
                  <a:pt x="0" y="157"/>
                  <a:pt x="27" y="185"/>
                  <a:pt x="61" y="185"/>
                </a:cubicBezTo>
                <a:cubicBezTo>
                  <a:pt x="93" y="185"/>
                  <a:pt x="119" y="161"/>
                  <a:pt x="123" y="130"/>
                </a:cubicBezTo>
                <a:cubicBezTo>
                  <a:pt x="123" y="130"/>
                  <a:pt x="151" y="130"/>
                  <a:pt x="155" y="130"/>
                </a:cubicBezTo>
                <a:cubicBezTo>
                  <a:pt x="158" y="130"/>
                  <a:pt x="159" y="129"/>
                  <a:pt x="161" y="127"/>
                </a:cubicBezTo>
                <a:cubicBezTo>
                  <a:pt x="206" y="49"/>
                  <a:pt x="206" y="49"/>
                  <a:pt x="206" y="49"/>
                </a:cubicBezTo>
                <a:cubicBezTo>
                  <a:pt x="220" y="74"/>
                  <a:pt x="220" y="74"/>
                  <a:pt x="220" y="74"/>
                </a:cubicBezTo>
                <a:cubicBezTo>
                  <a:pt x="204" y="85"/>
                  <a:pt x="194" y="103"/>
                  <a:pt x="194" y="123"/>
                </a:cubicBezTo>
                <a:cubicBezTo>
                  <a:pt x="194" y="157"/>
                  <a:pt x="222" y="185"/>
                  <a:pt x="256" y="185"/>
                </a:cubicBezTo>
                <a:cubicBezTo>
                  <a:pt x="290" y="185"/>
                  <a:pt x="317" y="157"/>
                  <a:pt x="317" y="123"/>
                </a:cubicBezTo>
                <a:cubicBezTo>
                  <a:pt x="317" y="90"/>
                  <a:pt x="290" y="62"/>
                  <a:pt x="256" y="62"/>
                </a:cubicBezTo>
                <a:close/>
                <a:moveTo>
                  <a:pt x="61" y="101"/>
                </a:moveTo>
                <a:cubicBezTo>
                  <a:pt x="49" y="101"/>
                  <a:pt x="38" y="111"/>
                  <a:pt x="38" y="124"/>
                </a:cubicBezTo>
                <a:cubicBezTo>
                  <a:pt x="38" y="136"/>
                  <a:pt x="49" y="146"/>
                  <a:pt x="61" y="146"/>
                </a:cubicBezTo>
                <a:cubicBezTo>
                  <a:pt x="72" y="146"/>
                  <a:pt x="81" y="139"/>
                  <a:pt x="83" y="130"/>
                </a:cubicBezTo>
                <a:cubicBezTo>
                  <a:pt x="111" y="130"/>
                  <a:pt x="111" y="130"/>
                  <a:pt x="111" y="130"/>
                </a:cubicBezTo>
                <a:cubicBezTo>
                  <a:pt x="108" y="155"/>
                  <a:pt x="87" y="174"/>
                  <a:pt x="61" y="174"/>
                </a:cubicBezTo>
                <a:cubicBezTo>
                  <a:pt x="34" y="174"/>
                  <a:pt x="11" y="151"/>
                  <a:pt x="11" y="123"/>
                </a:cubicBezTo>
                <a:cubicBezTo>
                  <a:pt x="11" y="96"/>
                  <a:pt x="34" y="73"/>
                  <a:pt x="61" y="73"/>
                </a:cubicBezTo>
                <a:cubicBezTo>
                  <a:pt x="87" y="73"/>
                  <a:pt x="108" y="92"/>
                  <a:pt x="111" y="117"/>
                </a:cubicBezTo>
                <a:cubicBezTo>
                  <a:pt x="83" y="117"/>
                  <a:pt x="83" y="117"/>
                  <a:pt x="83" y="117"/>
                </a:cubicBezTo>
                <a:cubicBezTo>
                  <a:pt x="81" y="108"/>
                  <a:pt x="72" y="101"/>
                  <a:pt x="61" y="101"/>
                </a:cubicBezTo>
                <a:close/>
                <a:moveTo>
                  <a:pt x="256" y="174"/>
                </a:moveTo>
                <a:cubicBezTo>
                  <a:pt x="228" y="174"/>
                  <a:pt x="206" y="151"/>
                  <a:pt x="206" y="123"/>
                </a:cubicBezTo>
                <a:cubicBezTo>
                  <a:pt x="206" y="107"/>
                  <a:pt x="213" y="93"/>
                  <a:pt x="226" y="84"/>
                </a:cubicBezTo>
                <a:cubicBezTo>
                  <a:pt x="239" y="108"/>
                  <a:pt x="239" y="108"/>
                  <a:pt x="239" y="108"/>
                </a:cubicBezTo>
                <a:cubicBezTo>
                  <a:pt x="235" y="112"/>
                  <a:pt x="233" y="117"/>
                  <a:pt x="233" y="124"/>
                </a:cubicBezTo>
                <a:cubicBezTo>
                  <a:pt x="233" y="136"/>
                  <a:pt x="243" y="146"/>
                  <a:pt x="256" y="146"/>
                </a:cubicBezTo>
                <a:cubicBezTo>
                  <a:pt x="268" y="146"/>
                  <a:pt x="279" y="136"/>
                  <a:pt x="279" y="124"/>
                </a:cubicBezTo>
                <a:cubicBezTo>
                  <a:pt x="279" y="111"/>
                  <a:pt x="268" y="101"/>
                  <a:pt x="256" y="101"/>
                </a:cubicBezTo>
                <a:cubicBezTo>
                  <a:pt x="254" y="101"/>
                  <a:pt x="252" y="101"/>
                  <a:pt x="251" y="101"/>
                </a:cubicBezTo>
                <a:cubicBezTo>
                  <a:pt x="237" y="77"/>
                  <a:pt x="237" y="77"/>
                  <a:pt x="237" y="77"/>
                </a:cubicBezTo>
                <a:cubicBezTo>
                  <a:pt x="243" y="75"/>
                  <a:pt x="249" y="73"/>
                  <a:pt x="256" y="73"/>
                </a:cubicBezTo>
                <a:cubicBezTo>
                  <a:pt x="283" y="73"/>
                  <a:pt x="306" y="96"/>
                  <a:pt x="306" y="123"/>
                </a:cubicBezTo>
                <a:cubicBezTo>
                  <a:pt x="306" y="151"/>
                  <a:pt x="283" y="174"/>
                  <a:pt x="256" y="174"/>
                </a:cubicBezTo>
                <a:close/>
                <a:moveTo>
                  <a:pt x="63" y="6"/>
                </a:moveTo>
                <a:cubicBezTo>
                  <a:pt x="63" y="3"/>
                  <a:pt x="66" y="0"/>
                  <a:pt x="69" y="0"/>
                </a:cubicBezTo>
                <a:cubicBezTo>
                  <a:pt x="110" y="0"/>
                  <a:pt x="110" y="0"/>
                  <a:pt x="110" y="0"/>
                </a:cubicBezTo>
                <a:cubicBezTo>
                  <a:pt x="114" y="0"/>
                  <a:pt x="117" y="3"/>
                  <a:pt x="117" y="6"/>
                </a:cubicBezTo>
                <a:cubicBezTo>
                  <a:pt x="117" y="10"/>
                  <a:pt x="114" y="13"/>
                  <a:pt x="110" y="13"/>
                </a:cubicBezTo>
                <a:cubicBezTo>
                  <a:pt x="69" y="13"/>
                  <a:pt x="69" y="13"/>
                  <a:pt x="69" y="13"/>
                </a:cubicBezTo>
                <a:cubicBezTo>
                  <a:pt x="66" y="13"/>
                  <a:pt x="63" y="10"/>
                  <a:pt x="63" y="6"/>
                </a:cubicBezTo>
                <a:close/>
              </a:path>
            </a:pathLst>
          </a:custGeom>
          <a:solidFill>
            <a:schemeClr val="bg1"/>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85" name="圆角矩形 84"/>
          <p:cNvSpPr/>
          <p:nvPr/>
        </p:nvSpPr>
        <p:spPr>
          <a:xfrm>
            <a:off x="1300018" y="5114214"/>
            <a:ext cx="7229131" cy="935927"/>
          </a:xfrm>
          <a:prstGeom prst="roundRect">
            <a:avLst>
              <a:gd name="adj" fmla="val 50000"/>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4935754" y="5186043"/>
            <a:ext cx="2371203" cy="802960"/>
            <a:chOff x="4893037" y="2996774"/>
            <a:chExt cx="2371512" cy="802960"/>
          </a:xfrm>
        </p:grpSpPr>
        <p:grpSp>
          <p:nvGrpSpPr>
            <p:cNvPr id="87" name="组合 86"/>
            <p:cNvGrpSpPr/>
            <p:nvPr/>
          </p:nvGrpSpPr>
          <p:grpSpPr>
            <a:xfrm>
              <a:off x="4893037" y="2996774"/>
              <a:ext cx="2371512" cy="802960"/>
              <a:chOff x="4143851" y="532568"/>
              <a:chExt cx="4142700" cy="584449"/>
            </a:xfrm>
          </p:grpSpPr>
          <p:sp>
            <p:nvSpPr>
              <p:cNvPr id="89" name="圆角矩形 88"/>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8" name="TextBox 93"/>
            <p:cNvSpPr txBox="1"/>
            <p:nvPr/>
          </p:nvSpPr>
          <p:spPr>
            <a:xfrm>
              <a:off x="5221464" y="3149011"/>
              <a:ext cx="1723549" cy="492443"/>
            </a:xfrm>
            <a:prstGeom prst="rect">
              <a:avLst/>
            </a:prstGeom>
            <a:no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添加标题</a:t>
              </a:r>
            </a:p>
          </p:txBody>
        </p:sp>
      </p:grpSp>
      <p:sp>
        <p:nvSpPr>
          <p:cNvPr id="91" name="TextBox 96"/>
          <p:cNvSpPr txBox="1"/>
          <p:nvPr/>
        </p:nvSpPr>
        <p:spPr>
          <a:xfrm>
            <a:off x="1896660" y="5289787"/>
            <a:ext cx="2788100" cy="584776"/>
          </a:xfrm>
          <a:prstGeom prst="rect">
            <a:avLst/>
          </a:prstGeom>
          <a:noFill/>
        </p:spPr>
        <p:txBody>
          <a:bodyPr wrap="square" lIns="121908" tIns="60954" rIns="121908" bIns="60954" rtlCol="0">
            <a:spAutoFit/>
          </a:bodyPr>
          <a:lstStyle/>
          <a:p>
            <a:pPr algn="r"/>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sp>
        <p:nvSpPr>
          <p:cNvPr id="92" name="Freeform 41"/>
          <p:cNvSpPr>
            <a:spLocks noEditPoints="1"/>
          </p:cNvSpPr>
          <p:nvPr/>
        </p:nvSpPr>
        <p:spPr bwMode="auto">
          <a:xfrm>
            <a:off x="7635364" y="5325642"/>
            <a:ext cx="463806" cy="44595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bg1"/>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grpSp>
        <p:nvGrpSpPr>
          <p:cNvPr id="93" name="组合 92"/>
          <p:cNvGrpSpPr/>
          <p:nvPr/>
        </p:nvGrpSpPr>
        <p:grpSpPr>
          <a:xfrm>
            <a:off x="7679970" y="3001598"/>
            <a:ext cx="351778" cy="522311"/>
            <a:chOff x="5649914" y="2946401"/>
            <a:chExt cx="360363" cy="534987"/>
          </a:xfrm>
        </p:grpSpPr>
        <p:sp>
          <p:nvSpPr>
            <p:cNvPr id="94"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95"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96"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97"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grpSp>
        <p:nvGrpSpPr>
          <p:cNvPr id="98" name="组合 97"/>
          <p:cNvGrpSpPr/>
          <p:nvPr/>
        </p:nvGrpSpPr>
        <p:grpSpPr>
          <a:xfrm>
            <a:off x="1486027" y="2003694"/>
            <a:ext cx="399275" cy="1314979"/>
            <a:chOff x="7994914" y="-2181452"/>
            <a:chExt cx="747713" cy="2462213"/>
          </a:xfrm>
          <a:solidFill>
            <a:schemeClr val="tx1">
              <a:lumMod val="75000"/>
              <a:lumOff val="25000"/>
            </a:schemeClr>
          </a:solidFill>
        </p:grpSpPr>
        <p:sp>
          <p:nvSpPr>
            <p:cNvPr id="99" name="Freeform 52"/>
            <p:cNvSpPr/>
            <p:nvPr/>
          </p:nvSpPr>
          <p:spPr bwMode="auto">
            <a:xfrm>
              <a:off x="8301302" y="-2181452"/>
              <a:ext cx="247650" cy="366713"/>
            </a:xfrm>
            <a:custGeom>
              <a:avLst/>
              <a:gdLst>
                <a:gd name="T0" fmla="*/ 24 w 156"/>
                <a:gd name="T1" fmla="*/ 145 h 231"/>
                <a:gd name="T2" fmla="*/ 27 w 156"/>
                <a:gd name="T3" fmla="*/ 147 h 231"/>
                <a:gd name="T4" fmla="*/ 26 w 156"/>
                <a:gd name="T5" fmla="*/ 168 h 231"/>
                <a:gd name="T6" fmla="*/ 25 w 156"/>
                <a:gd name="T7" fmla="*/ 182 h 231"/>
                <a:gd name="T8" fmla="*/ 25 w 156"/>
                <a:gd name="T9" fmla="*/ 186 h 231"/>
                <a:gd name="T10" fmla="*/ 36 w 156"/>
                <a:gd name="T11" fmla="*/ 198 h 231"/>
                <a:gd name="T12" fmla="*/ 47 w 156"/>
                <a:gd name="T13" fmla="*/ 211 h 231"/>
                <a:gd name="T14" fmla="*/ 55 w 156"/>
                <a:gd name="T15" fmla="*/ 217 h 231"/>
                <a:gd name="T16" fmla="*/ 76 w 156"/>
                <a:gd name="T17" fmla="*/ 229 h 231"/>
                <a:gd name="T18" fmla="*/ 80 w 156"/>
                <a:gd name="T19" fmla="*/ 231 h 231"/>
                <a:gd name="T20" fmla="*/ 86 w 156"/>
                <a:gd name="T21" fmla="*/ 231 h 231"/>
                <a:gd name="T22" fmla="*/ 97 w 156"/>
                <a:gd name="T23" fmla="*/ 228 h 231"/>
                <a:gd name="T24" fmla="*/ 107 w 156"/>
                <a:gd name="T25" fmla="*/ 221 h 231"/>
                <a:gd name="T26" fmla="*/ 118 w 156"/>
                <a:gd name="T27" fmla="*/ 215 h 231"/>
                <a:gd name="T28" fmla="*/ 115 w 156"/>
                <a:gd name="T29" fmla="*/ 206 h 231"/>
                <a:gd name="T30" fmla="*/ 115 w 156"/>
                <a:gd name="T31" fmla="*/ 199 h 231"/>
                <a:gd name="T32" fmla="*/ 120 w 156"/>
                <a:gd name="T33" fmla="*/ 171 h 231"/>
                <a:gd name="T34" fmla="*/ 124 w 156"/>
                <a:gd name="T35" fmla="*/ 168 h 231"/>
                <a:gd name="T36" fmla="*/ 137 w 156"/>
                <a:gd name="T37" fmla="*/ 150 h 231"/>
                <a:gd name="T38" fmla="*/ 142 w 156"/>
                <a:gd name="T39" fmla="*/ 141 h 231"/>
                <a:gd name="T40" fmla="*/ 144 w 156"/>
                <a:gd name="T41" fmla="*/ 137 h 231"/>
                <a:gd name="T42" fmla="*/ 147 w 156"/>
                <a:gd name="T43" fmla="*/ 133 h 231"/>
                <a:gd name="T44" fmla="*/ 154 w 156"/>
                <a:gd name="T45" fmla="*/ 114 h 231"/>
                <a:gd name="T46" fmla="*/ 155 w 156"/>
                <a:gd name="T47" fmla="*/ 103 h 231"/>
                <a:gd name="T48" fmla="*/ 155 w 156"/>
                <a:gd name="T49" fmla="*/ 97 h 231"/>
                <a:gd name="T50" fmla="*/ 153 w 156"/>
                <a:gd name="T51" fmla="*/ 94 h 231"/>
                <a:gd name="T52" fmla="*/ 148 w 156"/>
                <a:gd name="T53" fmla="*/ 93 h 231"/>
                <a:gd name="T54" fmla="*/ 148 w 156"/>
                <a:gd name="T55" fmla="*/ 89 h 231"/>
                <a:gd name="T56" fmla="*/ 147 w 156"/>
                <a:gd name="T57" fmla="*/ 73 h 231"/>
                <a:gd name="T58" fmla="*/ 148 w 156"/>
                <a:gd name="T59" fmla="*/ 61 h 231"/>
                <a:gd name="T60" fmla="*/ 146 w 156"/>
                <a:gd name="T61" fmla="*/ 47 h 231"/>
                <a:gd name="T62" fmla="*/ 139 w 156"/>
                <a:gd name="T63" fmla="*/ 35 h 231"/>
                <a:gd name="T64" fmla="*/ 119 w 156"/>
                <a:gd name="T65" fmla="*/ 12 h 231"/>
                <a:gd name="T66" fmla="*/ 115 w 156"/>
                <a:gd name="T67" fmla="*/ 9 h 231"/>
                <a:gd name="T68" fmla="*/ 98 w 156"/>
                <a:gd name="T69" fmla="*/ 2 h 231"/>
                <a:gd name="T70" fmla="*/ 79 w 156"/>
                <a:gd name="T71" fmla="*/ 0 h 231"/>
                <a:gd name="T72" fmla="*/ 68 w 156"/>
                <a:gd name="T73" fmla="*/ 0 h 231"/>
                <a:gd name="T74" fmla="*/ 49 w 156"/>
                <a:gd name="T75" fmla="*/ 5 h 231"/>
                <a:gd name="T76" fmla="*/ 35 w 156"/>
                <a:gd name="T77" fmla="*/ 12 h 231"/>
                <a:gd name="T78" fmla="*/ 21 w 156"/>
                <a:gd name="T79" fmla="*/ 24 h 231"/>
                <a:gd name="T80" fmla="*/ 16 w 156"/>
                <a:gd name="T81" fmla="*/ 28 h 231"/>
                <a:gd name="T82" fmla="*/ 9 w 156"/>
                <a:gd name="T83" fmla="*/ 47 h 231"/>
                <a:gd name="T84" fmla="*/ 5 w 156"/>
                <a:gd name="T85" fmla="*/ 70 h 231"/>
                <a:gd name="T86" fmla="*/ 5 w 156"/>
                <a:gd name="T87" fmla="*/ 76 h 231"/>
                <a:gd name="T88" fmla="*/ 6 w 156"/>
                <a:gd name="T89" fmla="*/ 90 h 231"/>
                <a:gd name="T90" fmla="*/ 2 w 156"/>
                <a:gd name="T91" fmla="*/ 95 h 231"/>
                <a:gd name="T92" fmla="*/ 0 w 156"/>
                <a:gd name="T93" fmla="*/ 97 h 231"/>
                <a:gd name="T94" fmla="*/ 0 w 156"/>
                <a:gd name="T95" fmla="*/ 109 h 231"/>
                <a:gd name="T96" fmla="*/ 6 w 156"/>
                <a:gd name="T97" fmla="*/ 128 h 231"/>
                <a:gd name="T98" fmla="*/ 10 w 156"/>
                <a:gd name="T99" fmla="*/ 134 h 231"/>
                <a:gd name="T100" fmla="*/ 19 w 156"/>
                <a:gd name="T101" fmla="*/ 144 h 231"/>
                <a:gd name="T102" fmla="*/ 24 w 156"/>
                <a:gd name="T103"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 h="231">
                  <a:moveTo>
                    <a:pt x="24" y="145"/>
                  </a:moveTo>
                  <a:lnTo>
                    <a:pt x="24" y="145"/>
                  </a:lnTo>
                  <a:lnTo>
                    <a:pt x="26" y="145"/>
                  </a:lnTo>
                  <a:lnTo>
                    <a:pt x="27" y="147"/>
                  </a:lnTo>
                  <a:lnTo>
                    <a:pt x="27" y="156"/>
                  </a:lnTo>
                  <a:lnTo>
                    <a:pt x="26" y="168"/>
                  </a:lnTo>
                  <a:lnTo>
                    <a:pt x="25" y="182"/>
                  </a:lnTo>
                  <a:lnTo>
                    <a:pt x="25" y="182"/>
                  </a:lnTo>
                  <a:lnTo>
                    <a:pt x="25" y="186"/>
                  </a:lnTo>
                  <a:lnTo>
                    <a:pt x="25" y="186"/>
                  </a:lnTo>
                  <a:lnTo>
                    <a:pt x="29" y="190"/>
                  </a:lnTo>
                  <a:lnTo>
                    <a:pt x="36" y="198"/>
                  </a:lnTo>
                  <a:lnTo>
                    <a:pt x="42" y="205"/>
                  </a:lnTo>
                  <a:lnTo>
                    <a:pt x="47" y="211"/>
                  </a:lnTo>
                  <a:lnTo>
                    <a:pt x="47" y="211"/>
                  </a:lnTo>
                  <a:lnTo>
                    <a:pt x="55" y="217"/>
                  </a:lnTo>
                  <a:lnTo>
                    <a:pt x="63" y="221"/>
                  </a:lnTo>
                  <a:lnTo>
                    <a:pt x="76" y="229"/>
                  </a:lnTo>
                  <a:lnTo>
                    <a:pt x="76" y="229"/>
                  </a:lnTo>
                  <a:lnTo>
                    <a:pt x="80" y="231"/>
                  </a:lnTo>
                  <a:lnTo>
                    <a:pt x="83" y="231"/>
                  </a:lnTo>
                  <a:lnTo>
                    <a:pt x="86" y="231"/>
                  </a:lnTo>
                  <a:lnTo>
                    <a:pt x="89" y="231"/>
                  </a:lnTo>
                  <a:lnTo>
                    <a:pt x="97" y="228"/>
                  </a:lnTo>
                  <a:lnTo>
                    <a:pt x="107" y="221"/>
                  </a:lnTo>
                  <a:lnTo>
                    <a:pt x="107" y="221"/>
                  </a:lnTo>
                  <a:lnTo>
                    <a:pt x="114" y="216"/>
                  </a:lnTo>
                  <a:lnTo>
                    <a:pt x="118" y="215"/>
                  </a:lnTo>
                  <a:lnTo>
                    <a:pt x="118" y="215"/>
                  </a:lnTo>
                  <a:lnTo>
                    <a:pt x="115" y="206"/>
                  </a:lnTo>
                  <a:lnTo>
                    <a:pt x="115" y="202"/>
                  </a:lnTo>
                  <a:lnTo>
                    <a:pt x="115" y="199"/>
                  </a:lnTo>
                  <a:lnTo>
                    <a:pt x="115" y="199"/>
                  </a:lnTo>
                  <a:lnTo>
                    <a:pt x="120" y="171"/>
                  </a:lnTo>
                  <a:lnTo>
                    <a:pt x="120" y="171"/>
                  </a:lnTo>
                  <a:lnTo>
                    <a:pt x="124" y="168"/>
                  </a:lnTo>
                  <a:lnTo>
                    <a:pt x="128" y="162"/>
                  </a:lnTo>
                  <a:lnTo>
                    <a:pt x="137" y="150"/>
                  </a:lnTo>
                  <a:lnTo>
                    <a:pt x="137" y="150"/>
                  </a:lnTo>
                  <a:lnTo>
                    <a:pt x="142" y="141"/>
                  </a:lnTo>
                  <a:lnTo>
                    <a:pt x="144" y="137"/>
                  </a:lnTo>
                  <a:lnTo>
                    <a:pt x="144" y="137"/>
                  </a:lnTo>
                  <a:lnTo>
                    <a:pt x="145" y="136"/>
                  </a:lnTo>
                  <a:lnTo>
                    <a:pt x="147" y="133"/>
                  </a:lnTo>
                  <a:lnTo>
                    <a:pt x="151" y="125"/>
                  </a:lnTo>
                  <a:lnTo>
                    <a:pt x="154" y="114"/>
                  </a:lnTo>
                  <a:lnTo>
                    <a:pt x="155" y="103"/>
                  </a:lnTo>
                  <a:lnTo>
                    <a:pt x="155" y="103"/>
                  </a:lnTo>
                  <a:lnTo>
                    <a:pt x="156" y="100"/>
                  </a:lnTo>
                  <a:lnTo>
                    <a:pt x="155" y="97"/>
                  </a:lnTo>
                  <a:lnTo>
                    <a:pt x="154" y="95"/>
                  </a:lnTo>
                  <a:lnTo>
                    <a:pt x="153" y="94"/>
                  </a:lnTo>
                  <a:lnTo>
                    <a:pt x="149" y="93"/>
                  </a:lnTo>
                  <a:lnTo>
                    <a:pt x="148" y="93"/>
                  </a:lnTo>
                  <a:lnTo>
                    <a:pt x="148" y="93"/>
                  </a:lnTo>
                  <a:lnTo>
                    <a:pt x="148" y="89"/>
                  </a:lnTo>
                  <a:lnTo>
                    <a:pt x="147" y="83"/>
                  </a:lnTo>
                  <a:lnTo>
                    <a:pt x="147" y="73"/>
                  </a:lnTo>
                  <a:lnTo>
                    <a:pt x="148" y="61"/>
                  </a:lnTo>
                  <a:lnTo>
                    <a:pt x="148" y="61"/>
                  </a:lnTo>
                  <a:lnTo>
                    <a:pt x="148" y="55"/>
                  </a:lnTo>
                  <a:lnTo>
                    <a:pt x="146" y="47"/>
                  </a:lnTo>
                  <a:lnTo>
                    <a:pt x="143" y="41"/>
                  </a:lnTo>
                  <a:lnTo>
                    <a:pt x="139" y="35"/>
                  </a:lnTo>
                  <a:lnTo>
                    <a:pt x="129" y="22"/>
                  </a:lnTo>
                  <a:lnTo>
                    <a:pt x="119" y="12"/>
                  </a:lnTo>
                  <a:lnTo>
                    <a:pt x="119" y="12"/>
                  </a:lnTo>
                  <a:lnTo>
                    <a:pt x="115" y="9"/>
                  </a:lnTo>
                  <a:lnTo>
                    <a:pt x="110" y="6"/>
                  </a:lnTo>
                  <a:lnTo>
                    <a:pt x="98" y="2"/>
                  </a:lnTo>
                  <a:lnTo>
                    <a:pt x="86" y="0"/>
                  </a:lnTo>
                  <a:lnTo>
                    <a:pt x="79" y="0"/>
                  </a:lnTo>
                  <a:lnTo>
                    <a:pt x="79" y="0"/>
                  </a:lnTo>
                  <a:lnTo>
                    <a:pt x="68" y="0"/>
                  </a:lnTo>
                  <a:lnTo>
                    <a:pt x="58" y="2"/>
                  </a:lnTo>
                  <a:lnTo>
                    <a:pt x="49" y="5"/>
                  </a:lnTo>
                  <a:lnTo>
                    <a:pt x="41" y="9"/>
                  </a:lnTo>
                  <a:lnTo>
                    <a:pt x="35" y="12"/>
                  </a:lnTo>
                  <a:lnTo>
                    <a:pt x="29" y="16"/>
                  </a:lnTo>
                  <a:lnTo>
                    <a:pt x="21" y="24"/>
                  </a:lnTo>
                  <a:lnTo>
                    <a:pt x="21" y="24"/>
                  </a:lnTo>
                  <a:lnTo>
                    <a:pt x="16" y="28"/>
                  </a:lnTo>
                  <a:lnTo>
                    <a:pt x="13" y="34"/>
                  </a:lnTo>
                  <a:lnTo>
                    <a:pt x="9" y="47"/>
                  </a:lnTo>
                  <a:lnTo>
                    <a:pt x="6" y="61"/>
                  </a:lnTo>
                  <a:lnTo>
                    <a:pt x="5" y="70"/>
                  </a:lnTo>
                  <a:lnTo>
                    <a:pt x="5" y="70"/>
                  </a:lnTo>
                  <a:lnTo>
                    <a:pt x="5" y="76"/>
                  </a:lnTo>
                  <a:lnTo>
                    <a:pt x="6" y="84"/>
                  </a:lnTo>
                  <a:lnTo>
                    <a:pt x="6" y="90"/>
                  </a:lnTo>
                  <a:lnTo>
                    <a:pt x="5" y="93"/>
                  </a:lnTo>
                  <a:lnTo>
                    <a:pt x="2" y="95"/>
                  </a:lnTo>
                  <a:lnTo>
                    <a:pt x="2" y="95"/>
                  </a:lnTo>
                  <a:lnTo>
                    <a:pt x="0" y="97"/>
                  </a:lnTo>
                  <a:lnTo>
                    <a:pt x="0" y="100"/>
                  </a:lnTo>
                  <a:lnTo>
                    <a:pt x="0" y="109"/>
                  </a:lnTo>
                  <a:lnTo>
                    <a:pt x="3" y="118"/>
                  </a:lnTo>
                  <a:lnTo>
                    <a:pt x="6" y="128"/>
                  </a:lnTo>
                  <a:lnTo>
                    <a:pt x="6" y="128"/>
                  </a:lnTo>
                  <a:lnTo>
                    <a:pt x="10" y="134"/>
                  </a:lnTo>
                  <a:lnTo>
                    <a:pt x="14" y="141"/>
                  </a:lnTo>
                  <a:lnTo>
                    <a:pt x="19" y="144"/>
                  </a:lnTo>
                  <a:lnTo>
                    <a:pt x="22" y="145"/>
                  </a:lnTo>
                  <a:lnTo>
                    <a:pt x="24" y="145"/>
                  </a:lnTo>
                  <a:lnTo>
                    <a:pt x="24"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sp>
          <p:nvSpPr>
            <p:cNvPr id="100" name="Freeform 53"/>
            <p:cNvSpPr>
              <a:spLocks noEditPoints="1"/>
            </p:cNvSpPr>
            <p:nvPr/>
          </p:nvSpPr>
          <p:spPr bwMode="auto">
            <a:xfrm>
              <a:off x="7994914" y="-1868714"/>
              <a:ext cx="747713" cy="2149475"/>
            </a:xfrm>
            <a:custGeom>
              <a:avLst/>
              <a:gdLst>
                <a:gd name="T0" fmla="*/ 452 w 471"/>
                <a:gd name="T1" fmla="*/ 397 h 1354"/>
                <a:gd name="T2" fmla="*/ 460 w 471"/>
                <a:gd name="T3" fmla="*/ 382 h 1354"/>
                <a:gd name="T4" fmla="*/ 464 w 471"/>
                <a:gd name="T5" fmla="*/ 357 h 1354"/>
                <a:gd name="T6" fmla="*/ 457 w 471"/>
                <a:gd name="T7" fmla="*/ 294 h 1354"/>
                <a:gd name="T8" fmla="*/ 452 w 471"/>
                <a:gd name="T9" fmla="*/ 168 h 1354"/>
                <a:gd name="T10" fmla="*/ 439 w 471"/>
                <a:gd name="T11" fmla="*/ 85 h 1354"/>
                <a:gd name="T12" fmla="*/ 324 w 471"/>
                <a:gd name="T13" fmla="*/ 28 h 1354"/>
                <a:gd name="T14" fmla="*/ 322 w 471"/>
                <a:gd name="T15" fmla="*/ 62 h 1354"/>
                <a:gd name="T16" fmla="*/ 332 w 471"/>
                <a:gd name="T17" fmla="*/ 166 h 1354"/>
                <a:gd name="T18" fmla="*/ 311 w 471"/>
                <a:gd name="T19" fmla="*/ 146 h 1354"/>
                <a:gd name="T20" fmla="*/ 289 w 471"/>
                <a:gd name="T21" fmla="*/ 65 h 1354"/>
                <a:gd name="T22" fmla="*/ 279 w 471"/>
                <a:gd name="T23" fmla="*/ 43 h 1354"/>
                <a:gd name="T24" fmla="*/ 257 w 471"/>
                <a:gd name="T25" fmla="*/ 46 h 1354"/>
                <a:gd name="T26" fmla="*/ 266 w 471"/>
                <a:gd name="T27" fmla="*/ 62 h 1354"/>
                <a:gd name="T28" fmla="*/ 254 w 471"/>
                <a:gd name="T29" fmla="*/ 104 h 1354"/>
                <a:gd name="T30" fmla="*/ 256 w 471"/>
                <a:gd name="T31" fmla="*/ 196 h 1354"/>
                <a:gd name="T32" fmla="*/ 232 w 471"/>
                <a:gd name="T33" fmla="*/ 119 h 1354"/>
                <a:gd name="T34" fmla="*/ 216 w 471"/>
                <a:gd name="T35" fmla="*/ 27 h 1354"/>
                <a:gd name="T36" fmla="*/ 193 w 471"/>
                <a:gd name="T37" fmla="*/ 8 h 1354"/>
                <a:gd name="T38" fmla="*/ 89 w 471"/>
                <a:gd name="T39" fmla="*/ 37 h 1354"/>
                <a:gd name="T40" fmla="*/ 56 w 471"/>
                <a:gd name="T41" fmla="*/ 72 h 1354"/>
                <a:gd name="T42" fmla="*/ 32 w 471"/>
                <a:gd name="T43" fmla="*/ 181 h 1354"/>
                <a:gd name="T44" fmla="*/ 9 w 471"/>
                <a:gd name="T45" fmla="*/ 291 h 1354"/>
                <a:gd name="T46" fmla="*/ 6 w 471"/>
                <a:gd name="T47" fmla="*/ 349 h 1354"/>
                <a:gd name="T48" fmla="*/ 25 w 471"/>
                <a:gd name="T49" fmla="*/ 389 h 1354"/>
                <a:gd name="T50" fmla="*/ 42 w 471"/>
                <a:gd name="T51" fmla="*/ 410 h 1354"/>
                <a:gd name="T52" fmla="*/ 39 w 471"/>
                <a:gd name="T53" fmla="*/ 458 h 1354"/>
                <a:gd name="T54" fmla="*/ 91 w 471"/>
                <a:gd name="T55" fmla="*/ 524 h 1354"/>
                <a:gd name="T56" fmla="*/ 90 w 471"/>
                <a:gd name="T57" fmla="*/ 639 h 1354"/>
                <a:gd name="T58" fmla="*/ 78 w 471"/>
                <a:gd name="T59" fmla="*/ 849 h 1354"/>
                <a:gd name="T60" fmla="*/ 67 w 471"/>
                <a:gd name="T61" fmla="*/ 1033 h 1354"/>
                <a:gd name="T62" fmla="*/ 62 w 471"/>
                <a:gd name="T63" fmla="*/ 1166 h 1354"/>
                <a:gd name="T64" fmla="*/ 71 w 471"/>
                <a:gd name="T65" fmla="*/ 1285 h 1354"/>
                <a:gd name="T66" fmla="*/ 73 w 471"/>
                <a:gd name="T67" fmla="*/ 1335 h 1354"/>
                <a:gd name="T68" fmla="*/ 122 w 471"/>
                <a:gd name="T69" fmla="*/ 1354 h 1354"/>
                <a:gd name="T70" fmla="*/ 163 w 471"/>
                <a:gd name="T71" fmla="*/ 1345 h 1354"/>
                <a:gd name="T72" fmla="*/ 151 w 471"/>
                <a:gd name="T73" fmla="*/ 1287 h 1354"/>
                <a:gd name="T74" fmla="*/ 167 w 471"/>
                <a:gd name="T75" fmla="*/ 1232 h 1354"/>
                <a:gd name="T76" fmla="*/ 173 w 471"/>
                <a:gd name="T77" fmla="*/ 1175 h 1354"/>
                <a:gd name="T78" fmla="*/ 177 w 471"/>
                <a:gd name="T79" fmla="*/ 1061 h 1354"/>
                <a:gd name="T80" fmla="*/ 175 w 471"/>
                <a:gd name="T81" fmla="*/ 1007 h 1354"/>
                <a:gd name="T82" fmla="*/ 208 w 471"/>
                <a:gd name="T83" fmla="*/ 800 h 1354"/>
                <a:gd name="T84" fmla="*/ 231 w 471"/>
                <a:gd name="T85" fmla="*/ 711 h 1354"/>
                <a:gd name="T86" fmla="*/ 250 w 471"/>
                <a:gd name="T87" fmla="*/ 712 h 1354"/>
                <a:gd name="T88" fmla="*/ 259 w 471"/>
                <a:gd name="T89" fmla="*/ 874 h 1354"/>
                <a:gd name="T90" fmla="*/ 264 w 471"/>
                <a:gd name="T91" fmla="*/ 995 h 1354"/>
                <a:gd name="T92" fmla="*/ 279 w 471"/>
                <a:gd name="T93" fmla="*/ 1186 h 1354"/>
                <a:gd name="T94" fmla="*/ 293 w 471"/>
                <a:gd name="T95" fmla="*/ 1307 h 1354"/>
                <a:gd name="T96" fmla="*/ 321 w 471"/>
                <a:gd name="T97" fmla="*/ 1314 h 1354"/>
                <a:gd name="T98" fmla="*/ 358 w 471"/>
                <a:gd name="T99" fmla="*/ 1315 h 1354"/>
                <a:gd name="T100" fmla="*/ 431 w 471"/>
                <a:gd name="T101" fmla="*/ 1327 h 1354"/>
                <a:gd name="T102" fmla="*/ 461 w 471"/>
                <a:gd name="T103" fmla="*/ 1304 h 1354"/>
                <a:gd name="T104" fmla="*/ 424 w 471"/>
                <a:gd name="T105" fmla="*/ 1288 h 1354"/>
                <a:gd name="T106" fmla="*/ 378 w 471"/>
                <a:gd name="T107" fmla="*/ 1211 h 1354"/>
                <a:gd name="T108" fmla="*/ 363 w 471"/>
                <a:gd name="T109" fmla="*/ 1061 h 1354"/>
                <a:gd name="T110" fmla="*/ 373 w 471"/>
                <a:gd name="T111" fmla="*/ 844 h 1354"/>
                <a:gd name="T112" fmla="*/ 388 w 471"/>
                <a:gd name="T113" fmla="*/ 726 h 1354"/>
                <a:gd name="T114" fmla="*/ 404 w 471"/>
                <a:gd name="T115" fmla="*/ 601 h 1354"/>
                <a:gd name="T116" fmla="*/ 436 w 471"/>
                <a:gd name="T117" fmla="*/ 588 h 1354"/>
                <a:gd name="T118" fmla="*/ 467 w 471"/>
                <a:gd name="T119" fmla="*/ 608 h 1354"/>
                <a:gd name="T120" fmla="*/ 461 w 471"/>
                <a:gd name="T121" fmla="*/ 454 h 1354"/>
                <a:gd name="T122" fmla="*/ 88 w 471"/>
                <a:gd name="T123" fmla="*/ 298 h 1354"/>
                <a:gd name="T124" fmla="*/ 94 w 471"/>
                <a:gd name="T125" fmla="*/ 317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1" h="1354">
                  <a:moveTo>
                    <a:pt x="456" y="444"/>
                  </a:moveTo>
                  <a:lnTo>
                    <a:pt x="456" y="444"/>
                  </a:lnTo>
                  <a:lnTo>
                    <a:pt x="455" y="441"/>
                  </a:lnTo>
                  <a:lnTo>
                    <a:pt x="454" y="437"/>
                  </a:lnTo>
                  <a:lnTo>
                    <a:pt x="453" y="424"/>
                  </a:lnTo>
                  <a:lnTo>
                    <a:pt x="453" y="405"/>
                  </a:lnTo>
                  <a:lnTo>
                    <a:pt x="453" y="405"/>
                  </a:lnTo>
                  <a:lnTo>
                    <a:pt x="452" y="397"/>
                  </a:lnTo>
                  <a:lnTo>
                    <a:pt x="453" y="394"/>
                  </a:lnTo>
                  <a:lnTo>
                    <a:pt x="453" y="394"/>
                  </a:lnTo>
                  <a:lnTo>
                    <a:pt x="454" y="394"/>
                  </a:lnTo>
                  <a:lnTo>
                    <a:pt x="454" y="394"/>
                  </a:lnTo>
                  <a:lnTo>
                    <a:pt x="455" y="393"/>
                  </a:lnTo>
                  <a:lnTo>
                    <a:pt x="456" y="392"/>
                  </a:lnTo>
                  <a:lnTo>
                    <a:pt x="458" y="387"/>
                  </a:lnTo>
                  <a:lnTo>
                    <a:pt x="460" y="382"/>
                  </a:lnTo>
                  <a:lnTo>
                    <a:pt x="460" y="378"/>
                  </a:lnTo>
                  <a:lnTo>
                    <a:pt x="460" y="378"/>
                  </a:lnTo>
                  <a:lnTo>
                    <a:pt x="458" y="368"/>
                  </a:lnTo>
                  <a:lnTo>
                    <a:pt x="458" y="364"/>
                  </a:lnTo>
                  <a:lnTo>
                    <a:pt x="460" y="362"/>
                  </a:lnTo>
                  <a:lnTo>
                    <a:pt x="462" y="360"/>
                  </a:lnTo>
                  <a:lnTo>
                    <a:pt x="462" y="360"/>
                  </a:lnTo>
                  <a:lnTo>
                    <a:pt x="464" y="357"/>
                  </a:lnTo>
                  <a:lnTo>
                    <a:pt x="465" y="354"/>
                  </a:lnTo>
                  <a:lnTo>
                    <a:pt x="465" y="346"/>
                  </a:lnTo>
                  <a:lnTo>
                    <a:pt x="463" y="336"/>
                  </a:lnTo>
                  <a:lnTo>
                    <a:pt x="461" y="329"/>
                  </a:lnTo>
                  <a:lnTo>
                    <a:pt x="461" y="329"/>
                  </a:lnTo>
                  <a:lnTo>
                    <a:pt x="460" y="325"/>
                  </a:lnTo>
                  <a:lnTo>
                    <a:pt x="458" y="317"/>
                  </a:lnTo>
                  <a:lnTo>
                    <a:pt x="457" y="294"/>
                  </a:lnTo>
                  <a:lnTo>
                    <a:pt x="456" y="270"/>
                  </a:lnTo>
                  <a:lnTo>
                    <a:pt x="455" y="261"/>
                  </a:lnTo>
                  <a:lnTo>
                    <a:pt x="454" y="255"/>
                  </a:lnTo>
                  <a:lnTo>
                    <a:pt x="454" y="255"/>
                  </a:lnTo>
                  <a:lnTo>
                    <a:pt x="453" y="248"/>
                  </a:lnTo>
                  <a:lnTo>
                    <a:pt x="452" y="235"/>
                  </a:lnTo>
                  <a:lnTo>
                    <a:pt x="452" y="202"/>
                  </a:lnTo>
                  <a:lnTo>
                    <a:pt x="452" y="168"/>
                  </a:lnTo>
                  <a:lnTo>
                    <a:pt x="451" y="150"/>
                  </a:lnTo>
                  <a:lnTo>
                    <a:pt x="451" y="150"/>
                  </a:lnTo>
                  <a:lnTo>
                    <a:pt x="449" y="125"/>
                  </a:lnTo>
                  <a:lnTo>
                    <a:pt x="447" y="99"/>
                  </a:lnTo>
                  <a:lnTo>
                    <a:pt x="447" y="99"/>
                  </a:lnTo>
                  <a:lnTo>
                    <a:pt x="446" y="93"/>
                  </a:lnTo>
                  <a:lnTo>
                    <a:pt x="443" y="89"/>
                  </a:lnTo>
                  <a:lnTo>
                    <a:pt x="439" y="85"/>
                  </a:lnTo>
                  <a:lnTo>
                    <a:pt x="435" y="81"/>
                  </a:lnTo>
                  <a:lnTo>
                    <a:pt x="424" y="76"/>
                  </a:lnTo>
                  <a:lnTo>
                    <a:pt x="415" y="72"/>
                  </a:lnTo>
                  <a:lnTo>
                    <a:pt x="415" y="72"/>
                  </a:lnTo>
                  <a:lnTo>
                    <a:pt x="351" y="42"/>
                  </a:lnTo>
                  <a:lnTo>
                    <a:pt x="351" y="42"/>
                  </a:lnTo>
                  <a:lnTo>
                    <a:pt x="332" y="31"/>
                  </a:lnTo>
                  <a:lnTo>
                    <a:pt x="324" y="28"/>
                  </a:lnTo>
                  <a:lnTo>
                    <a:pt x="319" y="26"/>
                  </a:lnTo>
                  <a:lnTo>
                    <a:pt x="319" y="26"/>
                  </a:lnTo>
                  <a:lnTo>
                    <a:pt x="318" y="26"/>
                  </a:lnTo>
                  <a:lnTo>
                    <a:pt x="318" y="26"/>
                  </a:lnTo>
                  <a:lnTo>
                    <a:pt x="320" y="33"/>
                  </a:lnTo>
                  <a:lnTo>
                    <a:pt x="320" y="44"/>
                  </a:lnTo>
                  <a:lnTo>
                    <a:pt x="321" y="55"/>
                  </a:lnTo>
                  <a:lnTo>
                    <a:pt x="322" y="62"/>
                  </a:lnTo>
                  <a:lnTo>
                    <a:pt x="322" y="62"/>
                  </a:lnTo>
                  <a:lnTo>
                    <a:pt x="324" y="75"/>
                  </a:lnTo>
                  <a:lnTo>
                    <a:pt x="326" y="96"/>
                  </a:lnTo>
                  <a:lnTo>
                    <a:pt x="329" y="120"/>
                  </a:lnTo>
                  <a:lnTo>
                    <a:pt x="331" y="138"/>
                  </a:lnTo>
                  <a:lnTo>
                    <a:pt x="331" y="138"/>
                  </a:lnTo>
                  <a:lnTo>
                    <a:pt x="332" y="148"/>
                  </a:lnTo>
                  <a:lnTo>
                    <a:pt x="332" y="166"/>
                  </a:lnTo>
                  <a:lnTo>
                    <a:pt x="331" y="211"/>
                  </a:lnTo>
                  <a:lnTo>
                    <a:pt x="330" y="273"/>
                  </a:lnTo>
                  <a:lnTo>
                    <a:pt x="330" y="273"/>
                  </a:lnTo>
                  <a:lnTo>
                    <a:pt x="321" y="219"/>
                  </a:lnTo>
                  <a:lnTo>
                    <a:pt x="316" y="184"/>
                  </a:lnTo>
                  <a:lnTo>
                    <a:pt x="313" y="162"/>
                  </a:lnTo>
                  <a:lnTo>
                    <a:pt x="313" y="162"/>
                  </a:lnTo>
                  <a:lnTo>
                    <a:pt x="311" y="146"/>
                  </a:lnTo>
                  <a:lnTo>
                    <a:pt x="309" y="125"/>
                  </a:lnTo>
                  <a:lnTo>
                    <a:pt x="306" y="106"/>
                  </a:lnTo>
                  <a:lnTo>
                    <a:pt x="303" y="92"/>
                  </a:lnTo>
                  <a:lnTo>
                    <a:pt x="303" y="92"/>
                  </a:lnTo>
                  <a:lnTo>
                    <a:pt x="300" y="84"/>
                  </a:lnTo>
                  <a:lnTo>
                    <a:pt x="295" y="76"/>
                  </a:lnTo>
                  <a:lnTo>
                    <a:pt x="289" y="65"/>
                  </a:lnTo>
                  <a:lnTo>
                    <a:pt x="289" y="65"/>
                  </a:lnTo>
                  <a:lnTo>
                    <a:pt x="287" y="62"/>
                  </a:lnTo>
                  <a:lnTo>
                    <a:pt x="288" y="58"/>
                  </a:lnTo>
                  <a:lnTo>
                    <a:pt x="290" y="49"/>
                  </a:lnTo>
                  <a:lnTo>
                    <a:pt x="290" y="49"/>
                  </a:lnTo>
                  <a:lnTo>
                    <a:pt x="290" y="47"/>
                  </a:lnTo>
                  <a:lnTo>
                    <a:pt x="290" y="46"/>
                  </a:lnTo>
                  <a:lnTo>
                    <a:pt x="288" y="45"/>
                  </a:lnTo>
                  <a:lnTo>
                    <a:pt x="279" y="43"/>
                  </a:lnTo>
                  <a:lnTo>
                    <a:pt x="279" y="43"/>
                  </a:lnTo>
                  <a:lnTo>
                    <a:pt x="272" y="42"/>
                  </a:lnTo>
                  <a:lnTo>
                    <a:pt x="265" y="40"/>
                  </a:lnTo>
                  <a:lnTo>
                    <a:pt x="263" y="41"/>
                  </a:lnTo>
                  <a:lnTo>
                    <a:pt x="261" y="41"/>
                  </a:lnTo>
                  <a:lnTo>
                    <a:pt x="259" y="43"/>
                  </a:lnTo>
                  <a:lnTo>
                    <a:pt x="257" y="46"/>
                  </a:lnTo>
                  <a:lnTo>
                    <a:pt x="257" y="46"/>
                  </a:lnTo>
                  <a:lnTo>
                    <a:pt x="257" y="49"/>
                  </a:lnTo>
                  <a:lnTo>
                    <a:pt x="257" y="51"/>
                  </a:lnTo>
                  <a:lnTo>
                    <a:pt x="258" y="53"/>
                  </a:lnTo>
                  <a:lnTo>
                    <a:pt x="260" y="55"/>
                  </a:lnTo>
                  <a:lnTo>
                    <a:pt x="264" y="58"/>
                  </a:lnTo>
                  <a:lnTo>
                    <a:pt x="265" y="60"/>
                  </a:lnTo>
                  <a:lnTo>
                    <a:pt x="266" y="62"/>
                  </a:lnTo>
                  <a:lnTo>
                    <a:pt x="266" y="62"/>
                  </a:lnTo>
                  <a:lnTo>
                    <a:pt x="267" y="66"/>
                  </a:lnTo>
                  <a:lnTo>
                    <a:pt x="266" y="72"/>
                  </a:lnTo>
                  <a:lnTo>
                    <a:pt x="264" y="76"/>
                  </a:lnTo>
                  <a:lnTo>
                    <a:pt x="260" y="81"/>
                  </a:lnTo>
                  <a:lnTo>
                    <a:pt x="260" y="81"/>
                  </a:lnTo>
                  <a:lnTo>
                    <a:pt x="258" y="86"/>
                  </a:lnTo>
                  <a:lnTo>
                    <a:pt x="256" y="91"/>
                  </a:lnTo>
                  <a:lnTo>
                    <a:pt x="254" y="104"/>
                  </a:lnTo>
                  <a:lnTo>
                    <a:pt x="253" y="126"/>
                  </a:lnTo>
                  <a:lnTo>
                    <a:pt x="253" y="126"/>
                  </a:lnTo>
                  <a:lnTo>
                    <a:pt x="252" y="138"/>
                  </a:lnTo>
                  <a:lnTo>
                    <a:pt x="252" y="159"/>
                  </a:lnTo>
                  <a:lnTo>
                    <a:pt x="253" y="180"/>
                  </a:lnTo>
                  <a:lnTo>
                    <a:pt x="254" y="189"/>
                  </a:lnTo>
                  <a:lnTo>
                    <a:pt x="256" y="196"/>
                  </a:lnTo>
                  <a:lnTo>
                    <a:pt x="256" y="196"/>
                  </a:lnTo>
                  <a:lnTo>
                    <a:pt x="257" y="204"/>
                  </a:lnTo>
                  <a:lnTo>
                    <a:pt x="258" y="216"/>
                  </a:lnTo>
                  <a:lnTo>
                    <a:pt x="258" y="246"/>
                  </a:lnTo>
                  <a:lnTo>
                    <a:pt x="256" y="283"/>
                  </a:lnTo>
                  <a:lnTo>
                    <a:pt x="256" y="283"/>
                  </a:lnTo>
                  <a:lnTo>
                    <a:pt x="236" y="150"/>
                  </a:lnTo>
                  <a:lnTo>
                    <a:pt x="236" y="150"/>
                  </a:lnTo>
                  <a:lnTo>
                    <a:pt x="232" y="119"/>
                  </a:lnTo>
                  <a:lnTo>
                    <a:pt x="230" y="100"/>
                  </a:lnTo>
                  <a:lnTo>
                    <a:pt x="227" y="87"/>
                  </a:lnTo>
                  <a:lnTo>
                    <a:pt x="227" y="87"/>
                  </a:lnTo>
                  <a:lnTo>
                    <a:pt x="220" y="64"/>
                  </a:lnTo>
                  <a:lnTo>
                    <a:pt x="217" y="52"/>
                  </a:lnTo>
                  <a:lnTo>
                    <a:pt x="216" y="45"/>
                  </a:lnTo>
                  <a:lnTo>
                    <a:pt x="216" y="45"/>
                  </a:lnTo>
                  <a:lnTo>
                    <a:pt x="216" y="27"/>
                  </a:lnTo>
                  <a:lnTo>
                    <a:pt x="216" y="16"/>
                  </a:lnTo>
                  <a:lnTo>
                    <a:pt x="214" y="8"/>
                  </a:lnTo>
                  <a:lnTo>
                    <a:pt x="214" y="8"/>
                  </a:lnTo>
                  <a:lnTo>
                    <a:pt x="213" y="0"/>
                  </a:lnTo>
                  <a:lnTo>
                    <a:pt x="213" y="0"/>
                  </a:lnTo>
                  <a:lnTo>
                    <a:pt x="204" y="4"/>
                  </a:lnTo>
                  <a:lnTo>
                    <a:pt x="193" y="8"/>
                  </a:lnTo>
                  <a:lnTo>
                    <a:pt x="193" y="8"/>
                  </a:lnTo>
                  <a:lnTo>
                    <a:pt x="187" y="12"/>
                  </a:lnTo>
                  <a:lnTo>
                    <a:pt x="180" y="15"/>
                  </a:lnTo>
                  <a:lnTo>
                    <a:pt x="165" y="18"/>
                  </a:lnTo>
                  <a:lnTo>
                    <a:pt x="150" y="21"/>
                  </a:lnTo>
                  <a:lnTo>
                    <a:pt x="137" y="24"/>
                  </a:lnTo>
                  <a:lnTo>
                    <a:pt x="137" y="24"/>
                  </a:lnTo>
                  <a:lnTo>
                    <a:pt x="106" y="34"/>
                  </a:lnTo>
                  <a:lnTo>
                    <a:pt x="89" y="37"/>
                  </a:lnTo>
                  <a:lnTo>
                    <a:pt x="73" y="41"/>
                  </a:lnTo>
                  <a:lnTo>
                    <a:pt x="73" y="41"/>
                  </a:lnTo>
                  <a:lnTo>
                    <a:pt x="70" y="42"/>
                  </a:lnTo>
                  <a:lnTo>
                    <a:pt x="67" y="43"/>
                  </a:lnTo>
                  <a:lnTo>
                    <a:pt x="62" y="47"/>
                  </a:lnTo>
                  <a:lnTo>
                    <a:pt x="60" y="52"/>
                  </a:lnTo>
                  <a:lnTo>
                    <a:pt x="58" y="59"/>
                  </a:lnTo>
                  <a:lnTo>
                    <a:pt x="56" y="72"/>
                  </a:lnTo>
                  <a:lnTo>
                    <a:pt x="55" y="81"/>
                  </a:lnTo>
                  <a:lnTo>
                    <a:pt x="55" y="81"/>
                  </a:lnTo>
                  <a:lnTo>
                    <a:pt x="46" y="115"/>
                  </a:lnTo>
                  <a:lnTo>
                    <a:pt x="42" y="134"/>
                  </a:lnTo>
                  <a:lnTo>
                    <a:pt x="41" y="146"/>
                  </a:lnTo>
                  <a:lnTo>
                    <a:pt x="41" y="146"/>
                  </a:lnTo>
                  <a:lnTo>
                    <a:pt x="38" y="160"/>
                  </a:lnTo>
                  <a:lnTo>
                    <a:pt x="32" y="181"/>
                  </a:lnTo>
                  <a:lnTo>
                    <a:pt x="26" y="205"/>
                  </a:lnTo>
                  <a:lnTo>
                    <a:pt x="24" y="216"/>
                  </a:lnTo>
                  <a:lnTo>
                    <a:pt x="23" y="223"/>
                  </a:lnTo>
                  <a:lnTo>
                    <a:pt x="23" y="223"/>
                  </a:lnTo>
                  <a:lnTo>
                    <a:pt x="21" y="239"/>
                  </a:lnTo>
                  <a:lnTo>
                    <a:pt x="17" y="260"/>
                  </a:lnTo>
                  <a:lnTo>
                    <a:pt x="12" y="281"/>
                  </a:lnTo>
                  <a:lnTo>
                    <a:pt x="9" y="291"/>
                  </a:lnTo>
                  <a:lnTo>
                    <a:pt x="4" y="299"/>
                  </a:lnTo>
                  <a:lnTo>
                    <a:pt x="4" y="299"/>
                  </a:lnTo>
                  <a:lnTo>
                    <a:pt x="1" y="308"/>
                  </a:lnTo>
                  <a:lnTo>
                    <a:pt x="0" y="316"/>
                  </a:lnTo>
                  <a:lnTo>
                    <a:pt x="0" y="324"/>
                  </a:lnTo>
                  <a:lnTo>
                    <a:pt x="2" y="333"/>
                  </a:lnTo>
                  <a:lnTo>
                    <a:pt x="4" y="341"/>
                  </a:lnTo>
                  <a:lnTo>
                    <a:pt x="6" y="349"/>
                  </a:lnTo>
                  <a:lnTo>
                    <a:pt x="12" y="361"/>
                  </a:lnTo>
                  <a:lnTo>
                    <a:pt x="12" y="361"/>
                  </a:lnTo>
                  <a:lnTo>
                    <a:pt x="16" y="367"/>
                  </a:lnTo>
                  <a:lnTo>
                    <a:pt x="20" y="371"/>
                  </a:lnTo>
                  <a:lnTo>
                    <a:pt x="21" y="374"/>
                  </a:lnTo>
                  <a:lnTo>
                    <a:pt x="23" y="377"/>
                  </a:lnTo>
                  <a:lnTo>
                    <a:pt x="25" y="389"/>
                  </a:lnTo>
                  <a:lnTo>
                    <a:pt x="25" y="389"/>
                  </a:lnTo>
                  <a:lnTo>
                    <a:pt x="27" y="395"/>
                  </a:lnTo>
                  <a:lnTo>
                    <a:pt x="28" y="399"/>
                  </a:lnTo>
                  <a:lnTo>
                    <a:pt x="30" y="402"/>
                  </a:lnTo>
                  <a:lnTo>
                    <a:pt x="32" y="405"/>
                  </a:lnTo>
                  <a:lnTo>
                    <a:pt x="37" y="407"/>
                  </a:lnTo>
                  <a:lnTo>
                    <a:pt x="40" y="408"/>
                  </a:lnTo>
                  <a:lnTo>
                    <a:pt x="42" y="410"/>
                  </a:lnTo>
                  <a:lnTo>
                    <a:pt x="42" y="410"/>
                  </a:lnTo>
                  <a:lnTo>
                    <a:pt x="44" y="414"/>
                  </a:lnTo>
                  <a:lnTo>
                    <a:pt x="44" y="419"/>
                  </a:lnTo>
                  <a:lnTo>
                    <a:pt x="43" y="425"/>
                  </a:lnTo>
                  <a:lnTo>
                    <a:pt x="42" y="431"/>
                  </a:lnTo>
                  <a:lnTo>
                    <a:pt x="39" y="447"/>
                  </a:lnTo>
                  <a:lnTo>
                    <a:pt x="39" y="453"/>
                  </a:lnTo>
                  <a:lnTo>
                    <a:pt x="39" y="458"/>
                  </a:lnTo>
                  <a:lnTo>
                    <a:pt x="39" y="458"/>
                  </a:lnTo>
                  <a:lnTo>
                    <a:pt x="41" y="464"/>
                  </a:lnTo>
                  <a:lnTo>
                    <a:pt x="46" y="471"/>
                  </a:lnTo>
                  <a:lnTo>
                    <a:pt x="59" y="488"/>
                  </a:lnTo>
                  <a:lnTo>
                    <a:pt x="74" y="506"/>
                  </a:lnTo>
                  <a:lnTo>
                    <a:pt x="85" y="516"/>
                  </a:lnTo>
                  <a:lnTo>
                    <a:pt x="85" y="516"/>
                  </a:lnTo>
                  <a:lnTo>
                    <a:pt x="90" y="522"/>
                  </a:lnTo>
                  <a:lnTo>
                    <a:pt x="91" y="524"/>
                  </a:lnTo>
                  <a:lnTo>
                    <a:pt x="91" y="527"/>
                  </a:lnTo>
                  <a:lnTo>
                    <a:pt x="91" y="534"/>
                  </a:lnTo>
                  <a:lnTo>
                    <a:pt x="90" y="545"/>
                  </a:lnTo>
                  <a:lnTo>
                    <a:pt x="90" y="545"/>
                  </a:lnTo>
                  <a:lnTo>
                    <a:pt x="89" y="564"/>
                  </a:lnTo>
                  <a:lnTo>
                    <a:pt x="88" y="588"/>
                  </a:lnTo>
                  <a:lnTo>
                    <a:pt x="90" y="639"/>
                  </a:lnTo>
                  <a:lnTo>
                    <a:pt x="90" y="639"/>
                  </a:lnTo>
                  <a:lnTo>
                    <a:pt x="89" y="657"/>
                  </a:lnTo>
                  <a:lnTo>
                    <a:pt x="88" y="672"/>
                  </a:lnTo>
                  <a:lnTo>
                    <a:pt x="82" y="703"/>
                  </a:lnTo>
                  <a:lnTo>
                    <a:pt x="82" y="703"/>
                  </a:lnTo>
                  <a:lnTo>
                    <a:pt x="79" y="715"/>
                  </a:lnTo>
                  <a:lnTo>
                    <a:pt x="78" y="732"/>
                  </a:lnTo>
                  <a:lnTo>
                    <a:pt x="78" y="778"/>
                  </a:lnTo>
                  <a:lnTo>
                    <a:pt x="78" y="849"/>
                  </a:lnTo>
                  <a:lnTo>
                    <a:pt x="78" y="849"/>
                  </a:lnTo>
                  <a:lnTo>
                    <a:pt x="77" y="870"/>
                  </a:lnTo>
                  <a:lnTo>
                    <a:pt x="74" y="901"/>
                  </a:lnTo>
                  <a:lnTo>
                    <a:pt x="71" y="932"/>
                  </a:lnTo>
                  <a:lnTo>
                    <a:pt x="70" y="954"/>
                  </a:lnTo>
                  <a:lnTo>
                    <a:pt x="70" y="954"/>
                  </a:lnTo>
                  <a:lnTo>
                    <a:pt x="69" y="1005"/>
                  </a:lnTo>
                  <a:lnTo>
                    <a:pt x="67" y="1033"/>
                  </a:lnTo>
                  <a:lnTo>
                    <a:pt x="65" y="1043"/>
                  </a:lnTo>
                  <a:lnTo>
                    <a:pt x="64" y="1049"/>
                  </a:lnTo>
                  <a:lnTo>
                    <a:pt x="64" y="1049"/>
                  </a:lnTo>
                  <a:lnTo>
                    <a:pt x="63" y="1058"/>
                  </a:lnTo>
                  <a:lnTo>
                    <a:pt x="62" y="1070"/>
                  </a:lnTo>
                  <a:lnTo>
                    <a:pt x="62" y="1106"/>
                  </a:lnTo>
                  <a:lnTo>
                    <a:pt x="62" y="1166"/>
                  </a:lnTo>
                  <a:lnTo>
                    <a:pt x="62" y="1166"/>
                  </a:lnTo>
                  <a:lnTo>
                    <a:pt x="64" y="1204"/>
                  </a:lnTo>
                  <a:lnTo>
                    <a:pt x="65" y="1226"/>
                  </a:lnTo>
                  <a:lnTo>
                    <a:pt x="65" y="1242"/>
                  </a:lnTo>
                  <a:lnTo>
                    <a:pt x="65" y="1242"/>
                  </a:lnTo>
                  <a:lnTo>
                    <a:pt x="64" y="1255"/>
                  </a:lnTo>
                  <a:lnTo>
                    <a:pt x="65" y="1267"/>
                  </a:lnTo>
                  <a:lnTo>
                    <a:pt x="68" y="1278"/>
                  </a:lnTo>
                  <a:lnTo>
                    <a:pt x="71" y="1285"/>
                  </a:lnTo>
                  <a:lnTo>
                    <a:pt x="71" y="1285"/>
                  </a:lnTo>
                  <a:lnTo>
                    <a:pt x="72" y="1287"/>
                  </a:lnTo>
                  <a:lnTo>
                    <a:pt x="73" y="1292"/>
                  </a:lnTo>
                  <a:lnTo>
                    <a:pt x="73" y="1302"/>
                  </a:lnTo>
                  <a:lnTo>
                    <a:pt x="72" y="1315"/>
                  </a:lnTo>
                  <a:lnTo>
                    <a:pt x="73" y="1331"/>
                  </a:lnTo>
                  <a:lnTo>
                    <a:pt x="73" y="1331"/>
                  </a:lnTo>
                  <a:lnTo>
                    <a:pt x="73" y="1335"/>
                  </a:lnTo>
                  <a:lnTo>
                    <a:pt x="75" y="1339"/>
                  </a:lnTo>
                  <a:lnTo>
                    <a:pt x="76" y="1342"/>
                  </a:lnTo>
                  <a:lnTo>
                    <a:pt x="79" y="1344"/>
                  </a:lnTo>
                  <a:lnTo>
                    <a:pt x="85" y="1349"/>
                  </a:lnTo>
                  <a:lnTo>
                    <a:pt x="92" y="1352"/>
                  </a:lnTo>
                  <a:lnTo>
                    <a:pt x="100" y="1353"/>
                  </a:lnTo>
                  <a:lnTo>
                    <a:pt x="108" y="1354"/>
                  </a:lnTo>
                  <a:lnTo>
                    <a:pt x="122" y="1354"/>
                  </a:lnTo>
                  <a:lnTo>
                    <a:pt x="122" y="1354"/>
                  </a:lnTo>
                  <a:lnTo>
                    <a:pt x="134" y="1354"/>
                  </a:lnTo>
                  <a:lnTo>
                    <a:pt x="147" y="1353"/>
                  </a:lnTo>
                  <a:lnTo>
                    <a:pt x="152" y="1352"/>
                  </a:lnTo>
                  <a:lnTo>
                    <a:pt x="157" y="1350"/>
                  </a:lnTo>
                  <a:lnTo>
                    <a:pt x="161" y="1348"/>
                  </a:lnTo>
                  <a:lnTo>
                    <a:pt x="163" y="1345"/>
                  </a:lnTo>
                  <a:lnTo>
                    <a:pt x="163" y="1345"/>
                  </a:lnTo>
                  <a:lnTo>
                    <a:pt x="164" y="1341"/>
                  </a:lnTo>
                  <a:lnTo>
                    <a:pt x="164" y="1335"/>
                  </a:lnTo>
                  <a:lnTo>
                    <a:pt x="161" y="1321"/>
                  </a:lnTo>
                  <a:lnTo>
                    <a:pt x="157" y="1306"/>
                  </a:lnTo>
                  <a:lnTo>
                    <a:pt x="152" y="1295"/>
                  </a:lnTo>
                  <a:lnTo>
                    <a:pt x="152" y="1295"/>
                  </a:lnTo>
                  <a:lnTo>
                    <a:pt x="151" y="1292"/>
                  </a:lnTo>
                  <a:lnTo>
                    <a:pt x="151" y="1287"/>
                  </a:lnTo>
                  <a:lnTo>
                    <a:pt x="154" y="1280"/>
                  </a:lnTo>
                  <a:lnTo>
                    <a:pt x="158" y="1272"/>
                  </a:lnTo>
                  <a:lnTo>
                    <a:pt x="162" y="1266"/>
                  </a:lnTo>
                  <a:lnTo>
                    <a:pt x="162" y="1266"/>
                  </a:lnTo>
                  <a:lnTo>
                    <a:pt x="165" y="1259"/>
                  </a:lnTo>
                  <a:lnTo>
                    <a:pt x="167" y="1251"/>
                  </a:lnTo>
                  <a:lnTo>
                    <a:pt x="167" y="1242"/>
                  </a:lnTo>
                  <a:lnTo>
                    <a:pt x="167" y="1232"/>
                  </a:lnTo>
                  <a:lnTo>
                    <a:pt x="167" y="1232"/>
                  </a:lnTo>
                  <a:lnTo>
                    <a:pt x="167" y="1207"/>
                  </a:lnTo>
                  <a:lnTo>
                    <a:pt x="169" y="1195"/>
                  </a:lnTo>
                  <a:lnTo>
                    <a:pt x="170" y="1191"/>
                  </a:lnTo>
                  <a:lnTo>
                    <a:pt x="171" y="1186"/>
                  </a:lnTo>
                  <a:lnTo>
                    <a:pt x="171" y="1186"/>
                  </a:lnTo>
                  <a:lnTo>
                    <a:pt x="172" y="1182"/>
                  </a:lnTo>
                  <a:lnTo>
                    <a:pt x="173" y="1175"/>
                  </a:lnTo>
                  <a:lnTo>
                    <a:pt x="174" y="1157"/>
                  </a:lnTo>
                  <a:lnTo>
                    <a:pt x="174" y="1140"/>
                  </a:lnTo>
                  <a:lnTo>
                    <a:pt x="175" y="1126"/>
                  </a:lnTo>
                  <a:lnTo>
                    <a:pt x="175" y="1126"/>
                  </a:lnTo>
                  <a:lnTo>
                    <a:pt x="177" y="1111"/>
                  </a:lnTo>
                  <a:lnTo>
                    <a:pt x="178" y="1091"/>
                  </a:lnTo>
                  <a:lnTo>
                    <a:pt x="177" y="1069"/>
                  </a:lnTo>
                  <a:lnTo>
                    <a:pt x="177" y="1061"/>
                  </a:lnTo>
                  <a:lnTo>
                    <a:pt x="175" y="1055"/>
                  </a:lnTo>
                  <a:lnTo>
                    <a:pt x="175" y="1055"/>
                  </a:lnTo>
                  <a:lnTo>
                    <a:pt x="174" y="1050"/>
                  </a:lnTo>
                  <a:lnTo>
                    <a:pt x="173" y="1044"/>
                  </a:lnTo>
                  <a:lnTo>
                    <a:pt x="172" y="1031"/>
                  </a:lnTo>
                  <a:lnTo>
                    <a:pt x="173" y="1018"/>
                  </a:lnTo>
                  <a:lnTo>
                    <a:pt x="175" y="1007"/>
                  </a:lnTo>
                  <a:lnTo>
                    <a:pt x="175" y="1007"/>
                  </a:lnTo>
                  <a:lnTo>
                    <a:pt x="180" y="985"/>
                  </a:lnTo>
                  <a:lnTo>
                    <a:pt x="188" y="944"/>
                  </a:lnTo>
                  <a:lnTo>
                    <a:pt x="193" y="903"/>
                  </a:lnTo>
                  <a:lnTo>
                    <a:pt x="196" y="880"/>
                  </a:lnTo>
                  <a:lnTo>
                    <a:pt x="196" y="880"/>
                  </a:lnTo>
                  <a:lnTo>
                    <a:pt x="199" y="862"/>
                  </a:lnTo>
                  <a:lnTo>
                    <a:pt x="203" y="831"/>
                  </a:lnTo>
                  <a:lnTo>
                    <a:pt x="208" y="800"/>
                  </a:lnTo>
                  <a:lnTo>
                    <a:pt x="210" y="788"/>
                  </a:lnTo>
                  <a:lnTo>
                    <a:pt x="213" y="781"/>
                  </a:lnTo>
                  <a:lnTo>
                    <a:pt x="213" y="781"/>
                  </a:lnTo>
                  <a:lnTo>
                    <a:pt x="217" y="768"/>
                  </a:lnTo>
                  <a:lnTo>
                    <a:pt x="221" y="749"/>
                  </a:lnTo>
                  <a:lnTo>
                    <a:pt x="229" y="716"/>
                  </a:lnTo>
                  <a:lnTo>
                    <a:pt x="229" y="716"/>
                  </a:lnTo>
                  <a:lnTo>
                    <a:pt x="231" y="711"/>
                  </a:lnTo>
                  <a:lnTo>
                    <a:pt x="233" y="706"/>
                  </a:lnTo>
                  <a:lnTo>
                    <a:pt x="235" y="704"/>
                  </a:lnTo>
                  <a:lnTo>
                    <a:pt x="238" y="703"/>
                  </a:lnTo>
                  <a:lnTo>
                    <a:pt x="240" y="703"/>
                  </a:lnTo>
                  <a:lnTo>
                    <a:pt x="244" y="704"/>
                  </a:lnTo>
                  <a:lnTo>
                    <a:pt x="248" y="707"/>
                  </a:lnTo>
                  <a:lnTo>
                    <a:pt x="248" y="707"/>
                  </a:lnTo>
                  <a:lnTo>
                    <a:pt x="250" y="712"/>
                  </a:lnTo>
                  <a:lnTo>
                    <a:pt x="252" y="718"/>
                  </a:lnTo>
                  <a:lnTo>
                    <a:pt x="257" y="738"/>
                  </a:lnTo>
                  <a:lnTo>
                    <a:pt x="260" y="759"/>
                  </a:lnTo>
                  <a:lnTo>
                    <a:pt x="262" y="776"/>
                  </a:lnTo>
                  <a:lnTo>
                    <a:pt x="262" y="776"/>
                  </a:lnTo>
                  <a:lnTo>
                    <a:pt x="262" y="800"/>
                  </a:lnTo>
                  <a:lnTo>
                    <a:pt x="260" y="836"/>
                  </a:lnTo>
                  <a:lnTo>
                    <a:pt x="259" y="874"/>
                  </a:lnTo>
                  <a:lnTo>
                    <a:pt x="258" y="900"/>
                  </a:lnTo>
                  <a:lnTo>
                    <a:pt x="258" y="900"/>
                  </a:lnTo>
                  <a:lnTo>
                    <a:pt x="259" y="919"/>
                  </a:lnTo>
                  <a:lnTo>
                    <a:pt x="261" y="939"/>
                  </a:lnTo>
                  <a:lnTo>
                    <a:pt x="263" y="958"/>
                  </a:lnTo>
                  <a:lnTo>
                    <a:pt x="264" y="972"/>
                  </a:lnTo>
                  <a:lnTo>
                    <a:pt x="264" y="972"/>
                  </a:lnTo>
                  <a:lnTo>
                    <a:pt x="264" y="995"/>
                  </a:lnTo>
                  <a:lnTo>
                    <a:pt x="266" y="1038"/>
                  </a:lnTo>
                  <a:lnTo>
                    <a:pt x="269" y="1081"/>
                  </a:lnTo>
                  <a:lnTo>
                    <a:pt x="272" y="1108"/>
                  </a:lnTo>
                  <a:lnTo>
                    <a:pt x="272" y="1108"/>
                  </a:lnTo>
                  <a:lnTo>
                    <a:pt x="274" y="1125"/>
                  </a:lnTo>
                  <a:lnTo>
                    <a:pt x="275" y="1149"/>
                  </a:lnTo>
                  <a:lnTo>
                    <a:pt x="277" y="1171"/>
                  </a:lnTo>
                  <a:lnTo>
                    <a:pt x="279" y="1186"/>
                  </a:lnTo>
                  <a:lnTo>
                    <a:pt x="279" y="1186"/>
                  </a:lnTo>
                  <a:lnTo>
                    <a:pt x="280" y="1199"/>
                  </a:lnTo>
                  <a:lnTo>
                    <a:pt x="280" y="1219"/>
                  </a:lnTo>
                  <a:lnTo>
                    <a:pt x="280" y="1252"/>
                  </a:lnTo>
                  <a:lnTo>
                    <a:pt x="280" y="1252"/>
                  </a:lnTo>
                  <a:lnTo>
                    <a:pt x="281" y="1308"/>
                  </a:lnTo>
                  <a:lnTo>
                    <a:pt x="281" y="1308"/>
                  </a:lnTo>
                  <a:lnTo>
                    <a:pt x="293" y="1307"/>
                  </a:lnTo>
                  <a:lnTo>
                    <a:pt x="293" y="1307"/>
                  </a:lnTo>
                  <a:lnTo>
                    <a:pt x="294" y="1311"/>
                  </a:lnTo>
                  <a:lnTo>
                    <a:pt x="297" y="1313"/>
                  </a:lnTo>
                  <a:lnTo>
                    <a:pt x="304" y="1313"/>
                  </a:lnTo>
                  <a:lnTo>
                    <a:pt x="312" y="1314"/>
                  </a:lnTo>
                  <a:lnTo>
                    <a:pt x="312" y="1314"/>
                  </a:lnTo>
                  <a:lnTo>
                    <a:pt x="318" y="1314"/>
                  </a:lnTo>
                  <a:lnTo>
                    <a:pt x="321" y="1314"/>
                  </a:lnTo>
                  <a:lnTo>
                    <a:pt x="325" y="1312"/>
                  </a:lnTo>
                  <a:lnTo>
                    <a:pt x="329" y="1310"/>
                  </a:lnTo>
                  <a:lnTo>
                    <a:pt x="332" y="1309"/>
                  </a:lnTo>
                  <a:lnTo>
                    <a:pt x="335" y="1308"/>
                  </a:lnTo>
                  <a:lnTo>
                    <a:pt x="335" y="1308"/>
                  </a:lnTo>
                  <a:lnTo>
                    <a:pt x="344" y="1309"/>
                  </a:lnTo>
                  <a:lnTo>
                    <a:pt x="351" y="1311"/>
                  </a:lnTo>
                  <a:lnTo>
                    <a:pt x="358" y="1315"/>
                  </a:lnTo>
                  <a:lnTo>
                    <a:pt x="364" y="1319"/>
                  </a:lnTo>
                  <a:lnTo>
                    <a:pt x="364" y="1319"/>
                  </a:lnTo>
                  <a:lnTo>
                    <a:pt x="373" y="1323"/>
                  </a:lnTo>
                  <a:lnTo>
                    <a:pt x="387" y="1326"/>
                  </a:lnTo>
                  <a:lnTo>
                    <a:pt x="395" y="1327"/>
                  </a:lnTo>
                  <a:lnTo>
                    <a:pt x="406" y="1328"/>
                  </a:lnTo>
                  <a:lnTo>
                    <a:pt x="418" y="1328"/>
                  </a:lnTo>
                  <a:lnTo>
                    <a:pt x="431" y="1327"/>
                  </a:lnTo>
                  <a:lnTo>
                    <a:pt x="431" y="1327"/>
                  </a:lnTo>
                  <a:lnTo>
                    <a:pt x="442" y="1325"/>
                  </a:lnTo>
                  <a:lnTo>
                    <a:pt x="450" y="1323"/>
                  </a:lnTo>
                  <a:lnTo>
                    <a:pt x="456" y="1321"/>
                  </a:lnTo>
                  <a:lnTo>
                    <a:pt x="460" y="1317"/>
                  </a:lnTo>
                  <a:lnTo>
                    <a:pt x="461" y="1314"/>
                  </a:lnTo>
                  <a:lnTo>
                    <a:pt x="461" y="1311"/>
                  </a:lnTo>
                  <a:lnTo>
                    <a:pt x="461" y="1304"/>
                  </a:lnTo>
                  <a:lnTo>
                    <a:pt x="461" y="1304"/>
                  </a:lnTo>
                  <a:lnTo>
                    <a:pt x="460" y="1300"/>
                  </a:lnTo>
                  <a:lnTo>
                    <a:pt x="457" y="1298"/>
                  </a:lnTo>
                  <a:lnTo>
                    <a:pt x="453" y="1297"/>
                  </a:lnTo>
                  <a:lnTo>
                    <a:pt x="449" y="1296"/>
                  </a:lnTo>
                  <a:lnTo>
                    <a:pt x="437" y="1294"/>
                  </a:lnTo>
                  <a:lnTo>
                    <a:pt x="431" y="1292"/>
                  </a:lnTo>
                  <a:lnTo>
                    <a:pt x="424" y="1288"/>
                  </a:lnTo>
                  <a:lnTo>
                    <a:pt x="424" y="1288"/>
                  </a:lnTo>
                  <a:lnTo>
                    <a:pt x="410" y="1279"/>
                  </a:lnTo>
                  <a:lnTo>
                    <a:pt x="398" y="1268"/>
                  </a:lnTo>
                  <a:lnTo>
                    <a:pt x="390" y="1258"/>
                  </a:lnTo>
                  <a:lnTo>
                    <a:pt x="387" y="1254"/>
                  </a:lnTo>
                  <a:lnTo>
                    <a:pt x="385" y="1251"/>
                  </a:lnTo>
                  <a:lnTo>
                    <a:pt x="385" y="1251"/>
                  </a:lnTo>
                  <a:lnTo>
                    <a:pt x="378" y="1211"/>
                  </a:lnTo>
                  <a:lnTo>
                    <a:pt x="368" y="1162"/>
                  </a:lnTo>
                  <a:lnTo>
                    <a:pt x="368" y="1162"/>
                  </a:lnTo>
                  <a:lnTo>
                    <a:pt x="367" y="1153"/>
                  </a:lnTo>
                  <a:lnTo>
                    <a:pt x="366" y="1140"/>
                  </a:lnTo>
                  <a:lnTo>
                    <a:pt x="364" y="1110"/>
                  </a:lnTo>
                  <a:lnTo>
                    <a:pt x="363" y="1080"/>
                  </a:lnTo>
                  <a:lnTo>
                    <a:pt x="363" y="1061"/>
                  </a:lnTo>
                  <a:lnTo>
                    <a:pt x="363" y="1061"/>
                  </a:lnTo>
                  <a:lnTo>
                    <a:pt x="366" y="1015"/>
                  </a:lnTo>
                  <a:lnTo>
                    <a:pt x="369" y="968"/>
                  </a:lnTo>
                  <a:lnTo>
                    <a:pt x="369" y="968"/>
                  </a:lnTo>
                  <a:lnTo>
                    <a:pt x="369" y="944"/>
                  </a:lnTo>
                  <a:lnTo>
                    <a:pt x="370" y="904"/>
                  </a:lnTo>
                  <a:lnTo>
                    <a:pt x="371" y="864"/>
                  </a:lnTo>
                  <a:lnTo>
                    <a:pt x="371" y="850"/>
                  </a:lnTo>
                  <a:lnTo>
                    <a:pt x="373" y="844"/>
                  </a:lnTo>
                  <a:lnTo>
                    <a:pt x="373" y="844"/>
                  </a:lnTo>
                  <a:lnTo>
                    <a:pt x="376" y="829"/>
                  </a:lnTo>
                  <a:lnTo>
                    <a:pt x="379" y="804"/>
                  </a:lnTo>
                  <a:lnTo>
                    <a:pt x="381" y="778"/>
                  </a:lnTo>
                  <a:lnTo>
                    <a:pt x="382" y="763"/>
                  </a:lnTo>
                  <a:lnTo>
                    <a:pt x="382" y="763"/>
                  </a:lnTo>
                  <a:lnTo>
                    <a:pt x="383" y="749"/>
                  </a:lnTo>
                  <a:lnTo>
                    <a:pt x="388" y="726"/>
                  </a:lnTo>
                  <a:lnTo>
                    <a:pt x="393" y="685"/>
                  </a:lnTo>
                  <a:lnTo>
                    <a:pt x="393" y="685"/>
                  </a:lnTo>
                  <a:lnTo>
                    <a:pt x="396" y="644"/>
                  </a:lnTo>
                  <a:lnTo>
                    <a:pt x="398" y="621"/>
                  </a:lnTo>
                  <a:lnTo>
                    <a:pt x="400" y="612"/>
                  </a:lnTo>
                  <a:lnTo>
                    <a:pt x="403" y="607"/>
                  </a:lnTo>
                  <a:lnTo>
                    <a:pt x="403" y="607"/>
                  </a:lnTo>
                  <a:lnTo>
                    <a:pt x="404" y="601"/>
                  </a:lnTo>
                  <a:lnTo>
                    <a:pt x="406" y="593"/>
                  </a:lnTo>
                  <a:lnTo>
                    <a:pt x="407" y="573"/>
                  </a:lnTo>
                  <a:lnTo>
                    <a:pt x="408" y="549"/>
                  </a:lnTo>
                  <a:lnTo>
                    <a:pt x="408" y="549"/>
                  </a:lnTo>
                  <a:lnTo>
                    <a:pt x="411" y="553"/>
                  </a:lnTo>
                  <a:lnTo>
                    <a:pt x="414" y="559"/>
                  </a:lnTo>
                  <a:lnTo>
                    <a:pt x="425" y="573"/>
                  </a:lnTo>
                  <a:lnTo>
                    <a:pt x="436" y="588"/>
                  </a:lnTo>
                  <a:lnTo>
                    <a:pt x="446" y="602"/>
                  </a:lnTo>
                  <a:lnTo>
                    <a:pt x="446" y="602"/>
                  </a:lnTo>
                  <a:lnTo>
                    <a:pt x="453" y="614"/>
                  </a:lnTo>
                  <a:lnTo>
                    <a:pt x="462" y="624"/>
                  </a:lnTo>
                  <a:lnTo>
                    <a:pt x="469" y="632"/>
                  </a:lnTo>
                  <a:lnTo>
                    <a:pt x="469" y="632"/>
                  </a:lnTo>
                  <a:lnTo>
                    <a:pt x="468" y="623"/>
                  </a:lnTo>
                  <a:lnTo>
                    <a:pt x="467" y="608"/>
                  </a:lnTo>
                  <a:lnTo>
                    <a:pt x="468" y="568"/>
                  </a:lnTo>
                  <a:lnTo>
                    <a:pt x="469" y="528"/>
                  </a:lnTo>
                  <a:lnTo>
                    <a:pt x="471" y="503"/>
                  </a:lnTo>
                  <a:lnTo>
                    <a:pt x="471" y="503"/>
                  </a:lnTo>
                  <a:lnTo>
                    <a:pt x="471" y="497"/>
                  </a:lnTo>
                  <a:lnTo>
                    <a:pt x="470" y="489"/>
                  </a:lnTo>
                  <a:lnTo>
                    <a:pt x="466" y="471"/>
                  </a:lnTo>
                  <a:lnTo>
                    <a:pt x="461" y="454"/>
                  </a:lnTo>
                  <a:lnTo>
                    <a:pt x="456" y="444"/>
                  </a:lnTo>
                  <a:lnTo>
                    <a:pt x="456" y="444"/>
                  </a:lnTo>
                  <a:close/>
                  <a:moveTo>
                    <a:pt x="94" y="317"/>
                  </a:moveTo>
                  <a:lnTo>
                    <a:pt x="94" y="317"/>
                  </a:lnTo>
                  <a:lnTo>
                    <a:pt x="88" y="306"/>
                  </a:lnTo>
                  <a:lnTo>
                    <a:pt x="88" y="306"/>
                  </a:lnTo>
                  <a:lnTo>
                    <a:pt x="88" y="303"/>
                  </a:lnTo>
                  <a:lnTo>
                    <a:pt x="88" y="298"/>
                  </a:lnTo>
                  <a:lnTo>
                    <a:pt x="90" y="294"/>
                  </a:lnTo>
                  <a:lnTo>
                    <a:pt x="92" y="293"/>
                  </a:lnTo>
                  <a:lnTo>
                    <a:pt x="94" y="291"/>
                  </a:lnTo>
                  <a:lnTo>
                    <a:pt x="94" y="291"/>
                  </a:lnTo>
                  <a:lnTo>
                    <a:pt x="94" y="294"/>
                  </a:lnTo>
                  <a:lnTo>
                    <a:pt x="94" y="302"/>
                  </a:lnTo>
                  <a:lnTo>
                    <a:pt x="94" y="317"/>
                  </a:lnTo>
                  <a:lnTo>
                    <a:pt x="94" y="3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ea typeface="微软雅黑" panose="020B0503020204020204" pitchFamily="34" charset="-122"/>
              </a:endParaRPr>
            </a:p>
          </p:txBody>
        </p:sp>
      </p:grpSp>
      <p:sp>
        <p:nvSpPr>
          <p:cNvPr id="101" name="Freeform 54"/>
          <p:cNvSpPr>
            <a:spLocks noEditPoints="1"/>
          </p:cNvSpPr>
          <p:nvPr/>
        </p:nvSpPr>
        <p:spPr bwMode="auto">
          <a:xfrm>
            <a:off x="2712067" y="4009455"/>
            <a:ext cx="596957" cy="1274860"/>
          </a:xfrm>
          <a:custGeom>
            <a:avLst/>
            <a:gdLst>
              <a:gd name="T0" fmla="*/ 685 w 739"/>
              <a:gd name="T1" fmla="*/ 1403 h 1578"/>
              <a:gd name="T2" fmla="*/ 615 w 739"/>
              <a:gd name="T3" fmla="*/ 1107 h 1578"/>
              <a:gd name="T4" fmla="*/ 642 w 739"/>
              <a:gd name="T5" fmla="*/ 933 h 1578"/>
              <a:gd name="T6" fmla="*/ 669 w 739"/>
              <a:gd name="T7" fmla="*/ 676 h 1578"/>
              <a:gd name="T8" fmla="*/ 606 w 739"/>
              <a:gd name="T9" fmla="*/ 614 h 1578"/>
              <a:gd name="T10" fmla="*/ 525 w 739"/>
              <a:gd name="T11" fmla="*/ 606 h 1578"/>
              <a:gd name="T12" fmla="*/ 406 w 739"/>
              <a:gd name="T13" fmla="*/ 622 h 1578"/>
              <a:gd name="T14" fmla="*/ 372 w 739"/>
              <a:gd name="T15" fmla="*/ 638 h 1578"/>
              <a:gd name="T16" fmla="*/ 254 w 739"/>
              <a:gd name="T17" fmla="*/ 631 h 1578"/>
              <a:gd name="T18" fmla="*/ 447 w 739"/>
              <a:gd name="T19" fmla="*/ 574 h 1578"/>
              <a:gd name="T20" fmla="*/ 692 w 739"/>
              <a:gd name="T21" fmla="*/ 541 h 1578"/>
              <a:gd name="T22" fmla="*/ 708 w 739"/>
              <a:gd name="T23" fmla="*/ 378 h 1578"/>
              <a:gd name="T24" fmla="*/ 653 w 739"/>
              <a:gd name="T25" fmla="*/ 266 h 1578"/>
              <a:gd name="T26" fmla="*/ 605 w 739"/>
              <a:gd name="T27" fmla="*/ 135 h 1578"/>
              <a:gd name="T28" fmla="*/ 461 w 739"/>
              <a:gd name="T29" fmla="*/ 172 h 1578"/>
              <a:gd name="T30" fmla="*/ 461 w 739"/>
              <a:gd name="T31" fmla="*/ 311 h 1578"/>
              <a:gd name="T32" fmla="*/ 489 w 739"/>
              <a:gd name="T33" fmla="*/ 310 h 1578"/>
              <a:gd name="T34" fmla="*/ 421 w 739"/>
              <a:gd name="T35" fmla="*/ 378 h 1578"/>
              <a:gd name="T36" fmla="*/ 394 w 739"/>
              <a:gd name="T37" fmla="*/ 506 h 1578"/>
              <a:gd name="T38" fmla="*/ 332 w 739"/>
              <a:gd name="T39" fmla="*/ 246 h 1578"/>
              <a:gd name="T40" fmla="*/ 303 w 739"/>
              <a:gd name="T41" fmla="*/ 164 h 1578"/>
              <a:gd name="T42" fmla="*/ 278 w 739"/>
              <a:gd name="T43" fmla="*/ 47 h 1578"/>
              <a:gd name="T44" fmla="*/ 139 w 739"/>
              <a:gd name="T45" fmla="*/ 47 h 1578"/>
              <a:gd name="T46" fmla="*/ 167 w 739"/>
              <a:gd name="T47" fmla="*/ 165 h 1578"/>
              <a:gd name="T48" fmla="*/ 135 w 739"/>
              <a:gd name="T49" fmla="*/ 234 h 1578"/>
              <a:gd name="T50" fmla="*/ 23 w 739"/>
              <a:gd name="T51" fmla="*/ 367 h 1578"/>
              <a:gd name="T52" fmla="*/ 3 w 739"/>
              <a:gd name="T53" fmla="*/ 539 h 1578"/>
              <a:gd name="T54" fmla="*/ 19 w 739"/>
              <a:gd name="T55" fmla="*/ 663 h 1578"/>
              <a:gd name="T56" fmla="*/ 34 w 739"/>
              <a:gd name="T57" fmla="*/ 714 h 1578"/>
              <a:gd name="T58" fmla="*/ 69 w 739"/>
              <a:gd name="T59" fmla="*/ 794 h 1578"/>
              <a:gd name="T60" fmla="*/ 85 w 739"/>
              <a:gd name="T61" fmla="*/ 1136 h 1578"/>
              <a:gd name="T62" fmla="*/ 121 w 739"/>
              <a:gd name="T63" fmla="*/ 1465 h 1578"/>
              <a:gd name="T64" fmla="*/ 140 w 739"/>
              <a:gd name="T65" fmla="*/ 1563 h 1578"/>
              <a:gd name="T66" fmla="*/ 216 w 739"/>
              <a:gd name="T67" fmla="*/ 1502 h 1578"/>
              <a:gd name="T68" fmla="*/ 329 w 739"/>
              <a:gd name="T69" fmla="*/ 1506 h 1578"/>
              <a:gd name="T70" fmla="*/ 386 w 739"/>
              <a:gd name="T71" fmla="*/ 1466 h 1578"/>
              <a:gd name="T72" fmla="*/ 275 w 739"/>
              <a:gd name="T73" fmla="*/ 1385 h 1578"/>
              <a:gd name="T74" fmla="*/ 345 w 739"/>
              <a:gd name="T75" fmla="*/ 1031 h 1578"/>
              <a:gd name="T76" fmla="*/ 392 w 739"/>
              <a:gd name="T77" fmla="*/ 861 h 1578"/>
              <a:gd name="T78" fmla="*/ 411 w 739"/>
              <a:gd name="T79" fmla="*/ 982 h 1578"/>
              <a:gd name="T80" fmla="*/ 474 w 739"/>
              <a:gd name="T81" fmla="*/ 1181 h 1578"/>
              <a:gd name="T82" fmla="*/ 468 w 739"/>
              <a:gd name="T83" fmla="*/ 1487 h 1578"/>
              <a:gd name="T84" fmla="*/ 476 w 739"/>
              <a:gd name="T85" fmla="*/ 1538 h 1578"/>
              <a:gd name="T86" fmla="*/ 550 w 739"/>
              <a:gd name="T87" fmla="*/ 1477 h 1578"/>
              <a:gd name="T88" fmla="*/ 590 w 739"/>
              <a:gd name="T89" fmla="*/ 1467 h 1578"/>
              <a:gd name="T90" fmla="*/ 591 w 739"/>
              <a:gd name="T91" fmla="*/ 1312 h 1578"/>
              <a:gd name="T92" fmla="*/ 666 w 739"/>
              <a:gd name="T93" fmla="*/ 1525 h 1578"/>
              <a:gd name="T94" fmla="*/ 737 w 739"/>
              <a:gd name="T95" fmla="*/ 1551 h 1578"/>
              <a:gd name="T96" fmla="*/ 492 w 739"/>
              <a:gd name="T97" fmla="*/ 350 h 1578"/>
              <a:gd name="T98" fmla="*/ 514 w 739"/>
              <a:gd name="T99" fmla="*/ 396 h 1578"/>
              <a:gd name="T100" fmla="*/ 578 w 739"/>
              <a:gd name="T101" fmla="*/ 311 h 1578"/>
              <a:gd name="T102" fmla="*/ 597 w 739"/>
              <a:gd name="T103" fmla="*/ 385 h 1578"/>
              <a:gd name="T104" fmla="*/ 532 w 739"/>
              <a:gd name="T105" fmla="*/ 400 h 1578"/>
              <a:gd name="T106" fmla="*/ 505 w 739"/>
              <a:gd name="T107" fmla="*/ 395 h 1578"/>
              <a:gd name="T108" fmla="*/ 477 w 739"/>
              <a:gd name="T109" fmla="*/ 382 h 1578"/>
              <a:gd name="T110" fmla="*/ 280 w 739"/>
              <a:gd name="T111" fmla="*/ 235 h 1578"/>
              <a:gd name="T112" fmla="*/ 273 w 739"/>
              <a:gd name="T113" fmla="*/ 270 h 1578"/>
              <a:gd name="T114" fmla="*/ 254 w 739"/>
              <a:gd name="T115" fmla="*/ 270 h 1578"/>
              <a:gd name="T116" fmla="*/ 234 w 739"/>
              <a:gd name="T117" fmla="*/ 281 h 1578"/>
              <a:gd name="T118" fmla="*/ 391 w 739"/>
              <a:gd name="T119" fmla="*/ 799 h 1578"/>
              <a:gd name="T120" fmla="*/ 420 w 739"/>
              <a:gd name="T121" fmla="*/ 670 h 1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9" h="1578">
                <a:moveTo>
                  <a:pt x="716" y="1481"/>
                </a:moveTo>
                <a:lnTo>
                  <a:pt x="716" y="1481"/>
                </a:lnTo>
                <a:lnTo>
                  <a:pt x="712" y="1462"/>
                </a:lnTo>
                <a:lnTo>
                  <a:pt x="709" y="1452"/>
                </a:lnTo>
                <a:lnTo>
                  <a:pt x="707" y="1449"/>
                </a:lnTo>
                <a:lnTo>
                  <a:pt x="706" y="1447"/>
                </a:lnTo>
                <a:lnTo>
                  <a:pt x="706" y="1447"/>
                </a:lnTo>
                <a:lnTo>
                  <a:pt x="702" y="1444"/>
                </a:lnTo>
                <a:lnTo>
                  <a:pt x="700" y="1440"/>
                </a:lnTo>
                <a:lnTo>
                  <a:pt x="699" y="1434"/>
                </a:lnTo>
                <a:lnTo>
                  <a:pt x="698" y="1429"/>
                </a:lnTo>
                <a:lnTo>
                  <a:pt x="698" y="1429"/>
                </a:lnTo>
                <a:lnTo>
                  <a:pt x="698" y="1425"/>
                </a:lnTo>
                <a:lnTo>
                  <a:pt x="698" y="1420"/>
                </a:lnTo>
                <a:lnTo>
                  <a:pt x="696" y="1416"/>
                </a:lnTo>
                <a:lnTo>
                  <a:pt x="693" y="1412"/>
                </a:lnTo>
                <a:lnTo>
                  <a:pt x="693" y="1412"/>
                </a:lnTo>
                <a:lnTo>
                  <a:pt x="688" y="1407"/>
                </a:lnTo>
                <a:lnTo>
                  <a:pt x="685" y="1403"/>
                </a:lnTo>
                <a:lnTo>
                  <a:pt x="682" y="1396"/>
                </a:lnTo>
                <a:lnTo>
                  <a:pt x="680" y="1388"/>
                </a:lnTo>
                <a:lnTo>
                  <a:pt x="680" y="1388"/>
                </a:lnTo>
                <a:lnTo>
                  <a:pt x="677" y="1373"/>
                </a:lnTo>
                <a:lnTo>
                  <a:pt x="674" y="1351"/>
                </a:lnTo>
                <a:lnTo>
                  <a:pt x="671" y="1328"/>
                </a:lnTo>
                <a:lnTo>
                  <a:pt x="670" y="1305"/>
                </a:lnTo>
                <a:lnTo>
                  <a:pt x="670" y="1305"/>
                </a:lnTo>
                <a:lnTo>
                  <a:pt x="669" y="1295"/>
                </a:lnTo>
                <a:lnTo>
                  <a:pt x="668" y="1281"/>
                </a:lnTo>
                <a:lnTo>
                  <a:pt x="663" y="1252"/>
                </a:lnTo>
                <a:lnTo>
                  <a:pt x="654" y="1213"/>
                </a:lnTo>
                <a:lnTo>
                  <a:pt x="654" y="1213"/>
                </a:lnTo>
                <a:lnTo>
                  <a:pt x="649" y="1198"/>
                </a:lnTo>
                <a:lnTo>
                  <a:pt x="638" y="1170"/>
                </a:lnTo>
                <a:lnTo>
                  <a:pt x="620" y="1127"/>
                </a:lnTo>
                <a:lnTo>
                  <a:pt x="620" y="1127"/>
                </a:lnTo>
                <a:lnTo>
                  <a:pt x="617" y="1118"/>
                </a:lnTo>
                <a:lnTo>
                  <a:pt x="615" y="1107"/>
                </a:lnTo>
                <a:lnTo>
                  <a:pt x="615" y="1094"/>
                </a:lnTo>
                <a:lnTo>
                  <a:pt x="616" y="1084"/>
                </a:lnTo>
                <a:lnTo>
                  <a:pt x="616" y="1084"/>
                </a:lnTo>
                <a:lnTo>
                  <a:pt x="620" y="1067"/>
                </a:lnTo>
                <a:lnTo>
                  <a:pt x="623" y="1042"/>
                </a:lnTo>
                <a:lnTo>
                  <a:pt x="627" y="1009"/>
                </a:lnTo>
                <a:lnTo>
                  <a:pt x="627" y="1009"/>
                </a:lnTo>
                <a:lnTo>
                  <a:pt x="630" y="1009"/>
                </a:lnTo>
                <a:lnTo>
                  <a:pt x="634" y="1008"/>
                </a:lnTo>
                <a:lnTo>
                  <a:pt x="636" y="1006"/>
                </a:lnTo>
                <a:lnTo>
                  <a:pt x="636" y="1006"/>
                </a:lnTo>
                <a:lnTo>
                  <a:pt x="636" y="999"/>
                </a:lnTo>
                <a:lnTo>
                  <a:pt x="636" y="988"/>
                </a:lnTo>
                <a:lnTo>
                  <a:pt x="637" y="971"/>
                </a:lnTo>
                <a:lnTo>
                  <a:pt x="637" y="971"/>
                </a:lnTo>
                <a:lnTo>
                  <a:pt x="638" y="954"/>
                </a:lnTo>
                <a:lnTo>
                  <a:pt x="639" y="943"/>
                </a:lnTo>
                <a:lnTo>
                  <a:pt x="642" y="933"/>
                </a:lnTo>
                <a:lnTo>
                  <a:pt x="642" y="933"/>
                </a:lnTo>
                <a:lnTo>
                  <a:pt x="643" y="927"/>
                </a:lnTo>
                <a:lnTo>
                  <a:pt x="643" y="920"/>
                </a:lnTo>
                <a:lnTo>
                  <a:pt x="644" y="903"/>
                </a:lnTo>
                <a:lnTo>
                  <a:pt x="643" y="882"/>
                </a:lnTo>
                <a:lnTo>
                  <a:pt x="643" y="882"/>
                </a:lnTo>
                <a:lnTo>
                  <a:pt x="668" y="883"/>
                </a:lnTo>
                <a:lnTo>
                  <a:pt x="668" y="883"/>
                </a:lnTo>
                <a:lnTo>
                  <a:pt x="669" y="878"/>
                </a:lnTo>
                <a:lnTo>
                  <a:pt x="671" y="868"/>
                </a:lnTo>
                <a:lnTo>
                  <a:pt x="673" y="837"/>
                </a:lnTo>
                <a:lnTo>
                  <a:pt x="677" y="790"/>
                </a:lnTo>
                <a:lnTo>
                  <a:pt x="677" y="790"/>
                </a:lnTo>
                <a:lnTo>
                  <a:pt x="675" y="744"/>
                </a:lnTo>
                <a:lnTo>
                  <a:pt x="673" y="714"/>
                </a:lnTo>
                <a:lnTo>
                  <a:pt x="672" y="702"/>
                </a:lnTo>
                <a:lnTo>
                  <a:pt x="671" y="694"/>
                </a:lnTo>
                <a:lnTo>
                  <a:pt x="671" y="694"/>
                </a:lnTo>
                <a:lnTo>
                  <a:pt x="669" y="685"/>
                </a:lnTo>
                <a:lnTo>
                  <a:pt x="669" y="676"/>
                </a:lnTo>
                <a:lnTo>
                  <a:pt x="670" y="666"/>
                </a:lnTo>
                <a:lnTo>
                  <a:pt x="670" y="666"/>
                </a:lnTo>
                <a:lnTo>
                  <a:pt x="673" y="666"/>
                </a:lnTo>
                <a:lnTo>
                  <a:pt x="679" y="664"/>
                </a:lnTo>
                <a:lnTo>
                  <a:pt x="685" y="659"/>
                </a:lnTo>
                <a:lnTo>
                  <a:pt x="685" y="659"/>
                </a:lnTo>
                <a:lnTo>
                  <a:pt x="689" y="656"/>
                </a:lnTo>
                <a:lnTo>
                  <a:pt x="693" y="650"/>
                </a:lnTo>
                <a:lnTo>
                  <a:pt x="695" y="644"/>
                </a:lnTo>
                <a:lnTo>
                  <a:pt x="697" y="637"/>
                </a:lnTo>
                <a:lnTo>
                  <a:pt x="699" y="622"/>
                </a:lnTo>
                <a:lnTo>
                  <a:pt x="699" y="609"/>
                </a:lnTo>
                <a:lnTo>
                  <a:pt x="699" y="609"/>
                </a:lnTo>
                <a:lnTo>
                  <a:pt x="699" y="602"/>
                </a:lnTo>
                <a:lnTo>
                  <a:pt x="701" y="593"/>
                </a:lnTo>
                <a:lnTo>
                  <a:pt x="701" y="593"/>
                </a:lnTo>
                <a:lnTo>
                  <a:pt x="651" y="603"/>
                </a:lnTo>
                <a:lnTo>
                  <a:pt x="623" y="608"/>
                </a:lnTo>
                <a:lnTo>
                  <a:pt x="606" y="614"/>
                </a:lnTo>
                <a:lnTo>
                  <a:pt x="606" y="614"/>
                </a:lnTo>
                <a:lnTo>
                  <a:pt x="575" y="624"/>
                </a:lnTo>
                <a:lnTo>
                  <a:pt x="559" y="630"/>
                </a:lnTo>
                <a:lnTo>
                  <a:pt x="552" y="631"/>
                </a:lnTo>
                <a:lnTo>
                  <a:pt x="547" y="632"/>
                </a:lnTo>
                <a:lnTo>
                  <a:pt x="547" y="632"/>
                </a:lnTo>
                <a:lnTo>
                  <a:pt x="537" y="633"/>
                </a:lnTo>
                <a:lnTo>
                  <a:pt x="529" y="634"/>
                </a:lnTo>
                <a:lnTo>
                  <a:pt x="526" y="634"/>
                </a:lnTo>
                <a:lnTo>
                  <a:pt x="524" y="634"/>
                </a:lnTo>
                <a:lnTo>
                  <a:pt x="523" y="633"/>
                </a:lnTo>
                <a:lnTo>
                  <a:pt x="523" y="631"/>
                </a:lnTo>
                <a:lnTo>
                  <a:pt x="523" y="631"/>
                </a:lnTo>
                <a:lnTo>
                  <a:pt x="528" y="616"/>
                </a:lnTo>
                <a:lnTo>
                  <a:pt x="529" y="609"/>
                </a:lnTo>
                <a:lnTo>
                  <a:pt x="528" y="607"/>
                </a:lnTo>
                <a:lnTo>
                  <a:pt x="527" y="606"/>
                </a:lnTo>
                <a:lnTo>
                  <a:pt x="527" y="606"/>
                </a:lnTo>
                <a:lnTo>
                  <a:pt x="525" y="606"/>
                </a:lnTo>
                <a:lnTo>
                  <a:pt x="523" y="606"/>
                </a:lnTo>
                <a:lnTo>
                  <a:pt x="518" y="610"/>
                </a:lnTo>
                <a:lnTo>
                  <a:pt x="509" y="619"/>
                </a:lnTo>
                <a:lnTo>
                  <a:pt x="509" y="619"/>
                </a:lnTo>
                <a:lnTo>
                  <a:pt x="502" y="632"/>
                </a:lnTo>
                <a:lnTo>
                  <a:pt x="498" y="636"/>
                </a:lnTo>
                <a:lnTo>
                  <a:pt x="494" y="639"/>
                </a:lnTo>
                <a:lnTo>
                  <a:pt x="491" y="642"/>
                </a:lnTo>
                <a:lnTo>
                  <a:pt x="485" y="643"/>
                </a:lnTo>
                <a:lnTo>
                  <a:pt x="485" y="643"/>
                </a:lnTo>
                <a:lnTo>
                  <a:pt x="476" y="643"/>
                </a:lnTo>
                <a:lnTo>
                  <a:pt x="463" y="642"/>
                </a:lnTo>
                <a:lnTo>
                  <a:pt x="451" y="638"/>
                </a:lnTo>
                <a:lnTo>
                  <a:pt x="441" y="634"/>
                </a:lnTo>
                <a:lnTo>
                  <a:pt x="441" y="634"/>
                </a:lnTo>
                <a:lnTo>
                  <a:pt x="415" y="622"/>
                </a:lnTo>
                <a:lnTo>
                  <a:pt x="415" y="622"/>
                </a:lnTo>
                <a:lnTo>
                  <a:pt x="410" y="621"/>
                </a:lnTo>
                <a:lnTo>
                  <a:pt x="406" y="622"/>
                </a:lnTo>
                <a:lnTo>
                  <a:pt x="402" y="624"/>
                </a:lnTo>
                <a:lnTo>
                  <a:pt x="401" y="627"/>
                </a:lnTo>
                <a:lnTo>
                  <a:pt x="401" y="628"/>
                </a:lnTo>
                <a:lnTo>
                  <a:pt x="401" y="628"/>
                </a:lnTo>
                <a:lnTo>
                  <a:pt x="405" y="632"/>
                </a:lnTo>
                <a:lnTo>
                  <a:pt x="409" y="637"/>
                </a:lnTo>
                <a:lnTo>
                  <a:pt x="419" y="644"/>
                </a:lnTo>
                <a:lnTo>
                  <a:pt x="419" y="644"/>
                </a:lnTo>
                <a:lnTo>
                  <a:pt x="405" y="637"/>
                </a:lnTo>
                <a:lnTo>
                  <a:pt x="387" y="629"/>
                </a:lnTo>
                <a:lnTo>
                  <a:pt x="387" y="629"/>
                </a:lnTo>
                <a:lnTo>
                  <a:pt x="381" y="629"/>
                </a:lnTo>
                <a:lnTo>
                  <a:pt x="376" y="629"/>
                </a:lnTo>
                <a:lnTo>
                  <a:pt x="372" y="630"/>
                </a:lnTo>
                <a:lnTo>
                  <a:pt x="369" y="630"/>
                </a:lnTo>
                <a:lnTo>
                  <a:pt x="369" y="632"/>
                </a:lnTo>
                <a:lnTo>
                  <a:pt x="369" y="632"/>
                </a:lnTo>
                <a:lnTo>
                  <a:pt x="369" y="635"/>
                </a:lnTo>
                <a:lnTo>
                  <a:pt x="372" y="638"/>
                </a:lnTo>
                <a:lnTo>
                  <a:pt x="376" y="643"/>
                </a:lnTo>
                <a:lnTo>
                  <a:pt x="383" y="645"/>
                </a:lnTo>
                <a:lnTo>
                  <a:pt x="383" y="645"/>
                </a:lnTo>
                <a:lnTo>
                  <a:pt x="391" y="648"/>
                </a:lnTo>
                <a:lnTo>
                  <a:pt x="398" y="652"/>
                </a:lnTo>
                <a:lnTo>
                  <a:pt x="405" y="657"/>
                </a:lnTo>
                <a:lnTo>
                  <a:pt x="410" y="659"/>
                </a:lnTo>
                <a:lnTo>
                  <a:pt x="410" y="659"/>
                </a:lnTo>
                <a:lnTo>
                  <a:pt x="415" y="661"/>
                </a:lnTo>
                <a:lnTo>
                  <a:pt x="420" y="664"/>
                </a:lnTo>
                <a:lnTo>
                  <a:pt x="424" y="668"/>
                </a:lnTo>
                <a:lnTo>
                  <a:pt x="424" y="668"/>
                </a:lnTo>
                <a:lnTo>
                  <a:pt x="348" y="656"/>
                </a:lnTo>
                <a:lnTo>
                  <a:pt x="265" y="643"/>
                </a:lnTo>
                <a:lnTo>
                  <a:pt x="265" y="643"/>
                </a:lnTo>
                <a:lnTo>
                  <a:pt x="263" y="642"/>
                </a:lnTo>
                <a:lnTo>
                  <a:pt x="261" y="641"/>
                </a:lnTo>
                <a:lnTo>
                  <a:pt x="257" y="636"/>
                </a:lnTo>
                <a:lnTo>
                  <a:pt x="254" y="631"/>
                </a:lnTo>
                <a:lnTo>
                  <a:pt x="250" y="624"/>
                </a:lnTo>
                <a:lnTo>
                  <a:pt x="250" y="624"/>
                </a:lnTo>
                <a:lnTo>
                  <a:pt x="236" y="599"/>
                </a:lnTo>
                <a:lnTo>
                  <a:pt x="233" y="591"/>
                </a:lnTo>
                <a:lnTo>
                  <a:pt x="231" y="585"/>
                </a:lnTo>
                <a:lnTo>
                  <a:pt x="230" y="579"/>
                </a:lnTo>
                <a:lnTo>
                  <a:pt x="231" y="578"/>
                </a:lnTo>
                <a:lnTo>
                  <a:pt x="232" y="577"/>
                </a:lnTo>
                <a:lnTo>
                  <a:pt x="424" y="594"/>
                </a:lnTo>
                <a:lnTo>
                  <a:pt x="424" y="594"/>
                </a:lnTo>
                <a:lnTo>
                  <a:pt x="424" y="592"/>
                </a:lnTo>
                <a:lnTo>
                  <a:pt x="425" y="586"/>
                </a:lnTo>
                <a:lnTo>
                  <a:pt x="426" y="583"/>
                </a:lnTo>
                <a:lnTo>
                  <a:pt x="429" y="579"/>
                </a:lnTo>
                <a:lnTo>
                  <a:pt x="433" y="577"/>
                </a:lnTo>
                <a:lnTo>
                  <a:pt x="437" y="575"/>
                </a:lnTo>
                <a:lnTo>
                  <a:pt x="437" y="575"/>
                </a:lnTo>
                <a:lnTo>
                  <a:pt x="442" y="574"/>
                </a:lnTo>
                <a:lnTo>
                  <a:pt x="447" y="574"/>
                </a:lnTo>
                <a:lnTo>
                  <a:pt x="450" y="575"/>
                </a:lnTo>
                <a:lnTo>
                  <a:pt x="453" y="577"/>
                </a:lnTo>
                <a:lnTo>
                  <a:pt x="455" y="578"/>
                </a:lnTo>
                <a:lnTo>
                  <a:pt x="458" y="580"/>
                </a:lnTo>
                <a:lnTo>
                  <a:pt x="459" y="586"/>
                </a:lnTo>
                <a:lnTo>
                  <a:pt x="459" y="586"/>
                </a:lnTo>
                <a:lnTo>
                  <a:pt x="485" y="579"/>
                </a:lnTo>
                <a:lnTo>
                  <a:pt x="543" y="564"/>
                </a:lnTo>
                <a:lnTo>
                  <a:pt x="575" y="558"/>
                </a:lnTo>
                <a:lnTo>
                  <a:pt x="602" y="551"/>
                </a:lnTo>
                <a:lnTo>
                  <a:pt x="623" y="548"/>
                </a:lnTo>
                <a:lnTo>
                  <a:pt x="628" y="548"/>
                </a:lnTo>
                <a:lnTo>
                  <a:pt x="630" y="549"/>
                </a:lnTo>
                <a:lnTo>
                  <a:pt x="630" y="549"/>
                </a:lnTo>
                <a:lnTo>
                  <a:pt x="634" y="556"/>
                </a:lnTo>
                <a:lnTo>
                  <a:pt x="635" y="558"/>
                </a:lnTo>
                <a:lnTo>
                  <a:pt x="635" y="558"/>
                </a:lnTo>
                <a:lnTo>
                  <a:pt x="665" y="548"/>
                </a:lnTo>
                <a:lnTo>
                  <a:pt x="692" y="541"/>
                </a:lnTo>
                <a:lnTo>
                  <a:pt x="716" y="534"/>
                </a:lnTo>
                <a:lnTo>
                  <a:pt x="716" y="534"/>
                </a:lnTo>
                <a:lnTo>
                  <a:pt x="719" y="520"/>
                </a:lnTo>
                <a:lnTo>
                  <a:pt x="724" y="507"/>
                </a:lnTo>
                <a:lnTo>
                  <a:pt x="724" y="507"/>
                </a:lnTo>
                <a:lnTo>
                  <a:pt x="725" y="502"/>
                </a:lnTo>
                <a:lnTo>
                  <a:pt x="725" y="494"/>
                </a:lnTo>
                <a:lnTo>
                  <a:pt x="724" y="475"/>
                </a:lnTo>
                <a:lnTo>
                  <a:pt x="723" y="454"/>
                </a:lnTo>
                <a:lnTo>
                  <a:pt x="723" y="445"/>
                </a:lnTo>
                <a:lnTo>
                  <a:pt x="723" y="439"/>
                </a:lnTo>
                <a:lnTo>
                  <a:pt x="723" y="439"/>
                </a:lnTo>
                <a:lnTo>
                  <a:pt x="723" y="434"/>
                </a:lnTo>
                <a:lnTo>
                  <a:pt x="723" y="428"/>
                </a:lnTo>
                <a:lnTo>
                  <a:pt x="721" y="415"/>
                </a:lnTo>
                <a:lnTo>
                  <a:pt x="715" y="395"/>
                </a:lnTo>
                <a:lnTo>
                  <a:pt x="715" y="395"/>
                </a:lnTo>
                <a:lnTo>
                  <a:pt x="713" y="388"/>
                </a:lnTo>
                <a:lnTo>
                  <a:pt x="708" y="378"/>
                </a:lnTo>
                <a:lnTo>
                  <a:pt x="702" y="370"/>
                </a:lnTo>
                <a:lnTo>
                  <a:pt x="699" y="367"/>
                </a:lnTo>
                <a:lnTo>
                  <a:pt x="696" y="365"/>
                </a:lnTo>
                <a:lnTo>
                  <a:pt x="696" y="365"/>
                </a:lnTo>
                <a:lnTo>
                  <a:pt x="687" y="360"/>
                </a:lnTo>
                <a:lnTo>
                  <a:pt x="685" y="359"/>
                </a:lnTo>
                <a:lnTo>
                  <a:pt x="683" y="356"/>
                </a:lnTo>
                <a:lnTo>
                  <a:pt x="683" y="356"/>
                </a:lnTo>
                <a:lnTo>
                  <a:pt x="679" y="347"/>
                </a:lnTo>
                <a:lnTo>
                  <a:pt x="677" y="343"/>
                </a:lnTo>
                <a:lnTo>
                  <a:pt x="672" y="339"/>
                </a:lnTo>
                <a:lnTo>
                  <a:pt x="672" y="339"/>
                </a:lnTo>
                <a:lnTo>
                  <a:pt x="667" y="332"/>
                </a:lnTo>
                <a:lnTo>
                  <a:pt x="661" y="326"/>
                </a:lnTo>
                <a:lnTo>
                  <a:pt x="655" y="316"/>
                </a:lnTo>
                <a:lnTo>
                  <a:pt x="655" y="316"/>
                </a:lnTo>
                <a:lnTo>
                  <a:pt x="654" y="294"/>
                </a:lnTo>
                <a:lnTo>
                  <a:pt x="653" y="279"/>
                </a:lnTo>
                <a:lnTo>
                  <a:pt x="653" y="266"/>
                </a:lnTo>
                <a:lnTo>
                  <a:pt x="653" y="266"/>
                </a:lnTo>
                <a:lnTo>
                  <a:pt x="653" y="255"/>
                </a:lnTo>
                <a:lnTo>
                  <a:pt x="651" y="244"/>
                </a:lnTo>
                <a:lnTo>
                  <a:pt x="649" y="234"/>
                </a:lnTo>
                <a:lnTo>
                  <a:pt x="648" y="224"/>
                </a:lnTo>
                <a:lnTo>
                  <a:pt x="648" y="224"/>
                </a:lnTo>
                <a:lnTo>
                  <a:pt x="648" y="220"/>
                </a:lnTo>
                <a:lnTo>
                  <a:pt x="646" y="214"/>
                </a:lnTo>
                <a:lnTo>
                  <a:pt x="643" y="203"/>
                </a:lnTo>
                <a:lnTo>
                  <a:pt x="638" y="191"/>
                </a:lnTo>
                <a:lnTo>
                  <a:pt x="635" y="178"/>
                </a:lnTo>
                <a:lnTo>
                  <a:pt x="635" y="178"/>
                </a:lnTo>
                <a:lnTo>
                  <a:pt x="633" y="171"/>
                </a:lnTo>
                <a:lnTo>
                  <a:pt x="629" y="165"/>
                </a:lnTo>
                <a:lnTo>
                  <a:pt x="625" y="159"/>
                </a:lnTo>
                <a:lnTo>
                  <a:pt x="621" y="154"/>
                </a:lnTo>
                <a:lnTo>
                  <a:pt x="612" y="144"/>
                </a:lnTo>
                <a:lnTo>
                  <a:pt x="605" y="135"/>
                </a:lnTo>
                <a:lnTo>
                  <a:pt x="605" y="135"/>
                </a:lnTo>
                <a:lnTo>
                  <a:pt x="601" y="130"/>
                </a:lnTo>
                <a:lnTo>
                  <a:pt x="597" y="127"/>
                </a:lnTo>
                <a:lnTo>
                  <a:pt x="592" y="124"/>
                </a:lnTo>
                <a:lnTo>
                  <a:pt x="586" y="121"/>
                </a:lnTo>
                <a:lnTo>
                  <a:pt x="576" y="116"/>
                </a:lnTo>
                <a:lnTo>
                  <a:pt x="565" y="115"/>
                </a:lnTo>
                <a:lnTo>
                  <a:pt x="565" y="115"/>
                </a:lnTo>
                <a:lnTo>
                  <a:pt x="553" y="116"/>
                </a:lnTo>
                <a:lnTo>
                  <a:pt x="536" y="119"/>
                </a:lnTo>
                <a:lnTo>
                  <a:pt x="520" y="123"/>
                </a:lnTo>
                <a:lnTo>
                  <a:pt x="507" y="128"/>
                </a:lnTo>
                <a:lnTo>
                  <a:pt x="507" y="128"/>
                </a:lnTo>
                <a:lnTo>
                  <a:pt x="500" y="131"/>
                </a:lnTo>
                <a:lnTo>
                  <a:pt x="495" y="136"/>
                </a:lnTo>
                <a:lnTo>
                  <a:pt x="482" y="145"/>
                </a:lnTo>
                <a:lnTo>
                  <a:pt x="471" y="157"/>
                </a:lnTo>
                <a:lnTo>
                  <a:pt x="464" y="167"/>
                </a:lnTo>
                <a:lnTo>
                  <a:pt x="464" y="167"/>
                </a:lnTo>
                <a:lnTo>
                  <a:pt x="461" y="172"/>
                </a:lnTo>
                <a:lnTo>
                  <a:pt x="459" y="179"/>
                </a:lnTo>
                <a:lnTo>
                  <a:pt x="455" y="195"/>
                </a:lnTo>
                <a:lnTo>
                  <a:pt x="454" y="211"/>
                </a:lnTo>
                <a:lnTo>
                  <a:pt x="454" y="216"/>
                </a:lnTo>
                <a:lnTo>
                  <a:pt x="455" y="220"/>
                </a:lnTo>
                <a:lnTo>
                  <a:pt x="455" y="220"/>
                </a:lnTo>
                <a:lnTo>
                  <a:pt x="459" y="227"/>
                </a:lnTo>
                <a:lnTo>
                  <a:pt x="460" y="238"/>
                </a:lnTo>
                <a:lnTo>
                  <a:pt x="460" y="249"/>
                </a:lnTo>
                <a:lnTo>
                  <a:pt x="459" y="258"/>
                </a:lnTo>
                <a:lnTo>
                  <a:pt x="459" y="258"/>
                </a:lnTo>
                <a:lnTo>
                  <a:pt x="458" y="261"/>
                </a:lnTo>
                <a:lnTo>
                  <a:pt x="458" y="266"/>
                </a:lnTo>
                <a:lnTo>
                  <a:pt x="459" y="274"/>
                </a:lnTo>
                <a:lnTo>
                  <a:pt x="463" y="289"/>
                </a:lnTo>
                <a:lnTo>
                  <a:pt x="463" y="289"/>
                </a:lnTo>
                <a:lnTo>
                  <a:pt x="463" y="295"/>
                </a:lnTo>
                <a:lnTo>
                  <a:pt x="462" y="302"/>
                </a:lnTo>
                <a:lnTo>
                  <a:pt x="461" y="311"/>
                </a:lnTo>
                <a:lnTo>
                  <a:pt x="461" y="319"/>
                </a:lnTo>
                <a:lnTo>
                  <a:pt x="461" y="319"/>
                </a:lnTo>
                <a:lnTo>
                  <a:pt x="461" y="324"/>
                </a:lnTo>
                <a:lnTo>
                  <a:pt x="463" y="328"/>
                </a:lnTo>
                <a:lnTo>
                  <a:pt x="467" y="336"/>
                </a:lnTo>
                <a:lnTo>
                  <a:pt x="471" y="340"/>
                </a:lnTo>
                <a:lnTo>
                  <a:pt x="473" y="341"/>
                </a:lnTo>
                <a:lnTo>
                  <a:pt x="473" y="341"/>
                </a:lnTo>
                <a:lnTo>
                  <a:pt x="475" y="336"/>
                </a:lnTo>
                <a:lnTo>
                  <a:pt x="477" y="332"/>
                </a:lnTo>
                <a:lnTo>
                  <a:pt x="479" y="329"/>
                </a:lnTo>
                <a:lnTo>
                  <a:pt x="479" y="329"/>
                </a:lnTo>
                <a:lnTo>
                  <a:pt x="481" y="327"/>
                </a:lnTo>
                <a:lnTo>
                  <a:pt x="482" y="324"/>
                </a:lnTo>
                <a:lnTo>
                  <a:pt x="484" y="315"/>
                </a:lnTo>
                <a:lnTo>
                  <a:pt x="484" y="315"/>
                </a:lnTo>
                <a:lnTo>
                  <a:pt x="484" y="313"/>
                </a:lnTo>
                <a:lnTo>
                  <a:pt x="485" y="311"/>
                </a:lnTo>
                <a:lnTo>
                  <a:pt x="489" y="310"/>
                </a:lnTo>
                <a:lnTo>
                  <a:pt x="492" y="309"/>
                </a:lnTo>
                <a:lnTo>
                  <a:pt x="493" y="310"/>
                </a:lnTo>
                <a:lnTo>
                  <a:pt x="493" y="310"/>
                </a:lnTo>
                <a:lnTo>
                  <a:pt x="496" y="318"/>
                </a:lnTo>
                <a:lnTo>
                  <a:pt x="499" y="326"/>
                </a:lnTo>
                <a:lnTo>
                  <a:pt x="499" y="326"/>
                </a:lnTo>
                <a:lnTo>
                  <a:pt x="499" y="329"/>
                </a:lnTo>
                <a:lnTo>
                  <a:pt x="498" y="331"/>
                </a:lnTo>
                <a:lnTo>
                  <a:pt x="491" y="338"/>
                </a:lnTo>
                <a:lnTo>
                  <a:pt x="491" y="338"/>
                </a:lnTo>
                <a:lnTo>
                  <a:pt x="486" y="341"/>
                </a:lnTo>
                <a:lnTo>
                  <a:pt x="480" y="344"/>
                </a:lnTo>
                <a:lnTo>
                  <a:pt x="462" y="351"/>
                </a:lnTo>
                <a:lnTo>
                  <a:pt x="442" y="357"/>
                </a:lnTo>
                <a:lnTo>
                  <a:pt x="429" y="363"/>
                </a:lnTo>
                <a:lnTo>
                  <a:pt x="429" y="363"/>
                </a:lnTo>
                <a:lnTo>
                  <a:pt x="425" y="367"/>
                </a:lnTo>
                <a:lnTo>
                  <a:pt x="423" y="372"/>
                </a:lnTo>
                <a:lnTo>
                  <a:pt x="421" y="378"/>
                </a:lnTo>
                <a:lnTo>
                  <a:pt x="421" y="385"/>
                </a:lnTo>
                <a:lnTo>
                  <a:pt x="420" y="400"/>
                </a:lnTo>
                <a:lnTo>
                  <a:pt x="420" y="412"/>
                </a:lnTo>
                <a:lnTo>
                  <a:pt x="420" y="412"/>
                </a:lnTo>
                <a:lnTo>
                  <a:pt x="418" y="432"/>
                </a:lnTo>
                <a:lnTo>
                  <a:pt x="416" y="441"/>
                </a:lnTo>
                <a:lnTo>
                  <a:pt x="413" y="445"/>
                </a:lnTo>
                <a:lnTo>
                  <a:pt x="411" y="449"/>
                </a:lnTo>
                <a:lnTo>
                  <a:pt x="411" y="449"/>
                </a:lnTo>
                <a:lnTo>
                  <a:pt x="409" y="453"/>
                </a:lnTo>
                <a:lnTo>
                  <a:pt x="408" y="457"/>
                </a:lnTo>
                <a:lnTo>
                  <a:pt x="408" y="467"/>
                </a:lnTo>
                <a:lnTo>
                  <a:pt x="408" y="477"/>
                </a:lnTo>
                <a:lnTo>
                  <a:pt x="408" y="487"/>
                </a:lnTo>
                <a:lnTo>
                  <a:pt x="408" y="487"/>
                </a:lnTo>
                <a:lnTo>
                  <a:pt x="407" y="491"/>
                </a:lnTo>
                <a:lnTo>
                  <a:pt x="405" y="496"/>
                </a:lnTo>
                <a:lnTo>
                  <a:pt x="400" y="502"/>
                </a:lnTo>
                <a:lnTo>
                  <a:pt x="394" y="506"/>
                </a:lnTo>
                <a:lnTo>
                  <a:pt x="392" y="508"/>
                </a:lnTo>
                <a:lnTo>
                  <a:pt x="392" y="508"/>
                </a:lnTo>
                <a:lnTo>
                  <a:pt x="388" y="461"/>
                </a:lnTo>
                <a:lnTo>
                  <a:pt x="383" y="412"/>
                </a:lnTo>
                <a:lnTo>
                  <a:pt x="383" y="412"/>
                </a:lnTo>
                <a:lnTo>
                  <a:pt x="379" y="342"/>
                </a:lnTo>
                <a:lnTo>
                  <a:pt x="379" y="342"/>
                </a:lnTo>
                <a:lnTo>
                  <a:pt x="376" y="297"/>
                </a:lnTo>
                <a:lnTo>
                  <a:pt x="376" y="297"/>
                </a:lnTo>
                <a:lnTo>
                  <a:pt x="375" y="286"/>
                </a:lnTo>
                <a:lnTo>
                  <a:pt x="372" y="279"/>
                </a:lnTo>
                <a:lnTo>
                  <a:pt x="367" y="272"/>
                </a:lnTo>
                <a:lnTo>
                  <a:pt x="364" y="268"/>
                </a:lnTo>
                <a:lnTo>
                  <a:pt x="364" y="268"/>
                </a:lnTo>
                <a:lnTo>
                  <a:pt x="351" y="258"/>
                </a:lnTo>
                <a:lnTo>
                  <a:pt x="344" y="253"/>
                </a:lnTo>
                <a:lnTo>
                  <a:pt x="337" y="250"/>
                </a:lnTo>
                <a:lnTo>
                  <a:pt x="337" y="250"/>
                </a:lnTo>
                <a:lnTo>
                  <a:pt x="332" y="246"/>
                </a:lnTo>
                <a:lnTo>
                  <a:pt x="325" y="242"/>
                </a:lnTo>
                <a:lnTo>
                  <a:pt x="318" y="238"/>
                </a:lnTo>
                <a:lnTo>
                  <a:pt x="310" y="235"/>
                </a:lnTo>
                <a:lnTo>
                  <a:pt x="310" y="235"/>
                </a:lnTo>
                <a:lnTo>
                  <a:pt x="303" y="231"/>
                </a:lnTo>
                <a:lnTo>
                  <a:pt x="295" y="228"/>
                </a:lnTo>
                <a:lnTo>
                  <a:pt x="289" y="224"/>
                </a:lnTo>
                <a:lnTo>
                  <a:pt x="288" y="223"/>
                </a:lnTo>
                <a:lnTo>
                  <a:pt x="288" y="221"/>
                </a:lnTo>
                <a:lnTo>
                  <a:pt x="288" y="221"/>
                </a:lnTo>
                <a:lnTo>
                  <a:pt x="288" y="221"/>
                </a:lnTo>
                <a:lnTo>
                  <a:pt x="292" y="208"/>
                </a:lnTo>
                <a:lnTo>
                  <a:pt x="296" y="193"/>
                </a:lnTo>
                <a:lnTo>
                  <a:pt x="296" y="193"/>
                </a:lnTo>
                <a:lnTo>
                  <a:pt x="299" y="186"/>
                </a:lnTo>
                <a:lnTo>
                  <a:pt x="301" y="178"/>
                </a:lnTo>
                <a:lnTo>
                  <a:pt x="302" y="169"/>
                </a:lnTo>
                <a:lnTo>
                  <a:pt x="303" y="164"/>
                </a:lnTo>
                <a:lnTo>
                  <a:pt x="303" y="164"/>
                </a:lnTo>
                <a:lnTo>
                  <a:pt x="303" y="149"/>
                </a:lnTo>
                <a:lnTo>
                  <a:pt x="303" y="140"/>
                </a:lnTo>
                <a:lnTo>
                  <a:pt x="302" y="134"/>
                </a:lnTo>
                <a:lnTo>
                  <a:pt x="302" y="134"/>
                </a:lnTo>
                <a:lnTo>
                  <a:pt x="299" y="124"/>
                </a:lnTo>
                <a:lnTo>
                  <a:pt x="299" y="119"/>
                </a:lnTo>
                <a:lnTo>
                  <a:pt x="298" y="112"/>
                </a:lnTo>
                <a:lnTo>
                  <a:pt x="298" y="112"/>
                </a:lnTo>
                <a:lnTo>
                  <a:pt x="298" y="106"/>
                </a:lnTo>
                <a:lnTo>
                  <a:pt x="295" y="100"/>
                </a:lnTo>
                <a:lnTo>
                  <a:pt x="293" y="96"/>
                </a:lnTo>
                <a:lnTo>
                  <a:pt x="292" y="91"/>
                </a:lnTo>
                <a:lnTo>
                  <a:pt x="292" y="91"/>
                </a:lnTo>
                <a:lnTo>
                  <a:pt x="291" y="84"/>
                </a:lnTo>
                <a:lnTo>
                  <a:pt x="288" y="74"/>
                </a:lnTo>
                <a:lnTo>
                  <a:pt x="284" y="62"/>
                </a:lnTo>
                <a:lnTo>
                  <a:pt x="280" y="51"/>
                </a:lnTo>
                <a:lnTo>
                  <a:pt x="280" y="51"/>
                </a:lnTo>
                <a:lnTo>
                  <a:pt x="278" y="47"/>
                </a:lnTo>
                <a:lnTo>
                  <a:pt x="276" y="41"/>
                </a:lnTo>
                <a:lnTo>
                  <a:pt x="270" y="32"/>
                </a:lnTo>
                <a:lnTo>
                  <a:pt x="262" y="22"/>
                </a:lnTo>
                <a:lnTo>
                  <a:pt x="255" y="16"/>
                </a:lnTo>
                <a:lnTo>
                  <a:pt x="255" y="16"/>
                </a:lnTo>
                <a:lnTo>
                  <a:pt x="244" y="10"/>
                </a:lnTo>
                <a:lnTo>
                  <a:pt x="228" y="5"/>
                </a:lnTo>
                <a:lnTo>
                  <a:pt x="212" y="2"/>
                </a:lnTo>
                <a:lnTo>
                  <a:pt x="205" y="0"/>
                </a:lnTo>
                <a:lnTo>
                  <a:pt x="201" y="0"/>
                </a:lnTo>
                <a:lnTo>
                  <a:pt x="201" y="0"/>
                </a:lnTo>
                <a:lnTo>
                  <a:pt x="188" y="6"/>
                </a:lnTo>
                <a:lnTo>
                  <a:pt x="177" y="10"/>
                </a:lnTo>
                <a:lnTo>
                  <a:pt x="169" y="17"/>
                </a:lnTo>
                <a:lnTo>
                  <a:pt x="161" y="22"/>
                </a:lnTo>
                <a:lnTo>
                  <a:pt x="150" y="33"/>
                </a:lnTo>
                <a:lnTo>
                  <a:pt x="142" y="42"/>
                </a:lnTo>
                <a:lnTo>
                  <a:pt x="142" y="42"/>
                </a:lnTo>
                <a:lnTo>
                  <a:pt x="139" y="47"/>
                </a:lnTo>
                <a:lnTo>
                  <a:pt x="135" y="52"/>
                </a:lnTo>
                <a:lnTo>
                  <a:pt x="133" y="57"/>
                </a:lnTo>
                <a:lnTo>
                  <a:pt x="132" y="64"/>
                </a:lnTo>
                <a:lnTo>
                  <a:pt x="130" y="77"/>
                </a:lnTo>
                <a:lnTo>
                  <a:pt x="130" y="87"/>
                </a:lnTo>
                <a:lnTo>
                  <a:pt x="130" y="87"/>
                </a:lnTo>
                <a:lnTo>
                  <a:pt x="130" y="93"/>
                </a:lnTo>
                <a:lnTo>
                  <a:pt x="132" y="98"/>
                </a:lnTo>
                <a:lnTo>
                  <a:pt x="139" y="109"/>
                </a:lnTo>
                <a:lnTo>
                  <a:pt x="146" y="119"/>
                </a:lnTo>
                <a:lnTo>
                  <a:pt x="150" y="126"/>
                </a:lnTo>
                <a:lnTo>
                  <a:pt x="150" y="126"/>
                </a:lnTo>
                <a:lnTo>
                  <a:pt x="154" y="140"/>
                </a:lnTo>
                <a:lnTo>
                  <a:pt x="156" y="150"/>
                </a:lnTo>
                <a:lnTo>
                  <a:pt x="156" y="150"/>
                </a:lnTo>
                <a:lnTo>
                  <a:pt x="157" y="154"/>
                </a:lnTo>
                <a:lnTo>
                  <a:pt x="160" y="158"/>
                </a:lnTo>
                <a:lnTo>
                  <a:pt x="163" y="162"/>
                </a:lnTo>
                <a:lnTo>
                  <a:pt x="167" y="165"/>
                </a:lnTo>
                <a:lnTo>
                  <a:pt x="174" y="169"/>
                </a:lnTo>
                <a:lnTo>
                  <a:pt x="176" y="171"/>
                </a:lnTo>
                <a:lnTo>
                  <a:pt x="176" y="173"/>
                </a:lnTo>
                <a:lnTo>
                  <a:pt x="176" y="174"/>
                </a:lnTo>
                <a:lnTo>
                  <a:pt x="176" y="174"/>
                </a:lnTo>
                <a:lnTo>
                  <a:pt x="176" y="180"/>
                </a:lnTo>
                <a:lnTo>
                  <a:pt x="177" y="184"/>
                </a:lnTo>
                <a:lnTo>
                  <a:pt x="178" y="188"/>
                </a:lnTo>
                <a:lnTo>
                  <a:pt x="178" y="188"/>
                </a:lnTo>
                <a:lnTo>
                  <a:pt x="174" y="192"/>
                </a:lnTo>
                <a:lnTo>
                  <a:pt x="170" y="196"/>
                </a:lnTo>
                <a:lnTo>
                  <a:pt x="167" y="200"/>
                </a:lnTo>
                <a:lnTo>
                  <a:pt x="163" y="206"/>
                </a:lnTo>
                <a:lnTo>
                  <a:pt x="159" y="215"/>
                </a:lnTo>
                <a:lnTo>
                  <a:pt x="157" y="220"/>
                </a:lnTo>
                <a:lnTo>
                  <a:pt x="155" y="222"/>
                </a:lnTo>
                <a:lnTo>
                  <a:pt x="155" y="222"/>
                </a:lnTo>
                <a:lnTo>
                  <a:pt x="147" y="227"/>
                </a:lnTo>
                <a:lnTo>
                  <a:pt x="135" y="234"/>
                </a:lnTo>
                <a:lnTo>
                  <a:pt x="121" y="241"/>
                </a:lnTo>
                <a:lnTo>
                  <a:pt x="109" y="249"/>
                </a:lnTo>
                <a:lnTo>
                  <a:pt x="109" y="249"/>
                </a:lnTo>
                <a:lnTo>
                  <a:pt x="99" y="255"/>
                </a:lnTo>
                <a:lnTo>
                  <a:pt x="90" y="259"/>
                </a:lnTo>
                <a:lnTo>
                  <a:pt x="80" y="264"/>
                </a:lnTo>
                <a:lnTo>
                  <a:pt x="68" y="271"/>
                </a:lnTo>
                <a:lnTo>
                  <a:pt x="68" y="271"/>
                </a:lnTo>
                <a:lnTo>
                  <a:pt x="61" y="276"/>
                </a:lnTo>
                <a:lnTo>
                  <a:pt x="55" y="283"/>
                </a:lnTo>
                <a:lnTo>
                  <a:pt x="50" y="289"/>
                </a:lnTo>
                <a:lnTo>
                  <a:pt x="44" y="297"/>
                </a:lnTo>
                <a:lnTo>
                  <a:pt x="36" y="310"/>
                </a:lnTo>
                <a:lnTo>
                  <a:pt x="30" y="321"/>
                </a:lnTo>
                <a:lnTo>
                  <a:pt x="30" y="321"/>
                </a:lnTo>
                <a:lnTo>
                  <a:pt x="27" y="330"/>
                </a:lnTo>
                <a:lnTo>
                  <a:pt x="25" y="343"/>
                </a:lnTo>
                <a:lnTo>
                  <a:pt x="23" y="355"/>
                </a:lnTo>
                <a:lnTo>
                  <a:pt x="23" y="367"/>
                </a:lnTo>
                <a:lnTo>
                  <a:pt x="23" y="367"/>
                </a:lnTo>
                <a:lnTo>
                  <a:pt x="22" y="376"/>
                </a:lnTo>
                <a:lnTo>
                  <a:pt x="18" y="388"/>
                </a:lnTo>
                <a:lnTo>
                  <a:pt x="13" y="406"/>
                </a:lnTo>
                <a:lnTo>
                  <a:pt x="13" y="406"/>
                </a:lnTo>
                <a:lnTo>
                  <a:pt x="13" y="410"/>
                </a:lnTo>
                <a:lnTo>
                  <a:pt x="13" y="412"/>
                </a:lnTo>
                <a:lnTo>
                  <a:pt x="14" y="418"/>
                </a:lnTo>
                <a:lnTo>
                  <a:pt x="16" y="425"/>
                </a:lnTo>
                <a:lnTo>
                  <a:pt x="17" y="430"/>
                </a:lnTo>
                <a:lnTo>
                  <a:pt x="17" y="430"/>
                </a:lnTo>
                <a:lnTo>
                  <a:pt x="16" y="449"/>
                </a:lnTo>
                <a:lnTo>
                  <a:pt x="14" y="473"/>
                </a:lnTo>
                <a:lnTo>
                  <a:pt x="14" y="473"/>
                </a:lnTo>
                <a:lnTo>
                  <a:pt x="13" y="487"/>
                </a:lnTo>
                <a:lnTo>
                  <a:pt x="10" y="506"/>
                </a:lnTo>
                <a:lnTo>
                  <a:pt x="7" y="525"/>
                </a:lnTo>
                <a:lnTo>
                  <a:pt x="3" y="539"/>
                </a:lnTo>
                <a:lnTo>
                  <a:pt x="3" y="539"/>
                </a:lnTo>
                <a:lnTo>
                  <a:pt x="1" y="544"/>
                </a:lnTo>
                <a:lnTo>
                  <a:pt x="1" y="550"/>
                </a:lnTo>
                <a:lnTo>
                  <a:pt x="1" y="566"/>
                </a:lnTo>
                <a:lnTo>
                  <a:pt x="1" y="584"/>
                </a:lnTo>
                <a:lnTo>
                  <a:pt x="1" y="592"/>
                </a:lnTo>
                <a:lnTo>
                  <a:pt x="1" y="599"/>
                </a:lnTo>
                <a:lnTo>
                  <a:pt x="1" y="599"/>
                </a:lnTo>
                <a:lnTo>
                  <a:pt x="0" y="605"/>
                </a:lnTo>
                <a:lnTo>
                  <a:pt x="1" y="613"/>
                </a:lnTo>
                <a:lnTo>
                  <a:pt x="3" y="619"/>
                </a:lnTo>
                <a:lnTo>
                  <a:pt x="6" y="624"/>
                </a:lnTo>
                <a:lnTo>
                  <a:pt x="12" y="635"/>
                </a:lnTo>
                <a:lnTo>
                  <a:pt x="17" y="641"/>
                </a:lnTo>
                <a:lnTo>
                  <a:pt x="17" y="641"/>
                </a:lnTo>
                <a:lnTo>
                  <a:pt x="21" y="645"/>
                </a:lnTo>
                <a:lnTo>
                  <a:pt x="23" y="649"/>
                </a:lnTo>
                <a:lnTo>
                  <a:pt x="23" y="651"/>
                </a:lnTo>
                <a:lnTo>
                  <a:pt x="23" y="654"/>
                </a:lnTo>
                <a:lnTo>
                  <a:pt x="19" y="663"/>
                </a:lnTo>
                <a:lnTo>
                  <a:pt x="19" y="663"/>
                </a:lnTo>
                <a:lnTo>
                  <a:pt x="17" y="667"/>
                </a:lnTo>
                <a:lnTo>
                  <a:pt x="17" y="671"/>
                </a:lnTo>
                <a:lnTo>
                  <a:pt x="17" y="674"/>
                </a:lnTo>
                <a:lnTo>
                  <a:pt x="18" y="676"/>
                </a:lnTo>
                <a:lnTo>
                  <a:pt x="21" y="680"/>
                </a:lnTo>
                <a:lnTo>
                  <a:pt x="21" y="683"/>
                </a:lnTo>
                <a:lnTo>
                  <a:pt x="21" y="687"/>
                </a:lnTo>
                <a:lnTo>
                  <a:pt x="21" y="687"/>
                </a:lnTo>
                <a:lnTo>
                  <a:pt x="21" y="690"/>
                </a:lnTo>
                <a:lnTo>
                  <a:pt x="21" y="692"/>
                </a:lnTo>
                <a:lnTo>
                  <a:pt x="22" y="694"/>
                </a:lnTo>
                <a:lnTo>
                  <a:pt x="23" y="695"/>
                </a:lnTo>
                <a:lnTo>
                  <a:pt x="26" y="697"/>
                </a:lnTo>
                <a:lnTo>
                  <a:pt x="29" y="700"/>
                </a:lnTo>
                <a:lnTo>
                  <a:pt x="29" y="700"/>
                </a:lnTo>
                <a:lnTo>
                  <a:pt x="31" y="702"/>
                </a:lnTo>
                <a:lnTo>
                  <a:pt x="33" y="707"/>
                </a:lnTo>
                <a:lnTo>
                  <a:pt x="34" y="714"/>
                </a:lnTo>
                <a:lnTo>
                  <a:pt x="34" y="718"/>
                </a:lnTo>
                <a:lnTo>
                  <a:pt x="34" y="721"/>
                </a:lnTo>
                <a:lnTo>
                  <a:pt x="34" y="721"/>
                </a:lnTo>
                <a:lnTo>
                  <a:pt x="34" y="724"/>
                </a:lnTo>
                <a:lnTo>
                  <a:pt x="36" y="726"/>
                </a:lnTo>
                <a:lnTo>
                  <a:pt x="38" y="729"/>
                </a:lnTo>
                <a:lnTo>
                  <a:pt x="40" y="731"/>
                </a:lnTo>
                <a:lnTo>
                  <a:pt x="45" y="734"/>
                </a:lnTo>
                <a:lnTo>
                  <a:pt x="46" y="735"/>
                </a:lnTo>
                <a:lnTo>
                  <a:pt x="47" y="737"/>
                </a:lnTo>
                <a:lnTo>
                  <a:pt x="47" y="737"/>
                </a:lnTo>
                <a:lnTo>
                  <a:pt x="47" y="746"/>
                </a:lnTo>
                <a:lnTo>
                  <a:pt x="50" y="758"/>
                </a:lnTo>
                <a:lnTo>
                  <a:pt x="52" y="779"/>
                </a:lnTo>
                <a:lnTo>
                  <a:pt x="52" y="779"/>
                </a:lnTo>
                <a:lnTo>
                  <a:pt x="53" y="782"/>
                </a:lnTo>
                <a:lnTo>
                  <a:pt x="56" y="786"/>
                </a:lnTo>
                <a:lnTo>
                  <a:pt x="65" y="791"/>
                </a:lnTo>
                <a:lnTo>
                  <a:pt x="69" y="794"/>
                </a:lnTo>
                <a:lnTo>
                  <a:pt x="73" y="796"/>
                </a:lnTo>
                <a:lnTo>
                  <a:pt x="75" y="799"/>
                </a:lnTo>
                <a:lnTo>
                  <a:pt x="75" y="801"/>
                </a:lnTo>
                <a:lnTo>
                  <a:pt x="75" y="803"/>
                </a:lnTo>
                <a:lnTo>
                  <a:pt x="75" y="803"/>
                </a:lnTo>
                <a:lnTo>
                  <a:pt x="73" y="817"/>
                </a:lnTo>
                <a:lnTo>
                  <a:pt x="71" y="838"/>
                </a:lnTo>
                <a:lnTo>
                  <a:pt x="69" y="885"/>
                </a:lnTo>
                <a:lnTo>
                  <a:pt x="69" y="885"/>
                </a:lnTo>
                <a:lnTo>
                  <a:pt x="69" y="897"/>
                </a:lnTo>
                <a:lnTo>
                  <a:pt x="70" y="915"/>
                </a:lnTo>
                <a:lnTo>
                  <a:pt x="75" y="957"/>
                </a:lnTo>
                <a:lnTo>
                  <a:pt x="80" y="1000"/>
                </a:lnTo>
                <a:lnTo>
                  <a:pt x="81" y="1016"/>
                </a:lnTo>
                <a:lnTo>
                  <a:pt x="81" y="1027"/>
                </a:lnTo>
                <a:lnTo>
                  <a:pt x="81" y="1027"/>
                </a:lnTo>
                <a:lnTo>
                  <a:pt x="81" y="1053"/>
                </a:lnTo>
                <a:lnTo>
                  <a:pt x="83" y="1093"/>
                </a:lnTo>
                <a:lnTo>
                  <a:pt x="85" y="1136"/>
                </a:lnTo>
                <a:lnTo>
                  <a:pt x="86" y="1170"/>
                </a:lnTo>
                <a:lnTo>
                  <a:pt x="86" y="1170"/>
                </a:lnTo>
                <a:lnTo>
                  <a:pt x="89" y="1210"/>
                </a:lnTo>
                <a:lnTo>
                  <a:pt x="94" y="1266"/>
                </a:lnTo>
                <a:lnTo>
                  <a:pt x="98" y="1319"/>
                </a:lnTo>
                <a:lnTo>
                  <a:pt x="100" y="1354"/>
                </a:lnTo>
                <a:lnTo>
                  <a:pt x="100" y="1354"/>
                </a:lnTo>
                <a:lnTo>
                  <a:pt x="101" y="1374"/>
                </a:lnTo>
                <a:lnTo>
                  <a:pt x="105" y="1394"/>
                </a:lnTo>
                <a:lnTo>
                  <a:pt x="108" y="1413"/>
                </a:lnTo>
                <a:lnTo>
                  <a:pt x="110" y="1425"/>
                </a:lnTo>
                <a:lnTo>
                  <a:pt x="110" y="1425"/>
                </a:lnTo>
                <a:lnTo>
                  <a:pt x="110" y="1429"/>
                </a:lnTo>
                <a:lnTo>
                  <a:pt x="111" y="1434"/>
                </a:lnTo>
                <a:lnTo>
                  <a:pt x="115" y="1445"/>
                </a:lnTo>
                <a:lnTo>
                  <a:pt x="119" y="1456"/>
                </a:lnTo>
                <a:lnTo>
                  <a:pt x="120" y="1460"/>
                </a:lnTo>
                <a:lnTo>
                  <a:pt x="121" y="1465"/>
                </a:lnTo>
                <a:lnTo>
                  <a:pt x="121" y="1465"/>
                </a:lnTo>
                <a:lnTo>
                  <a:pt x="123" y="1480"/>
                </a:lnTo>
                <a:lnTo>
                  <a:pt x="121" y="1489"/>
                </a:lnTo>
                <a:lnTo>
                  <a:pt x="117" y="1500"/>
                </a:lnTo>
                <a:lnTo>
                  <a:pt x="117" y="1500"/>
                </a:lnTo>
                <a:lnTo>
                  <a:pt x="114" y="1506"/>
                </a:lnTo>
                <a:lnTo>
                  <a:pt x="110" y="1514"/>
                </a:lnTo>
                <a:lnTo>
                  <a:pt x="97" y="1527"/>
                </a:lnTo>
                <a:lnTo>
                  <a:pt x="86" y="1538"/>
                </a:lnTo>
                <a:lnTo>
                  <a:pt x="82" y="1544"/>
                </a:lnTo>
                <a:lnTo>
                  <a:pt x="81" y="1548"/>
                </a:lnTo>
                <a:lnTo>
                  <a:pt x="81" y="1548"/>
                </a:lnTo>
                <a:lnTo>
                  <a:pt x="81" y="1550"/>
                </a:lnTo>
                <a:lnTo>
                  <a:pt x="82" y="1552"/>
                </a:lnTo>
                <a:lnTo>
                  <a:pt x="86" y="1557"/>
                </a:lnTo>
                <a:lnTo>
                  <a:pt x="94" y="1559"/>
                </a:lnTo>
                <a:lnTo>
                  <a:pt x="103" y="1561"/>
                </a:lnTo>
                <a:lnTo>
                  <a:pt x="115" y="1563"/>
                </a:lnTo>
                <a:lnTo>
                  <a:pt x="127" y="1563"/>
                </a:lnTo>
                <a:lnTo>
                  <a:pt x="140" y="1563"/>
                </a:lnTo>
                <a:lnTo>
                  <a:pt x="152" y="1563"/>
                </a:lnTo>
                <a:lnTo>
                  <a:pt x="152" y="1563"/>
                </a:lnTo>
                <a:lnTo>
                  <a:pt x="161" y="1561"/>
                </a:lnTo>
                <a:lnTo>
                  <a:pt x="169" y="1558"/>
                </a:lnTo>
                <a:lnTo>
                  <a:pt x="174" y="1554"/>
                </a:lnTo>
                <a:lnTo>
                  <a:pt x="178" y="1550"/>
                </a:lnTo>
                <a:lnTo>
                  <a:pt x="179" y="1546"/>
                </a:lnTo>
                <a:lnTo>
                  <a:pt x="181" y="1543"/>
                </a:lnTo>
                <a:lnTo>
                  <a:pt x="182" y="1539"/>
                </a:lnTo>
                <a:lnTo>
                  <a:pt x="182" y="1539"/>
                </a:lnTo>
                <a:lnTo>
                  <a:pt x="189" y="1539"/>
                </a:lnTo>
                <a:lnTo>
                  <a:pt x="196" y="1538"/>
                </a:lnTo>
                <a:lnTo>
                  <a:pt x="201" y="1536"/>
                </a:lnTo>
                <a:lnTo>
                  <a:pt x="205" y="1534"/>
                </a:lnTo>
                <a:lnTo>
                  <a:pt x="211" y="1531"/>
                </a:lnTo>
                <a:lnTo>
                  <a:pt x="213" y="1529"/>
                </a:lnTo>
                <a:lnTo>
                  <a:pt x="213" y="1501"/>
                </a:lnTo>
                <a:lnTo>
                  <a:pt x="213" y="1501"/>
                </a:lnTo>
                <a:lnTo>
                  <a:pt x="216" y="1502"/>
                </a:lnTo>
                <a:lnTo>
                  <a:pt x="231" y="1503"/>
                </a:lnTo>
                <a:lnTo>
                  <a:pt x="231" y="1503"/>
                </a:lnTo>
                <a:lnTo>
                  <a:pt x="237" y="1502"/>
                </a:lnTo>
                <a:lnTo>
                  <a:pt x="242" y="1501"/>
                </a:lnTo>
                <a:lnTo>
                  <a:pt x="245" y="1500"/>
                </a:lnTo>
                <a:lnTo>
                  <a:pt x="248" y="1498"/>
                </a:lnTo>
                <a:lnTo>
                  <a:pt x="251" y="1493"/>
                </a:lnTo>
                <a:lnTo>
                  <a:pt x="256" y="1488"/>
                </a:lnTo>
                <a:lnTo>
                  <a:pt x="256" y="1488"/>
                </a:lnTo>
                <a:lnTo>
                  <a:pt x="258" y="1487"/>
                </a:lnTo>
                <a:lnTo>
                  <a:pt x="263" y="1487"/>
                </a:lnTo>
                <a:lnTo>
                  <a:pt x="269" y="1488"/>
                </a:lnTo>
                <a:lnTo>
                  <a:pt x="275" y="1490"/>
                </a:lnTo>
                <a:lnTo>
                  <a:pt x="289" y="1496"/>
                </a:lnTo>
                <a:lnTo>
                  <a:pt x="299" y="1501"/>
                </a:lnTo>
                <a:lnTo>
                  <a:pt x="299" y="1501"/>
                </a:lnTo>
                <a:lnTo>
                  <a:pt x="303" y="1503"/>
                </a:lnTo>
                <a:lnTo>
                  <a:pt x="309" y="1504"/>
                </a:lnTo>
                <a:lnTo>
                  <a:pt x="329" y="1506"/>
                </a:lnTo>
                <a:lnTo>
                  <a:pt x="349" y="1507"/>
                </a:lnTo>
                <a:lnTo>
                  <a:pt x="367" y="1508"/>
                </a:lnTo>
                <a:lnTo>
                  <a:pt x="367" y="1508"/>
                </a:lnTo>
                <a:lnTo>
                  <a:pt x="376" y="1507"/>
                </a:lnTo>
                <a:lnTo>
                  <a:pt x="384" y="1506"/>
                </a:lnTo>
                <a:lnTo>
                  <a:pt x="393" y="1504"/>
                </a:lnTo>
                <a:lnTo>
                  <a:pt x="402" y="1501"/>
                </a:lnTo>
                <a:lnTo>
                  <a:pt x="409" y="1496"/>
                </a:lnTo>
                <a:lnTo>
                  <a:pt x="415" y="1493"/>
                </a:lnTo>
                <a:lnTo>
                  <a:pt x="419" y="1489"/>
                </a:lnTo>
                <a:lnTo>
                  <a:pt x="420" y="1485"/>
                </a:lnTo>
                <a:lnTo>
                  <a:pt x="420" y="1485"/>
                </a:lnTo>
                <a:lnTo>
                  <a:pt x="420" y="1482"/>
                </a:lnTo>
                <a:lnTo>
                  <a:pt x="419" y="1480"/>
                </a:lnTo>
                <a:lnTo>
                  <a:pt x="415" y="1476"/>
                </a:lnTo>
                <a:lnTo>
                  <a:pt x="409" y="1473"/>
                </a:lnTo>
                <a:lnTo>
                  <a:pt x="402" y="1470"/>
                </a:lnTo>
                <a:lnTo>
                  <a:pt x="393" y="1467"/>
                </a:lnTo>
                <a:lnTo>
                  <a:pt x="386" y="1466"/>
                </a:lnTo>
                <a:lnTo>
                  <a:pt x="369" y="1464"/>
                </a:lnTo>
                <a:lnTo>
                  <a:pt x="369" y="1464"/>
                </a:lnTo>
                <a:lnTo>
                  <a:pt x="362" y="1463"/>
                </a:lnTo>
                <a:lnTo>
                  <a:pt x="357" y="1462"/>
                </a:lnTo>
                <a:lnTo>
                  <a:pt x="351" y="1460"/>
                </a:lnTo>
                <a:lnTo>
                  <a:pt x="347" y="1458"/>
                </a:lnTo>
                <a:lnTo>
                  <a:pt x="338" y="1451"/>
                </a:lnTo>
                <a:lnTo>
                  <a:pt x="331" y="1443"/>
                </a:lnTo>
                <a:lnTo>
                  <a:pt x="331" y="1443"/>
                </a:lnTo>
                <a:lnTo>
                  <a:pt x="305" y="1414"/>
                </a:lnTo>
                <a:lnTo>
                  <a:pt x="292" y="1400"/>
                </a:lnTo>
                <a:lnTo>
                  <a:pt x="287" y="1396"/>
                </a:lnTo>
                <a:lnTo>
                  <a:pt x="284" y="1394"/>
                </a:lnTo>
                <a:lnTo>
                  <a:pt x="284" y="1394"/>
                </a:lnTo>
                <a:lnTo>
                  <a:pt x="279" y="1392"/>
                </a:lnTo>
                <a:lnTo>
                  <a:pt x="276" y="1390"/>
                </a:lnTo>
                <a:lnTo>
                  <a:pt x="275" y="1387"/>
                </a:lnTo>
                <a:lnTo>
                  <a:pt x="275" y="1386"/>
                </a:lnTo>
                <a:lnTo>
                  <a:pt x="275" y="1385"/>
                </a:lnTo>
                <a:lnTo>
                  <a:pt x="275" y="1385"/>
                </a:lnTo>
                <a:lnTo>
                  <a:pt x="280" y="1374"/>
                </a:lnTo>
                <a:lnTo>
                  <a:pt x="289" y="1351"/>
                </a:lnTo>
                <a:lnTo>
                  <a:pt x="305" y="1311"/>
                </a:lnTo>
                <a:lnTo>
                  <a:pt x="305" y="1311"/>
                </a:lnTo>
                <a:lnTo>
                  <a:pt x="306" y="1305"/>
                </a:lnTo>
                <a:lnTo>
                  <a:pt x="308" y="1298"/>
                </a:lnTo>
                <a:lnTo>
                  <a:pt x="311" y="1276"/>
                </a:lnTo>
                <a:lnTo>
                  <a:pt x="316" y="1240"/>
                </a:lnTo>
                <a:lnTo>
                  <a:pt x="316" y="1240"/>
                </a:lnTo>
                <a:lnTo>
                  <a:pt x="321" y="1203"/>
                </a:lnTo>
                <a:lnTo>
                  <a:pt x="324" y="1183"/>
                </a:lnTo>
                <a:lnTo>
                  <a:pt x="328" y="1170"/>
                </a:lnTo>
                <a:lnTo>
                  <a:pt x="328" y="1170"/>
                </a:lnTo>
                <a:lnTo>
                  <a:pt x="331" y="1154"/>
                </a:lnTo>
                <a:lnTo>
                  <a:pt x="335" y="1125"/>
                </a:lnTo>
                <a:lnTo>
                  <a:pt x="342" y="1078"/>
                </a:lnTo>
                <a:lnTo>
                  <a:pt x="342" y="1078"/>
                </a:lnTo>
                <a:lnTo>
                  <a:pt x="345" y="1031"/>
                </a:lnTo>
                <a:lnTo>
                  <a:pt x="346" y="1004"/>
                </a:lnTo>
                <a:lnTo>
                  <a:pt x="348" y="985"/>
                </a:lnTo>
                <a:lnTo>
                  <a:pt x="348" y="985"/>
                </a:lnTo>
                <a:lnTo>
                  <a:pt x="351" y="950"/>
                </a:lnTo>
                <a:lnTo>
                  <a:pt x="353" y="910"/>
                </a:lnTo>
                <a:lnTo>
                  <a:pt x="353" y="910"/>
                </a:lnTo>
                <a:lnTo>
                  <a:pt x="356" y="878"/>
                </a:lnTo>
                <a:lnTo>
                  <a:pt x="358" y="860"/>
                </a:lnTo>
                <a:lnTo>
                  <a:pt x="358" y="860"/>
                </a:lnTo>
                <a:lnTo>
                  <a:pt x="362" y="862"/>
                </a:lnTo>
                <a:lnTo>
                  <a:pt x="366" y="864"/>
                </a:lnTo>
                <a:lnTo>
                  <a:pt x="371" y="868"/>
                </a:lnTo>
                <a:lnTo>
                  <a:pt x="375" y="874"/>
                </a:lnTo>
                <a:lnTo>
                  <a:pt x="381" y="882"/>
                </a:lnTo>
                <a:lnTo>
                  <a:pt x="384" y="885"/>
                </a:lnTo>
                <a:lnTo>
                  <a:pt x="384" y="885"/>
                </a:lnTo>
                <a:lnTo>
                  <a:pt x="387" y="859"/>
                </a:lnTo>
                <a:lnTo>
                  <a:pt x="387" y="859"/>
                </a:lnTo>
                <a:lnTo>
                  <a:pt x="392" y="861"/>
                </a:lnTo>
                <a:lnTo>
                  <a:pt x="404" y="865"/>
                </a:lnTo>
                <a:lnTo>
                  <a:pt x="404" y="865"/>
                </a:lnTo>
                <a:lnTo>
                  <a:pt x="406" y="867"/>
                </a:lnTo>
                <a:lnTo>
                  <a:pt x="408" y="869"/>
                </a:lnTo>
                <a:lnTo>
                  <a:pt x="409" y="873"/>
                </a:lnTo>
                <a:lnTo>
                  <a:pt x="409" y="877"/>
                </a:lnTo>
                <a:lnTo>
                  <a:pt x="408" y="883"/>
                </a:lnTo>
                <a:lnTo>
                  <a:pt x="407" y="890"/>
                </a:lnTo>
                <a:lnTo>
                  <a:pt x="407" y="890"/>
                </a:lnTo>
                <a:lnTo>
                  <a:pt x="407" y="898"/>
                </a:lnTo>
                <a:lnTo>
                  <a:pt x="409" y="913"/>
                </a:lnTo>
                <a:lnTo>
                  <a:pt x="411" y="929"/>
                </a:lnTo>
                <a:lnTo>
                  <a:pt x="412" y="940"/>
                </a:lnTo>
                <a:lnTo>
                  <a:pt x="412" y="940"/>
                </a:lnTo>
                <a:lnTo>
                  <a:pt x="411" y="950"/>
                </a:lnTo>
                <a:lnTo>
                  <a:pt x="409" y="964"/>
                </a:lnTo>
                <a:lnTo>
                  <a:pt x="405" y="980"/>
                </a:lnTo>
                <a:lnTo>
                  <a:pt x="405" y="980"/>
                </a:lnTo>
                <a:lnTo>
                  <a:pt x="411" y="982"/>
                </a:lnTo>
                <a:lnTo>
                  <a:pt x="419" y="984"/>
                </a:lnTo>
                <a:lnTo>
                  <a:pt x="429" y="985"/>
                </a:lnTo>
                <a:lnTo>
                  <a:pt x="429" y="985"/>
                </a:lnTo>
                <a:lnTo>
                  <a:pt x="436" y="1013"/>
                </a:lnTo>
                <a:lnTo>
                  <a:pt x="445" y="1042"/>
                </a:lnTo>
                <a:lnTo>
                  <a:pt x="445" y="1042"/>
                </a:lnTo>
                <a:lnTo>
                  <a:pt x="455" y="1071"/>
                </a:lnTo>
                <a:lnTo>
                  <a:pt x="460" y="1087"/>
                </a:lnTo>
                <a:lnTo>
                  <a:pt x="461" y="1094"/>
                </a:lnTo>
                <a:lnTo>
                  <a:pt x="462" y="1100"/>
                </a:lnTo>
                <a:lnTo>
                  <a:pt x="462" y="1100"/>
                </a:lnTo>
                <a:lnTo>
                  <a:pt x="462" y="1107"/>
                </a:lnTo>
                <a:lnTo>
                  <a:pt x="463" y="1114"/>
                </a:lnTo>
                <a:lnTo>
                  <a:pt x="466" y="1130"/>
                </a:lnTo>
                <a:lnTo>
                  <a:pt x="470" y="1146"/>
                </a:lnTo>
                <a:lnTo>
                  <a:pt x="471" y="1154"/>
                </a:lnTo>
                <a:lnTo>
                  <a:pt x="471" y="1160"/>
                </a:lnTo>
                <a:lnTo>
                  <a:pt x="471" y="1160"/>
                </a:lnTo>
                <a:lnTo>
                  <a:pt x="474" y="1181"/>
                </a:lnTo>
                <a:lnTo>
                  <a:pt x="476" y="1212"/>
                </a:lnTo>
                <a:lnTo>
                  <a:pt x="480" y="1244"/>
                </a:lnTo>
                <a:lnTo>
                  <a:pt x="483" y="1266"/>
                </a:lnTo>
                <a:lnTo>
                  <a:pt x="483" y="1266"/>
                </a:lnTo>
                <a:lnTo>
                  <a:pt x="493" y="1311"/>
                </a:lnTo>
                <a:lnTo>
                  <a:pt x="499" y="1340"/>
                </a:lnTo>
                <a:lnTo>
                  <a:pt x="504" y="1363"/>
                </a:lnTo>
                <a:lnTo>
                  <a:pt x="504" y="1363"/>
                </a:lnTo>
                <a:lnTo>
                  <a:pt x="505" y="1384"/>
                </a:lnTo>
                <a:lnTo>
                  <a:pt x="505" y="1404"/>
                </a:lnTo>
                <a:lnTo>
                  <a:pt x="504" y="1421"/>
                </a:lnTo>
                <a:lnTo>
                  <a:pt x="502" y="1432"/>
                </a:lnTo>
                <a:lnTo>
                  <a:pt x="502" y="1432"/>
                </a:lnTo>
                <a:lnTo>
                  <a:pt x="499" y="1437"/>
                </a:lnTo>
                <a:lnTo>
                  <a:pt x="496" y="1444"/>
                </a:lnTo>
                <a:lnTo>
                  <a:pt x="486" y="1458"/>
                </a:lnTo>
                <a:lnTo>
                  <a:pt x="477" y="1474"/>
                </a:lnTo>
                <a:lnTo>
                  <a:pt x="468" y="1487"/>
                </a:lnTo>
                <a:lnTo>
                  <a:pt x="468" y="1487"/>
                </a:lnTo>
                <a:lnTo>
                  <a:pt x="465" y="1492"/>
                </a:lnTo>
                <a:lnTo>
                  <a:pt x="460" y="1496"/>
                </a:lnTo>
                <a:lnTo>
                  <a:pt x="454" y="1500"/>
                </a:lnTo>
                <a:lnTo>
                  <a:pt x="448" y="1503"/>
                </a:lnTo>
                <a:lnTo>
                  <a:pt x="435" y="1509"/>
                </a:lnTo>
                <a:lnTo>
                  <a:pt x="429" y="1513"/>
                </a:lnTo>
                <a:lnTo>
                  <a:pt x="422" y="1517"/>
                </a:lnTo>
                <a:lnTo>
                  <a:pt x="422" y="1517"/>
                </a:lnTo>
                <a:lnTo>
                  <a:pt x="417" y="1521"/>
                </a:lnTo>
                <a:lnTo>
                  <a:pt x="415" y="1525"/>
                </a:lnTo>
                <a:lnTo>
                  <a:pt x="413" y="1529"/>
                </a:lnTo>
                <a:lnTo>
                  <a:pt x="415" y="1532"/>
                </a:lnTo>
                <a:lnTo>
                  <a:pt x="418" y="1535"/>
                </a:lnTo>
                <a:lnTo>
                  <a:pt x="420" y="1537"/>
                </a:lnTo>
                <a:lnTo>
                  <a:pt x="426" y="1539"/>
                </a:lnTo>
                <a:lnTo>
                  <a:pt x="426" y="1539"/>
                </a:lnTo>
                <a:lnTo>
                  <a:pt x="437" y="1539"/>
                </a:lnTo>
                <a:lnTo>
                  <a:pt x="456" y="1538"/>
                </a:lnTo>
                <a:lnTo>
                  <a:pt x="476" y="1538"/>
                </a:lnTo>
                <a:lnTo>
                  <a:pt x="483" y="1538"/>
                </a:lnTo>
                <a:lnTo>
                  <a:pt x="489" y="1538"/>
                </a:lnTo>
                <a:lnTo>
                  <a:pt x="489" y="1538"/>
                </a:lnTo>
                <a:lnTo>
                  <a:pt x="492" y="1538"/>
                </a:lnTo>
                <a:lnTo>
                  <a:pt x="495" y="1537"/>
                </a:lnTo>
                <a:lnTo>
                  <a:pt x="499" y="1535"/>
                </a:lnTo>
                <a:lnTo>
                  <a:pt x="503" y="1533"/>
                </a:lnTo>
                <a:lnTo>
                  <a:pt x="509" y="1525"/>
                </a:lnTo>
                <a:lnTo>
                  <a:pt x="511" y="1522"/>
                </a:lnTo>
                <a:lnTo>
                  <a:pt x="512" y="1519"/>
                </a:lnTo>
                <a:lnTo>
                  <a:pt x="512" y="1519"/>
                </a:lnTo>
                <a:lnTo>
                  <a:pt x="517" y="1510"/>
                </a:lnTo>
                <a:lnTo>
                  <a:pt x="522" y="1502"/>
                </a:lnTo>
                <a:lnTo>
                  <a:pt x="528" y="1493"/>
                </a:lnTo>
                <a:lnTo>
                  <a:pt x="535" y="1487"/>
                </a:lnTo>
                <a:lnTo>
                  <a:pt x="535" y="1487"/>
                </a:lnTo>
                <a:lnTo>
                  <a:pt x="541" y="1481"/>
                </a:lnTo>
                <a:lnTo>
                  <a:pt x="547" y="1478"/>
                </a:lnTo>
                <a:lnTo>
                  <a:pt x="550" y="1477"/>
                </a:lnTo>
                <a:lnTo>
                  <a:pt x="552" y="1477"/>
                </a:lnTo>
                <a:lnTo>
                  <a:pt x="553" y="1477"/>
                </a:lnTo>
                <a:lnTo>
                  <a:pt x="554" y="1479"/>
                </a:lnTo>
                <a:lnTo>
                  <a:pt x="554" y="1479"/>
                </a:lnTo>
                <a:lnTo>
                  <a:pt x="554" y="1489"/>
                </a:lnTo>
                <a:lnTo>
                  <a:pt x="553" y="1504"/>
                </a:lnTo>
                <a:lnTo>
                  <a:pt x="552" y="1524"/>
                </a:lnTo>
                <a:lnTo>
                  <a:pt x="552" y="1524"/>
                </a:lnTo>
                <a:lnTo>
                  <a:pt x="557" y="1525"/>
                </a:lnTo>
                <a:lnTo>
                  <a:pt x="564" y="1525"/>
                </a:lnTo>
                <a:lnTo>
                  <a:pt x="576" y="1524"/>
                </a:lnTo>
                <a:lnTo>
                  <a:pt x="584" y="1522"/>
                </a:lnTo>
                <a:lnTo>
                  <a:pt x="588" y="1521"/>
                </a:lnTo>
                <a:lnTo>
                  <a:pt x="588" y="1521"/>
                </a:lnTo>
                <a:lnTo>
                  <a:pt x="588" y="1511"/>
                </a:lnTo>
                <a:lnTo>
                  <a:pt x="588" y="1490"/>
                </a:lnTo>
                <a:lnTo>
                  <a:pt x="588" y="1490"/>
                </a:lnTo>
                <a:lnTo>
                  <a:pt x="588" y="1479"/>
                </a:lnTo>
                <a:lnTo>
                  <a:pt x="590" y="1467"/>
                </a:lnTo>
                <a:lnTo>
                  <a:pt x="591" y="1455"/>
                </a:lnTo>
                <a:lnTo>
                  <a:pt x="593" y="1441"/>
                </a:lnTo>
                <a:lnTo>
                  <a:pt x="593" y="1441"/>
                </a:lnTo>
                <a:lnTo>
                  <a:pt x="592" y="1434"/>
                </a:lnTo>
                <a:lnTo>
                  <a:pt x="590" y="1427"/>
                </a:lnTo>
                <a:lnTo>
                  <a:pt x="587" y="1420"/>
                </a:lnTo>
                <a:lnTo>
                  <a:pt x="584" y="1414"/>
                </a:lnTo>
                <a:lnTo>
                  <a:pt x="577" y="1403"/>
                </a:lnTo>
                <a:lnTo>
                  <a:pt x="571" y="1394"/>
                </a:lnTo>
                <a:lnTo>
                  <a:pt x="571" y="1394"/>
                </a:lnTo>
                <a:lnTo>
                  <a:pt x="570" y="1390"/>
                </a:lnTo>
                <a:lnTo>
                  <a:pt x="569" y="1382"/>
                </a:lnTo>
                <a:lnTo>
                  <a:pt x="567" y="1359"/>
                </a:lnTo>
                <a:lnTo>
                  <a:pt x="565" y="1320"/>
                </a:lnTo>
                <a:lnTo>
                  <a:pt x="565" y="1320"/>
                </a:lnTo>
                <a:lnTo>
                  <a:pt x="566" y="1257"/>
                </a:lnTo>
                <a:lnTo>
                  <a:pt x="566" y="1257"/>
                </a:lnTo>
                <a:lnTo>
                  <a:pt x="591" y="1312"/>
                </a:lnTo>
                <a:lnTo>
                  <a:pt x="591" y="1312"/>
                </a:lnTo>
                <a:lnTo>
                  <a:pt x="607" y="1348"/>
                </a:lnTo>
                <a:lnTo>
                  <a:pt x="617" y="1371"/>
                </a:lnTo>
                <a:lnTo>
                  <a:pt x="624" y="1385"/>
                </a:lnTo>
                <a:lnTo>
                  <a:pt x="624" y="1385"/>
                </a:lnTo>
                <a:lnTo>
                  <a:pt x="628" y="1394"/>
                </a:lnTo>
                <a:lnTo>
                  <a:pt x="631" y="1408"/>
                </a:lnTo>
                <a:lnTo>
                  <a:pt x="634" y="1421"/>
                </a:lnTo>
                <a:lnTo>
                  <a:pt x="635" y="1430"/>
                </a:lnTo>
                <a:lnTo>
                  <a:pt x="635" y="1430"/>
                </a:lnTo>
                <a:lnTo>
                  <a:pt x="635" y="1433"/>
                </a:lnTo>
                <a:lnTo>
                  <a:pt x="636" y="1436"/>
                </a:lnTo>
                <a:lnTo>
                  <a:pt x="639" y="1447"/>
                </a:lnTo>
                <a:lnTo>
                  <a:pt x="646" y="1466"/>
                </a:lnTo>
                <a:lnTo>
                  <a:pt x="646" y="1466"/>
                </a:lnTo>
                <a:lnTo>
                  <a:pt x="651" y="1482"/>
                </a:lnTo>
                <a:lnTo>
                  <a:pt x="657" y="1502"/>
                </a:lnTo>
                <a:lnTo>
                  <a:pt x="657" y="1502"/>
                </a:lnTo>
                <a:lnTo>
                  <a:pt x="664" y="1518"/>
                </a:lnTo>
                <a:lnTo>
                  <a:pt x="666" y="1525"/>
                </a:lnTo>
                <a:lnTo>
                  <a:pt x="666" y="1533"/>
                </a:lnTo>
                <a:lnTo>
                  <a:pt x="666" y="1533"/>
                </a:lnTo>
                <a:lnTo>
                  <a:pt x="667" y="1542"/>
                </a:lnTo>
                <a:lnTo>
                  <a:pt x="668" y="1550"/>
                </a:lnTo>
                <a:lnTo>
                  <a:pt x="670" y="1561"/>
                </a:lnTo>
                <a:lnTo>
                  <a:pt x="674" y="1571"/>
                </a:lnTo>
                <a:lnTo>
                  <a:pt x="674" y="1571"/>
                </a:lnTo>
                <a:lnTo>
                  <a:pt x="678" y="1575"/>
                </a:lnTo>
                <a:lnTo>
                  <a:pt x="682" y="1577"/>
                </a:lnTo>
                <a:lnTo>
                  <a:pt x="688" y="1578"/>
                </a:lnTo>
                <a:lnTo>
                  <a:pt x="695" y="1578"/>
                </a:lnTo>
                <a:lnTo>
                  <a:pt x="710" y="1577"/>
                </a:lnTo>
                <a:lnTo>
                  <a:pt x="723" y="1574"/>
                </a:lnTo>
                <a:lnTo>
                  <a:pt x="723" y="1574"/>
                </a:lnTo>
                <a:lnTo>
                  <a:pt x="727" y="1572"/>
                </a:lnTo>
                <a:lnTo>
                  <a:pt x="731" y="1568"/>
                </a:lnTo>
                <a:lnTo>
                  <a:pt x="733" y="1565"/>
                </a:lnTo>
                <a:lnTo>
                  <a:pt x="736" y="1561"/>
                </a:lnTo>
                <a:lnTo>
                  <a:pt x="737" y="1551"/>
                </a:lnTo>
                <a:lnTo>
                  <a:pt x="738" y="1537"/>
                </a:lnTo>
                <a:lnTo>
                  <a:pt x="738" y="1537"/>
                </a:lnTo>
                <a:lnTo>
                  <a:pt x="739" y="1531"/>
                </a:lnTo>
                <a:lnTo>
                  <a:pt x="738" y="1527"/>
                </a:lnTo>
                <a:lnTo>
                  <a:pt x="737" y="1522"/>
                </a:lnTo>
                <a:lnTo>
                  <a:pt x="734" y="1519"/>
                </a:lnTo>
                <a:lnTo>
                  <a:pt x="730" y="1515"/>
                </a:lnTo>
                <a:lnTo>
                  <a:pt x="726" y="1509"/>
                </a:lnTo>
                <a:lnTo>
                  <a:pt x="726" y="1509"/>
                </a:lnTo>
                <a:lnTo>
                  <a:pt x="719" y="1496"/>
                </a:lnTo>
                <a:lnTo>
                  <a:pt x="717" y="1489"/>
                </a:lnTo>
                <a:lnTo>
                  <a:pt x="716" y="1481"/>
                </a:lnTo>
                <a:lnTo>
                  <a:pt x="716" y="1481"/>
                </a:lnTo>
                <a:close/>
                <a:moveTo>
                  <a:pt x="476" y="371"/>
                </a:moveTo>
                <a:lnTo>
                  <a:pt x="476" y="371"/>
                </a:lnTo>
                <a:lnTo>
                  <a:pt x="479" y="365"/>
                </a:lnTo>
                <a:lnTo>
                  <a:pt x="483" y="359"/>
                </a:lnTo>
                <a:lnTo>
                  <a:pt x="492" y="350"/>
                </a:lnTo>
                <a:lnTo>
                  <a:pt x="492" y="350"/>
                </a:lnTo>
                <a:lnTo>
                  <a:pt x="494" y="345"/>
                </a:lnTo>
                <a:lnTo>
                  <a:pt x="496" y="341"/>
                </a:lnTo>
                <a:lnTo>
                  <a:pt x="498" y="333"/>
                </a:lnTo>
                <a:lnTo>
                  <a:pt x="498" y="333"/>
                </a:lnTo>
                <a:lnTo>
                  <a:pt x="499" y="331"/>
                </a:lnTo>
                <a:lnTo>
                  <a:pt x="500" y="330"/>
                </a:lnTo>
                <a:lnTo>
                  <a:pt x="503" y="330"/>
                </a:lnTo>
                <a:lnTo>
                  <a:pt x="504" y="331"/>
                </a:lnTo>
                <a:lnTo>
                  <a:pt x="504" y="331"/>
                </a:lnTo>
                <a:lnTo>
                  <a:pt x="508" y="337"/>
                </a:lnTo>
                <a:lnTo>
                  <a:pt x="508" y="337"/>
                </a:lnTo>
                <a:lnTo>
                  <a:pt x="512" y="342"/>
                </a:lnTo>
                <a:lnTo>
                  <a:pt x="515" y="346"/>
                </a:lnTo>
                <a:lnTo>
                  <a:pt x="517" y="353"/>
                </a:lnTo>
                <a:lnTo>
                  <a:pt x="517" y="353"/>
                </a:lnTo>
                <a:lnTo>
                  <a:pt x="515" y="375"/>
                </a:lnTo>
                <a:lnTo>
                  <a:pt x="515" y="388"/>
                </a:lnTo>
                <a:lnTo>
                  <a:pt x="514" y="396"/>
                </a:lnTo>
                <a:lnTo>
                  <a:pt x="514" y="396"/>
                </a:lnTo>
                <a:lnTo>
                  <a:pt x="513" y="407"/>
                </a:lnTo>
                <a:lnTo>
                  <a:pt x="513" y="407"/>
                </a:lnTo>
                <a:lnTo>
                  <a:pt x="515" y="401"/>
                </a:lnTo>
                <a:lnTo>
                  <a:pt x="518" y="396"/>
                </a:lnTo>
                <a:lnTo>
                  <a:pt x="522" y="390"/>
                </a:lnTo>
                <a:lnTo>
                  <a:pt x="522" y="390"/>
                </a:lnTo>
                <a:lnTo>
                  <a:pt x="526" y="386"/>
                </a:lnTo>
                <a:lnTo>
                  <a:pt x="531" y="381"/>
                </a:lnTo>
                <a:lnTo>
                  <a:pt x="537" y="372"/>
                </a:lnTo>
                <a:lnTo>
                  <a:pt x="537" y="372"/>
                </a:lnTo>
                <a:lnTo>
                  <a:pt x="544" y="357"/>
                </a:lnTo>
                <a:lnTo>
                  <a:pt x="550" y="348"/>
                </a:lnTo>
                <a:lnTo>
                  <a:pt x="554" y="342"/>
                </a:lnTo>
                <a:lnTo>
                  <a:pt x="554" y="342"/>
                </a:lnTo>
                <a:lnTo>
                  <a:pt x="559" y="337"/>
                </a:lnTo>
                <a:lnTo>
                  <a:pt x="566" y="328"/>
                </a:lnTo>
                <a:lnTo>
                  <a:pt x="576" y="313"/>
                </a:lnTo>
                <a:lnTo>
                  <a:pt x="576" y="313"/>
                </a:lnTo>
                <a:lnTo>
                  <a:pt x="578" y="311"/>
                </a:lnTo>
                <a:lnTo>
                  <a:pt x="581" y="310"/>
                </a:lnTo>
                <a:lnTo>
                  <a:pt x="584" y="312"/>
                </a:lnTo>
                <a:lnTo>
                  <a:pt x="586" y="316"/>
                </a:lnTo>
                <a:lnTo>
                  <a:pt x="586" y="316"/>
                </a:lnTo>
                <a:lnTo>
                  <a:pt x="594" y="327"/>
                </a:lnTo>
                <a:lnTo>
                  <a:pt x="598" y="332"/>
                </a:lnTo>
                <a:lnTo>
                  <a:pt x="601" y="334"/>
                </a:lnTo>
                <a:lnTo>
                  <a:pt x="601" y="334"/>
                </a:lnTo>
                <a:lnTo>
                  <a:pt x="604" y="337"/>
                </a:lnTo>
                <a:lnTo>
                  <a:pt x="605" y="338"/>
                </a:lnTo>
                <a:lnTo>
                  <a:pt x="606" y="341"/>
                </a:lnTo>
                <a:lnTo>
                  <a:pt x="605" y="344"/>
                </a:lnTo>
                <a:lnTo>
                  <a:pt x="605" y="344"/>
                </a:lnTo>
                <a:lnTo>
                  <a:pt x="600" y="358"/>
                </a:lnTo>
                <a:lnTo>
                  <a:pt x="598" y="367"/>
                </a:lnTo>
                <a:lnTo>
                  <a:pt x="597" y="374"/>
                </a:lnTo>
                <a:lnTo>
                  <a:pt x="597" y="374"/>
                </a:lnTo>
                <a:lnTo>
                  <a:pt x="597" y="381"/>
                </a:lnTo>
                <a:lnTo>
                  <a:pt x="597" y="385"/>
                </a:lnTo>
                <a:lnTo>
                  <a:pt x="597" y="387"/>
                </a:lnTo>
                <a:lnTo>
                  <a:pt x="596" y="387"/>
                </a:lnTo>
                <a:lnTo>
                  <a:pt x="595" y="387"/>
                </a:lnTo>
                <a:lnTo>
                  <a:pt x="592" y="387"/>
                </a:lnTo>
                <a:lnTo>
                  <a:pt x="592" y="387"/>
                </a:lnTo>
                <a:lnTo>
                  <a:pt x="578" y="382"/>
                </a:lnTo>
                <a:lnTo>
                  <a:pt x="572" y="380"/>
                </a:lnTo>
                <a:lnTo>
                  <a:pt x="569" y="377"/>
                </a:lnTo>
                <a:lnTo>
                  <a:pt x="569" y="377"/>
                </a:lnTo>
                <a:lnTo>
                  <a:pt x="561" y="370"/>
                </a:lnTo>
                <a:lnTo>
                  <a:pt x="557" y="367"/>
                </a:lnTo>
                <a:lnTo>
                  <a:pt x="554" y="365"/>
                </a:lnTo>
                <a:lnTo>
                  <a:pt x="554" y="365"/>
                </a:lnTo>
                <a:lnTo>
                  <a:pt x="552" y="366"/>
                </a:lnTo>
                <a:lnTo>
                  <a:pt x="551" y="367"/>
                </a:lnTo>
                <a:lnTo>
                  <a:pt x="548" y="372"/>
                </a:lnTo>
                <a:lnTo>
                  <a:pt x="548" y="372"/>
                </a:lnTo>
                <a:lnTo>
                  <a:pt x="540" y="385"/>
                </a:lnTo>
                <a:lnTo>
                  <a:pt x="532" y="400"/>
                </a:lnTo>
                <a:lnTo>
                  <a:pt x="532" y="400"/>
                </a:lnTo>
                <a:lnTo>
                  <a:pt x="522" y="418"/>
                </a:lnTo>
                <a:lnTo>
                  <a:pt x="511" y="436"/>
                </a:lnTo>
                <a:lnTo>
                  <a:pt x="511" y="436"/>
                </a:lnTo>
                <a:lnTo>
                  <a:pt x="507" y="444"/>
                </a:lnTo>
                <a:lnTo>
                  <a:pt x="505" y="446"/>
                </a:lnTo>
                <a:lnTo>
                  <a:pt x="505" y="446"/>
                </a:lnTo>
                <a:lnTo>
                  <a:pt x="507" y="427"/>
                </a:lnTo>
                <a:lnTo>
                  <a:pt x="507" y="427"/>
                </a:lnTo>
                <a:lnTo>
                  <a:pt x="509" y="418"/>
                </a:lnTo>
                <a:lnTo>
                  <a:pt x="508" y="414"/>
                </a:lnTo>
                <a:lnTo>
                  <a:pt x="507" y="410"/>
                </a:lnTo>
                <a:lnTo>
                  <a:pt x="507" y="410"/>
                </a:lnTo>
                <a:lnTo>
                  <a:pt x="505" y="406"/>
                </a:lnTo>
                <a:lnTo>
                  <a:pt x="503" y="403"/>
                </a:lnTo>
                <a:lnTo>
                  <a:pt x="503" y="400"/>
                </a:lnTo>
                <a:lnTo>
                  <a:pt x="504" y="398"/>
                </a:lnTo>
                <a:lnTo>
                  <a:pt x="504" y="398"/>
                </a:lnTo>
                <a:lnTo>
                  <a:pt x="505" y="395"/>
                </a:lnTo>
                <a:lnTo>
                  <a:pt x="507" y="391"/>
                </a:lnTo>
                <a:lnTo>
                  <a:pt x="507" y="390"/>
                </a:lnTo>
                <a:lnTo>
                  <a:pt x="506" y="389"/>
                </a:lnTo>
                <a:lnTo>
                  <a:pt x="505" y="387"/>
                </a:lnTo>
                <a:lnTo>
                  <a:pt x="503" y="386"/>
                </a:lnTo>
                <a:lnTo>
                  <a:pt x="503" y="386"/>
                </a:lnTo>
                <a:lnTo>
                  <a:pt x="500" y="385"/>
                </a:lnTo>
                <a:lnTo>
                  <a:pt x="498" y="384"/>
                </a:lnTo>
                <a:lnTo>
                  <a:pt x="494" y="380"/>
                </a:lnTo>
                <a:lnTo>
                  <a:pt x="491" y="376"/>
                </a:lnTo>
                <a:lnTo>
                  <a:pt x="489" y="375"/>
                </a:lnTo>
                <a:lnTo>
                  <a:pt x="486" y="375"/>
                </a:lnTo>
                <a:lnTo>
                  <a:pt x="486" y="375"/>
                </a:lnTo>
                <a:lnTo>
                  <a:pt x="482" y="376"/>
                </a:lnTo>
                <a:lnTo>
                  <a:pt x="480" y="380"/>
                </a:lnTo>
                <a:lnTo>
                  <a:pt x="479" y="383"/>
                </a:lnTo>
                <a:lnTo>
                  <a:pt x="479" y="386"/>
                </a:lnTo>
                <a:lnTo>
                  <a:pt x="479" y="386"/>
                </a:lnTo>
                <a:lnTo>
                  <a:pt x="477" y="382"/>
                </a:lnTo>
                <a:lnTo>
                  <a:pt x="476" y="377"/>
                </a:lnTo>
                <a:lnTo>
                  <a:pt x="476" y="371"/>
                </a:lnTo>
                <a:lnTo>
                  <a:pt x="476" y="371"/>
                </a:lnTo>
                <a:close/>
                <a:moveTo>
                  <a:pt x="184" y="203"/>
                </a:moveTo>
                <a:lnTo>
                  <a:pt x="184" y="203"/>
                </a:lnTo>
                <a:lnTo>
                  <a:pt x="199" y="218"/>
                </a:lnTo>
                <a:lnTo>
                  <a:pt x="212" y="229"/>
                </a:lnTo>
                <a:lnTo>
                  <a:pt x="217" y="234"/>
                </a:lnTo>
                <a:lnTo>
                  <a:pt x="221" y="235"/>
                </a:lnTo>
                <a:lnTo>
                  <a:pt x="221" y="235"/>
                </a:lnTo>
                <a:lnTo>
                  <a:pt x="237" y="236"/>
                </a:lnTo>
                <a:lnTo>
                  <a:pt x="246" y="237"/>
                </a:lnTo>
                <a:lnTo>
                  <a:pt x="250" y="237"/>
                </a:lnTo>
                <a:lnTo>
                  <a:pt x="250" y="237"/>
                </a:lnTo>
                <a:lnTo>
                  <a:pt x="257" y="238"/>
                </a:lnTo>
                <a:lnTo>
                  <a:pt x="266" y="238"/>
                </a:lnTo>
                <a:lnTo>
                  <a:pt x="276" y="237"/>
                </a:lnTo>
                <a:lnTo>
                  <a:pt x="279" y="236"/>
                </a:lnTo>
                <a:lnTo>
                  <a:pt x="280" y="235"/>
                </a:lnTo>
                <a:lnTo>
                  <a:pt x="280" y="235"/>
                </a:lnTo>
                <a:lnTo>
                  <a:pt x="280" y="244"/>
                </a:lnTo>
                <a:lnTo>
                  <a:pt x="281" y="253"/>
                </a:lnTo>
                <a:lnTo>
                  <a:pt x="283" y="257"/>
                </a:lnTo>
                <a:lnTo>
                  <a:pt x="285" y="261"/>
                </a:lnTo>
                <a:lnTo>
                  <a:pt x="285" y="261"/>
                </a:lnTo>
                <a:lnTo>
                  <a:pt x="286" y="266"/>
                </a:lnTo>
                <a:lnTo>
                  <a:pt x="289" y="273"/>
                </a:lnTo>
                <a:lnTo>
                  <a:pt x="293" y="293"/>
                </a:lnTo>
                <a:lnTo>
                  <a:pt x="296" y="311"/>
                </a:lnTo>
                <a:lnTo>
                  <a:pt x="298" y="322"/>
                </a:lnTo>
                <a:lnTo>
                  <a:pt x="298" y="322"/>
                </a:lnTo>
                <a:lnTo>
                  <a:pt x="290" y="303"/>
                </a:lnTo>
                <a:lnTo>
                  <a:pt x="285" y="289"/>
                </a:lnTo>
                <a:lnTo>
                  <a:pt x="279" y="281"/>
                </a:lnTo>
                <a:lnTo>
                  <a:pt x="279" y="281"/>
                </a:lnTo>
                <a:lnTo>
                  <a:pt x="276" y="278"/>
                </a:lnTo>
                <a:lnTo>
                  <a:pt x="274" y="274"/>
                </a:lnTo>
                <a:lnTo>
                  <a:pt x="273" y="270"/>
                </a:lnTo>
                <a:lnTo>
                  <a:pt x="273" y="268"/>
                </a:lnTo>
                <a:lnTo>
                  <a:pt x="273" y="268"/>
                </a:lnTo>
                <a:lnTo>
                  <a:pt x="273" y="264"/>
                </a:lnTo>
                <a:lnTo>
                  <a:pt x="274" y="260"/>
                </a:lnTo>
                <a:lnTo>
                  <a:pt x="273" y="256"/>
                </a:lnTo>
                <a:lnTo>
                  <a:pt x="270" y="253"/>
                </a:lnTo>
                <a:lnTo>
                  <a:pt x="270" y="253"/>
                </a:lnTo>
                <a:lnTo>
                  <a:pt x="264" y="251"/>
                </a:lnTo>
                <a:lnTo>
                  <a:pt x="259" y="250"/>
                </a:lnTo>
                <a:lnTo>
                  <a:pt x="255" y="251"/>
                </a:lnTo>
                <a:lnTo>
                  <a:pt x="252" y="252"/>
                </a:lnTo>
                <a:lnTo>
                  <a:pt x="251" y="253"/>
                </a:lnTo>
                <a:lnTo>
                  <a:pt x="251" y="253"/>
                </a:lnTo>
                <a:lnTo>
                  <a:pt x="249" y="256"/>
                </a:lnTo>
                <a:lnTo>
                  <a:pt x="248" y="260"/>
                </a:lnTo>
                <a:lnTo>
                  <a:pt x="248" y="263"/>
                </a:lnTo>
                <a:lnTo>
                  <a:pt x="249" y="265"/>
                </a:lnTo>
                <a:lnTo>
                  <a:pt x="251" y="267"/>
                </a:lnTo>
                <a:lnTo>
                  <a:pt x="254" y="270"/>
                </a:lnTo>
                <a:lnTo>
                  <a:pt x="254" y="270"/>
                </a:lnTo>
                <a:lnTo>
                  <a:pt x="259" y="273"/>
                </a:lnTo>
                <a:lnTo>
                  <a:pt x="260" y="275"/>
                </a:lnTo>
                <a:lnTo>
                  <a:pt x="260" y="279"/>
                </a:lnTo>
                <a:lnTo>
                  <a:pt x="259" y="283"/>
                </a:lnTo>
                <a:lnTo>
                  <a:pt x="259" y="283"/>
                </a:lnTo>
                <a:lnTo>
                  <a:pt x="257" y="301"/>
                </a:lnTo>
                <a:lnTo>
                  <a:pt x="257" y="312"/>
                </a:lnTo>
                <a:lnTo>
                  <a:pt x="258" y="322"/>
                </a:lnTo>
                <a:lnTo>
                  <a:pt x="258" y="322"/>
                </a:lnTo>
                <a:lnTo>
                  <a:pt x="262" y="343"/>
                </a:lnTo>
                <a:lnTo>
                  <a:pt x="265" y="356"/>
                </a:lnTo>
                <a:lnTo>
                  <a:pt x="265" y="356"/>
                </a:lnTo>
                <a:lnTo>
                  <a:pt x="257" y="327"/>
                </a:lnTo>
                <a:lnTo>
                  <a:pt x="249" y="304"/>
                </a:lnTo>
                <a:lnTo>
                  <a:pt x="245" y="296"/>
                </a:lnTo>
                <a:lnTo>
                  <a:pt x="242" y="290"/>
                </a:lnTo>
                <a:lnTo>
                  <a:pt x="242" y="290"/>
                </a:lnTo>
                <a:lnTo>
                  <a:pt x="234" y="281"/>
                </a:lnTo>
                <a:lnTo>
                  <a:pt x="226" y="270"/>
                </a:lnTo>
                <a:lnTo>
                  <a:pt x="214" y="251"/>
                </a:lnTo>
                <a:lnTo>
                  <a:pt x="214" y="251"/>
                </a:lnTo>
                <a:lnTo>
                  <a:pt x="184" y="203"/>
                </a:lnTo>
                <a:lnTo>
                  <a:pt x="184" y="203"/>
                </a:lnTo>
                <a:close/>
                <a:moveTo>
                  <a:pt x="426" y="685"/>
                </a:moveTo>
                <a:lnTo>
                  <a:pt x="426" y="685"/>
                </a:lnTo>
                <a:lnTo>
                  <a:pt x="420" y="711"/>
                </a:lnTo>
                <a:lnTo>
                  <a:pt x="417" y="724"/>
                </a:lnTo>
                <a:lnTo>
                  <a:pt x="413" y="732"/>
                </a:lnTo>
                <a:lnTo>
                  <a:pt x="413" y="732"/>
                </a:lnTo>
                <a:lnTo>
                  <a:pt x="410" y="738"/>
                </a:lnTo>
                <a:lnTo>
                  <a:pt x="408" y="748"/>
                </a:lnTo>
                <a:lnTo>
                  <a:pt x="407" y="762"/>
                </a:lnTo>
                <a:lnTo>
                  <a:pt x="407" y="762"/>
                </a:lnTo>
                <a:lnTo>
                  <a:pt x="405" y="769"/>
                </a:lnTo>
                <a:lnTo>
                  <a:pt x="400" y="780"/>
                </a:lnTo>
                <a:lnTo>
                  <a:pt x="391" y="799"/>
                </a:lnTo>
                <a:lnTo>
                  <a:pt x="391" y="799"/>
                </a:lnTo>
                <a:lnTo>
                  <a:pt x="388" y="783"/>
                </a:lnTo>
                <a:lnTo>
                  <a:pt x="386" y="763"/>
                </a:lnTo>
                <a:lnTo>
                  <a:pt x="386" y="763"/>
                </a:lnTo>
                <a:lnTo>
                  <a:pt x="388" y="755"/>
                </a:lnTo>
                <a:lnTo>
                  <a:pt x="392" y="743"/>
                </a:lnTo>
                <a:lnTo>
                  <a:pt x="397" y="730"/>
                </a:lnTo>
                <a:lnTo>
                  <a:pt x="398" y="724"/>
                </a:lnTo>
                <a:lnTo>
                  <a:pt x="400" y="720"/>
                </a:lnTo>
                <a:lnTo>
                  <a:pt x="400" y="720"/>
                </a:lnTo>
                <a:lnTo>
                  <a:pt x="400" y="710"/>
                </a:lnTo>
                <a:lnTo>
                  <a:pt x="402" y="697"/>
                </a:lnTo>
                <a:lnTo>
                  <a:pt x="404" y="678"/>
                </a:lnTo>
                <a:lnTo>
                  <a:pt x="404" y="678"/>
                </a:lnTo>
                <a:lnTo>
                  <a:pt x="404" y="674"/>
                </a:lnTo>
                <a:lnTo>
                  <a:pt x="406" y="671"/>
                </a:lnTo>
                <a:lnTo>
                  <a:pt x="409" y="668"/>
                </a:lnTo>
                <a:lnTo>
                  <a:pt x="416" y="668"/>
                </a:lnTo>
                <a:lnTo>
                  <a:pt x="416" y="668"/>
                </a:lnTo>
                <a:lnTo>
                  <a:pt x="420" y="670"/>
                </a:lnTo>
                <a:lnTo>
                  <a:pt x="424" y="672"/>
                </a:lnTo>
                <a:lnTo>
                  <a:pt x="425" y="674"/>
                </a:lnTo>
                <a:lnTo>
                  <a:pt x="426" y="676"/>
                </a:lnTo>
                <a:lnTo>
                  <a:pt x="427" y="679"/>
                </a:lnTo>
                <a:lnTo>
                  <a:pt x="426" y="685"/>
                </a:lnTo>
                <a:lnTo>
                  <a:pt x="426" y="685"/>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102" name="Freeform 55"/>
          <p:cNvSpPr>
            <a:spLocks noEditPoints="1"/>
          </p:cNvSpPr>
          <p:nvPr/>
        </p:nvSpPr>
        <p:spPr bwMode="auto">
          <a:xfrm rot="21407145">
            <a:off x="10813534" y="3646889"/>
            <a:ext cx="731897" cy="1292920"/>
          </a:xfrm>
          <a:custGeom>
            <a:avLst/>
            <a:gdLst>
              <a:gd name="T0" fmla="*/ 673 w 736"/>
              <a:gd name="T1" fmla="*/ 284 h 1300"/>
              <a:gd name="T2" fmla="*/ 626 w 736"/>
              <a:gd name="T3" fmla="*/ 210 h 1300"/>
              <a:gd name="T4" fmla="*/ 530 w 736"/>
              <a:gd name="T5" fmla="*/ 123 h 1300"/>
              <a:gd name="T6" fmla="*/ 538 w 736"/>
              <a:gd name="T7" fmla="*/ 75 h 1300"/>
              <a:gd name="T8" fmla="*/ 500 w 736"/>
              <a:gd name="T9" fmla="*/ 5 h 1300"/>
              <a:gd name="T10" fmla="*/ 445 w 736"/>
              <a:gd name="T11" fmla="*/ 9 h 1300"/>
              <a:gd name="T12" fmla="*/ 421 w 736"/>
              <a:gd name="T13" fmla="*/ 94 h 1300"/>
              <a:gd name="T14" fmla="*/ 452 w 736"/>
              <a:gd name="T15" fmla="*/ 180 h 1300"/>
              <a:gd name="T16" fmla="*/ 383 w 736"/>
              <a:gd name="T17" fmla="*/ 199 h 1300"/>
              <a:gd name="T18" fmla="*/ 340 w 736"/>
              <a:gd name="T19" fmla="*/ 271 h 1300"/>
              <a:gd name="T20" fmla="*/ 304 w 736"/>
              <a:gd name="T21" fmla="*/ 305 h 1300"/>
              <a:gd name="T22" fmla="*/ 271 w 736"/>
              <a:gd name="T23" fmla="*/ 316 h 1300"/>
              <a:gd name="T24" fmla="*/ 162 w 736"/>
              <a:gd name="T25" fmla="*/ 325 h 1300"/>
              <a:gd name="T26" fmla="*/ 92 w 736"/>
              <a:gd name="T27" fmla="*/ 301 h 1300"/>
              <a:gd name="T28" fmla="*/ 65 w 736"/>
              <a:gd name="T29" fmla="*/ 274 h 1300"/>
              <a:gd name="T30" fmla="*/ 76 w 736"/>
              <a:gd name="T31" fmla="*/ 300 h 1300"/>
              <a:gd name="T32" fmla="*/ 14 w 736"/>
              <a:gd name="T33" fmla="*/ 320 h 1300"/>
              <a:gd name="T34" fmla="*/ 0 w 736"/>
              <a:gd name="T35" fmla="*/ 335 h 1300"/>
              <a:gd name="T36" fmla="*/ 5 w 736"/>
              <a:gd name="T37" fmla="*/ 349 h 1300"/>
              <a:gd name="T38" fmla="*/ 20 w 736"/>
              <a:gd name="T39" fmla="*/ 360 h 1300"/>
              <a:gd name="T40" fmla="*/ 76 w 736"/>
              <a:gd name="T41" fmla="*/ 370 h 1300"/>
              <a:gd name="T42" fmla="*/ 125 w 736"/>
              <a:gd name="T43" fmla="*/ 397 h 1300"/>
              <a:gd name="T44" fmla="*/ 332 w 736"/>
              <a:gd name="T45" fmla="*/ 378 h 1300"/>
              <a:gd name="T46" fmla="*/ 302 w 736"/>
              <a:gd name="T47" fmla="*/ 654 h 1300"/>
              <a:gd name="T48" fmla="*/ 306 w 736"/>
              <a:gd name="T49" fmla="*/ 724 h 1300"/>
              <a:gd name="T50" fmla="*/ 293 w 736"/>
              <a:gd name="T51" fmla="*/ 980 h 1300"/>
              <a:gd name="T52" fmla="*/ 304 w 736"/>
              <a:gd name="T53" fmla="*/ 1120 h 1300"/>
              <a:gd name="T54" fmla="*/ 311 w 736"/>
              <a:gd name="T55" fmla="*/ 1178 h 1300"/>
              <a:gd name="T56" fmla="*/ 281 w 736"/>
              <a:gd name="T57" fmla="*/ 1227 h 1300"/>
              <a:gd name="T58" fmla="*/ 216 w 736"/>
              <a:gd name="T59" fmla="*/ 1250 h 1300"/>
              <a:gd name="T60" fmla="*/ 210 w 736"/>
              <a:gd name="T61" fmla="*/ 1274 h 1300"/>
              <a:gd name="T62" fmla="*/ 334 w 736"/>
              <a:gd name="T63" fmla="*/ 1259 h 1300"/>
              <a:gd name="T64" fmla="*/ 397 w 736"/>
              <a:gd name="T65" fmla="*/ 1261 h 1300"/>
              <a:gd name="T66" fmla="*/ 399 w 736"/>
              <a:gd name="T67" fmla="*/ 1122 h 1300"/>
              <a:gd name="T68" fmla="*/ 393 w 736"/>
              <a:gd name="T69" fmla="*/ 959 h 1300"/>
              <a:gd name="T70" fmla="*/ 437 w 736"/>
              <a:gd name="T71" fmla="*/ 821 h 1300"/>
              <a:gd name="T72" fmla="*/ 482 w 736"/>
              <a:gd name="T73" fmla="*/ 994 h 1300"/>
              <a:gd name="T74" fmla="*/ 497 w 736"/>
              <a:gd name="T75" fmla="*/ 1094 h 1300"/>
              <a:gd name="T76" fmla="*/ 471 w 736"/>
              <a:gd name="T77" fmla="*/ 1152 h 1300"/>
              <a:gd name="T78" fmla="*/ 446 w 736"/>
              <a:gd name="T79" fmla="*/ 1257 h 1300"/>
              <a:gd name="T80" fmla="*/ 427 w 736"/>
              <a:gd name="T81" fmla="*/ 1299 h 1300"/>
              <a:gd name="T82" fmla="*/ 523 w 736"/>
              <a:gd name="T83" fmla="*/ 1281 h 1300"/>
              <a:gd name="T84" fmla="*/ 545 w 736"/>
              <a:gd name="T85" fmla="*/ 1271 h 1300"/>
              <a:gd name="T86" fmla="*/ 555 w 736"/>
              <a:gd name="T87" fmla="*/ 1187 h 1300"/>
              <a:gd name="T88" fmla="*/ 576 w 736"/>
              <a:gd name="T89" fmla="*/ 993 h 1300"/>
              <a:gd name="T90" fmla="*/ 561 w 736"/>
              <a:gd name="T91" fmla="*/ 814 h 1300"/>
              <a:gd name="T92" fmla="*/ 577 w 736"/>
              <a:gd name="T93" fmla="*/ 673 h 1300"/>
              <a:gd name="T94" fmla="*/ 613 w 736"/>
              <a:gd name="T95" fmla="*/ 701 h 1300"/>
              <a:gd name="T96" fmla="*/ 687 w 736"/>
              <a:gd name="T97" fmla="*/ 655 h 1300"/>
              <a:gd name="T98" fmla="*/ 733 w 736"/>
              <a:gd name="T99" fmla="*/ 465 h 1300"/>
              <a:gd name="T100" fmla="*/ 366 w 736"/>
              <a:gd name="T101" fmla="*/ 560 h 1300"/>
              <a:gd name="T102" fmla="*/ 385 w 736"/>
              <a:gd name="T103" fmla="*/ 448 h 1300"/>
              <a:gd name="T104" fmla="*/ 399 w 736"/>
              <a:gd name="T105" fmla="*/ 279 h 1300"/>
              <a:gd name="T106" fmla="*/ 455 w 736"/>
              <a:gd name="T107" fmla="*/ 193 h 1300"/>
              <a:gd name="T108" fmla="*/ 452 w 736"/>
              <a:gd name="T109" fmla="*/ 230 h 1300"/>
              <a:gd name="T110" fmla="*/ 385 w 736"/>
              <a:gd name="T111" fmla="*/ 530 h 1300"/>
              <a:gd name="T112" fmla="*/ 467 w 736"/>
              <a:gd name="T113" fmla="*/ 294 h 1300"/>
              <a:gd name="T114" fmla="*/ 473 w 736"/>
              <a:gd name="T115" fmla="*/ 207 h 1300"/>
              <a:gd name="T116" fmla="*/ 537 w 736"/>
              <a:gd name="T117" fmla="*/ 169 h 1300"/>
              <a:gd name="T118" fmla="*/ 485 w 736"/>
              <a:gd name="T119" fmla="*/ 365 h 1300"/>
              <a:gd name="T120" fmla="*/ 501 w 736"/>
              <a:gd name="T121" fmla="*/ 512 h 1300"/>
              <a:gd name="T122" fmla="*/ 642 w 736"/>
              <a:gd name="T123" fmla="*/ 468 h 1300"/>
              <a:gd name="T124" fmla="*/ 638 w 736"/>
              <a:gd name="T125" fmla="*/ 43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6" h="1300">
                <a:moveTo>
                  <a:pt x="732" y="424"/>
                </a:moveTo>
                <a:lnTo>
                  <a:pt x="732" y="424"/>
                </a:lnTo>
                <a:lnTo>
                  <a:pt x="727" y="408"/>
                </a:lnTo>
                <a:lnTo>
                  <a:pt x="720" y="389"/>
                </a:lnTo>
                <a:lnTo>
                  <a:pt x="713" y="370"/>
                </a:lnTo>
                <a:lnTo>
                  <a:pt x="704" y="352"/>
                </a:lnTo>
                <a:lnTo>
                  <a:pt x="690" y="323"/>
                </a:lnTo>
                <a:lnTo>
                  <a:pt x="684" y="311"/>
                </a:lnTo>
                <a:lnTo>
                  <a:pt x="684" y="311"/>
                </a:lnTo>
                <a:lnTo>
                  <a:pt x="673" y="284"/>
                </a:lnTo>
                <a:lnTo>
                  <a:pt x="667" y="263"/>
                </a:lnTo>
                <a:lnTo>
                  <a:pt x="664" y="253"/>
                </a:lnTo>
                <a:lnTo>
                  <a:pt x="664" y="247"/>
                </a:lnTo>
                <a:lnTo>
                  <a:pt x="664" y="247"/>
                </a:lnTo>
                <a:lnTo>
                  <a:pt x="661" y="240"/>
                </a:lnTo>
                <a:lnTo>
                  <a:pt x="656" y="233"/>
                </a:lnTo>
                <a:lnTo>
                  <a:pt x="649" y="226"/>
                </a:lnTo>
                <a:lnTo>
                  <a:pt x="642" y="220"/>
                </a:lnTo>
                <a:lnTo>
                  <a:pt x="634" y="214"/>
                </a:lnTo>
                <a:lnTo>
                  <a:pt x="626" y="210"/>
                </a:lnTo>
                <a:lnTo>
                  <a:pt x="617" y="208"/>
                </a:lnTo>
                <a:lnTo>
                  <a:pt x="609" y="207"/>
                </a:lnTo>
                <a:lnTo>
                  <a:pt x="609" y="207"/>
                </a:lnTo>
                <a:lnTo>
                  <a:pt x="598" y="204"/>
                </a:lnTo>
                <a:lnTo>
                  <a:pt x="587" y="199"/>
                </a:lnTo>
                <a:lnTo>
                  <a:pt x="568" y="190"/>
                </a:lnTo>
                <a:lnTo>
                  <a:pt x="554" y="181"/>
                </a:lnTo>
                <a:lnTo>
                  <a:pt x="547" y="178"/>
                </a:lnTo>
                <a:lnTo>
                  <a:pt x="527" y="158"/>
                </a:lnTo>
                <a:lnTo>
                  <a:pt x="530" y="123"/>
                </a:lnTo>
                <a:lnTo>
                  <a:pt x="530" y="123"/>
                </a:lnTo>
                <a:lnTo>
                  <a:pt x="533" y="120"/>
                </a:lnTo>
                <a:lnTo>
                  <a:pt x="537" y="116"/>
                </a:lnTo>
                <a:lnTo>
                  <a:pt x="540" y="109"/>
                </a:lnTo>
                <a:lnTo>
                  <a:pt x="543" y="103"/>
                </a:lnTo>
                <a:lnTo>
                  <a:pt x="544" y="94"/>
                </a:lnTo>
                <a:lnTo>
                  <a:pt x="543" y="90"/>
                </a:lnTo>
                <a:lnTo>
                  <a:pt x="542" y="84"/>
                </a:lnTo>
                <a:lnTo>
                  <a:pt x="541" y="80"/>
                </a:lnTo>
                <a:lnTo>
                  <a:pt x="538" y="75"/>
                </a:lnTo>
                <a:lnTo>
                  <a:pt x="538" y="75"/>
                </a:lnTo>
                <a:lnTo>
                  <a:pt x="537" y="61"/>
                </a:lnTo>
                <a:lnTo>
                  <a:pt x="535" y="49"/>
                </a:lnTo>
                <a:lnTo>
                  <a:pt x="531" y="39"/>
                </a:lnTo>
                <a:lnTo>
                  <a:pt x="528" y="30"/>
                </a:lnTo>
                <a:lnTo>
                  <a:pt x="523" y="23"/>
                </a:lnTo>
                <a:lnTo>
                  <a:pt x="517" y="17"/>
                </a:lnTo>
                <a:lnTo>
                  <a:pt x="512" y="11"/>
                </a:lnTo>
                <a:lnTo>
                  <a:pt x="506" y="8"/>
                </a:lnTo>
                <a:lnTo>
                  <a:pt x="500" y="5"/>
                </a:lnTo>
                <a:lnTo>
                  <a:pt x="495" y="3"/>
                </a:lnTo>
                <a:lnTo>
                  <a:pt x="484" y="1"/>
                </a:lnTo>
                <a:lnTo>
                  <a:pt x="478" y="0"/>
                </a:lnTo>
                <a:lnTo>
                  <a:pt x="474" y="0"/>
                </a:lnTo>
                <a:lnTo>
                  <a:pt x="474" y="0"/>
                </a:lnTo>
                <a:lnTo>
                  <a:pt x="472" y="0"/>
                </a:lnTo>
                <a:lnTo>
                  <a:pt x="466" y="1"/>
                </a:lnTo>
                <a:lnTo>
                  <a:pt x="456" y="4"/>
                </a:lnTo>
                <a:lnTo>
                  <a:pt x="451" y="6"/>
                </a:lnTo>
                <a:lnTo>
                  <a:pt x="445" y="9"/>
                </a:lnTo>
                <a:lnTo>
                  <a:pt x="440" y="13"/>
                </a:lnTo>
                <a:lnTo>
                  <a:pt x="435" y="20"/>
                </a:lnTo>
                <a:lnTo>
                  <a:pt x="430" y="26"/>
                </a:lnTo>
                <a:lnTo>
                  <a:pt x="426" y="34"/>
                </a:lnTo>
                <a:lnTo>
                  <a:pt x="423" y="44"/>
                </a:lnTo>
                <a:lnTo>
                  <a:pt x="421" y="54"/>
                </a:lnTo>
                <a:lnTo>
                  <a:pt x="420" y="67"/>
                </a:lnTo>
                <a:lnTo>
                  <a:pt x="420" y="82"/>
                </a:lnTo>
                <a:lnTo>
                  <a:pt x="420" y="82"/>
                </a:lnTo>
                <a:lnTo>
                  <a:pt x="421" y="94"/>
                </a:lnTo>
                <a:lnTo>
                  <a:pt x="423" y="105"/>
                </a:lnTo>
                <a:lnTo>
                  <a:pt x="425" y="114"/>
                </a:lnTo>
                <a:lnTo>
                  <a:pt x="427" y="121"/>
                </a:lnTo>
                <a:lnTo>
                  <a:pt x="431" y="131"/>
                </a:lnTo>
                <a:lnTo>
                  <a:pt x="434" y="134"/>
                </a:lnTo>
                <a:lnTo>
                  <a:pt x="449" y="160"/>
                </a:lnTo>
                <a:lnTo>
                  <a:pt x="449" y="160"/>
                </a:lnTo>
                <a:lnTo>
                  <a:pt x="450" y="164"/>
                </a:lnTo>
                <a:lnTo>
                  <a:pt x="452" y="172"/>
                </a:lnTo>
                <a:lnTo>
                  <a:pt x="452" y="180"/>
                </a:lnTo>
                <a:lnTo>
                  <a:pt x="451" y="183"/>
                </a:lnTo>
                <a:lnTo>
                  <a:pt x="449" y="185"/>
                </a:lnTo>
                <a:lnTo>
                  <a:pt x="449" y="185"/>
                </a:lnTo>
                <a:lnTo>
                  <a:pt x="422" y="190"/>
                </a:lnTo>
                <a:lnTo>
                  <a:pt x="406" y="192"/>
                </a:lnTo>
                <a:lnTo>
                  <a:pt x="395" y="193"/>
                </a:lnTo>
                <a:lnTo>
                  <a:pt x="395" y="193"/>
                </a:lnTo>
                <a:lnTo>
                  <a:pt x="392" y="194"/>
                </a:lnTo>
                <a:lnTo>
                  <a:pt x="387" y="196"/>
                </a:lnTo>
                <a:lnTo>
                  <a:pt x="383" y="199"/>
                </a:lnTo>
                <a:lnTo>
                  <a:pt x="378" y="205"/>
                </a:lnTo>
                <a:lnTo>
                  <a:pt x="372" y="210"/>
                </a:lnTo>
                <a:lnTo>
                  <a:pt x="368" y="215"/>
                </a:lnTo>
                <a:lnTo>
                  <a:pt x="364" y="222"/>
                </a:lnTo>
                <a:lnTo>
                  <a:pt x="361" y="228"/>
                </a:lnTo>
                <a:lnTo>
                  <a:pt x="361" y="228"/>
                </a:lnTo>
                <a:lnTo>
                  <a:pt x="356" y="243"/>
                </a:lnTo>
                <a:lnTo>
                  <a:pt x="349" y="259"/>
                </a:lnTo>
                <a:lnTo>
                  <a:pt x="344" y="266"/>
                </a:lnTo>
                <a:lnTo>
                  <a:pt x="340" y="271"/>
                </a:lnTo>
                <a:lnTo>
                  <a:pt x="336" y="276"/>
                </a:lnTo>
                <a:lnTo>
                  <a:pt x="331" y="277"/>
                </a:lnTo>
                <a:lnTo>
                  <a:pt x="331" y="277"/>
                </a:lnTo>
                <a:lnTo>
                  <a:pt x="326" y="279"/>
                </a:lnTo>
                <a:lnTo>
                  <a:pt x="321" y="282"/>
                </a:lnTo>
                <a:lnTo>
                  <a:pt x="318" y="286"/>
                </a:lnTo>
                <a:lnTo>
                  <a:pt x="313" y="291"/>
                </a:lnTo>
                <a:lnTo>
                  <a:pt x="308" y="299"/>
                </a:lnTo>
                <a:lnTo>
                  <a:pt x="306" y="302"/>
                </a:lnTo>
                <a:lnTo>
                  <a:pt x="304" y="305"/>
                </a:lnTo>
                <a:lnTo>
                  <a:pt x="304" y="305"/>
                </a:lnTo>
                <a:lnTo>
                  <a:pt x="302" y="306"/>
                </a:lnTo>
                <a:lnTo>
                  <a:pt x="298" y="308"/>
                </a:lnTo>
                <a:lnTo>
                  <a:pt x="293" y="314"/>
                </a:lnTo>
                <a:lnTo>
                  <a:pt x="290" y="317"/>
                </a:lnTo>
                <a:lnTo>
                  <a:pt x="287" y="318"/>
                </a:lnTo>
                <a:lnTo>
                  <a:pt x="282" y="320"/>
                </a:lnTo>
                <a:lnTo>
                  <a:pt x="277" y="318"/>
                </a:lnTo>
                <a:lnTo>
                  <a:pt x="277" y="318"/>
                </a:lnTo>
                <a:lnTo>
                  <a:pt x="271" y="316"/>
                </a:lnTo>
                <a:lnTo>
                  <a:pt x="264" y="316"/>
                </a:lnTo>
                <a:lnTo>
                  <a:pt x="255" y="316"/>
                </a:lnTo>
                <a:lnTo>
                  <a:pt x="247" y="317"/>
                </a:lnTo>
                <a:lnTo>
                  <a:pt x="234" y="321"/>
                </a:lnTo>
                <a:lnTo>
                  <a:pt x="227" y="322"/>
                </a:lnTo>
                <a:lnTo>
                  <a:pt x="227" y="322"/>
                </a:lnTo>
                <a:lnTo>
                  <a:pt x="220" y="323"/>
                </a:lnTo>
                <a:lnTo>
                  <a:pt x="197" y="325"/>
                </a:lnTo>
                <a:lnTo>
                  <a:pt x="181" y="325"/>
                </a:lnTo>
                <a:lnTo>
                  <a:pt x="162" y="325"/>
                </a:lnTo>
                <a:lnTo>
                  <a:pt x="142" y="323"/>
                </a:lnTo>
                <a:lnTo>
                  <a:pt x="118" y="321"/>
                </a:lnTo>
                <a:lnTo>
                  <a:pt x="118" y="321"/>
                </a:lnTo>
                <a:lnTo>
                  <a:pt x="111" y="320"/>
                </a:lnTo>
                <a:lnTo>
                  <a:pt x="107" y="316"/>
                </a:lnTo>
                <a:lnTo>
                  <a:pt x="104" y="314"/>
                </a:lnTo>
                <a:lnTo>
                  <a:pt x="103" y="312"/>
                </a:lnTo>
                <a:lnTo>
                  <a:pt x="103" y="312"/>
                </a:lnTo>
                <a:lnTo>
                  <a:pt x="96" y="306"/>
                </a:lnTo>
                <a:lnTo>
                  <a:pt x="92" y="301"/>
                </a:lnTo>
                <a:lnTo>
                  <a:pt x="92" y="301"/>
                </a:lnTo>
                <a:lnTo>
                  <a:pt x="83" y="289"/>
                </a:lnTo>
                <a:lnTo>
                  <a:pt x="76" y="280"/>
                </a:lnTo>
                <a:lnTo>
                  <a:pt x="73" y="276"/>
                </a:lnTo>
                <a:lnTo>
                  <a:pt x="72" y="272"/>
                </a:lnTo>
                <a:lnTo>
                  <a:pt x="72" y="272"/>
                </a:lnTo>
                <a:lnTo>
                  <a:pt x="69" y="271"/>
                </a:lnTo>
                <a:lnTo>
                  <a:pt x="66" y="271"/>
                </a:lnTo>
                <a:lnTo>
                  <a:pt x="65" y="272"/>
                </a:lnTo>
                <a:lnTo>
                  <a:pt x="65" y="274"/>
                </a:lnTo>
                <a:lnTo>
                  <a:pt x="65" y="278"/>
                </a:lnTo>
                <a:lnTo>
                  <a:pt x="65" y="280"/>
                </a:lnTo>
                <a:lnTo>
                  <a:pt x="65" y="280"/>
                </a:lnTo>
                <a:lnTo>
                  <a:pt x="65" y="281"/>
                </a:lnTo>
                <a:lnTo>
                  <a:pt x="65" y="285"/>
                </a:lnTo>
                <a:lnTo>
                  <a:pt x="67" y="291"/>
                </a:lnTo>
                <a:lnTo>
                  <a:pt x="70" y="293"/>
                </a:lnTo>
                <a:lnTo>
                  <a:pt x="72" y="296"/>
                </a:lnTo>
                <a:lnTo>
                  <a:pt x="72" y="296"/>
                </a:lnTo>
                <a:lnTo>
                  <a:pt x="76" y="300"/>
                </a:lnTo>
                <a:lnTo>
                  <a:pt x="78" y="306"/>
                </a:lnTo>
                <a:lnTo>
                  <a:pt x="79" y="311"/>
                </a:lnTo>
                <a:lnTo>
                  <a:pt x="79" y="311"/>
                </a:lnTo>
                <a:lnTo>
                  <a:pt x="77" y="312"/>
                </a:lnTo>
                <a:lnTo>
                  <a:pt x="70" y="314"/>
                </a:lnTo>
                <a:lnTo>
                  <a:pt x="50" y="316"/>
                </a:lnTo>
                <a:lnTo>
                  <a:pt x="17" y="316"/>
                </a:lnTo>
                <a:lnTo>
                  <a:pt x="17" y="316"/>
                </a:lnTo>
                <a:lnTo>
                  <a:pt x="15" y="317"/>
                </a:lnTo>
                <a:lnTo>
                  <a:pt x="14" y="320"/>
                </a:lnTo>
                <a:lnTo>
                  <a:pt x="14" y="321"/>
                </a:lnTo>
                <a:lnTo>
                  <a:pt x="14" y="323"/>
                </a:lnTo>
                <a:lnTo>
                  <a:pt x="15" y="325"/>
                </a:lnTo>
                <a:lnTo>
                  <a:pt x="16" y="326"/>
                </a:lnTo>
                <a:lnTo>
                  <a:pt x="4" y="326"/>
                </a:lnTo>
                <a:lnTo>
                  <a:pt x="4" y="326"/>
                </a:lnTo>
                <a:lnTo>
                  <a:pt x="3" y="328"/>
                </a:lnTo>
                <a:lnTo>
                  <a:pt x="0" y="331"/>
                </a:lnTo>
                <a:lnTo>
                  <a:pt x="0" y="334"/>
                </a:lnTo>
                <a:lnTo>
                  <a:pt x="0" y="335"/>
                </a:lnTo>
                <a:lnTo>
                  <a:pt x="1" y="336"/>
                </a:lnTo>
                <a:lnTo>
                  <a:pt x="4" y="337"/>
                </a:lnTo>
                <a:lnTo>
                  <a:pt x="4" y="337"/>
                </a:lnTo>
                <a:lnTo>
                  <a:pt x="22" y="338"/>
                </a:lnTo>
                <a:lnTo>
                  <a:pt x="31" y="338"/>
                </a:lnTo>
                <a:lnTo>
                  <a:pt x="8" y="341"/>
                </a:lnTo>
                <a:lnTo>
                  <a:pt x="8" y="341"/>
                </a:lnTo>
                <a:lnTo>
                  <a:pt x="7" y="343"/>
                </a:lnTo>
                <a:lnTo>
                  <a:pt x="5" y="346"/>
                </a:lnTo>
                <a:lnTo>
                  <a:pt x="5" y="349"/>
                </a:lnTo>
                <a:lnTo>
                  <a:pt x="6" y="351"/>
                </a:lnTo>
                <a:lnTo>
                  <a:pt x="7" y="352"/>
                </a:lnTo>
                <a:lnTo>
                  <a:pt x="11" y="352"/>
                </a:lnTo>
                <a:lnTo>
                  <a:pt x="11" y="352"/>
                </a:lnTo>
                <a:lnTo>
                  <a:pt x="37" y="352"/>
                </a:lnTo>
                <a:lnTo>
                  <a:pt x="58" y="353"/>
                </a:lnTo>
                <a:lnTo>
                  <a:pt x="23" y="355"/>
                </a:lnTo>
                <a:lnTo>
                  <a:pt x="23" y="355"/>
                </a:lnTo>
                <a:lnTo>
                  <a:pt x="20" y="359"/>
                </a:lnTo>
                <a:lnTo>
                  <a:pt x="20" y="360"/>
                </a:lnTo>
                <a:lnTo>
                  <a:pt x="20" y="363"/>
                </a:lnTo>
                <a:lnTo>
                  <a:pt x="21" y="363"/>
                </a:lnTo>
                <a:lnTo>
                  <a:pt x="23" y="364"/>
                </a:lnTo>
                <a:lnTo>
                  <a:pt x="23" y="364"/>
                </a:lnTo>
                <a:lnTo>
                  <a:pt x="42" y="364"/>
                </a:lnTo>
                <a:lnTo>
                  <a:pt x="51" y="365"/>
                </a:lnTo>
                <a:lnTo>
                  <a:pt x="58" y="366"/>
                </a:lnTo>
                <a:lnTo>
                  <a:pt x="58" y="366"/>
                </a:lnTo>
                <a:lnTo>
                  <a:pt x="66" y="369"/>
                </a:lnTo>
                <a:lnTo>
                  <a:pt x="76" y="370"/>
                </a:lnTo>
                <a:lnTo>
                  <a:pt x="76" y="370"/>
                </a:lnTo>
                <a:lnTo>
                  <a:pt x="110" y="370"/>
                </a:lnTo>
                <a:lnTo>
                  <a:pt x="110" y="370"/>
                </a:lnTo>
                <a:lnTo>
                  <a:pt x="111" y="374"/>
                </a:lnTo>
                <a:lnTo>
                  <a:pt x="114" y="384"/>
                </a:lnTo>
                <a:lnTo>
                  <a:pt x="116" y="388"/>
                </a:lnTo>
                <a:lnTo>
                  <a:pt x="118" y="393"/>
                </a:lnTo>
                <a:lnTo>
                  <a:pt x="121" y="396"/>
                </a:lnTo>
                <a:lnTo>
                  <a:pt x="123" y="396"/>
                </a:lnTo>
                <a:lnTo>
                  <a:pt x="125" y="397"/>
                </a:lnTo>
                <a:lnTo>
                  <a:pt x="125" y="397"/>
                </a:lnTo>
                <a:lnTo>
                  <a:pt x="149" y="396"/>
                </a:lnTo>
                <a:lnTo>
                  <a:pt x="192" y="397"/>
                </a:lnTo>
                <a:lnTo>
                  <a:pt x="240" y="396"/>
                </a:lnTo>
                <a:lnTo>
                  <a:pt x="262" y="395"/>
                </a:lnTo>
                <a:lnTo>
                  <a:pt x="278" y="393"/>
                </a:lnTo>
                <a:lnTo>
                  <a:pt x="278" y="393"/>
                </a:lnTo>
                <a:lnTo>
                  <a:pt x="302" y="387"/>
                </a:lnTo>
                <a:lnTo>
                  <a:pt x="318" y="383"/>
                </a:lnTo>
                <a:lnTo>
                  <a:pt x="332" y="378"/>
                </a:lnTo>
                <a:lnTo>
                  <a:pt x="332" y="378"/>
                </a:lnTo>
                <a:lnTo>
                  <a:pt x="325" y="438"/>
                </a:lnTo>
                <a:lnTo>
                  <a:pt x="321" y="482"/>
                </a:lnTo>
                <a:lnTo>
                  <a:pt x="319" y="498"/>
                </a:lnTo>
                <a:lnTo>
                  <a:pt x="317" y="506"/>
                </a:lnTo>
                <a:lnTo>
                  <a:pt x="317" y="506"/>
                </a:lnTo>
                <a:lnTo>
                  <a:pt x="315" y="516"/>
                </a:lnTo>
                <a:lnTo>
                  <a:pt x="313" y="534"/>
                </a:lnTo>
                <a:lnTo>
                  <a:pt x="308" y="584"/>
                </a:lnTo>
                <a:lnTo>
                  <a:pt x="302" y="654"/>
                </a:lnTo>
                <a:lnTo>
                  <a:pt x="302" y="654"/>
                </a:lnTo>
                <a:lnTo>
                  <a:pt x="303" y="656"/>
                </a:lnTo>
                <a:lnTo>
                  <a:pt x="306" y="661"/>
                </a:lnTo>
                <a:lnTo>
                  <a:pt x="312" y="666"/>
                </a:lnTo>
                <a:lnTo>
                  <a:pt x="315" y="669"/>
                </a:lnTo>
                <a:lnTo>
                  <a:pt x="320" y="670"/>
                </a:lnTo>
                <a:lnTo>
                  <a:pt x="320" y="670"/>
                </a:lnTo>
                <a:lnTo>
                  <a:pt x="315" y="684"/>
                </a:lnTo>
                <a:lnTo>
                  <a:pt x="311" y="701"/>
                </a:lnTo>
                <a:lnTo>
                  <a:pt x="306" y="724"/>
                </a:lnTo>
                <a:lnTo>
                  <a:pt x="300" y="754"/>
                </a:lnTo>
                <a:lnTo>
                  <a:pt x="297" y="789"/>
                </a:lnTo>
                <a:lnTo>
                  <a:pt x="295" y="830"/>
                </a:lnTo>
                <a:lnTo>
                  <a:pt x="294" y="851"/>
                </a:lnTo>
                <a:lnTo>
                  <a:pt x="295" y="875"/>
                </a:lnTo>
                <a:lnTo>
                  <a:pt x="295" y="875"/>
                </a:lnTo>
                <a:lnTo>
                  <a:pt x="293" y="901"/>
                </a:lnTo>
                <a:lnTo>
                  <a:pt x="293" y="926"/>
                </a:lnTo>
                <a:lnTo>
                  <a:pt x="293" y="953"/>
                </a:lnTo>
                <a:lnTo>
                  <a:pt x="293" y="980"/>
                </a:lnTo>
                <a:lnTo>
                  <a:pt x="295" y="1005"/>
                </a:lnTo>
                <a:lnTo>
                  <a:pt x="297" y="1028"/>
                </a:lnTo>
                <a:lnTo>
                  <a:pt x="299" y="1051"/>
                </a:lnTo>
                <a:lnTo>
                  <a:pt x="304" y="1069"/>
                </a:lnTo>
                <a:lnTo>
                  <a:pt x="304" y="1069"/>
                </a:lnTo>
                <a:lnTo>
                  <a:pt x="306" y="1085"/>
                </a:lnTo>
                <a:lnTo>
                  <a:pt x="307" y="1097"/>
                </a:lnTo>
                <a:lnTo>
                  <a:pt x="307" y="1106"/>
                </a:lnTo>
                <a:lnTo>
                  <a:pt x="306" y="1112"/>
                </a:lnTo>
                <a:lnTo>
                  <a:pt x="304" y="1120"/>
                </a:lnTo>
                <a:lnTo>
                  <a:pt x="303" y="1123"/>
                </a:lnTo>
                <a:lnTo>
                  <a:pt x="302" y="1126"/>
                </a:lnTo>
                <a:lnTo>
                  <a:pt x="302" y="1126"/>
                </a:lnTo>
                <a:lnTo>
                  <a:pt x="302" y="1137"/>
                </a:lnTo>
                <a:lnTo>
                  <a:pt x="302" y="1152"/>
                </a:lnTo>
                <a:lnTo>
                  <a:pt x="303" y="1160"/>
                </a:lnTo>
                <a:lnTo>
                  <a:pt x="304" y="1168"/>
                </a:lnTo>
                <a:lnTo>
                  <a:pt x="307" y="1173"/>
                </a:lnTo>
                <a:lnTo>
                  <a:pt x="309" y="1177"/>
                </a:lnTo>
                <a:lnTo>
                  <a:pt x="311" y="1178"/>
                </a:lnTo>
                <a:lnTo>
                  <a:pt x="311" y="1178"/>
                </a:lnTo>
                <a:lnTo>
                  <a:pt x="306" y="1183"/>
                </a:lnTo>
                <a:lnTo>
                  <a:pt x="300" y="1188"/>
                </a:lnTo>
                <a:lnTo>
                  <a:pt x="297" y="1195"/>
                </a:lnTo>
                <a:lnTo>
                  <a:pt x="294" y="1200"/>
                </a:lnTo>
                <a:lnTo>
                  <a:pt x="290" y="1211"/>
                </a:lnTo>
                <a:lnTo>
                  <a:pt x="288" y="1215"/>
                </a:lnTo>
                <a:lnTo>
                  <a:pt x="288" y="1215"/>
                </a:lnTo>
                <a:lnTo>
                  <a:pt x="287" y="1218"/>
                </a:lnTo>
                <a:lnTo>
                  <a:pt x="281" y="1227"/>
                </a:lnTo>
                <a:lnTo>
                  <a:pt x="278" y="1231"/>
                </a:lnTo>
                <a:lnTo>
                  <a:pt x="275" y="1235"/>
                </a:lnTo>
                <a:lnTo>
                  <a:pt x="270" y="1238"/>
                </a:lnTo>
                <a:lnTo>
                  <a:pt x="266" y="1239"/>
                </a:lnTo>
                <a:lnTo>
                  <a:pt x="266" y="1239"/>
                </a:lnTo>
                <a:lnTo>
                  <a:pt x="261" y="1241"/>
                </a:lnTo>
                <a:lnTo>
                  <a:pt x="253" y="1242"/>
                </a:lnTo>
                <a:lnTo>
                  <a:pt x="236" y="1246"/>
                </a:lnTo>
                <a:lnTo>
                  <a:pt x="216" y="1250"/>
                </a:lnTo>
                <a:lnTo>
                  <a:pt x="216" y="1250"/>
                </a:lnTo>
                <a:lnTo>
                  <a:pt x="213" y="1251"/>
                </a:lnTo>
                <a:lnTo>
                  <a:pt x="209" y="1254"/>
                </a:lnTo>
                <a:lnTo>
                  <a:pt x="207" y="1257"/>
                </a:lnTo>
                <a:lnTo>
                  <a:pt x="206" y="1260"/>
                </a:lnTo>
                <a:lnTo>
                  <a:pt x="205" y="1264"/>
                </a:lnTo>
                <a:lnTo>
                  <a:pt x="204" y="1268"/>
                </a:lnTo>
                <a:lnTo>
                  <a:pt x="204" y="1268"/>
                </a:lnTo>
                <a:lnTo>
                  <a:pt x="205" y="1269"/>
                </a:lnTo>
                <a:lnTo>
                  <a:pt x="206" y="1271"/>
                </a:lnTo>
                <a:lnTo>
                  <a:pt x="210" y="1274"/>
                </a:lnTo>
                <a:lnTo>
                  <a:pt x="219" y="1275"/>
                </a:lnTo>
                <a:lnTo>
                  <a:pt x="230" y="1276"/>
                </a:lnTo>
                <a:lnTo>
                  <a:pt x="245" y="1276"/>
                </a:lnTo>
                <a:lnTo>
                  <a:pt x="265" y="1275"/>
                </a:lnTo>
                <a:lnTo>
                  <a:pt x="289" y="1272"/>
                </a:lnTo>
                <a:lnTo>
                  <a:pt x="319" y="1269"/>
                </a:lnTo>
                <a:lnTo>
                  <a:pt x="319" y="1269"/>
                </a:lnTo>
                <a:lnTo>
                  <a:pt x="325" y="1266"/>
                </a:lnTo>
                <a:lnTo>
                  <a:pt x="329" y="1262"/>
                </a:lnTo>
                <a:lnTo>
                  <a:pt x="334" y="1259"/>
                </a:lnTo>
                <a:lnTo>
                  <a:pt x="334" y="1259"/>
                </a:lnTo>
                <a:lnTo>
                  <a:pt x="340" y="1260"/>
                </a:lnTo>
                <a:lnTo>
                  <a:pt x="344" y="1262"/>
                </a:lnTo>
                <a:lnTo>
                  <a:pt x="347" y="1264"/>
                </a:lnTo>
                <a:lnTo>
                  <a:pt x="347" y="1265"/>
                </a:lnTo>
                <a:lnTo>
                  <a:pt x="347" y="1265"/>
                </a:lnTo>
                <a:lnTo>
                  <a:pt x="350" y="1266"/>
                </a:lnTo>
                <a:lnTo>
                  <a:pt x="356" y="1266"/>
                </a:lnTo>
                <a:lnTo>
                  <a:pt x="377" y="1265"/>
                </a:lnTo>
                <a:lnTo>
                  <a:pt x="397" y="1261"/>
                </a:lnTo>
                <a:lnTo>
                  <a:pt x="405" y="1259"/>
                </a:lnTo>
                <a:lnTo>
                  <a:pt x="409" y="1258"/>
                </a:lnTo>
                <a:lnTo>
                  <a:pt x="409" y="1258"/>
                </a:lnTo>
                <a:lnTo>
                  <a:pt x="408" y="1245"/>
                </a:lnTo>
                <a:lnTo>
                  <a:pt x="408" y="1237"/>
                </a:lnTo>
                <a:lnTo>
                  <a:pt x="408" y="1237"/>
                </a:lnTo>
                <a:lnTo>
                  <a:pt x="406" y="1189"/>
                </a:lnTo>
                <a:lnTo>
                  <a:pt x="404" y="1151"/>
                </a:lnTo>
                <a:lnTo>
                  <a:pt x="401" y="1135"/>
                </a:lnTo>
                <a:lnTo>
                  <a:pt x="399" y="1122"/>
                </a:lnTo>
                <a:lnTo>
                  <a:pt x="399" y="1122"/>
                </a:lnTo>
                <a:lnTo>
                  <a:pt x="397" y="1109"/>
                </a:lnTo>
                <a:lnTo>
                  <a:pt x="397" y="1090"/>
                </a:lnTo>
                <a:lnTo>
                  <a:pt x="398" y="1042"/>
                </a:lnTo>
                <a:lnTo>
                  <a:pt x="398" y="1018"/>
                </a:lnTo>
                <a:lnTo>
                  <a:pt x="398" y="994"/>
                </a:lnTo>
                <a:lnTo>
                  <a:pt x="396" y="974"/>
                </a:lnTo>
                <a:lnTo>
                  <a:pt x="395" y="965"/>
                </a:lnTo>
                <a:lnTo>
                  <a:pt x="393" y="959"/>
                </a:lnTo>
                <a:lnTo>
                  <a:pt x="393" y="959"/>
                </a:lnTo>
                <a:lnTo>
                  <a:pt x="395" y="956"/>
                </a:lnTo>
                <a:lnTo>
                  <a:pt x="397" y="954"/>
                </a:lnTo>
                <a:lnTo>
                  <a:pt x="400" y="948"/>
                </a:lnTo>
                <a:lnTo>
                  <a:pt x="404" y="939"/>
                </a:lnTo>
                <a:lnTo>
                  <a:pt x="406" y="931"/>
                </a:lnTo>
                <a:lnTo>
                  <a:pt x="408" y="915"/>
                </a:lnTo>
                <a:lnTo>
                  <a:pt x="409" y="907"/>
                </a:lnTo>
                <a:lnTo>
                  <a:pt x="437" y="821"/>
                </a:lnTo>
                <a:lnTo>
                  <a:pt x="437" y="821"/>
                </a:lnTo>
                <a:lnTo>
                  <a:pt x="437" y="821"/>
                </a:lnTo>
                <a:lnTo>
                  <a:pt x="439" y="821"/>
                </a:lnTo>
                <a:lnTo>
                  <a:pt x="442" y="822"/>
                </a:lnTo>
                <a:lnTo>
                  <a:pt x="445" y="828"/>
                </a:lnTo>
                <a:lnTo>
                  <a:pt x="450" y="835"/>
                </a:lnTo>
                <a:lnTo>
                  <a:pt x="455" y="849"/>
                </a:lnTo>
                <a:lnTo>
                  <a:pt x="460" y="868"/>
                </a:lnTo>
                <a:lnTo>
                  <a:pt x="466" y="895"/>
                </a:lnTo>
                <a:lnTo>
                  <a:pt x="466" y="895"/>
                </a:lnTo>
                <a:lnTo>
                  <a:pt x="474" y="950"/>
                </a:lnTo>
                <a:lnTo>
                  <a:pt x="482" y="994"/>
                </a:lnTo>
                <a:lnTo>
                  <a:pt x="486" y="1012"/>
                </a:lnTo>
                <a:lnTo>
                  <a:pt x="490" y="1029"/>
                </a:lnTo>
                <a:lnTo>
                  <a:pt x="495" y="1046"/>
                </a:lnTo>
                <a:lnTo>
                  <a:pt x="501" y="1059"/>
                </a:lnTo>
                <a:lnTo>
                  <a:pt x="501" y="1059"/>
                </a:lnTo>
                <a:lnTo>
                  <a:pt x="502" y="1068"/>
                </a:lnTo>
                <a:lnTo>
                  <a:pt x="502" y="1075"/>
                </a:lnTo>
                <a:lnTo>
                  <a:pt x="501" y="1081"/>
                </a:lnTo>
                <a:lnTo>
                  <a:pt x="500" y="1086"/>
                </a:lnTo>
                <a:lnTo>
                  <a:pt x="497" y="1094"/>
                </a:lnTo>
                <a:lnTo>
                  <a:pt x="496" y="1097"/>
                </a:lnTo>
                <a:lnTo>
                  <a:pt x="496" y="1097"/>
                </a:lnTo>
                <a:lnTo>
                  <a:pt x="492" y="1101"/>
                </a:lnTo>
                <a:lnTo>
                  <a:pt x="482" y="1114"/>
                </a:lnTo>
                <a:lnTo>
                  <a:pt x="478" y="1123"/>
                </a:lnTo>
                <a:lnTo>
                  <a:pt x="473" y="1133"/>
                </a:lnTo>
                <a:lnTo>
                  <a:pt x="471" y="1142"/>
                </a:lnTo>
                <a:lnTo>
                  <a:pt x="470" y="1146"/>
                </a:lnTo>
                <a:lnTo>
                  <a:pt x="471" y="1152"/>
                </a:lnTo>
                <a:lnTo>
                  <a:pt x="471" y="1152"/>
                </a:lnTo>
                <a:lnTo>
                  <a:pt x="471" y="1163"/>
                </a:lnTo>
                <a:lnTo>
                  <a:pt x="470" y="1175"/>
                </a:lnTo>
                <a:lnTo>
                  <a:pt x="467" y="1200"/>
                </a:lnTo>
                <a:lnTo>
                  <a:pt x="463" y="1221"/>
                </a:lnTo>
                <a:lnTo>
                  <a:pt x="462" y="1229"/>
                </a:lnTo>
                <a:lnTo>
                  <a:pt x="462" y="1229"/>
                </a:lnTo>
                <a:lnTo>
                  <a:pt x="459" y="1233"/>
                </a:lnTo>
                <a:lnTo>
                  <a:pt x="454" y="1244"/>
                </a:lnTo>
                <a:lnTo>
                  <a:pt x="451" y="1251"/>
                </a:lnTo>
                <a:lnTo>
                  <a:pt x="446" y="1257"/>
                </a:lnTo>
                <a:lnTo>
                  <a:pt x="442" y="1262"/>
                </a:lnTo>
                <a:lnTo>
                  <a:pt x="437" y="1266"/>
                </a:lnTo>
                <a:lnTo>
                  <a:pt x="437" y="1266"/>
                </a:lnTo>
                <a:lnTo>
                  <a:pt x="431" y="1270"/>
                </a:lnTo>
                <a:lnTo>
                  <a:pt x="427" y="1274"/>
                </a:lnTo>
                <a:lnTo>
                  <a:pt x="425" y="1281"/>
                </a:lnTo>
                <a:lnTo>
                  <a:pt x="423" y="1286"/>
                </a:lnTo>
                <a:lnTo>
                  <a:pt x="423" y="1291"/>
                </a:lnTo>
                <a:lnTo>
                  <a:pt x="424" y="1296"/>
                </a:lnTo>
                <a:lnTo>
                  <a:pt x="427" y="1299"/>
                </a:lnTo>
                <a:lnTo>
                  <a:pt x="429" y="1300"/>
                </a:lnTo>
                <a:lnTo>
                  <a:pt x="433" y="1300"/>
                </a:lnTo>
                <a:lnTo>
                  <a:pt x="433" y="1300"/>
                </a:lnTo>
                <a:lnTo>
                  <a:pt x="450" y="1299"/>
                </a:lnTo>
                <a:lnTo>
                  <a:pt x="475" y="1296"/>
                </a:lnTo>
                <a:lnTo>
                  <a:pt x="489" y="1293"/>
                </a:lnTo>
                <a:lnTo>
                  <a:pt x="502" y="1289"/>
                </a:lnTo>
                <a:lnTo>
                  <a:pt x="514" y="1285"/>
                </a:lnTo>
                <a:lnTo>
                  <a:pt x="523" y="1281"/>
                </a:lnTo>
                <a:lnTo>
                  <a:pt x="523" y="1281"/>
                </a:lnTo>
                <a:lnTo>
                  <a:pt x="524" y="1277"/>
                </a:lnTo>
                <a:lnTo>
                  <a:pt x="526" y="1274"/>
                </a:lnTo>
                <a:lnTo>
                  <a:pt x="528" y="1273"/>
                </a:lnTo>
                <a:lnTo>
                  <a:pt x="531" y="1272"/>
                </a:lnTo>
                <a:lnTo>
                  <a:pt x="537" y="1272"/>
                </a:lnTo>
                <a:lnTo>
                  <a:pt x="540" y="1273"/>
                </a:lnTo>
                <a:lnTo>
                  <a:pt x="540" y="1273"/>
                </a:lnTo>
                <a:lnTo>
                  <a:pt x="541" y="1273"/>
                </a:lnTo>
                <a:lnTo>
                  <a:pt x="543" y="1272"/>
                </a:lnTo>
                <a:lnTo>
                  <a:pt x="545" y="1271"/>
                </a:lnTo>
                <a:lnTo>
                  <a:pt x="546" y="1269"/>
                </a:lnTo>
                <a:lnTo>
                  <a:pt x="547" y="1267"/>
                </a:lnTo>
                <a:lnTo>
                  <a:pt x="547" y="1264"/>
                </a:lnTo>
                <a:lnTo>
                  <a:pt x="547" y="1264"/>
                </a:lnTo>
                <a:lnTo>
                  <a:pt x="546" y="1241"/>
                </a:lnTo>
                <a:lnTo>
                  <a:pt x="546" y="1227"/>
                </a:lnTo>
                <a:lnTo>
                  <a:pt x="547" y="1214"/>
                </a:lnTo>
                <a:lnTo>
                  <a:pt x="547" y="1214"/>
                </a:lnTo>
                <a:lnTo>
                  <a:pt x="551" y="1203"/>
                </a:lnTo>
                <a:lnTo>
                  <a:pt x="555" y="1187"/>
                </a:lnTo>
                <a:lnTo>
                  <a:pt x="561" y="1165"/>
                </a:lnTo>
                <a:lnTo>
                  <a:pt x="568" y="1137"/>
                </a:lnTo>
                <a:lnTo>
                  <a:pt x="573" y="1106"/>
                </a:lnTo>
                <a:lnTo>
                  <a:pt x="575" y="1088"/>
                </a:lnTo>
                <a:lnTo>
                  <a:pt x="577" y="1070"/>
                </a:lnTo>
                <a:lnTo>
                  <a:pt x="579" y="1052"/>
                </a:lnTo>
                <a:lnTo>
                  <a:pt x="579" y="1033"/>
                </a:lnTo>
                <a:lnTo>
                  <a:pt x="579" y="1012"/>
                </a:lnTo>
                <a:lnTo>
                  <a:pt x="576" y="993"/>
                </a:lnTo>
                <a:lnTo>
                  <a:pt x="576" y="993"/>
                </a:lnTo>
                <a:lnTo>
                  <a:pt x="576" y="985"/>
                </a:lnTo>
                <a:lnTo>
                  <a:pt x="576" y="968"/>
                </a:lnTo>
                <a:lnTo>
                  <a:pt x="574" y="948"/>
                </a:lnTo>
                <a:lnTo>
                  <a:pt x="572" y="937"/>
                </a:lnTo>
                <a:lnTo>
                  <a:pt x="570" y="928"/>
                </a:lnTo>
                <a:lnTo>
                  <a:pt x="570" y="928"/>
                </a:lnTo>
                <a:lnTo>
                  <a:pt x="567" y="916"/>
                </a:lnTo>
                <a:lnTo>
                  <a:pt x="565" y="898"/>
                </a:lnTo>
                <a:lnTo>
                  <a:pt x="562" y="853"/>
                </a:lnTo>
                <a:lnTo>
                  <a:pt x="561" y="814"/>
                </a:lnTo>
                <a:lnTo>
                  <a:pt x="561" y="796"/>
                </a:lnTo>
                <a:lnTo>
                  <a:pt x="561" y="796"/>
                </a:lnTo>
                <a:lnTo>
                  <a:pt x="567" y="754"/>
                </a:lnTo>
                <a:lnTo>
                  <a:pt x="571" y="723"/>
                </a:lnTo>
                <a:lnTo>
                  <a:pt x="574" y="707"/>
                </a:lnTo>
                <a:lnTo>
                  <a:pt x="574" y="707"/>
                </a:lnTo>
                <a:lnTo>
                  <a:pt x="575" y="699"/>
                </a:lnTo>
                <a:lnTo>
                  <a:pt x="576" y="687"/>
                </a:lnTo>
                <a:lnTo>
                  <a:pt x="577" y="673"/>
                </a:lnTo>
                <a:lnTo>
                  <a:pt x="577" y="673"/>
                </a:lnTo>
                <a:lnTo>
                  <a:pt x="585" y="676"/>
                </a:lnTo>
                <a:lnTo>
                  <a:pt x="590" y="680"/>
                </a:lnTo>
                <a:lnTo>
                  <a:pt x="595" y="684"/>
                </a:lnTo>
                <a:lnTo>
                  <a:pt x="595" y="684"/>
                </a:lnTo>
                <a:lnTo>
                  <a:pt x="596" y="686"/>
                </a:lnTo>
                <a:lnTo>
                  <a:pt x="598" y="690"/>
                </a:lnTo>
                <a:lnTo>
                  <a:pt x="601" y="695"/>
                </a:lnTo>
                <a:lnTo>
                  <a:pt x="604" y="698"/>
                </a:lnTo>
                <a:lnTo>
                  <a:pt x="609" y="700"/>
                </a:lnTo>
                <a:lnTo>
                  <a:pt x="613" y="701"/>
                </a:lnTo>
                <a:lnTo>
                  <a:pt x="619" y="702"/>
                </a:lnTo>
                <a:lnTo>
                  <a:pt x="627" y="702"/>
                </a:lnTo>
                <a:lnTo>
                  <a:pt x="637" y="702"/>
                </a:lnTo>
                <a:lnTo>
                  <a:pt x="647" y="700"/>
                </a:lnTo>
                <a:lnTo>
                  <a:pt x="660" y="698"/>
                </a:lnTo>
                <a:lnTo>
                  <a:pt x="675" y="693"/>
                </a:lnTo>
                <a:lnTo>
                  <a:pt x="692" y="688"/>
                </a:lnTo>
                <a:lnTo>
                  <a:pt x="692" y="688"/>
                </a:lnTo>
                <a:lnTo>
                  <a:pt x="690" y="672"/>
                </a:lnTo>
                <a:lnTo>
                  <a:pt x="687" y="655"/>
                </a:lnTo>
                <a:lnTo>
                  <a:pt x="679" y="616"/>
                </a:lnTo>
                <a:lnTo>
                  <a:pt x="671" y="584"/>
                </a:lnTo>
                <a:lnTo>
                  <a:pt x="668" y="571"/>
                </a:lnTo>
                <a:lnTo>
                  <a:pt x="668" y="571"/>
                </a:lnTo>
                <a:lnTo>
                  <a:pt x="701" y="520"/>
                </a:lnTo>
                <a:lnTo>
                  <a:pt x="723" y="485"/>
                </a:lnTo>
                <a:lnTo>
                  <a:pt x="731" y="472"/>
                </a:lnTo>
                <a:lnTo>
                  <a:pt x="732" y="468"/>
                </a:lnTo>
                <a:lnTo>
                  <a:pt x="733" y="465"/>
                </a:lnTo>
                <a:lnTo>
                  <a:pt x="733" y="465"/>
                </a:lnTo>
                <a:lnTo>
                  <a:pt x="733" y="463"/>
                </a:lnTo>
                <a:lnTo>
                  <a:pt x="733" y="461"/>
                </a:lnTo>
                <a:lnTo>
                  <a:pt x="735" y="457"/>
                </a:lnTo>
                <a:lnTo>
                  <a:pt x="736" y="453"/>
                </a:lnTo>
                <a:lnTo>
                  <a:pt x="735" y="446"/>
                </a:lnTo>
                <a:lnTo>
                  <a:pt x="734" y="437"/>
                </a:lnTo>
                <a:lnTo>
                  <a:pt x="732" y="424"/>
                </a:lnTo>
                <a:lnTo>
                  <a:pt x="732" y="424"/>
                </a:lnTo>
                <a:close/>
                <a:moveTo>
                  <a:pt x="366" y="560"/>
                </a:moveTo>
                <a:lnTo>
                  <a:pt x="366" y="560"/>
                </a:lnTo>
                <a:lnTo>
                  <a:pt x="367" y="527"/>
                </a:lnTo>
                <a:lnTo>
                  <a:pt x="370" y="502"/>
                </a:lnTo>
                <a:lnTo>
                  <a:pt x="371" y="494"/>
                </a:lnTo>
                <a:lnTo>
                  <a:pt x="372" y="490"/>
                </a:lnTo>
                <a:lnTo>
                  <a:pt x="373" y="489"/>
                </a:lnTo>
                <a:lnTo>
                  <a:pt x="373" y="489"/>
                </a:lnTo>
                <a:lnTo>
                  <a:pt x="377" y="486"/>
                </a:lnTo>
                <a:lnTo>
                  <a:pt x="379" y="481"/>
                </a:lnTo>
                <a:lnTo>
                  <a:pt x="383" y="466"/>
                </a:lnTo>
                <a:lnTo>
                  <a:pt x="385" y="448"/>
                </a:lnTo>
                <a:lnTo>
                  <a:pt x="386" y="432"/>
                </a:lnTo>
                <a:lnTo>
                  <a:pt x="386" y="432"/>
                </a:lnTo>
                <a:lnTo>
                  <a:pt x="386" y="373"/>
                </a:lnTo>
                <a:lnTo>
                  <a:pt x="387" y="335"/>
                </a:lnTo>
                <a:lnTo>
                  <a:pt x="388" y="317"/>
                </a:lnTo>
                <a:lnTo>
                  <a:pt x="390" y="305"/>
                </a:lnTo>
                <a:lnTo>
                  <a:pt x="390" y="305"/>
                </a:lnTo>
                <a:lnTo>
                  <a:pt x="391" y="298"/>
                </a:lnTo>
                <a:lnTo>
                  <a:pt x="393" y="292"/>
                </a:lnTo>
                <a:lnTo>
                  <a:pt x="399" y="279"/>
                </a:lnTo>
                <a:lnTo>
                  <a:pt x="407" y="265"/>
                </a:lnTo>
                <a:lnTo>
                  <a:pt x="415" y="252"/>
                </a:lnTo>
                <a:lnTo>
                  <a:pt x="431" y="228"/>
                </a:lnTo>
                <a:lnTo>
                  <a:pt x="437" y="220"/>
                </a:lnTo>
                <a:lnTo>
                  <a:pt x="440" y="215"/>
                </a:lnTo>
                <a:lnTo>
                  <a:pt x="440" y="215"/>
                </a:lnTo>
                <a:lnTo>
                  <a:pt x="445" y="186"/>
                </a:lnTo>
                <a:lnTo>
                  <a:pt x="452" y="185"/>
                </a:lnTo>
                <a:lnTo>
                  <a:pt x="452" y="185"/>
                </a:lnTo>
                <a:lnTo>
                  <a:pt x="455" y="193"/>
                </a:lnTo>
                <a:lnTo>
                  <a:pt x="459" y="200"/>
                </a:lnTo>
                <a:lnTo>
                  <a:pt x="464" y="206"/>
                </a:lnTo>
                <a:lnTo>
                  <a:pt x="463" y="206"/>
                </a:lnTo>
                <a:lnTo>
                  <a:pt x="463" y="206"/>
                </a:lnTo>
                <a:lnTo>
                  <a:pt x="457" y="211"/>
                </a:lnTo>
                <a:lnTo>
                  <a:pt x="454" y="215"/>
                </a:lnTo>
                <a:lnTo>
                  <a:pt x="453" y="219"/>
                </a:lnTo>
                <a:lnTo>
                  <a:pt x="453" y="222"/>
                </a:lnTo>
                <a:lnTo>
                  <a:pt x="453" y="227"/>
                </a:lnTo>
                <a:lnTo>
                  <a:pt x="452" y="230"/>
                </a:lnTo>
                <a:lnTo>
                  <a:pt x="450" y="234"/>
                </a:lnTo>
                <a:lnTo>
                  <a:pt x="450" y="234"/>
                </a:lnTo>
                <a:lnTo>
                  <a:pt x="446" y="239"/>
                </a:lnTo>
                <a:lnTo>
                  <a:pt x="443" y="244"/>
                </a:lnTo>
                <a:lnTo>
                  <a:pt x="437" y="260"/>
                </a:lnTo>
                <a:lnTo>
                  <a:pt x="429" y="284"/>
                </a:lnTo>
                <a:lnTo>
                  <a:pt x="429" y="284"/>
                </a:lnTo>
                <a:lnTo>
                  <a:pt x="422" y="325"/>
                </a:lnTo>
                <a:lnTo>
                  <a:pt x="407" y="410"/>
                </a:lnTo>
                <a:lnTo>
                  <a:pt x="385" y="530"/>
                </a:lnTo>
                <a:lnTo>
                  <a:pt x="400" y="559"/>
                </a:lnTo>
                <a:lnTo>
                  <a:pt x="366" y="560"/>
                </a:lnTo>
                <a:close/>
                <a:moveTo>
                  <a:pt x="412" y="559"/>
                </a:moveTo>
                <a:lnTo>
                  <a:pt x="433" y="540"/>
                </a:lnTo>
                <a:lnTo>
                  <a:pt x="433" y="540"/>
                </a:lnTo>
                <a:lnTo>
                  <a:pt x="438" y="491"/>
                </a:lnTo>
                <a:lnTo>
                  <a:pt x="444" y="444"/>
                </a:lnTo>
                <a:lnTo>
                  <a:pt x="452" y="393"/>
                </a:lnTo>
                <a:lnTo>
                  <a:pt x="452" y="393"/>
                </a:lnTo>
                <a:lnTo>
                  <a:pt x="467" y="294"/>
                </a:lnTo>
                <a:lnTo>
                  <a:pt x="472" y="255"/>
                </a:lnTo>
                <a:lnTo>
                  <a:pt x="474" y="235"/>
                </a:lnTo>
                <a:lnTo>
                  <a:pt x="474" y="235"/>
                </a:lnTo>
                <a:lnTo>
                  <a:pt x="477" y="234"/>
                </a:lnTo>
                <a:lnTo>
                  <a:pt x="478" y="233"/>
                </a:lnTo>
                <a:lnTo>
                  <a:pt x="479" y="229"/>
                </a:lnTo>
                <a:lnTo>
                  <a:pt x="479" y="225"/>
                </a:lnTo>
                <a:lnTo>
                  <a:pt x="478" y="221"/>
                </a:lnTo>
                <a:lnTo>
                  <a:pt x="474" y="211"/>
                </a:lnTo>
                <a:lnTo>
                  <a:pt x="473" y="207"/>
                </a:lnTo>
                <a:lnTo>
                  <a:pt x="471" y="207"/>
                </a:lnTo>
                <a:lnTo>
                  <a:pt x="471" y="207"/>
                </a:lnTo>
                <a:lnTo>
                  <a:pt x="478" y="202"/>
                </a:lnTo>
                <a:lnTo>
                  <a:pt x="486" y="196"/>
                </a:lnTo>
                <a:lnTo>
                  <a:pt x="504" y="181"/>
                </a:lnTo>
                <a:lnTo>
                  <a:pt x="526" y="162"/>
                </a:lnTo>
                <a:lnTo>
                  <a:pt x="526" y="162"/>
                </a:lnTo>
                <a:lnTo>
                  <a:pt x="531" y="164"/>
                </a:lnTo>
                <a:lnTo>
                  <a:pt x="535" y="167"/>
                </a:lnTo>
                <a:lnTo>
                  <a:pt x="537" y="169"/>
                </a:lnTo>
                <a:lnTo>
                  <a:pt x="537" y="169"/>
                </a:lnTo>
                <a:lnTo>
                  <a:pt x="529" y="195"/>
                </a:lnTo>
                <a:lnTo>
                  <a:pt x="511" y="249"/>
                </a:lnTo>
                <a:lnTo>
                  <a:pt x="501" y="279"/>
                </a:lnTo>
                <a:lnTo>
                  <a:pt x="494" y="308"/>
                </a:lnTo>
                <a:lnTo>
                  <a:pt x="487" y="332"/>
                </a:lnTo>
                <a:lnTo>
                  <a:pt x="486" y="343"/>
                </a:lnTo>
                <a:lnTo>
                  <a:pt x="486" y="351"/>
                </a:lnTo>
                <a:lnTo>
                  <a:pt x="486" y="351"/>
                </a:lnTo>
                <a:lnTo>
                  <a:pt x="485" y="365"/>
                </a:lnTo>
                <a:lnTo>
                  <a:pt x="484" y="382"/>
                </a:lnTo>
                <a:lnTo>
                  <a:pt x="481" y="422"/>
                </a:lnTo>
                <a:lnTo>
                  <a:pt x="480" y="442"/>
                </a:lnTo>
                <a:lnTo>
                  <a:pt x="482" y="462"/>
                </a:lnTo>
                <a:lnTo>
                  <a:pt x="483" y="472"/>
                </a:lnTo>
                <a:lnTo>
                  <a:pt x="485" y="481"/>
                </a:lnTo>
                <a:lnTo>
                  <a:pt x="488" y="489"/>
                </a:lnTo>
                <a:lnTo>
                  <a:pt x="492" y="498"/>
                </a:lnTo>
                <a:lnTo>
                  <a:pt x="492" y="498"/>
                </a:lnTo>
                <a:lnTo>
                  <a:pt x="501" y="512"/>
                </a:lnTo>
                <a:lnTo>
                  <a:pt x="510" y="524"/>
                </a:lnTo>
                <a:lnTo>
                  <a:pt x="518" y="534"/>
                </a:lnTo>
                <a:lnTo>
                  <a:pt x="526" y="543"/>
                </a:lnTo>
                <a:lnTo>
                  <a:pt x="538" y="554"/>
                </a:lnTo>
                <a:lnTo>
                  <a:pt x="542" y="557"/>
                </a:lnTo>
                <a:lnTo>
                  <a:pt x="412" y="559"/>
                </a:lnTo>
                <a:close/>
                <a:moveTo>
                  <a:pt x="649" y="454"/>
                </a:moveTo>
                <a:lnTo>
                  <a:pt x="649" y="454"/>
                </a:lnTo>
                <a:lnTo>
                  <a:pt x="645" y="462"/>
                </a:lnTo>
                <a:lnTo>
                  <a:pt x="642" y="468"/>
                </a:lnTo>
                <a:lnTo>
                  <a:pt x="639" y="473"/>
                </a:lnTo>
                <a:lnTo>
                  <a:pt x="639" y="473"/>
                </a:lnTo>
                <a:lnTo>
                  <a:pt x="637" y="467"/>
                </a:lnTo>
                <a:lnTo>
                  <a:pt x="634" y="454"/>
                </a:lnTo>
                <a:lnTo>
                  <a:pt x="633" y="446"/>
                </a:lnTo>
                <a:lnTo>
                  <a:pt x="632" y="439"/>
                </a:lnTo>
                <a:lnTo>
                  <a:pt x="632" y="432"/>
                </a:lnTo>
                <a:lnTo>
                  <a:pt x="634" y="428"/>
                </a:lnTo>
                <a:lnTo>
                  <a:pt x="634" y="428"/>
                </a:lnTo>
                <a:lnTo>
                  <a:pt x="638" y="430"/>
                </a:lnTo>
                <a:lnTo>
                  <a:pt x="644" y="437"/>
                </a:lnTo>
                <a:lnTo>
                  <a:pt x="646" y="441"/>
                </a:lnTo>
                <a:lnTo>
                  <a:pt x="649" y="445"/>
                </a:lnTo>
                <a:lnTo>
                  <a:pt x="650" y="449"/>
                </a:lnTo>
                <a:lnTo>
                  <a:pt x="649" y="454"/>
                </a:lnTo>
                <a:lnTo>
                  <a:pt x="649" y="454"/>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ea typeface="微软雅黑" panose="020B0503020204020204" pitchFamily="34" charset="-122"/>
            </a:endParaRPr>
          </a:p>
        </p:txBody>
      </p:sp>
      <p:sp>
        <p:nvSpPr>
          <p:cNvPr id="47"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8" name="文本框 47"/>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childTnLst>
                                </p:cTn>
                              </p:par>
                              <p:par>
                                <p:cTn id="12" presetID="2" presetClass="entr" presetSubtype="2" decel="10000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1000" fill="hold"/>
                                        <p:tgtEl>
                                          <p:spTgt spid="31"/>
                                        </p:tgtEl>
                                        <p:attrNameLst>
                                          <p:attrName>ppt_x</p:attrName>
                                        </p:attrNameLst>
                                      </p:cBhvr>
                                      <p:tavLst>
                                        <p:tav tm="0">
                                          <p:val>
                                            <p:strVal val="1+#ppt_w/2"/>
                                          </p:val>
                                        </p:tav>
                                        <p:tav tm="100000">
                                          <p:val>
                                            <p:strVal val="#ppt_x"/>
                                          </p:val>
                                        </p:tav>
                                      </p:tavLst>
                                    </p:anim>
                                    <p:anim calcmode="lin" valueType="num">
                                      <p:cBhvr additive="base">
                                        <p:cTn id="15" dur="1000" fill="hold"/>
                                        <p:tgtEl>
                                          <p:spTgt spid="31"/>
                                        </p:tgtEl>
                                        <p:attrNameLst>
                                          <p:attrName>ppt_y</p:attrName>
                                        </p:attrNameLst>
                                      </p:cBhvr>
                                      <p:tavLst>
                                        <p:tav tm="0">
                                          <p:val>
                                            <p:strVal val="#ppt_y"/>
                                          </p:val>
                                        </p:tav>
                                        <p:tav tm="100000">
                                          <p:val>
                                            <p:strVal val="#ppt_y"/>
                                          </p:val>
                                        </p:tav>
                                      </p:tavLst>
                                    </p:anim>
                                  </p:childTnLst>
                                </p:cTn>
                              </p:par>
                              <p:par>
                                <p:cTn id="16" presetID="10" presetClass="entr" presetSubtype="0" fill="hold" grpId="1"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childTnLst>
                                </p:cTn>
                              </p:par>
                            </p:childTnLst>
                          </p:cTn>
                        </p:par>
                        <p:par>
                          <p:cTn id="19" fill="hold">
                            <p:stCondLst>
                              <p:cond delay="1000"/>
                            </p:stCondLst>
                            <p:childTnLst>
                              <p:par>
                                <p:cTn id="20" presetID="12" presetClass="entr" presetSubtype="8"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p:tgtEl>
                                          <p:spTgt spid="38"/>
                                        </p:tgtEl>
                                        <p:attrNameLst>
                                          <p:attrName>ppt_x</p:attrName>
                                        </p:attrNameLst>
                                      </p:cBhvr>
                                      <p:tavLst>
                                        <p:tav tm="0">
                                          <p:val>
                                            <p:strVal val="#ppt_x-#ppt_w*1.125000"/>
                                          </p:val>
                                        </p:tav>
                                        <p:tav tm="100000">
                                          <p:val>
                                            <p:strVal val="#ppt_x"/>
                                          </p:val>
                                        </p:tav>
                                      </p:tavLst>
                                    </p:anim>
                                    <p:animEffect transition="in" filter="wipe(right)">
                                      <p:cBhvr>
                                        <p:cTn id="23" dur="500"/>
                                        <p:tgtEl>
                                          <p:spTgt spid="38"/>
                                        </p:tgtEl>
                                      </p:cBhvr>
                                    </p:animEffect>
                                  </p:childTnLst>
                                </p:cTn>
                              </p:par>
                            </p:childTnLst>
                          </p:cTn>
                        </p:par>
                        <p:par>
                          <p:cTn id="24" fill="hold">
                            <p:stCondLst>
                              <p:cond delay="1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37"/>
                                        </p:tgtEl>
                                        <p:attrNameLst>
                                          <p:attrName>style.visibility</p:attrName>
                                        </p:attrNameLst>
                                      </p:cBhvr>
                                      <p:to>
                                        <p:strVal val="visible"/>
                                      </p:to>
                                    </p:set>
                                    <p:anim calcmode="lin" valueType="num">
                                      <p:cBhvr>
                                        <p:cTn id="27" dur="300" fill="hold"/>
                                        <p:tgtEl>
                                          <p:spTgt spid="37"/>
                                        </p:tgtEl>
                                        <p:attrNameLst>
                                          <p:attrName>ppt_w</p:attrName>
                                        </p:attrNameLst>
                                      </p:cBhvr>
                                      <p:tavLst>
                                        <p:tav tm="0">
                                          <p:val>
                                            <p:fltVal val="0"/>
                                          </p:val>
                                        </p:tav>
                                        <p:tav tm="100000">
                                          <p:val>
                                            <p:strVal val="#ppt_w"/>
                                          </p:val>
                                        </p:tav>
                                      </p:tavLst>
                                    </p:anim>
                                    <p:anim calcmode="lin" valueType="num">
                                      <p:cBhvr>
                                        <p:cTn id="28" dur="300" fill="hold"/>
                                        <p:tgtEl>
                                          <p:spTgt spid="37"/>
                                        </p:tgtEl>
                                        <p:attrNameLst>
                                          <p:attrName>ppt_h</p:attrName>
                                        </p:attrNameLst>
                                      </p:cBhvr>
                                      <p:tavLst>
                                        <p:tav tm="0">
                                          <p:val>
                                            <p:fltVal val="0"/>
                                          </p:val>
                                        </p:tav>
                                        <p:tav tm="100000">
                                          <p:val>
                                            <p:strVal val="#ppt_h"/>
                                          </p:val>
                                        </p:tav>
                                      </p:tavLst>
                                    </p:anim>
                                    <p:animEffect transition="in" filter="fade">
                                      <p:cBhvr>
                                        <p:cTn id="29" dur="300"/>
                                        <p:tgtEl>
                                          <p:spTgt spid="37"/>
                                        </p:tgtEl>
                                      </p:cBhvr>
                                    </p:animEffect>
                                  </p:childTnLst>
                                </p:cTn>
                              </p:par>
                            </p:childTnLst>
                          </p:cTn>
                        </p:par>
                        <p:par>
                          <p:cTn id="30" fill="hold">
                            <p:stCondLst>
                              <p:cond delay="2430"/>
                            </p:stCondLst>
                            <p:childTnLst>
                              <p:par>
                                <p:cTn id="31" presetID="2" presetClass="entr" presetSubtype="2" decel="100000"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1000" fill="hold"/>
                                        <p:tgtEl>
                                          <p:spTgt spid="71"/>
                                        </p:tgtEl>
                                        <p:attrNameLst>
                                          <p:attrName>ppt_x</p:attrName>
                                        </p:attrNameLst>
                                      </p:cBhvr>
                                      <p:tavLst>
                                        <p:tav tm="0">
                                          <p:val>
                                            <p:strVal val="1+#ppt_w/2"/>
                                          </p:val>
                                        </p:tav>
                                        <p:tav tm="100000">
                                          <p:val>
                                            <p:strVal val="#ppt_x"/>
                                          </p:val>
                                        </p:tav>
                                      </p:tavLst>
                                    </p:anim>
                                    <p:anim calcmode="lin" valueType="num">
                                      <p:cBhvr additive="base">
                                        <p:cTn id="34" dur="1000" fill="hold"/>
                                        <p:tgtEl>
                                          <p:spTgt spid="71"/>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childTnLst>
                                </p:cTn>
                              </p:par>
                              <p:par>
                                <p:cTn id="38" presetID="2" presetClass="entr" presetSubtype="8" decel="10000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1000" fill="hold"/>
                                        <p:tgtEl>
                                          <p:spTgt spid="70"/>
                                        </p:tgtEl>
                                        <p:attrNameLst>
                                          <p:attrName>ppt_x</p:attrName>
                                        </p:attrNameLst>
                                      </p:cBhvr>
                                      <p:tavLst>
                                        <p:tav tm="0">
                                          <p:val>
                                            <p:strVal val="0-#ppt_w/2"/>
                                          </p:val>
                                        </p:tav>
                                        <p:tav tm="100000">
                                          <p:val>
                                            <p:strVal val="#ppt_x"/>
                                          </p:val>
                                        </p:tav>
                                      </p:tavLst>
                                    </p:anim>
                                    <p:anim calcmode="lin" valueType="num">
                                      <p:cBhvr additive="base">
                                        <p:cTn id="41" dur="1000" fill="hold"/>
                                        <p:tgtEl>
                                          <p:spTgt spid="70"/>
                                        </p:tgtEl>
                                        <p:attrNameLst>
                                          <p:attrName>ppt_y</p:attrName>
                                        </p:attrNameLst>
                                      </p:cBhvr>
                                      <p:tavLst>
                                        <p:tav tm="0">
                                          <p:val>
                                            <p:strVal val="#ppt_y"/>
                                          </p:val>
                                        </p:tav>
                                        <p:tav tm="100000">
                                          <p:val>
                                            <p:strVal val="#ppt_y"/>
                                          </p:val>
                                        </p:tav>
                                      </p:tavLst>
                                    </p:anim>
                                  </p:childTnLst>
                                </p:cTn>
                              </p:par>
                              <p:par>
                                <p:cTn id="42" presetID="10" presetClass="entr" presetSubtype="0" fill="hold" grpId="1"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childTnLst>
                                </p:cTn>
                              </p:par>
                            </p:childTnLst>
                          </p:cTn>
                        </p:par>
                        <p:par>
                          <p:cTn id="45" fill="hold">
                            <p:stCondLst>
                              <p:cond delay="3430"/>
                            </p:stCondLst>
                            <p:childTnLst>
                              <p:par>
                                <p:cTn id="46" presetID="12" presetClass="entr" presetSubtype="2"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 calcmode="lin" valueType="num">
                                      <p:cBhvr additive="base">
                                        <p:cTn id="48" dur="500"/>
                                        <p:tgtEl>
                                          <p:spTgt spid="93"/>
                                        </p:tgtEl>
                                        <p:attrNameLst>
                                          <p:attrName>ppt_x</p:attrName>
                                        </p:attrNameLst>
                                      </p:cBhvr>
                                      <p:tavLst>
                                        <p:tav tm="0">
                                          <p:val>
                                            <p:strVal val="#ppt_x+#ppt_w*1.125000"/>
                                          </p:val>
                                        </p:tav>
                                        <p:tav tm="100000">
                                          <p:val>
                                            <p:strVal val="#ppt_x"/>
                                          </p:val>
                                        </p:tav>
                                      </p:tavLst>
                                    </p:anim>
                                    <p:animEffect transition="in" filter="wipe(left)">
                                      <p:cBhvr>
                                        <p:cTn id="49" dur="500"/>
                                        <p:tgtEl>
                                          <p:spTgt spid="93"/>
                                        </p:tgtEl>
                                      </p:cBhvr>
                                    </p:animEffect>
                                  </p:childTnLst>
                                </p:cTn>
                              </p:par>
                            </p:childTnLst>
                          </p:cTn>
                        </p:par>
                        <p:par>
                          <p:cTn id="50" fill="hold">
                            <p:stCondLst>
                              <p:cond delay="393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76"/>
                                        </p:tgtEl>
                                        <p:attrNameLst>
                                          <p:attrName>style.visibility</p:attrName>
                                        </p:attrNameLst>
                                      </p:cBhvr>
                                      <p:to>
                                        <p:strVal val="visible"/>
                                      </p:to>
                                    </p:set>
                                    <p:anim calcmode="lin" valueType="num">
                                      <p:cBhvr>
                                        <p:cTn id="53" dur="300" fill="hold"/>
                                        <p:tgtEl>
                                          <p:spTgt spid="76"/>
                                        </p:tgtEl>
                                        <p:attrNameLst>
                                          <p:attrName>ppt_w</p:attrName>
                                        </p:attrNameLst>
                                      </p:cBhvr>
                                      <p:tavLst>
                                        <p:tav tm="0">
                                          <p:val>
                                            <p:fltVal val="0"/>
                                          </p:val>
                                        </p:tav>
                                        <p:tav tm="100000">
                                          <p:val>
                                            <p:strVal val="#ppt_w"/>
                                          </p:val>
                                        </p:tav>
                                      </p:tavLst>
                                    </p:anim>
                                    <p:anim calcmode="lin" valueType="num">
                                      <p:cBhvr>
                                        <p:cTn id="54" dur="300" fill="hold"/>
                                        <p:tgtEl>
                                          <p:spTgt spid="76"/>
                                        </p:tgtEl>
                                        <p:attrNameLst>
                                          <p:attrName>ppt_h</p:attrName>
                                        </p:attrNameLst>
                                      </p:cBhvr>
                                      <p:tavLst>
                                        <p:tav tm="0">
                                          <p:val>
                                            <p:fltVal val="0"/>
                                          </p:val>
                                        </p:tav>
                                        <p:tav tm="100000">
                                          <p:val>
                                            <p:strVal val="#ppt_h"/>
                                          </p:val>
                                        </p:tav>
                                      </p:tavLst>
                                    </p:anim>
                                    <p:animEffect transition="in" filter="fade">
                                      <p:cBhvr>
                                        <p:cTn id="55" dur="300"/>
                                        <p:tgtEl>
                                          <p:spTgt spid="76"/>
                                        </p:tgtEl>
                                      </p:cBhvr>
                                    </p:animEffect>
                                  </p:childTnLst>
                                </p:cTn>
                              </p:par>
                              <p:par>
                                <p:cTn id="56" presetID="10" presetClass="entr" presetSubtype="0" fill="hold" nodeType="withEffect">
                                  <p:stCondLst>
                                    <p:cond delay="0"/>
                                  </p:stCondLst>
                                  <p:childTnLst>
                                    <p:set>
                                      <p:cBhvr>
                                        <p:cTn id="57" dur="1" fill="hold">
                                          <p:stCondLst>
                                            <p:cond delay="0"/>
                                          </p:stCondLst>
                                        </p:cTn>
                                        <p:tgtEl>
                                          <p:spTgt spid="98"/>
                                        </p:tgtEl>
                                        <p:attrNameLst>
                                          <p:attrName>style.visibility</p:attrName>
                                        </p:attrNameLst>
                                      </p:cBhvr>
                                      <p:to>
                                        <p:strVal val="visible"/>
                                      </p:to>
                                    </p:set>
                                    <p:animEffect transition="in" filter="fade">
                                      <p:cBhvr>
                                        <p:cTn id="58" dur="500"/>
                                        <p:tgtEl>
                                          <p:spTgt spid="98"/>
                                        </p:tgtEl>
                                      </p:cBhvr>
                                    </p:animEffect>
                                  </p:childTnLst>
                                </p:cTn>
                              </p:par>
                            </p:childTnLst>
                          </p:cTn>
                        </p:par>
                        <p:par>
                          <p:cTn id="59" fill="hold">
                            <p:stCondLst>
                              <p:cond delay="4860"/>
                            </p:stCondLst>
                            <p:childTnLst>
                              <p:par>
                                <p:cTn id="60" presetID="2" presetClass="entr" presetSubtype="8" decel="100000" fill="hold" nodeType="afterEffect">
                                  <p:stCondLst>
                                    <p:cond delay="0"/>
                                  </p:stCondLst>
                                  <p:childTnLst>
                                    <p:set>
                                      <p:cBhvr>
                                        <p:cTn id="61" dur="1" fill="hold">
                                          <p:stCondLst>
                                            <p:cond delay="0"/>
                                          </p:stCondLst>
                                        </p:cTn>
                                        <p:tgtEl>
                                          <p:spTgt spid="78"/>
                                        </p:tgtEl>
                                        <p:attrNameLst>
                                          <p:attrName>style.visibility</p:attrName>
                                        </p:attrNameLst>
                                      </p:cBhvr>
                                      <p:to>
                                        <p:strVal val="visible"/>
                                      </p:to>
                                    </p:set>
                                    <p:anim calcmode="lin" valueType="num">
                                      <p:cBhvr additive="base">
                                        <p:cTn id="62" dur="1000" fill="hold"/>
                                        <p:tgtEl>
                                          <p:spTgt spid="78"/>
                                        </p:tgtEl>
                                        <p:attrNameLst>
                                          <p:attrName>ppt_x</p:attrName>
                                        </p:attrNameLst>
                                      </p:cBhvr>
                                      <p:tavLst>
                                        <p:tav tm="0">
                                          <p:val>
                                            <p:strVal val="0-#ppt_w/2"/>
                                          </p:val>
                                        </p:tav>
                                        <p:tav tm="100000">
                                          <p:val>
                                            <p:strVal val="#ppt_x"/>
                                          </p:val>
                                        </p:tav>
                                      </p:tavLst>
                                    </p:anim>
                                    <p:anim calcmode="lin" valueType="num">
                                      <p:cBhvr additive="base">
                                        <p:cTn id="63" dur="1000" fill="hold"/>
                                        <p:tgtEl>
                                          <p:spTgt spid="78"/>
                                        </p:tgtEl>
                                        <p:attrNameLst>
                                          <p:attrName>ppt_y</p:attrName>
                                        </p:attrNameLst>
                                      </p:cBhvr>
                                      <p:tavLst>
                                        <p:tav tm="0">
                                          <p:val>
                                            <p:strVal val="#ppt_y"/>
                                          </p:val>
                                        </p:tav>
                                        <p:tav tm="100000">
                                          <p:val>
                                            <p:strVal val="#ppt_y"/>
                                          </p:val>
                                        </p:tav>
                                      </p:tavLst>
                                    </p:anim>
                                  </p:childTnLst>
                                </p:cTn>
                              </p:par>
                              <p:par>
                                <p:cTn id="64" presetID="10" presetClass="entr" presetSubtype="0" fill="hold" nodeType="with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1000"/>
                                        <p:tgtEl>
                                          <p:spTgt spid="78"/>
                                        </p:tgtEl>
                                      </p:cBhvr>
                                    </p:animEffect>
                                  </p:childTnLst>
                                </p:cTn>
                              </p:par>
                              <p:par>
                                <p:cTn id="67" presetID="2" presetClass="entr" presetSubtype="2" decel="100000" fill="hold" grpId="0"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1000" fill="hold"/>
                                        <p:tgtEl>
                                          <p:spTgt spid="77"/>
                                        </p:tgtEl>
                                        <p:attrNameLst>
                                          <p:attrName>ppt_x</p:attrName>
                                        </p:attrNameLst>
                                      </p:cBhvr>
                                      <p:tavLst>
                                        <p:tav tm="0">
                                          <p:val>
                                            <p:strVal val="1+#ppt_w/2"/>
                                          </p:val>
                                        </p:tav>
                                        <p:tav tm="100000">
                                          <p:val>
                                            <p:strVal val="#ppt_x"/>
                                          </p:val>
                                        </p:tav>
                                      </p:tavLst>
                                    </p:anim>
                                    <p:anim calcmode="lin" valueType="num">
                                      <p:cBhvr additive="base">
                                        <p:cTn id="70" dur="1000" fill="hold"/>
                                        <p:tgtEl>
                                          <p:spTgt spid="77"/>
                                        </p:tgtEl>
                                        <p:attrNameLst>
                                          <p:attrName>ppt_y</p:attrName>
                                        </p:attrNameLst>
                                      </p:cBhvr>
                                      <p:tavLst>
                                        <p:tav tm="0">
                                          <p:val>
                                            <p:strVal val="#ppt_y"/>
                                          </p:val>
                                        </p:tav>
                                        <p:tav tm="100000">
                                          <p:val>
                                            <p:strVal val="#ppt_y"/>
                                          </p:val>
                                        </p:tav>
                                      </p:tavLst>
                                    </p:anim>
                                  </p:childTnLst>
                                </p:cTn>
                              </p:par>
                              <p:par>
                                <p:cTn id="71" presetID="10" presetClass="entr" presetSubtype="0" fill="hold" grpId="1" nodeType="with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1000"/>
                                        <p:tgtEl>
                                          <p:spTgt spid="77"/>
                                        </p:tgtEl>
                                      </p:cBhvr>
                                    </p:animEffect>
                                  </p:childTnLst>
                                </p:cTn>
                              </p:par>
                            </p:childTnLst>
                          </p:cTn>
                        </p:par>
                        <p:par>
                          <p:cTn id="74" fill="hold">
                            <p:stCondLst>
                              <p:cond delay="5860"/>
                            </p:stCondLst>
                            <p:childTnLst>
                              <p:par>
                                <p:cTn id="75" presetID="12" presetClass="entr" presetSubtype="8" fill="hold" grpId="0" nodeType="after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additive="base">
                                        <p:cTn id="77" dur="500"/>
                                        <p:tgtEl>
                                          <p:spTgt spid="84"/>
                                        </p:tgtEl>
                                        <p:attrNameLst>
                                          <p:attrName>ppt_x</p:attrName>
                                        </p:attrNameLst>
                                      </p:cBhvr>
                                      <p:tavLst>
                                        <p:tav tm="0">
                                          <p:val>
                                            <p:strVal val="#ppt_x-#ppt_w*1.125000"/>
                                          </p:val>
                                        </p:tav>
                                        <p:tav tm="100000">
                                          <p:val>
                                            <p:strVal val="#ppt_x"/>
                                          </p:val>
                                        </p:tav>
                                      </p:tavLst>
                                    </p:anim>
                                    <p:animEffect transition="in" filter="wipe(right)">
                                      <p:cBhvr>
                                        <p:cTn id="78" dur="500"/>
                                        <p:tgtEl>
                                          <p:spTgt spid="84"/>
                                        </p:tgtEl>
                                      </p:cBhvr>
                                    </p:animEffect>
                                  </p:childTnLst>
                                </p:cTn>
                              </p:par>
                            </p:childTnLst>
                          </p:cTn>
                        </p:par>
                        <p:par>
                          <p:cTn id="79" fill="hold">
                            <p:stCondLst>
                              <p:cond delay="6360"/>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83"/>
                                        </p:tgtEl>
                                        <p:attrNameLst>
                                          <p:attrName>style.visibility</p:attrName>
                                        </p:attrNameLst>
                                      </p:cBhvr>
                                      <p:to>
                                        <p:strVal val="visible"/>
                                      </p:to>
                                    </p:set>
                                    <p:anim calcmode="lin" valueType="num">
                                      <p:cBhvr>
                                        <p:cTn id="82" dur="300" fill="hold"/>
                                        <p:tgtEl>
                                          <p:spTgt spid="83"/>
                                        </p:tgtEl>
                                        <p:attrNameLst>
                                          <p:attrName>ppt_w</p:attrName>
                                        </p:attrNameLst>
                                      </p:cBhvr>
                                      <p:tavLst>
                                        <p:tav tm="0">
                                          <p:val>
                                            <p:fltVal val="0"/>
                                          </p:val>
                                        </p:tav>
                                        <p:tav tm="100000">
                                          <p:val>
                                            <p:strVal val="#ppt_w"/>
                                          </p:val>
                                        </p:tav>
                                      </p:tavLst>
                                    </p:anim>
                                    <p:anim calcmode="lin" valueType="num">
                                      <p:cBhvr>
                                        <p:cTn id="83" dur="300" fill="hold"/>
                                        <p:tgtEl>
                                          <p:spTgt spid="83"/>
                                        </p:tgtEl>
                                        <p:attrNameLst>
                                          <p:attrName>ppt_h</p:attrName>
                                        </p:attrNameLst>
                                      </p:cBhvr>
                                      <p:tavLst>
                                        <p:tav tm="0">
                                          <p:val>
                                            <p:fltVal val="0"/>
                                          </p:val>
                                        </p:tav>
                                        <p:tav tm="100000">
                                          <p:val>
                                            <p:strVal val="#ppt_h"/>
                                          </p:val>
                                        </p:tav>
                                      </p:tavLst>
                                    </p:anim>
                                    <p:animEffect transition="in" filter="fade">
                                      <p:cBhvr>
                                        <p:cTn id="84" dur="300"/>
                                        <p:tgtEl>
                                          <p:spTgt spid="8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fade">
                                      <p:cBhvr>
                                        <p:cTn id="87" dur="500"/>
                                        <p:tgtEl>
                                          <p:spTgt spid="102"/>
                                        </p:tgtEl>
                                      </p:cBhvr>
                                    </p:animEffect>
                                  </p:childTnLst>
                                </p:cTn>
                              </p:par>
                            </p:childTnLst>
                          </p:cTn>
                        </p:par>
                        <p:par>
                          <p:cTn id="88" fill="hold">
                            <p:stCondLst>
                              <p:cond delay="7289"/>
                            </p:stCondLst>
                            <p:childTnLst>
                              <p:par>
                                <p:cTn id="89" presetID="2" presetClass="entr" presetSubtype="2" decel="100000" fill="hold" nodeType="afterEffect">
                                  <p:stCondLst>
                                    <p:cond delay="0"/>
                                  </p:stCondLst>
                                  <p:childTnLst>
                                    <p:set>
                                      <p:cBhvr>
                                        <p:cTn id="90" dur="1" fill="hold">
                                          <p:stCondLst>
                                            <p:cond delay="0"/>
                                          </p:stCondLst>
                                        </p:cTn>
                                        <p:tgtEl>
                                          <p:spTgt spid="86"/>
                                        </p:tgtEl>
                                        <p:attrNameLst>
                                          <p:attrName>style.visibility</p:attrName>
                                        </p:attrNameLst>
                                      </p:cBhvr>
                                      <p:to>
                                        <p:strVal val="visible"/>
                                      </p:to>
                                    </p:set>
                                    <p:anim calcmode="lin" valueType="num">
                                      <p:cBhvr additive="base">
                                        <p:cTn id="91" dur="1000" fill="hold"/>
                                        <p:tgtEl>
                                          <p:spTgt spid="86"/>
                                        </p:tgtEl>
                                        <p:attrNameLst>
                                          <p:attrName>ppt_x</p:attrName>
                                        </p:attrNameLst>
                                      </p:cBhvr>
                                      <p:tavLst>
                                        <p:tav tm="0">
                                          <p:val>
                                            <p:strVal val="1+#ppt_w/2"/>
                                          </p:val>
                                        </p:tav>
                                        <p:tav tm="100000">
                                          <p:val>
                                            <p:strVal val="#ppt_x"/>
                                          </p:val>
                                        </p:tav>
                                      </p:tavLst>
                                    </p:anim>
                                    <p:anim calcmode="lin" valueType="num">
                                      <p:cBhvr additive="base">
                                        <p:cTn id="92" dur="1000" fill="hold"/>
                                        <p:tgtEl>
                                          <p:spTgt spid="86"/>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86"/>
                                        </p:tgtEl>
                                        <p:attrNameLst>
                                          <p:attrName>style.visibility</p:attrName>
                                        </p:attrNameLst>
                                      </p:cBhvr>
                                      <p:to>
                                        <p:strVal val="visible"/>
                                      </p:to>
                                    </p:set>
                                    <p:animEffect transition="in" filter="fade">
                                      <p:cBhvr>
                                        <p:cTn id="95" dur="1000"/>
                                        <p:tgtEl>
                                          <p:spTgt spid="86"/>
                                        </p:tgtEl>
                                      </p:cBhvr>
                                    </p:animEffect>
                                  </p:childTnLst>
                                </p:cTn>
                              </p:par>
                              <p:par>
                                <p:cTn id="96" presetID="2" presetClass="entr" presetSubtype="8" decel="100000" fill="hold" grpId="0" nodeType="withEffect">
                                  <p:stCondLst>
                                    <p:cond delay="0"/>
                                  </p:stCondLst>
                                  <p:childTnLst>
                                    <p:set>
                                      <p:cBhvr>
                                        <p:cTn id="97" dur="1" fill="hold">
                                          <p:stCondLst>
                                            <p:cond delay="0"/>
                                          </p:stCondLst>
                                        </p:cTn>
                                        <p:tgtEl>
                                          <p:spTgt spid="85"/>
                                        </p:tgtEl>
                                        <p:attrNameLst>
                                          <p:attrName>style.visibility</p:attrName>
                                        </p:attrNameLst>
                                      </p:cBhvr>
                                      <p:to>
                                        <p:strVal val="visible"/>
                                      </p:to>
                                    </p:set>
                                    <p:anim calcmode="lin" valueType="num">
                                      <p:cBhvr additive="base">
                                        <p:cTn id="98" dur="1000" fill="hold"/>
                                        <p:tgtEl>
                                          <p:spTgt spid="85"/>
                                        </p:tgtEl>
                                        <p:attrNameLst>
                                          <p:attrName>ppt_x</p:attrName>
                                        </p:attrNameLst>
                                      </p:cBhvr>
                                      <p:tavLst>
                                        <p:tav tm="0">
                                          <p:val>
                                            <p:strVal val="0-#ppt_w/2"/>
                                          </p:val>
                                        </p:tav>
                                        <p:tav tm="100000">
                                          <p:val>
                                            <p:strVal val="#ppt_x"/>
                                          </p:val>
                                        </p:tav>
                                      </p:tavLst>
                                    </p:anim>
                                    <p:anim calcmode="lin" valueType="num">
                                      <p:cBhvr additive="base">
                                        <p:cTn id="99" dur="1000" fill="hold"/>
                                        <p:tgtEl>
                                          <p:spTgt spid="85"/>
                                        </p:tgtEl>
                                        <p:attrNameLst>
                                          <p:attrName>ppt_y</p:attrName>
                                        </p:attrNameLst>
                                      </p:cBhvr>
                                      <p:tavLst>
                                        <p:tav tm="0">
                                          <p:val>
                                            <p:strVal val="#ppt_y"/>
                                          </p:val>
                                        </p:tav>
                                        <p:tav tm="100000">
                                          <p:val>
                                            <p:strVal val="#ppt_y"/>
                                          </p:val>
                                        </p:tav>
                                      </p:tavLst>
                                    </p:anim>
                                  </p:childTnLst>
                                </p:cTn>
                              </p:par>
                              <p:par>
                                <p:cTn id="100" presetID="10" presetClass="entr" presetSubtype="0" fill="hold" grpId="1" nodeType="withEffect">
                                  <p:stCondLst>
                                    <p:cond delay="0"/>
                                  </p:stCondLst>
                                  <p:childTnLst>
                                    <p:set>
                                      <p:cBhvr>
                                        <p:cTn id="101" dur="1" fill="hold">
                                          <p:stCondLst>
                                            <p:cond delay="0"/>
                                          </p:stCondLst>
                                        </p:cTn>
                                        <p:tgtEl>
                                          <p:spTgt spid="85"/>
                                        </p:tgtEl>
                                        <p:attrNameLst>
                                          <p:attrName>style.visibility</p:attrName>
                                        </p:attrNameLst>
                                      </p:cBhvr>
                                      <p:to>
                                        <p:strVal val="visible"/>
                                      </p:to>
                                    </p:set>
                                    <p:animEffect transition="in" filter="fade">
                                      <p:cBhvr>
                                        <p:cTn id="102" dur="1000"/>
                                        <p:tgtEl>
                                          <p:spTgt spid="85"/>
                                        </p:tgtEl>
                                      </p:cBhvr>
                                    </p:animEffect>
                                  </p:childTnLst>
                                </p:cTn>
                              </p:par>
                            </p:childTnLst>
                          </p:cTn>
                        </p:par>
                        <p:par>
                          <p:cTn id="103" fill="hold">
                            <p:stCondLst>
                              <p:cond delay="8289"/>
                            </p:stCondLst>
                            <p:childTnLst>
                              <p:par>
                                <p:cTn id="104" presetID="12" presetClass="entr" presetSubtype="2"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500"/>
                                        <p:tgtEl>
                                          <p:spTgt spid="92"/>
                                        </p:tgtEl>
                                        <p:attrNameLst>
                                          <p:attrName>ppt_x</p:attrName>
                                        </p:attrNameLst>
                                      </p:cBhvr>
                                      <p:tavLst>
                                        <p:tav tm="0">
                                          <p:val>
                                            <p:strVal val="#ppt_x+#ppt_w*1.125000"/>
                                          </p:val>
                                        </p:tav>
                                        <p:tav tm="100000">
                                          <p:val>
                                            <p:strVal val="#ppt_x"/>
                                          </p:val>
                                        </p:tav>
                                      </p:tavLst>
                                    </p:anim>
                                    <p:animEffect transition="in" filter="wipe(left)">
                                      <p:cBhvr>
                                        <p:cTn id="107" dur="500"/>
                                        <p:tgtEl>
                                          <p:spTgt spid="92"/>
                                        </p:tgtEl>
                                      </p:cBhvr>
                                    </p:animEffect>
                                  </p:childTnLst>
                                </p:cTn>
                              </p:par>
                            </p:childTnLst>
                          </p:cTn>
                        </p:par>
                        <p:par>
                          <p:cTn id="108" fill="hold">
                            <p:stCondLst>
                              <p:cond delay="8789"/>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91"/>
                                        </p:tgtEl>
                                        <p:attrNameLst>
                                          <p:attrName>style.visibility</p:attrName>
                                        </p:attrNameLst>
                                      </p:cBhvr>
                                      <p:to>
                                        <p:strVal val="visible"/>
                                      </p:to>
                                    </p:set>
                                    <p:anim calcmode="lin" valueType="num">
                                      <p:cBhvr>
                                        <p:cTn id="111" dur="300" fill="hold"/>
                                        <p:tgtEl>
                                          <p:spTgt spid="91"/>
                                        </p:tgtEl>
                                        <p:attrNameLst>
                                          <p:attrName>ppt_w</p:attrName>
                                        </p:attrNameLst>
                                      </p:cBhvr>
                                      <p:tavLst>
                                        <p:tav tm="0">
                                          <p:val>
                                            <p:fltVal val="0"/>
                                          </p:val>
                                        </p:tav>
                                        <p:tav tm="100000">
                                          <p:val>
                                            <p:strVal val="#ppt_w"/>
                                          </p:val>
                                        </p:tav>
                                      </p:tavLst>
                                    </p:anim>
                                    <p:anim calcmode="lin" valueType="num">
                                      <p:cBhvr>
                                        <p:cTn id="112" dur="300" fill="hold"/>
                                        <p:tgtEl>
                                          <p:spTgt spid="91"/>
                                        </p:tgtEl>
                                        <p:attrNameLst>
                                          <p:attrName>ppt_h</p:attrName>
                                        </p:attrNameLst>
                                      </p:cBhvr>
                                      <p:tavLst>
                                        <p:tav tm="0">
                                          <p:val>
                                            <p:fltVal val="0"/>
                                          </p:val>
                                        </p:tav>
                                        <p:tav tm="100000">
                                          <p:val>
                                            <p:strVal val="#ppt_h"/>
                                          </p:val>
                                        </p:tav>
                                      </p:tavLst>
                                    </p:anim>
                                    <p:animEffect transition="in" filter="fade">
                                      <p:cBhvr>
                                        <p:cTn id="113" dur="300"/>
                                        <p:tgtEl>
                                          <p:spTgt spid="91"/>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01"/>
                                        </p:tgtEl>
                                        <p:attrNameLst>
                                          <p:attrName>style.visibility</p:attrName>
                                        </p:attrNameLst>
                                      </p:cBhvr>
                                      <p:to>
                                        <p:strVal val="visible"/>
                                      </p:to>
                                    </p:set>
                                    <p:animEffect transition="in" filter="fade">
                                      <p:cBhvr>
                                        <p:cTn id="11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7" grpId="0"/>
      <p:bldP spid="70" grpId="0" animBg="1"/>
      <p:bldP spid="70" grpId="1" animBg="1"/>
      <p:bldP spid="76" grpId="0"/>
      <p:bldP spid="77" grpId="0" animBg="1"/>
      <p:bldP spid="77" grpId="1" animBg="1"/>
      <p:bldP spid="83" grpId="0"/>
      <p:bldP spid="84" grpId="0" animBg="1"/>
      <p:bldP spid="85" grpId="0" animBg="1"/>
      <p:bldP spid="85" grpId="1" animBg="1"/>
      <p:bldP spid="91" grpId="0"/>
      <p:bldP spid="92" grpId="0" animBg="1"/>
      <p:bldP spid="101" grpId="0" animBg="1"/>
      <p:bldP spid="10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506343" y="1508787"/>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4" name="文本框 14"/>
          <p:cNvSpPr txBox="1"/>
          <p:nvPr/>
        </p:nvSpPr>
        <p:spPr>
          <a:xfrm>
            <a:off x="3628565" y="2216129"/>
            <a:ext cx="2045231" cy="800207"/>
          </a:xfrm>
          <a:prstGeom prst="rect">
            <a:avLst/>
          </a:prstGeom>
          <a:noFill/>
        </p:spPr>
        <p:txBody>
          <a:bodyPr wrap="square" lIns="121908" tIns="60954" rIns="121908" bIns="60954"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sp>
        <p:nvSpPr>
          <p:cNvPr id="5" name="椭圆 4"/>
          <p:cNvSpPr/>
          <p:nvPr/>
        </p:nvSpPr>
        <p:spPr>
          <a:xfrm>
            <a:off x="5257544" y="2563513"/>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6" name="文本框 46"/>
          <p:cNvSpPr txBox="1"/>
          <p:nvPr/>
        </p:nvSpPr>
        <p:spPr>
          <a:xfrm>
            <a:off x="5336889" y="3322151"/>
            <a:ext cx="2253563" cy="677108"/>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sp>
        <p:nvSpPr>
          <p:cNvPr id="7" name="椭圆 6"/>
          <p:cNvSpPr/>
          <p:nvPr/>
        </p:nvSpPr>
        <p:spPr>
          <a:xfrm>
            <a:off x="6841456" y="3753491"/>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8" name="文本框 60"/>
          <p:cNvSpPr txBox="1"/>
          <p:nvPr/>
        </p:nvSpPr>
        <p:spPr>
          <a:xfrm>
            <a:off x="7055983" y="4590807"/>
            <a:ext cx="1919962" cy="861775"/>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grpSp>
        <p:nvGrpSpPr>
          <p:cNvPr id="9" name="组合 8"/>
          <p:cNvGrpSpPr/>
          <p:nvPr/>
        </p:nvGrpSpPr>
        <p:grpSpPr>
          <a:xfrm>
            <a:off x="5173153" y="4715886"/>
            <a:ext cx="1950249" cy="1210403"/>
            <a:chOff x="3879773" y="3536914"/>
            <a:chExt cx="1462877" cy="907802"/>
          </a:xfrm>
        </p:grpSpPr>
        <p:grpSp>
          <p:nvGrpSpPr>
            <p:cNvPr id="10" name="组合 9"/>
            <p:cNvGrpSpPr/>
            <p:nvPr/>
          </p:nvGrpSpPr>
          <p:grpSpPr>
            <a:xfrm>
              <a:off x="3879773" y="3679683"/>
              <a:ext cx="533398" cy="533398"/>
              <a:chOff x="5333290" y="4577179"/>
              <a:chExt cx="849086" cy="849086"/>
            </a:xfrm>
            <a:effectLst>
              <a:outerShdw blurRad="215900" dist="152400" dir="2400000" algn="tl" rotWithShape="0">
                <a:prstClr val="black">
                  <a:alpha val="13000"/>
                </a:prstClr>
              </a:outerShdw>
            </a:effectLst>
          </p:grpSpPr>
          <p:sp>
            <p:nvSpPr>
              <p:cNvPr id="18" name="椭圆 17"/>
              <p:cNvSpPr/>
              <p:nvPr/>
            </p:nvSpPr>
            <p:spPr>
              <a:xfrm>
                <a:off x="5333290" y="457717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9" name="文本框 58"/>
              <p:cNvSpPr txBox="1"/>
              <p:nvPr/>
            </p:nvSpPr>
            <p:spPr>
              <a:xfrm>
                <a:off x="5480835" y="4593382"/>
                <a:ext cx="521004" cy="790015"/>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3</a:t>
                </a:r>
                <a:endParaRPr lang="zh-CN" altLang="en-US" sz="3700" dirty="0">
                  <a:solidFill>
                    <a:schemeClr val="bg1"/>
                  </a:solidFill>
                  <a:latin typeface="Impact" panose="020B0806030902050204" pitchFamily="34" charset="0"/>
                  <a:ea typeface="+mj-ea"/>
                </a:endParaRPr>
              </a:p>
            </p:txBody>
          </p:sp>
        </p:grpSp>
        <p:sp>
          <p:nvSpPr>
            <p:cNvPr id="12" name="椭圆 11"/>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3" name="椭圆 12"/>
            <p:cNvSpPr/>
            <p:nvPr/>
          </p:nvSpPr>
          <p:spPr>
            <a:xfrm>
              <a:off x="4539988" y="3642054"/>
              <a:ext cx="697521" cy="697521"/>
            </a:xfrm>
            <a:prstGeom prst="ellipse">
              <a:avLst/>
            </a:prstGeom>
            <a:solidFill>
              <a:schemeClr val="accent2"/>
            </a:solid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14" name="椭圆 13"/>
            <p:cNvSpPr/>
            <p:nvPr/>
          </p:nvSpPr>
          <p:spPr>
            <a:xfrm>
              <a:off x="4566987" y="3656051"/>
              <a:ext cx="650471" cy="650471"/>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nvGrpSpPr>
          <p:cNvPr id="21" name="组合 20"/>
          <p:cNvGrpSpPr/>
          <p:nvPr/>
        </p:nvGrpSpPr>
        <p:grpSpPr>
          <a:xfrm>
            <a:off x="1669563" y="1958142"/>
            <a:ext cx="1972062" cy="1210403"/>
            <a:chOff x="1375292" y="1014028"/>
            <a:chExt cx="1766038" cy="1083809"/>
          </a:xfrm>
        </p:grpSpPr>
        <p:grpSp>
          <p:nvGrpSpPr>
            <p:cNvPr id="23" name="组合 22"/>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8" name="椭圆 27"/>
              <p:cNvSpPr/>
              <p:nvPr/>
            </p:nvSpPr>
            <p:spPr>
              <a:xfrm>
                <a:off x="1833725" y="163415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9" name="文本框 12"/>
              <p:cNvSpPr txBox="1"/>
              <p:nvPr/>
            </p:nvSpPr>
            <p:spPr>
              <a:xfrm>
                <a:off x="1992983" y="1586404"/>
                <a:ext cx="436786" cy="790016"/>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1</a:t>
                </a:r>
                <a:endParaRPr lang="zh-CN" altLang="en-US" sz="3700" dirty="0">
                  <a:solidFill>
                    <a:schemeClr val="bg1"/>
                  </a:solidFill>
                  <a:latin typeface="Impact" panose="020B0806030902050204" pitchFamily="34" charset="0"/>
                  <a:ea typeface="+mj-ea"/>
                </a:endParaRPr>
              </a:p>
            </p:txBody>
          </p:sp>
        </p:grpSp>
        <p:grpSp>
          <p:nvGrpSpPr>
            <p:cNvPr id="24" name="组合 23"/>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5" name="椭圆 24"/>
              <p:cNvSpPr/>
              <p:nvPr/>
            </p:nvSpPr>
            <p:spPr>
              <a:xfrm>
                <a:off x="2743364" y="1336163"/>
                <a:ext cx="1445078" cy="1445078"/>
              </a:xfrm>
              <a:prstGeom prst="ellipse">
                <a:avLst/>
              </a:prstGeom>
              <a:gradFill>
                <a:gsLst>
                  <a:gs pos="10000">
                    <a:srgbClr val="D0D0CD"/>
                  </a:gs>
                  <a:gs pos="86000">
                    <a:srgbClr val="FCFCFC"/>
                  </a:gs>
                </a:gsLst>
                <a:lin ang="13500000" scaled="1"/>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6" name="椭圆 25"/>
              <p:cNvSpPr/>
              <p:nvPr/>
            </p:nvSpPr>
            <p:spPr>
              <a:xfrm>
                <a:off x="2910731" y="1503530"/>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27" name="椭圆 26"/>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grpSp>
        <p:nvGrpSpPr>
          <p:cNvPr id="31" name="组合 30"/>
          <p:cNvGrpSpPr/>
          <p:nvPr/>
        </p:nvGrpSpPr>
        <p:grpSpPr>
          <a:xfrm>
            <a:off x="3504996" y="3557025"/>
            <a:ext cx="1972063" cy="1210403"/>
            <a:chOff x="2677861" y="2144185"/>
            <a:chExt cx="1766039" cy="1083809"/>
          </a:xfrm>
        </p:grpSpPr>
        <p:grpSp>
          <p:nvGrpSpPr>
            <p:cNvPr id="33" name="组合 32"/>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8" name="椭圆 37"/>
              <p:cNvSpPr/>
              <p:nvPr/>
            </p:nvSpPr>
            <p:spPr>
              <a:xfrm>
                <a:off x="3570484" y="3141035"/>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9" name="文本框 44"/>
              <p:cNvSpPr txBox="1"/>
              <p:nvPr/>
            </p:nvSpPr>
            <p:spPr>
              <a:xfrm>
                <a:off x="3718029" y="3134690"/>
                <a:ext cx="505692" cy="790015"/>
              </a:xfrm>
              <a:prstGeom prst="rect">
                <a:avLst/>
              </a:prstGeom>
              <a:noFill/>
            </p:spPr>
            <p:txBody>
              <a:bodyPr wrap="none" rtlCol="0">
                <a:spAutoFit/>
              </a:bodyPr>
              <a:lstStyle/>
              <a:p>
                <a:r>
                  <a:rPr lang="en-US" altLang="zh-CN" sz="3700" dirty="0">
                    <a:solidFill>
                      <a:schemeClr val="bg1"/>
                    </a:solidFill>
                    <a:latin typeface="Impact" panose="020B0806030902050204" pitchFamily="34" charset="0"/>
                    <a:ea typeface="+mj-ea"/>
                  </a:rPr>
                  <a:t>2</a:t>
                </a:r>
                <a:endParaRPr lang="zh-CN" altLang="en-US" sz="3700" dirty="0">
                  <a:solidFill>
                    <a:schemeClr val="bg1"/>
                  </a:solidFill>
                  <a:latin typeface="Impact" panose="020B0806030902050204" pitchFamily="34" charset="0"/>
                  <a:ea typeface="+mj-ea"/>
                </a:endParaRPr>
              </a:p>
            </p:txBody>
          </p:sp>
        </p:grpSp>
        <p:grpSp>
          <p:nvGrpSpPr>
            <p:cNvPr id="34" name="组合 33"/>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5" name="椭圆 34"/>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6" name="椭圆 35"/>
              <p:cNvSpPr/>
              <p:nvPr/>
            </p:nvSpPr>
            <p:spPr>
              <a:xfrm>
                <a:off x="4647490" y="3010406"/>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sp>
            <p:nvSpPr>
              <p:cNvPr id="37" name="椭圆 36"/>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anose="020B0806030902050204" pitchFamily="34" charset="0"/>
                </a:endParaRPr>
              </a:p>
            </p:txBody>
          </p:sp>
        </p:grpSp>
      </p:grpSp>
      <p:sp>
        <p:nvSpPr>
          <p:cNvPr id="32" name="KSO_Shape"/>
          <p:cNvSpPr/>
          <p:nvPr/>
        </p:nvSpPr>
        <p:spPr bwMode="auto">
          <a:xfrm>
            <a:off x="2780688" y="2357559"/>
            <a:ext cx="511624" cy="41191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solidFill>
          <a:ln>
            <a:noFill/>
          </a:ln>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sz="1900">
              <a:solidFill>
                <a:srgbClr val="FFFFFF"/>
              </a:solidFill>
              <a:ea typeface="宋体" panose="02010600030101010101" pitchFamily="2" charset="-122"/>
            </a:endParaRPr>
          </a:p>
        </p:txBody>
      </p:sp>
      <p:sp>
        <p:nvSpPr>
          <p:cNvPr id="47" name="KSO_Shape"/>
          <p:cNvSpPr>
            <a:spLocks noChangeArrowheads="1"/>
          </p:cNvSpPr>
          <p:nvPr/>
        </p:nvSpPr>
        <p:spPr bwMode="auto">
          <a:xfrm>
            <a:off x="6256955" y="5083179"/>
            <a:ext cx="531907" cy="450407"/>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accent1"/>
          </a:solidFill>
          <a:ln>
            <a:noFill/>
          </a:ln>
        </p:spPr>
        <p:txBody>
          <a:bodyPr lIns="91431" tIns="45715" rIns="91431" bIns="45715"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8" name="Freeform 139"/>
          <p:cNvSpPr>
            <a:spLocks noChangeArrowheads="1"/>
          </p:cNvSpPr>
          <p:nvPr/>
        </p:nvSpPr>
        <p:spPr bwMode="auto">
          <a:xfrm>
            <a:off x="4594345" y="3926693"/>
            <a:ext cx="555182" cy="446873"/>
          </a:xfrm>
          <a:custGeom>
            <a:avLst/>
            <a:gdLst>
              <a:gd name="T0" fmla="*/ 477266 w 497"/>
              <a:gd name="T1" fmla="*/ 81505 h 400"/>
              <a:gd name="T2" fmla="*/ 477266 w 497"/>
              <a:gd name="T3" fmla="*/ 81505 h 400"/>
              <a:gd name="T4" fmla="*/ 456615 w 497"/>
              <a:gd name="T5" fmla="*/ 60842 h 400"/>
              <a:gd name="T6" fmla="*/ 111286 w 497"/>
              <a:gd name="T7" fmla="*/ 60842 h 400"/>
              <a:gd name="T8" fmla="*/ 81456 w 497"/>
              <a:gd name="T9" fmla="*/ 81505 h 400"/>
              <a:gd name="T10" fmla="*/ 81456 w 497"/>
              <a:gd name="T11" fmla="*/ 112500 h 400"/>
              <a:gd name="T12" fmla="*/ 477266 w 497"/>
              <a:gd name="T13" fmla="*/ 112500 h 400"/>
              <a:gd name="T14" fmla="*/ 477266 w 497"/>
              <a:gd name="T15" fmla="*/ 81505 h 400"/>
              <a:gd name="T16" fmla="*/ 395809 w 497"/>
              <a:gd name="T17" fmla="*/ 0 h 400"/>
              <a:gd name="T18" fmla="*/ 395809 w 497"/>
              <a:gd name="T19" fmla="*/ 0 h 400"/>
              <a:gd name="T20" fmla="*/ 172091 w 497"/>
              <a:gd name="T21" fmla="*/ 0 h 400"/>
              <a:gd name="T22" fmla="*/ 142262 w 497"/>
              <a:gd name="T23" fmla="*/ 30995 h 400"/>
              <a:gd name="T24" fmla="*/ 426786 w 497"/>
              <a:gd name="T25" fmla="*/ 30995 h 400"/>
              <a:gd name="T26" fmla="*/ 395809 w 497"/>
              <a:gd name="T27" fmla="*/ 0 h 400"/>
              <a:gd name="T28" fmla="*/ 538071 w 497"/>
              <a:gd name="T29" fmla="*/ 112500 h 400"/>
              <a:gd name="T30" fmla="*/ 538071 w 497"/>
              <a:gd name="T31" fmla="*/ 112500 h 400"/>
              <a:gd name="T32" fmla="*/ 517420 w 497"/>
              <a:gd name="T33" fmla="*/ 91836 h 400"/>
              <a:gd name="T34" fmla="*/ 517420 w 497"/>
              <a:gd name="T35" fmla="*/ 142346 h 400"/>
              <a:gd name="T36" fmla="*/ 50480 w 497"/>
              <a:gd name="T37" fmla="*/ 142346 h 400"/>
              <a:gd name="T38" fmla="*/ 50480 w 497"/>
              <a:gd name="T39" fmla="*/ 91836 h 400"/>
              <a:gd name="T40" fmla="*/ 29829 w 497"/>
              <a:gd name="T41" fmla="*/ 112500 h 400"/>
              <a:gd name="T42" fmla="*/ 9178 w 497"/>
              <a:gd name="T43" fmla="*/ 173341 h 400"/>
              <a:gd name="T44" fmla="*/ 50480 w 497"/>
              <a:gd name="T45" fmla="*/ 427039 h 400"/>
              <a:gd name="T46" fmla="*/ 81456 w 497"/>
              <a:gd name="T47" fmla="*/ 458034 h 400"/>
              <a:gd name="T48" fmla="*/ 477266 w 497"/>
              <a:gd name="T49" fmla="*/ 458034 h 400"/>
              <a:gd name="T50" fmla="*/ 517420 w 497"/>
              <a:gd name="T51" fmla="*/ 427039 h 400"/>
              <a:gd name="T52" fmla="*/ 558722 w 497"/>
              <a:gd name="T53" fmla="*/ 173341 h 400"/>
              <a:gd name="T54" fmla="*/ 538071 w 497"/>
              <a:gd name="T55" fmla="*/ 112500 h 400"/>
              <a:gd name="T56" fmla="*/ 395809 w 497"/>
              <a:gd name="T57" fmla="*/ 264030 h 400"/>
              <a:gd name="T58" fmla="*/ 395809 w 497"/>
              <a:gd name="T59" fmla="*/ 264030 h 400"/>
              <a:gd name="T60" fmla="*/ 365980 w 497"/>
              <a:gd name="T61" fmla="*/ 295024 h 400"/>
              <a:gd name="T62" fmla="*/ 203067 w 497"/>
              <a:gd name="T63" fmla="*/ 295024 h 400"/>
              <a:gd name="T64" fmla="*/ 172091 w 497"/>
              <a:gd name="T65" fmla="*/ 264030 h 400"/>
              <a:gd name="T66" fmla="*/ 172091 w 497"/>
              <a:gd name="T67" fmla="*/ 213520 h 400"/>
              <a:gd name="T68" fmla="*/ 213393 w 497"/>
              <a:gd name="T69" fmla="*/ 213520 h 400"/>
              <a:gd name="T70" fmla="*/ 213393 w 497"/>
              <a:gd name="T71" fmla="*/ 253698 h 400"/>
              <a:gd name="T72" fmla="*/ 354508 w 497"/>
              <a:gd name="T73" fmla="*/ 253698 h 400"/>
              <a:gd name="T74" fmla="*/ 354508 w 497"/>
              <a:gd name="T75" fmla="*/ 213520 h 400"/>
              <a:gd name="T76" fmla="*/ 395809 w 497"/>
              <a:gd name="T77" fmla="*/ 213520 h 400"/>
              <a:gd name="T78" fmla="*/ 395809 w 497"/>
              <a:gd name="T79" fmla="*/ 264030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solidFill>
            <a:schemeClr val="accent1"/>
          </a:solidFill>
          <a:ln>
            <a:noFill/>
          </a:ln>
          <a:effectLst/>
        </p:spPr>
        <p:txBody>
          <a:bodyPr wrap="none" lIns="45715" tIns="22858" rIns="45715" bIns="22858" anchor="ctr"/>
          <a:lstStyle/>
          <a:p>
            <a:pPr>
              <a:defRPr/>
            </a:pPr>
            <a:endParaRPr lang="zh-CN" altLang="en-US"/>
          </a:p>
        </p:txBody>
      </p:sp>
      <p:sp>
        <p:nvSpPr>
          <p:cNvPr id="40"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1" name="文本框 40"/>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16" presetClass="entr" presetSubtype="2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32" grpId="0" animBg="1"/>
      <p:bldP spid="47" grpId="0" animBg="1"/>
      <p:bldP spid="4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p:nvPr/>
        </p:nvSpPr>
        <p:spPr bwMode="auto">
          <a:xfrm>
            <a:off x="8870359" y="1616910"/>
            <a:ext cx="1737556"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4" name="AutoShape 2"/>
          <p:cNvSpPr/>
          <p:nvPr/>
        </p:nvSpPr>
        <p:spPr bwMode="auto">
          <a:xfrm>
            <a:off x="7115787"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3" name="AutoShape 2"/>
          <p:cNvSpPr/>
          <p:nvPr/>
        </p:nvSpPr>
        <p:spPr bwMode="auto">
          <a:xfrm>
            <a:off x="5351187" y="1596331"/>
            <a:ext cx="1737558"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6" name="AutoShape 2"/>
          <p:cNvSpPr/>
          <p:nvPr/>
        </p:nvSpPr>
        <p:spPr bwMode="auto">
          <a:xfrm>
            <a:off x="3584468"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7" name="AutoShape 2"/>
          <p:cNvSpPr/>
          <p:nvPr/>
        </p:nvSpPr>
        <p:spPr bwMode="auto">
          <a:xfrm>
            <a:off x="1849028" y="1604799"/>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defTabSz="950595">
              <a:defRPr/>
            </a:pPr>
            <a:endParaRPr lang="en-US" sz="1400" kern="0">
              <a:solidFill>
                <a:schemeClr val="tx1">
                  <a:lumMod val="50000"/>
                  <a:lumOff val="50000"/>
                </a:schemeClr>
              </a:solidFill>
              <a:latin typeface="Open Sans"/>
            </a:endParaRPr>
          </a:p>
        </p:txBody>
      </p:sp>
      <p:sp>
        <p:nvSpPr>
          <p:cNvPr id="32" name="Oval 1"/>
          <p:cNvSpPr/>
          <p:nvPr/>
        </p:nvSpPr>
        <p:spPr bwMode="auto">
          <a:xfrm>
            <a:off x="2339068" y="2272482"/>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3" name="Oval 1"/>
          <p:cNvSpPr/>
          <p:nvPr/>
        </p:nvSpPr>
        <p:spPr bwMode="auto">
          <a:xfrm>
            <a:off x="4080039"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4" name="Oval 1"/>
          <p:cNvSpPr/>
          <p:nvPr/>
        </p:nvSpPr>
        <p:spPr bwMode="auto">
          <a:xfrm>
            <a:off x="5839023"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5" name="Oval 1"/>
          <p:cNvSpPr/>
          <p:nvPr/>
        </p:nvSpPr>
        <p:spPr bwMode="auto">
          <a:xfrm>
            <a:off x="7631971"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36" name="Oval 1"/>
          <p:cNvSpPr/>
          <p:nvPr/>
        </p:nvSpPr>
        <p:spPr bwMode="auto">
          <a:xfrm>
            <a:off x="9322653" y="2258114"/>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cxnSp>
        <p:nvCxnSpPr>
          <p:cNvPr id="23" name="Straight Arrow Connector 7"/>
          <p:cNvCxnSpPr/>
          <p:nvPr/>
        </p:nvCxnSpPr>
        <p:spPr>
          <a:xfrm>
            <a:off x="2584909" y="5129048"/>
            <a:ext cx="6984091" cy="0"/>
          </a:xfrm>
          <a:prstGeom prst="straightConnector1">
            <a:avLst/>
          </a:prstGeom>
          <a:noFill/>
          <a:ln w="76200" cap="rnd" cmpd="sng" algn="ctr">
            <a:solidFill>
              <a:schemeClr val="accent1"/>
            </a:solidFill>
            <a:prstDash val="sysDot"/>
            <a:headEnd type="triangle" w="med" len="med"/>
            <a:tailEnd type="triangle" w="med" len="med"/>
          </a:ln>
          <a:effectLst/>
        </p:spPr>
      </p:cxnSp>
      <p:sp>
        <p:nvSpPr>
          <p:cNvPr id="20" name="AutoShape 15"/>
          <p:cNvSpPr/>
          <p:nvPr/>
        </p:nvSpPr>
        <p:spPr bwMode="auto">
          <a:xfrm>
            <a:off x="4328153" y="2498196"/>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1"/>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1" name="AutoShape 61"/>
          <p:cNvSpPr/>
          <p:nvPr/>
        </p:nvSpPr>
        <p:spPr bwMode="auto">
          <a:xfrm>
            <a:off x="2527909" y="2508878"/>
            <a:ext cx="377679" cy="378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tx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2" name="AutoShape 79"/>
          <p:cNvSpPr/>
          <p:nvPr/>
        </p:nvSpPr>
        <p:spPr bwMode="auto">
          <a:xfrm>
            <a:off x="6065448" y="2498196"/>
            <a:ext cx="380116" cy="37884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accent2"/>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9" name="AutoShape 15"/>
          <p:cNvSpPr/>
          <p:nvPr/>
        </p:nvSpPr>
        <p:spPr bwMode="auto">
          <a:xfrm>
            <a:off x="7880085" y="2499594"/>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3"/>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0" name="AutoShape 97"/>
          <p:cNvSpPr/>
          <p:nvPr/>
        </p:nvSpPr>
        <p:spPr bwMode="auto">
          <a:xfrm>
            <a:off x="9570369" y="2499593"/>
            <a:ext cx="380116" cy="3788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accent4"/>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1" name="Content Placeholder 2"/>
          <p:cNvSpPr txBox="1"/>
          <p:nvPr/>
        </p:nvSpPr>
        <p:spPr bwMode="auto">
          <a:xfrm>
            <a:off x="2010225"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3732784"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8" name="Content Placeholder 2"/>
          <p:cNvSpPr txBox="1"/>
          <p:nvPr/>
        </p:nvSpPr>
        <p:spPr bwMode="auto">
          <a:xfrm>
            <a:off x="5499510"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39" name="Content Placeholder 2"/>
          <p:cNvSpPr txBox="1"/>
          <p:nvPr/>
        </p:nvSpPr>
        <p:spPr bwMode="auto">
          <a:xfrm>
            <a:off x="7230901"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40" name="Content Placeholder 2"/>
          <p:cNvSpPr txBox="1"/>
          <p:nvPr/>
        </p:nvSpPr>
        <p:spPr bwMode="auto">
          <a:xfrm>
            <a:off x="9015296"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输入标题</a:t>
            </a:r>
            <a:endParaRPr lang="en-US" altLang="zh-CN" sz="15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25"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26" name="文本框 25"/>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1"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childTnLst>
                          </p:cTn>
                        </p:par>
                        <p:par>
                          <p:cTn id="76" fill="hold">
                            <p:stCondLst>
                              <p:cond delay="6000"/>
                            </p:stCondLst>
                            <p:childTnLst>
                              <p:par>
                                <p:cTn id="77" presetID="2" presetClass="entr" presetSubtype="4"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1" presetClass="entr" presetSubtype="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childTnLst>
                          </p:cTn>
                        </p:par>
                        <p:par>
                          <p:cTn id="94" fill="hold">
                            <p:stCondLst>
                              <p:cond delay="7500"/>
                            </p:stCondLst>
                            <p:childTnLst>
                              <p:par>
                                <p:cTn id="95" presetID="16" presetClass="entr" presetSubtype="21" fill="hold"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arn(inVertical)">
                                      <p:cBhvr>
                                        <p:cTn id="97"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6" grpId="0" animBg="1"/>
      <p:bldP spid="7" grpId="0" animBg="1"/>
      <p:bldP spid="32" grpId="0" animBg="1"/>
      <p:bldP spid="33" grpId="0" animBg="1"/>
      <p:bldP spid="34" grpId="0" animBg="1"/>
      <p:bldP spid="35" grpId="0" animBg="1"/>
      <p:bldP spid="36" grpId="0" animBg="1"/>
      <p:bldP spid="20" grpId="0" animBg="1"/>
      <p:bldP spid="21" grpId="0" animBg="1"/>
      <p:bldP spid="22" grpId="0" animBg="1"/>
      <p:bldP spid="29" grpId="0" animBg="1"/>
      <p:bldP spid="30" grpId="0" animBg="1"/>
      <p:bldP spid="31" grpId="0"/>
      <p:bldP spid="37" grpId="0"/>
      <p:bldP spid="38" grpId="0"/>
      <p:bldP spid="39" grpId="0"/>
      <p:bldP spid="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463040"/>
            <a:ext cx="12192000" cy="5421799"/>
            <a:chOff x="0" y="1463040"/>
            <a:chExt cx="12192000" cy="5421799"/>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11466" b="36294"/>
            <a:stretch/>
          </p:blipFill>
          <p:spPr>
            <a:xfrm>
              <a:off x="0" y="1463040"/>
              <a:ext cx="12192000" cy="5394960"/>
            </a:xfrm>
            <a:prstGeom prst="rect">
              <a:avLst/>
            </a:prstGeom>
          </p:spPr>
        </p:pic>
        <p:grpSp>
          <p:nvGrpSpPr>
            <p:cNvPr id="5" name="组合 4"/>
            <p:cNvGrpSpPr/>
            <p:nvPr/>
          </p:nvGrpSpPr>
          <p:grpSpPr>
            <a:xfrm>
              <a:off x="0" y="3553534"/>
              <a:ext cx="12192000" cy="3331305"/>
              <a:chOff x="0" y="3389037"/>
              <a:chExt cx="12338612" cy="3363177"/>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389037"/>
                <a:ext cx="6169306" cy="3363177"/>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169306" y="3389037"/>
                <a:ext cx="6169306" cy="3363177"/>
              </a:xfrm>
              <a:prstGeom prst="rect">
                <a:avLst/>
              </a:prstGeom>
            </p:spPr>
          </p:pic>
        </p:grpSp>
      </p:grpSp>
      <p:sp>
        <p:nvSpPr>
          <p:cNvPr id="11" name="PA_矩形 3"/>
          <p:cNvSpPr txBox="1">
            <a:spLocks noChangeArrowheads="1"/>
          </p:cNvSpPr>
          <p:nvPr>
            <p:custDataLst>
              <p:tags r:id="rId1"/>
            </p:custDataLst>
          </p:nvPr>
        </p:nvSpPr>
        <p:spPr bwMode="auto">
          <a:xfrm>
            <a:off x="4069954" y="2022171"/>
            <a:ext cx="6749336"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dirty="0">
                <a:solidFill>
                  <a:srgbClr val="3D5B70"/>
                </a:solidFill>
                <a:latin typeface="站酷庆科黄油体" panose="02000803000000020004" pitchFamily="2" charset="-122"/>
                <a:ea typeface="站酷庆科黄油体" panose="02000803000000020004" pitchFamily="2" charset="-122"/>
              </a:rPr>
              <a:t>感谢</a:t>
            </a:r>
            <a:r>
              <a:rPr lang="zh-CN" altLang="en-US" sz="6600" dirty="0" smtClean="0">
                <a:solidFill>
                  <a:srgbClr val="3D5B70"/>
                </a:solidFill>
                <a:latin typeface="站酷庆科黄油体" panose="02000803000000020004" pitchFamily="2" charset="-122"/>
                <a:ea typeface="站酷庆科黄油体" panose="02000803000000020004" pitchFamily="2" charset="-122"/>
              </a:rPr>
              <a:t>您的观看</a:t>
            </a:r>
            <a:endParaRPr lang="zh-CN" altLang="en-US" sz="6600" dirty="0">
              <a:solidFill>
                <a:srgbClr val="3D5B70"/>
              </a:solidFill>
              <a:latin typeface="站酷庆科黄油体" panose="02000803000000020004" pitchFamily="2" charset="-122"/>
              <a:ea typeface="站酷庆科黄油体" panose="02000803000000020004" pitchFamily="2" charset="-122"/>
            </a:endParaRPr>
          </a:p>
        </p:txBody>
      </p:sp>
      <p:sp>
        <p:nvSpPr>
          <p:cNvPr id="16" name="PA_矩形 4"/>
          <p:cNvSpPr txBox="1">
            <a:spLocks noChangeArrowheads="1"/>
          </p:cNvSpPr>
          <p:nvPr>
            <p:custDataLst>
              <p:tags r:id="rId2"/>
            </p:custDataLst>
          </p:nvPr>
        </p:nvSpPr>
        <p:spPr bwMode="auto">
          <a:xfrm>
            <a:off x="3818645" y="3108576"/>
            <a:ext cx="4554707" cy="3726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a:r>
              <a:rPr lang="zh-CN" altLang="en-US" sz="1400" b="0" dirty="0">
                <a:solidFill>
                  <a:srgbClr val="3D5B70"/>
                </a:solidFill>
                <a:latin typeface="+mn-ea"/>
              </a:rPr>
              <a:t>可用</a:t>
            </a:r>
            <a:r>
              <a:rPr lang="zh-CN" altLang="en-US" sz="1400" b="0" dirty="0" smtClean="0">
                <a:solidFill>
                  <a:srgbClr val="3D5B70"/>
                </a:solidFill>
                <a:latin typeface="+mn-ea"/>
              </a:rPr>
              <a:t>于述职汇报、工作汇报、新年计划总结等</a:t>
            </a:r>
            <a:endParaRPr lang="zh-CN" altLang="zh-CN" sz="1400" b="0" dirty="0">
              <a:solidFill>
                <a:srgbClr val="3D5B70"/>
              </a:solidFill>
              <a:latin typeface="+mn-ea"/>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 y="0"/>
            <a:ext cx="3881376" cy="2843012"/>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66898" y="3194362"/>
            <a:ext cx="1499260" cy="1324415"/>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69954" y="1087736"/>
            <a:ext cx="643583" cy="568528"/>
          </a:xfrm>
          <a:prstGeom prst="rect">
            <a:avLst/>
          </a:prstGeom>
        </p:spPr>
      </p:pic>
      <p:sp>
        <p:nvSpPr>
          <p:cNvPr id="9" name="对角圆角矩形 8"/>
          <p:cNvSpPr/>
          <p:nvPr/>
        </p:nvSpPr>
        <p:spPr>
          <a:xfrm>
            <a:off x="4701251" y="4054108"/>
            <a:ext cx="2789498" cy="468783"/>
          </a:xfrm>
          <a:prstGeom prst="round2DiagRect">
            <a:avLst>
              <a:gd name="adj1" fmla="val 50000"/>
              <a:gd name="adj2" fmla="val 0"/>
            </a:avLst>
          </a:prstGeom>
          <a:gradFill>
            <a:gsLst>
              <a:gs pos="0">
                <a:srgbClr val="93F1C3"/>
              </a:gs>
              <a:gs pos="100000">
                <a:srgbClr val="1C8C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汇报人：</a:t>
            </a:r>
            <a:r>
              <a:rPr lang="en-US" altLang="zh-CN" sz="1600" dirty="0" smtClean="0"/>
              <a:t>51PPT</a:t>
            </a:r>
            <a:r>
              <a:rPr lang="zh-CN" altLang="en-US" sz="1600" dirty="0" smtClean="0"/>
              <a:t>模板网</a:t>
            </a:r>
            <a:endParaRPr lang="zh-CN" altLang="en-US" sz="1600" dirty="0"/>
          </a:p>
        </p:txBody>
      </p:sp>
      <p:sp>
        <p:nvSpPr>
          <p:cNvPr id="3" name="文本框 2"/>
          <p:cNvSpPr txBox="1"/>
          <p:nvPr/>
        </p:nvSpPr>
        <p:spPr>
          <a:xfrm>
            <a:off x="5308380" y="848554"/>
            <a:ext cx="1575239" cy="923330"/>
          </a:xfrm>
          <a:prstGeom prst="rect">
            <a:avLst/>
          </a:prstGeom>
          <a:noFill/>
        </p:spPr>
        <p:txBody>
          <a:bodyPr wrap="none" rtlCol="0">
            <a:spAutoFit/>
          </a:bodyPr>
          <a:lstStyle/>
          <a:p>
            <a:r>
              <a:rPr lang="en-US" altLang="zh-CN" sz="5400" dirty="0" smtClean="0">
                <a:gradFill>
                  <a:gsLst>
                    <a:gs pos="0">
                      <a:srgbClr val="93F1C3"/>
                    </a:gs>
                    <a:gs pos="100000">
                      <a:srgbClr val="1C8C57"/>
                    </a:gs>
                  </a:gsLst>
                  <a:lin ang="5400000" scaled="1"/>
                </a:gradFill>
                <a:latin typeface="Impact" panose="020B0806030902050204" pitchFamily="34" charset="0"/>
              </a:rPr>
              <a:t>LOGO</a:t>
            </a:r>
            <a:endParaRPr lang="zh-CN" altLang="en-US" sz="5400" dirty="0">
              <a:gradFill>
                <a:gsLst>
                  <a:gs pos="0">
                    <a:srgbClr val="93F1C3"/>
                  </a:gs>
                  <a:gs pos="100000">
                    <a:srgbClr val="1C8C57"/>
                  </a:gs>
                </a:gsLst>
                <a:lin ang="5400000" scaled="1"/>
              </a:gradFill>
              <a:latin typeface="Impact" panose="020B0806030902050204" pitchFamily="34" charset="0"/>
            </a:endParaRPr>
          </a:p>
        </p:txBody>
      </p:sp>
    </p:spTree>
    <p:extLst>
      <p:ext uri="{BB962C8B-B14F-4D97-AF65-F5344CB8AC3E}">
        <p14:creationId xmlns:p14="http://schemas.microsoft.com/office/powerpoint/2010/main" val="13562328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500"/>
                            </p:stCondLst>
                            <p:childTnLst>
                              <p:par>
                                <p:cTn id="12" presetID="31"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400" fill="hold"/>
                                        <p:tgtEl>
                                          <p:spTgt spid="16"/>
                                        </p:tgtEl>
                                        <p:attrNameLst>
                                          <p:attrName>ppt_w</p:attrName>
                                        </p:attrNameLst>
                                      </p:cBhvr>
                                      <p:tavLst>
                                        <p:tav tm="0">
                                          <p:val>
                                            <p:fltVal val="0"/>
                                          </p:val>
                                        </p:tav>
                                        <p:tav tm="100000">
                                          <p:val>
                                            <p:strVal val="#ppt_w"/>
                                          </p:val>
                                        </p:tav>
                                      </p:tavLst>
                                    </p:anim>
                                    <p:anim calcmode="lin" valueType="num">
                                      <p:cBhvr>
                                        <p:cTn id="15" dur="400" fill="hold"/>
                                        <p:tgtEl>
                                          <p:spTgt spid="16"/>
                                        </p:tgtEl>
                                        <p:attrNameLst>
                                          <p:attrName>ppt_h</p:attrName>
                                        </p:attrNameLst>
                                      </p:cBhvr>
                                      <p:tavLst>
                                        <p:tav tm="0">
                                          <p:val>
                                            <p:fltVal val="0"/>
                                          </p:val>
                                        </p:tav>
                                        <p:tav tm="100000">
                                          <p:val>
                                            <p:strVal val="#ppt_h"/>
                                          </p:val>
                                        </p:tav>
                                      </p:tavLst>
                                    </p:anim>
                                    <p:anim calcmode="lin" valueType="num">
                                      <p:cBhvr>
                                        <p:cTn id="16" dur="400" fill="hold"/>
                                        <p:tgtEl>
                                          <p:spTgt spid="16"/>
                                        </p:tgtEl>
                                        <p:attrNameLst>
                                          <p:attrName>style.rotation</p:attrName>
                                        </p:attrNameLst>
                                      </p:cBhvr>
                                      <p:tavLst>
                                        <p:tav tm="0">
                                          <p:val>
                                            <p:fltVal val="90"/>
                                          </p:val>
                                        </p:tav>
                                        <p:tav tm="100000">
                                          <p:val>
                                            <p:fltVal val="0"/>
                                          </p:val>
                                        </p:tav>
                                      </p:tavLst>
                                    </p:anim>
                                    <p:animEffect transition="in" filter="fade">
                                      <p:cBhvr>
                                        <p:cTn id="17"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1463040"/>
            <a:ext cx="12192000" cy="5421799"/>
            <a:chOff x="0" y="1463040"/>
            <a:chExt cx="12192000" cy="5421799"/>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t="11466" b="36294"/>
            <a:stretch/>
          </p:blipFill>
          <p:spPr>
            <a:xfrm>
              <a:off x="0" y="1463040"/>
              <a:ext cx="12192000" cy="5394960"/>
            </a:xfrm>
            <a:prstGeom prst="rect">
              <a:avLst/>
            </a:prstGeom>
          </p:spPr>
        </p:pic>
        <p:grpSp>
          <p:nvGrpSpPr>
            <p:cNvPr id="18" name="组合 17"/>
            <p:cNvGrpSpPr/>
            <p:nvPr/>
          </p:nvGrpSpPr>
          <p:grpSpPr>
            <a:xfrm>
              <a:off x="0" y="3553534"/>
              <a:ext cx="12192000" cy="3331305"/>
              <a:chOff x="0" y="3389037"/>
              <a:chExt cx="12338612" cy="3363177"/>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89037"/>
                <a:ext cx="6169306" cy="3363177"/>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169306" y="3389037"/>
                <a:ext cx="6169306" cy="3363177"/>
              </a:xfrm>
              <a:prstGeom prst="rect">
                <a:avLst/>
              </a:prstGeom>
            </p:spPr>
          </p:pic>
        </p:grpSp>
      </p:grpSp>
      <p:grpSp>
        <p:nvGrpSpPr>
          <p:cNvPr id="3" name="组合 2"/>
          <p:cNvGrpSpPr/>
          <p:nvPr/>
        </p:nvGrpSpPr>
        <p:grpSpPr>
          <a:xfrm>
            <a:off x="4609830" y="3660061"/>
            <a:ext cx="1403781" cy="338554"/>
            <a:chOff x="4971852" y="3513616"/>
            <a:chExt cx="1403781" cy="338554"/>
          </a:xfrm>
        </p:grpSpPr>
        <p:sp>
          <p:nvSpPr>
            <p:cNvPr id="4" name="矩形 3"/>
            <p:cNvSpPr/>
            <p:nvPr/>
          </p:nvSpPr>
          <p:spPr bwMode="auto">
            <a:xfrm>
              <a:off x="4971852" y="362474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5" name="文本框 13"/>
            <p:cNvSpPr txBox="1">
              <a:spLocks noChangeArrowheads="1"/>
            </p:cNvSpPr>
            <p:nvPr/>
          </p:nvSpPr>
          <p:spPr bwMode="auto">
            <a:xfrm>
              <a:off x="5095677" y="3513616"/>
              <a:ext cx="12799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p>
          </p:txBody>
        </p:sp>
      </p:grpSp>
      <p:grpSp>
        <p:nvGrpSpPr>
          <p:cNvPr id="6" name="组合 5"/>
          <p:cNvGrpSpPr/>
          <p:nvPr/>
        </p:nvGrpSpPr>
        <p:grpSpPr>
          <a:xfrm>
            <a:off x="6380535" y="3660062"/>
            <a:ext cx="1433753" cy="338554"/>
            <a:chOff x="7136456" y="3513617"/>
            <a:chExt cx="1433753" cy="338554"/>
          </a:xfrm>
        </p:grpSpPr>
        <p:sp>
          <p:nvSpPr>
            <p:cNvPr id="7" name="矩形 6"/>
            <p:cNvSpPr/>
            <p:nvPr/>
          </p:nvSpPr>
          <p:spPr bwMode="auto">
            <a:xfrm>
              <a:off x="7136456" y="362315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8" name="文本框 13"/>
            <p:cNvSpPr txBox="1">
              <a:spLocks noChangeArrowheads="1"/>
            </p:cNvSpPr>
            <p:nvPr/>
          </p:nvSpPr>
          <p:spPr bwMode="auto">
            <a:xfrm>
              <a:off x="7260280" y="3513617"/>
              <a:ext cx="13099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r>
                <a:rPr lang="zh-CN" altLang="en-US" sz="1600" b="1" dirty="0">
                  <a:solidFill>
                    <a:srgbClr val="595959"/>
                  </a:solidFill>
                  <a:latin typeface="微软雅黑" panose="020B0503020204020204" pitchFamily="34" charset="-122"/>
                  <a:ea typeface="微软雅黑" panose="020B0503020204020204" pitchFamily="34" charset="-122"/>
                </a:rPr>
                <a:t>小标题内容</a:t>
              </a:r>
            </a:p>
          </p:txBody>
        </p:sp>
      </p:grpSp>
      <p:sp>
        <p:nvSpPr>
          <p:cNvPr id="9" name="文本框 13"/>
          <p:cNvSpPr txBox="1">
            <a:spLocks noChangeArrowheads="1"/>
          </p:cNvSpPr>
          <p:nvPr/>
        </p:nvSpPr>
        <p:spPr bwMode="auto">
          <a:xfrm>
            <a:off x="3864717" y="2459732"/>
            <a:ext cx="527928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7200" dirty="0" smtClean="0">
                <a:solidFill>
                  <a:schemeClr val="accent1"/>
                </a:solidFill>
                <a:latin typeface="站酷庆科黄油体" panose="02000803000000020004" pitchFamily="2" charset="-122"/>
                <a:ea typeface="站酷庆科黄油体" panose="02000803000000020004" pitchFamily="2" charset="-122"/>
              </a:rPr>
              <a:t>年度工作概述</a:t>
            </a:r>
            <a:endParaRPr lang="zh-CN" altLang="en-US" sz="7200" dirty="0">
              <a:solidFill>
                <a:schemeClr val="accent1"/>
              </a:solidFill>
              <a:latin typeface="站酷庆科黄油体" panose="02000803000000020004" pitchFamily="2" charset="-122"/>
              <a:ea typeface="站酷庆科黄油体" panose="02000803000000020004" pitchFamily="2" charset="-122"/>
            </a:endParaRPr>
          </a:p>
        </p:txBody>
      </p:sp>
      <p:grpSp>
        <p:nvGrpSpPr>
          <p:cNvPr id="25" name="组合 24"/>
          <p:cNvGrpSpPr/>
          <p:nvPr/>
        </p:nvGrpSpPr>
        <p:grpSpPr>
          <a:xfrm>
            <a:off x="4821178" y="694149"/>
            <a:ext cx="1975863" cy="1545284"/>
            <a:chOff x="4821178" y="504538"/>
            <a:chExt cx="1975863" cy="1545284"/>
          </a:xfrm>
        </p:grpSpPr>
        <p:sp>
          <p:nvSpPr>
            <p:cNvPr id="23" name="弧形 22"/>
            <p:cNvSpPr/>
            <p:nvPr/>
          </p:nvSpPr>
          <p:spPr>
            <a:xfrm>
              <a:off x="5230181" y="504538"/>
              <a:ext cx="1566860" cy="1545284"/>
            </a:xfrm>
            <a:prstGeom prst="arc">
              <a:avLst>
                <a:gd name="adj1" fmla="val 14323076"/>
                <a:gd name="adj2" fmla="val 9573027"/>
              </a:avLst>
            </a:prstGeom>
            <a:blipFill dpi="0" rotWithShape="1">
              <a:blip r:embed="rId4"/>
              <a:srcRect/>
              <a:stretch>
                <a:fillRect/>
              </a:stretch>
            </a:blipFill>
            <a:ln>
              <a:solidFill>
                <a:srgbClr val="26B5A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nvSpPr>
          <p:spPr>
            <a:xfrm>
              <a:off x="5559476" y="815515"/>
              <a:ext cx="821059" cy="923330"/>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21178" y="756610"/>
              <a:ext cx="643583" cy="56852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40508" y="3059394"/>
            <a:ext cx="5224572" cy="1477328"/>
          </a:xfrm>
          <a:prstGeom prst="rect">
            <a:avLst/>
          </a:prstGeom>
          <a:noFill/>
        </p:spPr>
        <p:txBody>
          <a:bodyPr wrap="none" rtlCol="0">
            <a:spAutoFit/>
          </a:bodyPr>
          <a:lstStyle/>
          <a:p>
            <a:r>
              <a:rPr lang="en-US" altLang="zh-CN" dirty="0" smtClean="0"/>
              <a:t>51PPT</a:t>
            </a:r>
            <a:r>
              <a:rPr lang="zh-CN" altLang="en-US" dirty="0" smtClean="0"/>
              <a:t>模板网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23230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Oval 1"/>
          <p:cNvSpPr/>
          <p:nvPr/>
        </p:nvSpPr>
        <p:spPr bwMode="auto">
          <a:xfrm>
            <a:off x="683316" y="241275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2700000" scaled="0"/>
            <a:tileRect/>
          </a:gradFill>
          <a:ln w="25400" cap="flat" cmpd="sng" algn="ctr">
            <a:noFill/>
            <a:prstDash val="solid"/>
          </a:ln>
          <a:effectLst>
            <a:outerShdw blurRad="241300" dir="57000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47" name="Oval 1"/>
          <p:cNvSpPr/>
          <p:nvPr/>
        </p:nvSpPr>
        <p:spPr bwMode="auto">
          <a:xfrm>
            <a:off x="682136"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algn="ctr">
              <a:defRPr/>
            </a:pPr>
            <a:endParaRPr lang="en-AU" sz="1300" kern="0">
              <a:solidFill>
                <a:srgbClr val="FFFFFF"/>
              </a:solidFill>
              <a:latin typeface="Open Sans"/>
              <a:ea typeface="MS PGothic" panose="020B0600070205080204" pitchFamily="34" charset="-128"/>
            </a:endParaRPr>
          </a:p>
        </p:txBody>
      </p:sp>
      <p:sp>
        <p:nvSpPr>
          <p:cNvPr id="108" name="Oval 1"/>
          <p:cNvSpPr/>
          <p:nvPr/>
        </p:nvSpPr>
        <p:spPr bwMode="auto">
          <a:xfrm>
            <a:off x="2599035"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09" name="Oval 1"/>
          <p:cNvSpPr/>
          <p:nvPr/>
        </p:nvSpPr>
        <p:spPr bwMode="auto">
          <a:xfrm>
            <a:off x="4401097"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10" name="Oval 1"/>
          <p:cNvSpPr/>
          <p:nvPr/>
        </p:nvSpPr>
        <p:spPr bwMode="auto">
          <a:xfrm>
            <a:off x="6309162"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11" name="Oval 1"/>
          <p:cNvSpPr/>
          <p:nvPr/>
        </p:nvSpPr>
        <p:spPr bwMode="auto">
          <a:xfrm>
            <a:off x="8190726"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12" name="Oval 1"/>
          <p:cNvSpPr/>
          <p:nvPr/>
        </p:nvSpPr>
        <p:spPr bwMode="auto">
          <a:xfrm>
            <a:off x="9983954"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anose="020B0600070205080204" pitchFamily="34" charset="-128"/>
            </a:endParaRPr>
          </a:p>
        </p:txBody>
      </p:sp>
      <p:sp>
        <p:nvSpPr>
          <p:cNvPr id="14" name="Arc 4"/>
          <p:cNvSpPr/>
          <p:nvPr/>
        </p:nvSpPr>
        <p:spPr>
          <a:xfrm rot="18951345">
            <a:off x="1664141"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5" name="Arc 33"/>
          <p:cNvSpPr/>
          <p:nvPr/>
        </p:nvSpPr>
        <p:spPr>
          <a:xfrm rot="7841635">
            <a:off x="3510606" y="2772867"/>
            <a:ext cx="1348317" cy="1350258"/>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6" name="Arc 34"/>
          <p:cNvSpPr/>
          <p:nvPr/>
        </p:nvSpPr>
        <p:spPr>
          <a:xfrm rot="18951345">
            <a:off x="5397455"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7" name="Arc 36"/>
          <p:cNvSpPr/>
          <p:nvPr/>
        </p:nvSpPr>
        <p:spPr>
          <a:xfrm rot="18951345">
            <a:off x="9107490" y="2111322"/>
            <a:ext cx="1350258"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a:endParaRPr>
          </a:p>
        </p:txBody>
      </p:sp>
      <p:sp>
        <p:nvSpPr>
          <p:cNvPr id="18" name="Arc 37"/>
          <p:cNvSpPr/>
          <p:nvPr/>
        </p:nvSpPr>
        <p:spPr>
          <a:xfrm rot="7841635">
            <a:off x="7253445" y="2799326"/>
            <a:ext cx="1348317" cy="1348140"/>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a:endParaRPr>
          </a:p>
        </p:txBody>
      </p:sp>
      <p:grpSp>
        <p:nvGrpSpPr>
          <p:cNvPr id="21" name="Group 38"/>
          <p:cNvGrpSpPr/>
          <p:nvPr/>
        </p:nvGrpSpPr>
        <p:grpSpPr bwMode="auto">
          <a:xfrm>
            <a:off x="10473621" y="2795227"/>
            <a:ext cx="621863" cy="746741"/>
            <a:chOff x="6540501" y="638176"/>
            <a:chExt cx="622301" cy="746125"/>
          </a:xfrm>
          <a:solidFill>
            <a:schemeClr val="accent5"/>
          </a:solidFill>
          <a:effectLst/>
        </p:grpSpPr>
        <p:sp>
          <p:nvSpPr>
            <p:cNvPr id="22" name="Freeform 13"/>
            <p:cNvSpPr>
              <a:spLocks noEditPoints="1"/>
            </p:cNvSpPr>
            <p:nvPr/>
          </p:nvSpPr>
          <p:spPr bwMode="auto">
            <a:xfrm>
              <a:off x="6616701" y="638176"/>
              <a:ext cx="469900" cy="736600"/>
            </a:xfrm>
            <a:custGeom>
              <a:avLst/>
              <a:gdLst>
                <a:gd name="T0" fmla="*/ 171 w 240"/>
                <a:gd name="T1" fmla="*/ 24 h 376"/>
                <a:gd name="T2" fmla="*/ 63 w 240"/>
                <a:gd name="T3" fmla="*/ 12 h 376"/>
                <a:gd name="T4" fmla="*/ 56 w 240"/>
                <a:gd name="T5" fmla="*/ 25 h 376"/>
                <a:gd name="T6" fmla="*/ 82 w 240"/>
                <a:gd name="T7" fmla="*/ 116 h 376"/>
                <a:gd name="T8" fmla="*/ 82 w 240"/>
                <a:gd name="T9" fmla="*/ 116 h 376"/>
                <a:gd name="T10" fmla="*/ 121 w 240"/>
                <a:gd name="T11" fmla="*/ 257 h 376"/>
                <a:gd name="T12" fmla="*/ 66 w 240"/>
                <a:gd name="T13" fmla="*/ 256 h 376"/>
                <a:gd name="T14" fmla="*/ 9 w 240"/>
                <a:gd name="T15" fmla="*/ 331 h 376"/>
                <a:gd name="T16" fmla="*/ 96 w 240"/>
                <a:gd name="T17" fmla="*/ 364 h 376"/>
                <a:gd name="T18" fmla="*/ 153 w 240"/>
                <a:gd name="T19" fmla="*/ 290 h 376"/>
                <a:gd name="T20" fmla="*/ 106 w 240"/>
                <a:gd name="T21" fmla="*/ 122 h 376"/>
                <a:gd name="T22" fmla="*/ 219 w 240"/>
                <a:gd name="T23" fmla="*/ 159 h 376"/>
                <a:gd name="T24" fmla="*/ 232 w 240"/>
                <a:gd name="T25" fmla="*/ 165 h 376"/>
                <a:gd name="T26" fmla="*/ 232 w 240"/>
                <a:gd name="T27" fmla="*/ 165 h 376"/>
                <a:gd name="T28" fmla="*/ 240 w 240"/>
                <a:gd name="T29" fmla="*/ 153 h 376"/>
                <a:gd name="T30" fmla="*/ 171 w 240"/>
                <a:gd name="T31" fmla="*/ 24 h 376"/>
                <a:gd name="T32" fmla="*/ 90 w 240"/>
                <a:gd name="T33" fmla="*/ 343 h 376"/>
                <a:gd name="T34" fmla="*/ 30 w 240"/>
                <a:gd name="T35" fmla="*/ 325 h 376"/>
                <a:gd name="T36" fmla="*/ 72 w 240"/>
                <a:gd name="T37" fmla="*/ 277 h 376"/>
                <a:gd name="T38" fmla="*/ 132 w 240"/>
                <a:gd name="T39" fmla="*/ 296 h 376"/>
                <a:gd name="T40" fmla="*/ 90 w 240"/>
                <a:gd name="T41" fmla="*/ 34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376">
                  <a:moveTo>
                    <a:pt x="171" y="24"/>
                  </a:moveTo>
                  <a:cubicBezTo>
                    <a:pt x="141" y="4"/>
                    <a:pt x="105" y="0"/>
                    <a:pt x="63" y="12"/>
                  </a:cubicBezTo>
                  <a:cubicBezTo>
                    <a:pt x="57" y="13"/>
                    <a:pt x="54" y="19"/>
                    <a:pt x="56" y="25"/>
                  </a:cubicBezTo>
                  <a:cubicBezTo>
                    <a:pt x="82" y="116"/>
                    <a:pt x="82" y="116"/>
                    <a:pt x="82" y="116"/>
                  </a:cubicBezTo>
                  <a:cubicBezTo>
                    <a:pt x="82" y="116"/>
                    <a:pt x="82" y="116"/>
                    <a:pt x="82" y="116"/>
                  </a:cubicBezTo>
                  <a:cubicBezTo>
                    <a:pt x="121" y="257"/>
                    <a:pt x="121" y="257"/>
                    <a:pt x="121" y="257"/>
                  </a:cubicBezTo>
                  <a:cubicBezTo>
                    <a:pt x="106" y="251"/>
                    <a:pt x="86" y="251"/>
                    <a:pt x="66" y="256"/>
                  </a:cubicBezTo>
                  <a:cubicBezTo>
                    <a:pt x="25" y="268"/>
                    <a:pt x="0" y="300"/>
                    <a:pt x="9" y="331"/>
                  </a:cubicBezTo>
                  <a:cubicBezTo>
                    <a:pt x="17" y="361"/>
                    <a:pt x="56" y="376"/>
                    <a:pt x="96" y="364"/>
                  </a:cubicBezTo>
                  <a:cubicBezTo>
                    <a:pt x="137" y="353"/>
                    <a:pt x="162" y="320"/>
                    <a:pt x="153" y="290"/>
                  </a:cubicBezTo>
                  <a:cubicBezTo>
                    <a:pt x="106" y="122"/>
                    <a:pt x="106" y="122"/>
                    <a:pt x="106" y="122"/>
                  </a:cubicBezTo>
                  <a:cubicBezTo>
                    <a:pt x="193" y="107"/>
                    <a:pt x="218" y="157"/>
                    <a:pt x="219" y="159"/>
                  </a:cubicBezTo>
                  <a:cubicBezTo>
                    <a:pt x="221" y="164"/>
                    <a:pt x="226" y="167"/>
                    <a:pt x="232" y="165"/>
                  </a:cubicBezTo>
                  <a:cubicBezTo>
                    <a:pt x="232" y="165"/>
                    <a:pt x="232" y="165"/>
                    <a:pt x="232" y="165"/>
                  </a:cubicBezTo>
                  <a:cubicBezTo>
                    <a:pt x="237" y="164"/>
                    <a:pt x="240" y="159"/>
                    <a:pt x="240" y="153"/>
                  </a:cubicBezTo>
                  <a:cubicBezTo>
                    <a:pt x="239" y="150"/>
                    <a:pt x="229" y="63"/>
                    <a:pt x="171" y="24"/>
                  </a:cubicBezTo>
                  <a:close/>
                  <a:moveTo>
                    <a:pt x="90" y="343"/>
                  </a:moveTo>
                  <a:cubicBezTo>
                    <a:pt x="62" y="351"/>
                    <a:pt x="35" y="343"/>
                    <a:pt x="30" y="325"/>
                  </a:cubicBezTo>
                  <a:cubicBezTo>
                    <a:pt x="24" y="307"/>
                    <a:pt x="44" y="285"/>
                    <a:pt x="72" y="277"/>
                  </a:cubicBezTo>
                  <a:cubicBezTo>
                    <a:pt x="99" y="269"/>
                    <a:pt x="127" y="278"/>
                    <a:pt x="132" y="296"/>
                  </a:cubicBezTo>
                  <a:cubicBezTo>
                    <a:pt x="137" y="314"/>
                    <a:pt x="118" y="335"/>
                    <a:pt x="90"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23" name="Freeform 14"/>
            <p:cNvSpPr>
              <a:spLocks noEditPoints="1"/>
            </p:cNvSpPr>
            <p:nvPr/>
          </p:nvSpPr>
          <p:spPr bwMode="auto">
            <a:xfrm>
              <a:off x="6916739" y="996951"/>
              <a:ext cx="246063" cy="387350"/>
            </a:xfrm>
            <a:custGeom>
              <a:avLst/>
              <a:gdLst>
                <a:gd name="T0" fmla="*/ 90 w 126"/>
                <a:gd name="T1" fmla="*/ 13 h 198"/>
                <a:gd name="T2" fmla="*/ 33 w 126"/>
                <a:gd name="T3" fmla="*/ 7 h 198"/>
                <a:gd name="T4" fmla="*/ 30 w 126"/>
                <a:gd name="T5" fmla="*/ 14 h 198"/>
                <a:gd name="T6" fmla="*/ 43 w 126"/>
                <a:gd name="T7" fmla="*/ 62 h 198"/>
                <a:gd name="T8" fmla="*/ 43 w 126"/>
                <a:gd name="T9" fmla="*/ 62 h 198"/>
                <a:gd name="T10" fmla="*/ 64 w 126"/>
                <a:gd name="T11" fmla="*/ 136 h 198"/>
                <a:gd name="T12" fmla="*/ 35 w 126"/>
                <a:gd name="T13" fmla="*/ 135 h 198"/>
                <a:gd name="T14" fmla="*/ 5 w 126"/>
                <a:gd name="T15" fmla="*/ 175 h 198"/>
                <a:gd name="T16" fmla="*/ 51 w 126"/>
                <a:gd name="T17" fmla="*/ 192 h 198"/>
                <a:gd name="T18" fmla="*/ 81 w 126"/>
                <a:gd name="T19" fmla="*/ 153 h 198"/>
                <a:gd name="T20" fmla="*/ 56 w 126"/>
                <a:gd name="T21" fmla="*/ 65 h 198"/>
                <a:gd name="T22" fmla="*/ 115 w 126"/>
                <a:gd name="T23" fmla="*/ 84 h 198"/>
                <a:gd name="T24" fmla="*/ 122 w 126"/>
                <a:gd name="T25" fmla="*/ 87 h 198"/>
                <a:gd name="T26" fmla="*/ 122 w 126"/>
                <a:gd name="T27" fmla="*/ 87 h 198"/>
                <a:gd name="T28" fmla="*/ 126 w 126"/>
                <a:gd name="T29" fmla="*/ 81 h 198"/>
                <a:gd name="T30" fmla="*/ 90 w 126"/>
                <a:gd name="T31" fmla="*/ 13 h 198"/>
                <a:gd name="T32" fmla="*/ 48 w 126"/>
                <a:gd name="T33" fmla="*/ 181 h 198"/>
                <a:gd name="T34" fmla="*/ 16 w 126"/>
                <a:gd name="T35" fmla="*/ 171 h 198"/>
                <a:gd name="T36" fmla="*/ 38 w 126"/>
                <a:gd name="T37" fmla="*/ 146 h 198"/>
                <a:gd name="T38" fmla="*/ 70 w 126"/>
                <a:gd name="T39" fmla="*/ 156 h 198"/>
                <a:gd name="T40" fmla="*/ 48 w 126"/>
                <a:gd name="T41" fmla="*/ 1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98">
                  <a:moveTo>
                    <a:pt x="90" y="13"/>
                  </a:moveTo>
                  <a:cubicBezTo>
                    <a:pt x="74" y="3"/>
                    <a:pt x="55" y="0"/>
                    <a:pt x="33" y="7"/>
                  </a:cubicBezTo>
                  <a:cubicBezTo>
                    <a:pt x="30" y="8"/>
                    <a:pt x="29" y="11"/>
                    <a:pt x="30" y="14"/>
                  </a:cubicBezTo>
                  <a:cubicBezTo>
                    <a:pt x="43" y="62"/>
                    <a:pt x="43" y="62"/>
                    <a:pt x="43" y="62"/>
                  </a:cubicBezTo>
                  <a:cubicBezTo>
                    <a:pt x="43" y="62"/>
                    <a:pt x="43" y="62"/>
                    <a:pt x="43" y="62"/>
                  </a:cubicBezTo>
                  <a:cubicBezTo>
                    <a:pt x="64" y="136"/>
                    <a:pt x="64" y="136"/>
                    <a:pt x="64" y="136"/>
                  </a:cubicBezTo>
                  <a:cubicBezTo>
                    <a:pt x="56" y="133"/>
                    <a:pt x="45" y="132"/>
                    <a:pt x="35" y="135"/>
                  </a:cubicBezTo>
                  <a:cubicBezTo>
                    <a:pt x="13" y="141"/>
                    <a:pt x="0" y="159"/>
                    <a:pt x="5" y="175"/>
                  </a:cubicBezTo>
                  <a:cubicBezTo>
                    <a:pt x="9" y="190"/>
                    <a:pt x="29" y="198"/>
                    <a:pt x="51" y="192"/>
                  </a:cubicBezTo>
                  <a:cubicBezTo>
                    <a:pt x="72" y="186"/>
                    <a:pt x="85" y="169"/>
                    <a:pt x="81" y="153"/>
                  </a:cubicBezTo>
                  <a:cubicBezTo>
                    <a:pt x="56" y="65"/>
                    <a:pt x="56" y="65"/>
                    <a:pt x="56" y="65"/>
                  </a:cubicBezTo>
                  <a:cubicBezTo>
                    <a:pt x="102" y="57"/>
                    <a:pt x="115" y="83"/>
                    <a:pt x="115" y="84"/>
                  </a:cubicBezTo>
                  <a:cubicBezTo>
                    <a:pt x="116" y="87"/>
                    <a:pt x="119" y="88"/>
                    <a:pt x="122" y="87"/>
                  </a:cubicBezTo>
                  <a:cubicBezTo>
                    <a:pt x="122" y="87"/>
                    <a:pt x="122" y="87"/>
                    <a:pt x="122" y="87"/>
                  </a:cubicBezTo>
                  <a:cubicBezTo>
                    <a:pt x="125" y="87"/>
                    <a:pt x="126" y="84"/>
                    <a:pt x="126" y="81"/>
                  </a:cubicBezTo>
                  <a:cubicBezTo>
                    <a:pt x="126" y="79"/>
                    <a:pt x="121" y="34"/>
                    <a:pt x="90" y="13"/>
                  </a:cubicBezTo>
                  <a:close/>
                  <a:moveTo>
                    <a:pt x="48" y="181"/>
                  </a:moveTo>
                  <a:cubicBezTo>
                    <a:pt x="33" y="185"/>
                    <a:pt x="18" y="181"/>
                    <a:pt x="16" y="171"/>
                  </a:cubicBezTo>
                  <a:cubicBezTo>
                    <a:pt x="13" y="162"/>
                    <a:pt x="23" y="151"/>
                    <a:pt x="38" y="146"/>
                  </a:cubicBezTo>
                  <a:cubicBezTo>
                    <a:pt x="52" y="142"/>
                    <a:pt x="67" y="147"/>
                    <a:pt x="70" y="156"/>
                  </a:cubicBezTo>
                  <a:cubicBezTo>
                    <a:pt x="72" y="166"/>
                    <a:pt x="62" y="177"/>
                    <a:pt x="48" y="1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24" name="Freeform 15"/>
            <p:cNvSpPr>
              <a:spLocks noEditPoints="1"/>
            </p:cNvSpPr>
            <p:nvPr/>
          </p:nvSpPr>
          <p:spPr bwMode="auto">
            <a:xfrm>
              <a:off x="6540501" y="793751"/>
              <a:ext cx="217488" cy="338138"/>
            </a:xfrm>
            <a:custGeom>
              <a:avLst/>
              <a:gdLst>
                <a:gd name="T0" fmla="*/ 79 w 111"/>
                <a:gd name="T1" fmla="*/ 11 h 173"/>
                <a:gd name="T2" fmla="*/ 29 w 111"/>
                <a:gd name="T3" fmla="*/ 6 h 173"/>
                <a:gd name="T4" fmla="*/ 26 w 111"/>
                <a:gd name="T5" fmla="*/ 12 h 173"/>
                <a:gd name="T6" fmla="*/ 38 w 111"/>
                <a:gd name="T7" fmla="*/ 54 h 173"/>
                <a:gd name="T8" fmla="*/ 38 w 111"/>
                <a:gd name="T9" fmla="*/ 54 h 173"/>
                <a:gd name="T10" fmla="*/ 56 w 111"/>
                <a:gd name="T11" fmla="*/ 119 h 173"/>
                <a:gd name="T12" fmla="*/ 31 w 111"/>
                <a:gd name="T13" fmla="*/ 118 h 173"/>
                <a:gd name="T14" fmla="*/ 4 w 111"/>
                <a:gd name="T15" fmla="*/ 152 h 173"/>
                <a:gd name="T16" fmla="*/ 45 w 111"/>
                <a:gd name="T17" fmla="*/ 168 h 173"/>
                <a:gd name="T18" fmla="*/ 71 w 111"/>
                <a:gd name="T19" fmla="*/ 133 h 173"/>
                <a:gd name="T20" fmla="*/ 49 w 111"/>
                <a:gd name="T21" fmla="*/ 56 h 173"/>
                <a:gd name="T22" fmla="*/ 101 w 111"/>
                <a:gd name="T23" fmla="*/ 73 h 173"/>
                <a:gd name="T24" fmla="*/ 107 w 111"/>
                <a:gd name="T25" fmla="*/ 76 h 173"/>
                <a:gd name="T26" fmla="*/ 107 w 111"/>
                <a:gd name="T27" fmla="*/ 76 h 173"/>
                <a:gd name="T28" fmla="*/ 110 w 111"/>
                <a:gd name="T29" fmla="*/ 71 h 173"/>
                <a:gd name="T30" fmla="*/ 79 w 111"/>
                <a:gd name="T31" fmla="*/ 11 h 173"/>
                <a:gd name="T32" fmla="*/ 42 w 111"/>
                <a:gd name="T33" fmla="*/ 158 h 173"/>
                <a:gd name="T34" fmla="*/ 14 w 111"/>
                <a:gd name="T35" fmla="*/ 149 h 173"/>
                <a:gd name="T36" fmla="*/ 33 w 111"/>
                <a:gd name="T37" fmla="*/ 128 h 173"/>
                <a:gd name="T38" fmla="*/ 61 w 111"/>
                <a:gd name="T39" fmla="*/ 136 h 173"/>
                <a:gd name="T40" fmla="*/ 42 w 111"/>
                <a:gd name="T41" fmla="*/ 1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73">
                  <a:moveTo>
                    <a:pt x="79" y="11"/>
                  </a:moveTo>
                  <a:cubicBezTo>
                    <a:pt x="65" y="2"/>
                    <a:pt x="49" y="0"/>
                    <a:pt x="29" y="6"/>
                  </a:cubicBezTo>
                  <a:cubicBezTo>
                    <a:pt x="27" y="6"/>
                    <a:pt x="25" y="9"/>
                    <a:pt x="26" y="12"/>
                  </a:cubicBezTo>
                  <a:cubicBezTo>
                    <a:pt x="38" y="54"/>
                    <a:pt x="38" y="54"/>
                    <a:pt x="38" y="54"/>
                  </a:cubicBezTo>
                  <a:cubicBezTo>
                    <a:pt x="38" y="54"/>
                    <a:pt x="38" y="54"/>
                    <a:pt x="38" y="54"/>
                  </a:cubicBezTo>
                  <a:cubicBezTo>
                    <a:pt x="56" y="119"/>
                    <a:pt x="56" y="119"/>
                    <a:pt x="56" y="119"/>
                  </a:cubicBezTo>
                  <a:cubicBezTo>
                    <a:pt x="49" y="116"/>
                    <a:pt x="40" y="115"/>
                    <a:pt x="31" y="118"/>
                  </a:cubicBezTo>
                  <a:cubicBezTo>
                    <a:pt x="12" y="123"/>
                    <a:pt x="0" y="138"/>
                    <a:pt x="4" y="152"/>
                  </a:cubicBezTo>
                  <a:cubicBezTo>
                    <a:pt x="8" y="166"/>
                    <a:pt x="26" y="173"/>
                    <a:pt x="45" y="168"/>
                  </a:cubicBezTo>
                  <a:cubicBezTo>
                    <a:pt x="63" y="162"/>
                    <a:pt x="75" y="147"/>
                    <a:pt x="71" y="133"/>
                  </a:cubicBezTo>
                  <a:cubicBezTo>
                    <a:pt x="49" y="56"/>
                    <a:pt x="49" y="56"/>
                    <a:pt x="49" y="56"/>
                  </a:cubicBezTo>
                  <a:cubicBezTo>
                    <a:pt x="89" y="49"/>
                    <a:pt x="100" y="72"/>
                    <a:pt x="101" y="73"/>
                  </a:cubicBezTo>
                  <a:cubicBezTo>
                    <a:pt x="102" y="76"/>
                    <a:pt x="104" y="77"/>
                    <a:pt x="107" y="76"/>
                  </a:cubicBezTo>
                  <a:cubicBezTo>
                    <a:pt x="107" y="76"/>
                    <a:pt x="107" y="76"/>
                    <a:pt x="107" y="76"/>
                  </a:cubicBezTo>
                  <a:cubicBezTo>
                    <a:pt x="109" y="75"/>
                    <a:pt x="111" y="73"/>
                    <a:pt x="110" y="71"/>
                  </a:cubicBezTo>
                  <a:cubicBezTo>
                    <a:pt x="110" y="69"/>
                    <a:pt x="106" y="29"/>
                    <a:pt x="79" y="11"/>
                  </a:cubicBezTo>
                  <a:close/>
                  <a:moveTo>
                    <a:pt x="42" y="158"/>
                  </a:moveTo>
                  <a:cubicBezTo>
                    <a:pt x="29" y="162"/>
                    <a:pt x="16" y="158"/>
                    <a:pt x="14" y="149"/>
                  </a:cubicBezTo>
                  <a:cubicBezTo>
                    <a:pt x="12" y="141"/>
                    <a:pt x="20" y="131"/>
                    <a:pt x="33" y="128"/>
                  </a:cubicBezTo>
                  <a:cubicBezTo>
                    <a:pt x="46" y="124"/>
                    <a:pt x="59" y="128"/>
                    <a:pt x="61" y="136"/>
                  </a:cubicBezTo>
                  <a:cubicBezTo>
                    <a:pt x="63" y="144"/>
                    <a:pt x="55" y="154"/>
                    <a:pt x="42"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27" name="Group 42"/>
          <p:cNvGrpSpPr/>
          <p:nvPr/>
        </p:nvGrpSpPr>
        <p:grpSpPr bwMode="auto">
          <a:xfrm>
            <a:off x="2941537" y="2706732"/>
            <a:ext cx="777459" cy="782804"/>
            <a:chOff x="4802189" y="2176464"/>
            <a:chExt cx="941388" cy="947737"/>
          </a:xfrm>
          <a:solidFill>
            <a:schemeClr val="accent1"/>
          </a:solidFill>
          <a:effectLst/>
        </p:grpSpPr>
        <p:sp>
          <p:nvSpPr>
            <p:cNvPr id="28" name="Freeform 48"/>
            <p:cNvSpPr>
              <a:spLocks noEditPoints="1"/>
            </p:cNvSpPr>
            <p:nvPr/>
          </p:nvSpPr>
          <p:spPr bwMode="auto">
            <a:xfrm>
              <a:off x="4960939" y="2332039"/>
              <a:ext cx="636588" cy="633413"/>
            </a:xfrm>
            <a:custGeom>
              <a:avLst/>
              <a:gdLst>
                <a:gd name="T0" fmla="*/ 45 w 325"/>
                <a:gd name="T1" fmla="*/ 224 h 324"/>
                <a:gd name="T2" fmla="*/ 100 w 325"/>
                <a:gd name="T3" fmla="*/ 279 h 324"/>
                <a:gd name="T4" fmla="*/ 56 w 325"/>
                <a:gd name="T5" fmla="*/ 324 h 324"/>
                <a:gd name="T6" fmla="*/ 0 w 325"/>
                <a:gd name="T7" fmla="*/ 268 h 324"/>
                <a:gd name="T8" fmla="*/ 45 w 325"/>
                <a:gd name="T9" fmla="*/ 224 h 324"/>
                <a:gd name="T10" fmla="*/ 164 w 325"/>
                <a:gd name="T11" fmla="*/ 238 h 324"/>
                <a:gd name="T12" fmla="*/ 230 w 325"/>
                <a:gd name="T13" fmla="*/ 210 h 324"/>
                <a:gd name="T14" fmla="*/ 258 w 325"/>
                <a:gd name="T15" fmla="*/ 156 h 324"/>
                <a:gd name="T16" fmla="*/ 306 w 325"/>
                <a:gd name="T17" fmla="*/ 50 h 324"/>
                <a:gd name="T18" fmla="*/ 319 w 325"/>
                <a:gd name="T19" fmla="*/ 47 h 324"/>
                <a:gd name="T20" fmla="*/ 319 w 325"/>
                <a:gd name="T21" fmla="*/ 28 h 324"/>
                <a:gd name="T22" fmla="*/ 310 w 325"/>
                <a:gd name="T23" fmla="*/ 24 h 324"/>
                <a:gd name="T24" fmla="*/ 204 w 325"/>
                <a:gd name="T25" fmla="*/ 129 h 324"/>
                <a:gd name="T26" fmla="*/ 200 w 325"/>
                <a:gd name="T27" fmla="*/ 155 h 324"/>
                <a:gd name="T28" fmla="*/ 169 w 325"/>
                <a:gd name="T29" fmla="*/ 155 h 324"/>
                <a:gd name="T30" fmla="*/ 169 w 325"/>
                <a:gd name="T31" fmla="*/ 124 h 324"/>
                <a:gd name="T32" fmla="*/ 195 w 325"/>
                <a:gd name="T33" fmla="*/ 121 h 324"/>
                <a:gd name="T34" fmla="*/ 301 w 325"/>
                <a:gd name="T35" fmla="*/ 15 h 324"/>
                <a:gd name="T36" fmla="*/ 297 w 325"/>
                <a:gd name="T37" fmla="*/ 5 h 324"/>
                <a:gd name="T38" fmla="*/ 278 w 325"/>
                <a:gd name="T39" fmla="*/ 5 h 324"/>
                <a:gd name="T40" fmla="*/ 275 w 325"/>
                <a:gd name="T41" fmla="*/ 19 h 324"/>
                <a:gd name="T42" fmla="*/ 162 w 325"/>
                <a:gd name="T43" fmla="*/ 68 h 324"/>
                <a:gd name="T44" fmla="*/ 115 w 325"/>
                <a:gd name="T45" fmla="*/ 95 h 324"/>
                <a:gd name="T46" fmla="*/ 86 w 325"/>
                <a:gd name="T47" fmla="*/ 160 h 324"/>
                <a:gd name="T48" fmla="*/ 39 w 325"/>
                <a:gd name="T49" fmla="*/ 198 h 324"/>
                <a:gd name="T50" fmla="*/ 126 w 325"/>
                <a:gd name="T51" fmla="*/ 285 h 324"/>
                <a:gd name="T52" fmla="*/ 164 w 325"/>
                <a:gd name="T53" fmla="*/ 23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324">
                  <a:moveTo>
                    <a:pt x="45" y="224"/>
                  </a:moveTo>
                  <a:cubicBezTo>
                    <a:pt x="100" y="279"/>
                    <a:pt x="100" y="279"/>
                    <a:pt x="100" y="279"/>
                  </a:cubicBezTo>
                  <a:cubicBezTo>
                    <a:pt x="56" y="324"/>
                    <a:pt x="56" y="324"/>
                    <a:pt x="56" y="324"/>
                  </a:cubicBezTo>
                  <a:cubicBezTo>
                    <a:pt x="0" y="268"/>
                    <a:pt x="0" y="268"/>
                    <a:pt x="0" y="268"/>
                  </a:cubicBezTo>
                  <a:lnTo>
                    <a:pt x="45" y="224"/>
                  </a:lnTo>
                  <a:close/>
                  <a:moveTo>
                    <a:pt x="164" y="238"/>
                  </a:moveTo>
                  <a:cubicBezTo>
                    <a:pt x="187" y="238"/>
                    <a:pt x="211" y="229"/>
                    <a:pt x="230" y="210"/>
                  </a:cubicBezTo>
                  <a:cubicBezTo>
                    <a:pt x="245" y="194"/>
                    <a:pt x="255" y="175"/>
                    <a:pt x="258" y="156"/>
                  </a:cubicBezTo>
                  <a:cubicBezTo>
                    <a:pt x="264" y="133"/>
                    <a:pt x="270" y="99"/>
                    <a:pt x="306" y="50"/>
                  </a:cubicBezTo>
                  <a:cubicBezTo>
                    <a:pt x="310" y="52"/>
                    <a:pt x="316" y="51"/>
                    <a:pt x="319" y="47"/>
                  </a:cubicBezTo>
                  <a:cubicBezTo>
                    <a:pt x="325" y="42"/>
                    <a:pt x="325" y="33"/>
                    <a:pt x="319" y="28"/>
                  </a:cubicBezTo>
                  <a:cubicBezTo>
                    <a:pt x="317" y="25"/>
                    <a:pt x="313" y="24"/>
                    <a:pt x="310" y="24"/>
                  </a:cubicBezTo>
                  <a:cubicBezTo>
                    <a:pt x="204" y="129"/>
                    <a:pt x="204" y="129"/>
                    <a:pt x="204" y="129"/>
                  </a:cubicBezTo>
                  <a:cubicBezTo>
                    <a:pt x="208" y="138"/>
                    <a:pt x="207" y="148"/>
                    <a:pt x="200" y="155"/>
                  </a:cubicBezTo>
                  <a:cubicBezTo>
                    <a:pt x="191" y="163"/>
                    <a:pt x="177" y="163"/>
                    <a:pt x="169" y="155"/>
                  </a:cubicBezTo>
                  <a:cubicBezTo>
                    <a:pt x="160" y="146"/>
                    <a:pt x="160" y="132"/>
                    <a:pt x="169" y="124"/>
                  </a:cubicBezTo>
                  <a:cubicBezTo>
                    <a:pt x="176" y="117"/>
                    <a:pt x="187" y="116"/>
                    <a:pt x="195" y="121"/>
                  </a:cubicBezTo>
                  <a:cubicBezTo>
                    <a:pt x="301" y="15"/>
                    <a:pt x="301" y="15"/>
                    <a:pt x="301" y="15"/>
                  </a:cubicBezTo>
                  <a:cubicBezTo>
                    <a:pt x="301" y="12"/>
                    <a:pt x="300" y="8"/>
                    <a:pt x="297" y="5"/>
                  </a:cubicBezTo>
                  <a:cubicBezTo>
                    <a:pt x="292" y="0"/>
                    <a:pt x="283" y="0"/>
                    <a:pt x="278" y="5"/>
                  </a:cubicBezTo>
                  <a:cubicBezTo>
                    <a:pt x="274" y="9"/>
                    <a:pt x="273" y="14"/>
                    <a:pt x="275" y="19"/>
                  </a:cubicBezTo>
                  <a:cubicBezTo>
                    <a:pt x="221" y="58"/>
                    <a:pt x="185" y="61"/>
                    <a:pt x="162" y="68"/>
                  </a:cubicBezTo>
                  <a:cubicBezTo>
                    <a:pt x="145" y="72"/>
                    <a:pt x="129" y="81"/>
                    <a:pt x="115" y="95"/>
                  </a:cubicBezTo>
                  <a:cubicBezTo>
                    <a:pt x="96" y="113"/>
                    <a:pt x="87" y="137"/>
                    <a:pt x="86" y="160"/>
                  </a:cubicBezTo>
                  <a:cubicBezTo>
                    <a:pt x="39" y="198"/>
                    <a:pt x="39" y="198"/>
                    <a:pt x="39" y="198"/>
                  </a:cubicBezTo>
                  <a:cubicBezTo>
                    <a:pt x="126" y="285"/>
                    <a:pt x="126" y="285"/>
                    <a:pt x="126" y="285"/>
                  </a:cubicBezTo>
                  <a:lnTo>
                    <a:pt x="164"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29" name="Freeform 49"/>
            <p:cNvSpPr>
              <a:spLocks noEditPoints="1"/>
            </p:cNvSpPr>
            <p:nvPr/>
          </p:nvSpPr>
          <p:spPr bwMode="auto">
            <a:xfrm>
              <a:off x="4852989" y="2224089"/>
              <a:ext cx="849313" cy="850900"/>
            </a:xfrm>
            <a:custGeom>
              <a:avLst/>
              <a:gdLst>
                <a:gd name="T0" fmla="*/ 535 w 535"/>
                <a:gd name="T1" fmla="*/ 536 h 536"/>
                <a:gd name="T2" fmla="*/ 0 w 535"/>
                <a:gd name="T3" fmla="*/ 536 h 536"/>
                <a:gd name="T4" fmla="*/ 0 w 535"/>
                <a:gd name="T5" fmla="*/ 0 h 536"/>
                <a:gd name="T6" fmla="*/ 535 w 535"/>
                <a:gd name="T7" fmla="*/ 0 h 536"/>
                <a:gd name="T8" fmla="*/ 535 w 535"/>
                <a:gd name="T9" fmla="*/ 536 h 536"/>
                <a:gd name="T10" fmla="*/ 10 w 535"/>
                <a:gd name="T11" fmla="*/ 525 h 536"/>
                <a:gd name="T12" fmla="*/ 525 w 535"/>
                <a:gd name="T13" fmla="*/ 525 h 536"/>
                <a:gd name="T14" fmla="*/ 525 w 535"/>
                <a:gd name="T15" fmla="*/ 11 h 536"/>
                <a:gd name="T16" fmla="*/ 10 w 535"/>
                <a:gd name="T17" fmla="*/ 11 h 536"/>
                <a:gd name="T18" fmla="*/ 10 w 535"/>
                <a:gd name="T19" fmla="*/ 5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5" h="536">
                  <a:moveTo>
                    <a:pt x="535" y="536"/>
                  </a:moveTo>
                  <a:lnTo>
                    <a:pt x="0" y="536"/>
                  </a:lnTo>
                  <a:lnTo>
                    <a:pt x="0" y="0"/>
                  </a:lnTo>
                  <a:lnTo>
                    <a:pt x="535" y="0"/>
                  </a:lnTo>
                  <a:lnTo>
                    <a:pt x="535" y="536"/>
                  </a:lnTo>
                  <a:close/>
                  <a:moveTo>
                    <a:pt x="10" y="525"/>
                  </a:moveTo>
                  <a:lnTo>
                    <a:pt x="525" y="525"/>
                  </a:lnTo>
                  <a:lnTo>
                    <a:pt x="525" y="11"/>
                  </a:lnTo>
                  <a:lnTo>
                    <a:pt x="10" y="11"/>
                  </a:lnTo>
                  <a:lnTo>
                    <a:pt x="10" y="5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0" name="Rectangle 50"/>
            <p:cNvSpPr>
              <a:spLocks noChangeArrowheads="1"/>
            </p:cNvSpPr>
            <p:nvPr/>
          </p:nvSpPr>
          <p:spPr bwMode="auto">
            <a:xfrm>
              <a:off x="5634039" y="2181226"/>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1" name="Freeform 51"/>
            <p:cNvSpPr>
              <a:spLocks noEditPoints="1"/>
            </p:cNvSpPr>
            <p:nvPr/>
          </p:nvSpPr>
          <p:spPr bwMode="auto">
            <a:xfrm>
              <a:off x="56276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2" name="Rectangle 52"/>
            <p:cNvSpPr>
              <a:spLocks noChangeArrowheads="1"/>
            </p:cNvSpPr>
            <p:nvPr/>
          </p:nvSpPr>
          <p:spPr bwMode="auto">
            <a:xfrm>
              <a:off x="5634039" y="3014664"/>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3" name="Freeform 53"/>
            <p:cNvSpPr>
              <a:spLocks noEditPoints="1"/>
            </p:cNvSpPr>
            <p:nvPr/>
          </p:nvSpPr>
          <p:spPr bwMode="auto">
            <a:xfrm>
              <a:off x="56276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4" name="Rectangle 54"/>
            <p:cNvSpPr>
              <a:spLocks noChangeArrowheads="1"/>
            </p:cNvSpPr>
            <p:nvPr/>
          </p:nvSpPr>
          <p:spPr bwMode="auto">
            <a:xfrm>
              <a:off x="4808539" y="3014664"/>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5" name="Freeform 55"/>
            <p:cNvSpPr>
              <a:spLocks noEditPoints="1"/>
            </p:cNvSpPr>
            <p:nvPr/>
          </p:nvSpPr>
          <p:spPr bwMode="auto">
            <a:xfrm>
              <a:off x="48021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6" name="Rectangle 56"/>
            <p:cNvSpPr>
              <a:spLocks noChangeArrowheads="1"/>
            </p:cNvSpPr>
            <p:nvPr/>
          </p:nvSpPr>
          <p:spPr bwMode="auto">
            <a:xfrm>
              <a:off x="4808539" y="2181226"/>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7" name="Freeform 57"/>
            <p:cNvSpPr>
              <a:spLocks noEditPoints="1"/>
            </p:cNvSpPr>
            <p:nvPr/>
          </p:nvSpPr>
          <p:spPr bwMode="auto">
            <a:xfrm>
              <a:off x="48021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8" name="Rectangle 58"/>
            <p:cNvSpPr>
              <a:spLocks noChangeArrowheads="1"/>
            </p:cNvSpPr>
            <p:nvPr/>
          </p:nvSpPr>
          <p:spPr bwMode="auto">
            <a:xfrm>
              <a:off x="5235576" y="2190751"/>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39" name="Freeform 59"/>
            <p:cNvSpPr>
              <a:spLocks noEditPoints="1"/>
            </p:cNvSpPr>
            <p:nvPr/>
          </p:nvSpPr>
          <p:spPr bwMode="auto">
            <a:xfrm>
              <a:off x="5230814" y="2184401"/>
              <a:ext cx="93663" cy="96838"/>
            </a:xfrm>
            <a:custGeom>
              <a:avLst/>
              <a:gdLst>
                <a:gd name="T0" fmla="*/ 59 w 59"/>
                <a:gd name="T1" fmla="*/ 61 h 61"/>
                <a:gd name="T2" fmla="*/ 0 w 59"/>
                <a:gd name="T3" fmla="*/ 61 h 61"/>
                <a:gd name="T4" fmla="*/ 0 w 59"/>
                <a:gd name="T5" fmla="*/ 0 h 61"/>
                <a:gd name="T6" fmla="*/ 59 w 59"/>
                <a:gd name="T7" fmla="*/ 0 h 61"/>
                <a:gd name="T8" fmla="*/ 59 w 59"/>
                <a:gd name="T9" fmla="*/ 61 h 61"/>
                <a:gd name="T10" fmla="*/ 6 w 59"/>
                <a:gd name="T11" fmla="*/ 53 h 61"/>
                <a:gd name="T12" fmla="*/ 52 w 59"/>
                <a:gd name="T13" fmla="*/ 53 h 61"/>
                <a:gd name="T14" fmla="*/ 52 w 59"/>
                <a:gd name="T15" fmla="*/ 8 h 61"/>
                <a:gd name="T16" fmla="*/ 6 w 59"/>
                <a:gd name="T17" fmla="*/ 8 h 61"/>
                <a:gd name="T18" fmla="*/ 6 w 59"/>
                <a:gd name="T1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1">
                  <a:moveTo>
                    <a:pt x="59" y="61"/>
                  </a:moveTo>
                  <a:lnTo>
                    <a:pt x="0" y="61"/>
                  </a:lnTo>
                  <a:lnTo>
                    <a:pt x="0" y="0"/>
                  </a:lnTo>
                  <a:lnTo>
                    <a:pt x="59" y="0"/>
                  </a:lnTo>
                  <a:lnTo>
                    <a:pt x="59" y="61"/>
                  </a:lnTo>
                  <a:close/>
                  <a:moveTo>
                    <a:pt x="6" y="53"/>
                  </a:moveTo>
                  <a:lnTo>
                    <a:pt x="52" y="53"/>
                  </a:lnTo>
                  <a:lnTo>
                    <a:pt x="52" y="8"/>
                  </a:lnTo>
                  <a:lnTo>
                    <a:pt x="6" y="8"/>
                  </a:lnTo>
                  <a:lnTo>
                    <a:pt x="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0" name="Rectangle 60"/>
            <p:cNvSpPr>
              <a:spLocks noChangeArrowheads="1"/>
            </p:cNvSpPr>
            <p:nvPr/>
          </p:nvSpPr>
          <p:spPr bwMode="auto">
            <a:xfrm>
              <a:off x="5230814" y="3024189"/>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1" name="Freeform 61"/>
            <p:cNvSpPr>
              <a:spLocks noEditPoints="1"/>
            </p:cNvSpPr>
            <p:nvPr/>
          </p:nvSpPr>
          <p:spPr bwMode="auto">
            <a:xfrm>
              <a:off x="5224464" y="3019426"/>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8 w 60"/>
                <a:gd name="T11" fmla="*/ 53 h 60"/>
                <a:gd name="T12" fmla="*/ 53 w 60"/>
                <a:gd name="T13" fmla="*/ 53 h 60"/>
                <a:gd name="T14" fmla="*/ 53 w 60"/>
                <a:gd name="T15" fmla="*/ 7 h 60"/>
                <a:gd name="T16" fmla="*/ 8 w 60"/>
                <a:gd name="T17" fmla="*/ 7 h 60"/>
                <a:gd name="T18" fmla="*/ 8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8" y="53"/>
                  </a:moveTo>
                  <a:lnTo>
                    <a:pt x="53" y="53"/>
                  </a:lnTo>
                  <a:lnTo>
                    <a:pt x="53" y="7"/>
                  </a:lnTo>
                  <a:lnTo>
                    <a:pt x="8" y="7"/>
                  </a:lnTo>
                  <a:lnTo>
                    <a:pt x="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2" name="Rectangle 62"/>
            <p:cNvSpPr>
              <a:spLocks noChangeArrowheads="1"/>
            </p:cNvSpPr>
            <p:nvPr/>
          </p:nvSpPr>
          <p:spPr bwMode="auto">
            <a:xfrm>
              <a:off x="48180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3" name="Freeform 63"/>
            <p:cNvSpPr>
              <a:spLocks noEditPoints="1"/>
            </p:cNvSpPr>
            <p:nvPr/>
          </p:nvSpPr>
          <p:spPr bwMode="auto">
            <a:xfrm>
              <a:off x="48133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2 w 60"/>
                <a:gd name="T13" fmla="*/ 53 h 60"/>
                <a:gd name="T14" fmla="*/ 52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2" y="53"/>
                  </a:lnTo>
                  <a:lnTo>
                    <a:pt x="52"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4" name="Rectangle 64"/>
            <p:cNvSpPr>
              <a:spLocks noChangeArrowheads="1"/>
            </p:cNvSpPr>
            <p:nvPr/>
          </p:nvSpPr>
          <p:spPr bwMode="auto">
            <a:xfrm>
              <a:off x="56435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45" name="Freeform 65"/>
            <p:cNvSpPr>
              <a:spLocks noEditPoints="1"/>
            </p:cNvSpPr>
            <p:nvPr/>
          </p:nvSpPr>
          <p:spPr bwMode="auto">
            <a:xfrm>
              <a:off x="56388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3 w 60"/>
                <a:gd name="T13" fmla="*/ 53 h 60"/>
                <a:gd name="T14" fmla="*/ 53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3" y="53"/>
                  </a:lnTo>
                  <a:lnTo>
                    <a:pt x="53"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48" name="Group 61"/>
          <p:cNvGrpSpPr/>
          <p:nvPr/>
        </p:nvGrpSpPr>
        <p:grpSpPr bwMode="auto">
          <a:xfrm>
            <a:off x="996125" y="2758528"/>
            <a:ext cx="893952" cy="634080"/>
            <a:chOff x="4760914" y="687389"/>
            <a:chExt cx="982663" cy="696913"/>
          </a:xfrm>
          <a:solidFill>
            <a:schemeClr val="tx2"/>
          </a:solidFill>
          <a:effectLst/>
        </p:grpSpPr>
        <p:sp>
          <p:nvSpPr>
            <p:cNvPr id="49" name="Freeform 16"/>
            <p:cNvSpPr>
              <a:spLocks noEditPoints="1"/>
            </p:cNvSpPr>
            <p:nvPr/>
          </p:nvSpPr>
          <p:spPr bwMode="auto">
            <a:xfrm>
              <a:off x="4849814" y="833439"/>
              <a:ext cx="844550" cy="550863"/>
            </a:xfrm>
            <a:custGeom>
              <a:avLst/>
              <a:gdLst>
                <a:gd name="T0" fmla="*/ 427 w 432"/>
                <a:gd name="T1" fmla="*/ 129 h 281"/>
                <a:gd name="T2" fmla="*/ 216 w 432"/>
                <a:gd name="T3" fmla="*/ 0 h 281"/>
                <a:gd name="T4" fmla="*/ 5 w 432"/>
                <a:gd name="T5" fmla="*/ 129 h 281"/>
                <a:gd name="T6" fmla="*/ 5 w 432"/>
                <a:gd name="T7" fmla="*/ 152 h 281"/>
                <a:gd name="T8" fmla="*/ 216 w 432"/>
                <a:gd name="T9" fmla="*/ 281 h 281"/>
                <a:gd name="T10" fmla="*/ 427 w 432"/>
                <a:gd name="T11" fmla="*/ 152 h 281"/>
                <a:gd name="T12" fmla="*/ 427 w 432"/>
                <a:gd name="T13" fmla="*/ 129 h 281"/>
                <a:gd name="T14" fmla="*/ 216 w 432"/>
                <a:gd name="T15" fmla="*/ 242 h 281"/>
                <a:gd name="T16" fmla="*/ 45 w 432"/>
                <a:gd name="T17" fmla="*/ 141 h 281"/>
                <a:gd name="T18" fmla="*/ 57 w 432"/>
                <a:gd name="T19" fmla="*/ 129 h 281"/>
                <a:gd name="T20" fmla="*/ 150 w 432"/>
                <a:gd name="T21" fmla="*/ 57 h 281"/>
                <a:gd name="T22" fmla="*/ 216 w 432"/>
                <a:gd name="T23" fmla="*/ 37 h 281"/>
                <a:gd name="T24" fmla="*/ 282 w 432"/>
                <a:gd name="T25" fmla="*/ 56 h 281"/>
                <a:gd name="T26" fmla="*/ 375 w 432"/>
                <a:gd name="T27" fmla="*/ 129 h 281"/>
                <a:gd name="T28" fmla="*/ 387 w 432"/>
                <a:gd name="T29" fmla="*/ 141 h 281"/>
                <a:gd name="T30" fmla="*/ 216 w 432"/>
                <a:gd name="T31" fmla="*/ 24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2" h="281">
                  <a:moveTo>
                    <a:pt x="427" y="129"/>
                  </a:moveTo>
                  <a:cubicBezTo>
                    <a:pt x="424" y="123"/>
                    <a:pt x="333" y="0"/>
                    <a:pt x="216" y="0"/>
                  </a:cubicBezTo>
                  <a:cubicBezTo>
                    <a:pt x="100" y="0"/>
                    <a:pt x="9" y="123"/>
                    <a:pt x="5" y="129"/>
                  </a:cubicBezTo>
                  <a:cubicBezTo>
                    <a:pt x="0" y="136"/>
                    <a:pt x="0" y="145"/>
                    <a:pt x="5" y="152"/>
                  </a:cubicBezTo>
                  <a:cubicBezTo>
                    <a:pt x="9" y="158"/>
                    <a:pt x="100" y="281"/>
                    <a:pt x="216" y="281"/>
                  </a:cubicBezTo>
                  <a:cubicBezTo>
                    <a:pt x="333" y="281"/>
                    <a:pt x="424" y="157"/>
                    <a:pt x="427" y="152"/>
                  </a:cubicBezTo>
                  <a:cubicBezTo>
                    <a:pt x="432" y="145"/>
                    <a:pt x="432" y="136"/>
                    <a:pt x="427" y="129"/>
                  </a:cubicBezTo>
                  <a:close/>
                  <a:moveTo>
                    <a:pt x="216" y="242"/>
                  </a:moveTo>
                  <a:cubicBezTo>
                    <a:pt x="129" y="242"/>
                    <a:pt x="45" y="141"/>
                    <a:pt x="45" y="141"/>
                  </a:cubicBezTo>
                  <a:cubicBezTo>
                    <a:pt x="45" y="141"/>
                    <a:pt x="50" y="136"/>
                    <a:pt x="57" y="129"/>
                  </a:cubicBezTo>
                  <a:cubicBezTo>
                    <a:pt x="77" y="107"/>
                    <a:pt x="110" y="76"/>
                    <a:pt x="150" y="57"/>
                  </a:cubicBezTo>
                  <a:cubicBezTo>
                    <a:pt x="171" y="45"/>
                    <a:pt x="194" y="37"/>
                    <a:pt x="216" y="37"/>
                  </a:cubicBezTo>
                  <a:cubicBezTo>
                    <a:pt x="238" y="37"/>
                    <a:pt x="261" y="45"/>
                    <a:pt x="282" y="56"/>
                  </a:cubicBezTo>
                  <a:cubicBezTo>
                    <a:pt x="322" y="75"/>
                    <a:pt x="355" y="107"/>
                    <a:pt x="375" y="129"/>
                  </a:cubicBezTo>
                  <a:cubicBezTo>
                    <a:pt x="383" y="136"/>
                    <a:pt x="387" y="141"/>
                    <a:pt x="387" y="141"/>
                  </a:cubicBezTo>
                  <a:cubicBezTo>
                    <a:pt x="387" y="141"/>
                    <a:pt x="303" y="242"/>
                    <a:pt x="216"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0" name="Freeform 17"/>
            <p:cNvSpPr>
              <a:spLocks noEditPoints="1"/>
            </p:cNvSpPr>
            <p:nvPr/>
          </p:nvSpPr>
          <p:spPr bwMode="auto">
            <a:xfrm>
              <a:off x="5068889" y="908051"/>
              <a:ext cx="400050" cy="401638"/>
            </a:xfrm>
            <a:custGeom>
              <a:avLst/>
              <a:gdLst>
                <a:gd name="T0" fmla="*/ 102 w 205"/>
                <a:gd name="T1" fmla="*/ 0 h 205"/>
                <a:gd name="T2" fmla="*/ 0 w 205"/>
                <a:gd name="T3" fmla="*/ 102 h 205"/>
                <a:gd name="T4" fmla="*/ 102 w 205"/>
                <a:gd name="T5" fmla="*/ 205 h 205"/>
                <a:gd name="T6" fmla="*/ 205 w 205"/>
                <a:gd name="T7" fmla="*/ 102 h 205"/>
                <a:gd name="T8" fmla="*/ 102 w 205"/>
                <a:gd name="T9" fmla="*/ 0 h 205"/>
                <a:gd name="T10" fmla="*/ 68 w 205"/>
                <a:gd name="T11" fmla="*/ 113 h 205"/>
                <a:gd name="T12" fmla="*/ 54 w 205"/>
                <a:gd name="T13" fmla="*/ 135 h 205"/>
                <a:gd name="T14" fmla="*/ 50 w 205"/>
                <a:gd name="T15" fmla="*/ 136 h 205"/>
                <a:gd name="T16" fmla="*/ 32 w 205"/>
                <a:gd name="T17" fmla="*/ 122 h 205"/>
                <a:gd name="T18" fmla="*/ 44 w 205"/>
                <a:gd name="T19" fmla="*/ 53 h 205"/>
                <a:gd name="T20" fmla="*/ 93 w 205"/>
                <a:gd name="T21" fmla="*/ 26 h 205"/>
                <a:gd name="T22" fmla="*/ 93 w 205"/>
                <a:gd name="T23" fmla="*/ 26 h 205"/>
                <a:gd name="T24" fmla="*/ 112 w 205"/>
                <a:gd name="T25" fmla="*/ 44 h 205"/>
                <a:gd name="T26" fmla="*/ 94 w 205"/>
                <a:gd name="T27" fmla="*/ 62 h 205"/>
                <a:gd name="T28" fmla="*/ 72 w 205"/>
                <a:gd name="T29" fmla="*/ 77 h 205"/>
                <a:gd name="T30" fmla="*/ 68 w 205"/>
                <a:gd name="T31" fmla="*/ 113 h 205"/>
                <a:gd name="T32" fmla="*/ 141 w 205"/>
                <a:gd name="T33" fmla="*/ 118 h 205"/>
                <a:gd name="T34" fmla="*/ 164 w 205"/>
                <a:gd name="T35" fmla="*/ 141 h 205"/>
                <a:gd name="T36" fmla="*/ 141 w 205"/>
                <a:gd name="T37" fmla="*/ 164 h 205"/>
                <a:gd name="T38" fmla="*/ 118 w 205"/>
                <a:gd name="T39" fmla="*/ 141 h 205"/>
                <a:gd name="T40" fmla="*/ 141 w 205"/>
                <a:gd name="T41"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205">
                  <a:moveTo>
                    <a:pt x="102" y="0"/>
                  </a:moveTo>
                  <a:cubicBezTo>
                    <a:pt x="46" y="0"/>
                    <a:pt x="0" y="46"/>
                    <a:pt x="0" y="102"/>
                  </a:cubicBezTo>
                  <a:cubicBezTo>
                    <a:pt x="0" y="159"/>
                    <a:pt x="46" y="205"/>
                    <a:pt x="102" y="205"/>
                  </a:cubicBezTo>
                  <a:cubicBezTo>
                    <a:pt x="159" y="205"/>
                    <a:pt x="205" y="159"/>
                    <a:pt x="205" y="102"/>
                  </a:cubicBezTo>
                  <a:cubicBezTo>
                    <a:pt x="205" y="46"/>
                    <a:pt x="159" y="0"/>
                    <a:pt x="102" y="0"/>
                  </a:cubicBezTo>
                  <a:close/>
                  <a:moveTo>
                    <a:pt x="68" y="113"/>
                  </a:moveTo>
                  <a:cubicBezTo>
                    <a:pt x="70" y="123"/>
                    <a:pt x="64" y="133"/>
                    <a:pt x="54" y="135"/>
                  </a:cubicBezTo>
                  <a:cubicBezTo>
                    <a:pt x="53" y="136"/>
                    <a:pt x="51" y="136"/>
                    <a:pt x="50" y="136"/>
                  </a:cubicBezTo>
                  <a:cubicBezTo>
                    <a:pt x="41" y="136"/>
                    <a:pt x="34" y="130"/>
                    <a:pt x="32" y="122"/>
                  </a:cubicBezTo>
                  <a:cubicBezTo>
                    <a:pt x="24" y="88"/>
                    <a:pt x="34" y="66"/>
                    <a:pt x="44" y="53"/>
                  </a:cubicBezTo>
                  <a:cubicBezTo>
                    <a:pt x="58" y="35"/>
                    <a:pt x="80" y="26"/>
                    <a:pt x="93" y="26"/>
                  </a:cubicBezTo>
                  <a:cubicBezTo>
                    <a:pt x="93" y="26"/>
                    <a:pt x="93" y="26"/>
                    <a:pt x="93" y="26"/>
                  </a:cubicBezTo>
                  <a:cubicBezTo>
                    <a:pt x="104" y="26"/>
                    <a:pt x="112" y="34"/>
                    <a:pt x="112" y="44"/>
                  </a:cubicBezTo>
                  <a:cubicBezTo>
                    <a:pt x="112" y="54"/>
                    <a:pt x="104" y="62"/>
                    <a:pt x="94" y="62"/>
                  </a:cubicBezTo>
                  <a:cubicBezTo>
                    <a:pt x="90" y="63"/>
                    <a:pt x="79" y="67"/>
                    <a:pt x="72" y="77"/>
                  </a:cubicBezTo>
                  <a:cubicBezTo>
                    <a:pt x="65" y="86"/>
                    <a:pt x="64" y="99"/>
                    <a:pt x="68" y="113"/>
                  </a:cubicBezTo>
                  <a:close/>
                  <a:moveTo>
                    <a:pt x="141" y="118"/>
                  </a:moveTo>
                  <a:cubicBezTo>
                    <a:pt x="154" y="118"/>
                    <a:pt x="164" y="128"/>
                    <a:pt x="164" y="141"/>
                  </a:cubicBezTo>
                  <a:cubicBezTo>
                    <a:pt x="164" y="153"/>
                    <a:pt x="154" y="164"/>
                    <a:pt x="141" y="164"/>
                  </a:cubicBezTo>
                  <a:cubicBezTo>
                    <a:pt x="128" y="164"/>
                    <a:pt x="118" y="153"/>
                    <a:pt x="118" y="141"/>
                  </a:cubicBezTo>
                  <a:cubicBezTo>
                    <a:pt x="118" y="128"/>
                    <a:pt x="128" y="118"/>
                    <a:pt x="14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1" name="Freeform 18"/>
            <p:cNvSpPr/>
            <p:nvPr/>
          </p:nvSpPr>
          <p:spPr bwMode="auto">
            <a:xfrm>
              <a:off x="4760914" y="933451"/>
              <a:ext cx="114300" cy="88900"/>
            </a:xfrm>
            <a:custGeom>
              <a:avLst/>
              <a:gdLst>
                <a:gd name="T0" fmla="*/ 63 w 72"/>
                <a:gd name="T1" fmla="*/ 56 h 56"/>
                <a:gd name="T2" fmla="*/ 0 w 72"/>
                <a:gd name="T3" fmla="*/ 11 h 56"/>
                <a:gd name="T4" fmla="*/ 9 w 72"/>
                <a:gd name="T5" fmla="*/ 0 h 56"/>
                <a:gd name="T6" fmla="*/ 72 w 72"/>
                <a:gd name="T7" fmla="*/ 45 h 56"/>
                <a:gd name="T8" fmla="*/ 63 w 72"/>
                <a:gd name="T9" fmla="*/ 56 h 56"/>
              </a:gdLst>
              <a:ahLst/>
              <a:cxnLst>
                <a:cxn ang="0">
                  <a:pos x="T0" y="T1"/>
                </a:cxn>
                <a:cxn ang="0">
                  <a:pos x="T2" y="T3"/>
                </a:cxn>
                <a:cxn ang="0">
                  <a:pos x="T4" y="T5"/>
                </a:cxn>
                <a:cxn ang="0">
                  <a:pos x="T6" y="T7"/>
                </a:cxn>
                <a:cxn ang="0">
                  <a:pos x="T8" y="T9"/>
                </a:cxn>
              </a:cxnLst>
              <a:rect l="0" t="0" r="r" b="b"/>
              <a:pathLst>
                <a:path w="72" h="56">
                  <a:moveTo>
                    <a:pt x="63" y="56"/>
                  </a:moveTo>
                  <a:lnTo>
                    <a:pt x="0" y="11"/>
                  </a:lnTo>
                  <a:lnTo>
                    <a:pt x="9" y="0"/>
                  </a:lnTo>
                  <a:lnTo>
                    <a:pt x="72" y="45"/>
                  </a:lnTo>
                  <a:lnTo>
                    <a:pt x="6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2" name="Freeform 19"/>
            <p:cNvSpPr/>
            <p:nvPr/>
          </p:nvSpPr>
          <p:spPr bwMode="auto">
            <a:xfrm>
              <a:off x="4832351" y="855664"/>
              <a:ext cx="104775" cy="106363"/>
            </a:xfrm>
            <a:custGeom>
              <a:avLst/>
              <a:gdLst>
                <a:gd name="T0" fmla="*/ 57 w 66"/>
                <a:gd name="T1" fmla="*/ 67 h 67"/>
                <a:gd name="T2" fmla="*/ 0 w 66"/>
                <a:gd name="T3" fmla="*/ 9 h 67"/>
                <a:gd name="T4" fmla="*/ 9 w 66"/>
                <a:gd name="T5" fmla="*/ 0 h 67"/>
                <a:gd name="T6" fmla="*/ 66 w 66"/>
                <a:gd name="T7" fmla="*/ 57 h 67"/>
                <a:gd name="T8" fmla="*/ 57 w 66"/>
                <a:gd name="T9" fmla="*/ 67 h 67"/>
              </a:gdLst>
              <a:ahLst/>
              <a:cxnLst>
                <a:cxn ang="0">
                  <a:pos x="T0" y="T1"/>
                </a:cxn>
                <a:cxn ang="0">
                  <a:pos x="T2" y="T3"/>
                </a:cxn>
                <a:cxn ang="0">
                  <a:pos x="T4" y="T5"/>
                </a:cxn>
                <a:cxn ang="0">
                  <a:pos x="T6" y="T7"/>
                </a:cxn>
                <a:cxn ang="0">
                  <a:pos x="T8" y="T9"/>
                </a:cxn>
              </a:cxnLst>
              <a:rect l="0" t="0" r="r" b="b"/>
              <a:pathLst>
                <a:path w="66" h="67">
                  <a:moveTo>
                    <a:pt x="57" y="67"/>
                  </a:moveTo>
                  <a:lnTo>
                    <a:pt x="0" y="9"/>
                  </a:lnTo>
                  <a:lnTo>
                    <a:pt x="9" y="0"/>
                  </a:lnTo>
                  <a:lnTo>
                    <a:pt x="66" y="57"/>
                  </a:lnTo>
                  <a:lnTo>
                    <a:pt x="57"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3" name="Freeform 20"/>
            <p:cNvSpPr/>
            <p:nvPr/>
          </p:nvSpPr>
          <p:spPr bwMode="auto">
            <a:xfrm>
              <a:off x="4911726" y="804864"/>
              <a:ext cx="90488" cy="109538"/>
            </a:xfrm>
            <a:custGeom>
              <a:avLst/>
              <a:gdLst>
                <a:gd name="T0" fmla="*/ 46 w 57"/>
                <a:gd name="T1" fmla="*/ 69 h 69"/>
                <a:gd name="T2" fmla="*/ 0 w 57"/>
                <a:gd name="T3" fmla="*/ 7 h 69"/>
                <a:gd name="T4" fmla="*/ 10 w 57"/>
                <a:gd name="T5" fmla="*/ 0 h 69"/>
                <a:gd name="T6" fmla="*/ 57 w 57"/>
                <a:gd name="T7" fmla="*/ 62 h 69"/>
                <a:gd name="T8" fmla="*/ 46 w 57"/>
                <a:gd name="T9" fmla="*/ 69 h 69"/>
              </a:gdLst>
              <a:ahLst/>
              <a:cxnLst>
                <a:cxn ang="0">
                  <a:pos x="T0" y="T1"/>
                </a:cxn>
                <a:cxn ang="0">
                  <a:pos x="T2" y="T3"/>
                </a:cxn>
                <a:cxn ang="0">
                  <a:pos x="T4" y="T5"/>
                </a:cxn>
                <a:cxn ang="0">
                  <a:pos x="T6" y="T7"/>
                </a:cxn>
                <a:cxn ang="0">
                  <a:pos x="T8" y="T9"/>
                </a:cxn>
              </a:cxnLst>
              <a:rect l="0" t="0" r="r" b="b"/>
              <a:pathLst>
                <a:path w="57" h="69">
                  <a:moveTo>
                    <a:pt x="46" y="69"/>
                  </a:moveTo>
                  <a:lnTo>
                    <a:pt x="0" y="7"/>
                  </a:lnTo>
                  <a:lnTo>
                    <a:pt x="10" y="0"/>
                  </a:lnTo>
                  <a:lnTo>
                    <a:pt x="57" y="62"/>
                  </a:ln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4" name="Freeform 21"/>
            <p:cNvSpPr/>
            <p:nvPr/>
          </p:nvSpPr>
          <p:spPr bwMode="auto">
            <a:xfrm>
              <a:off x="4994276" y="752476"/>
              <a:ext cx="76200" cy="117475"/>
            </a:xfrm>
            <a:custGeom>
              <a:avLst/>
              <a:gdLst>
                <a:gd name="T0" fmla="*/ 37 w 48"/>
                <a:gd name="T1" fmla="*/ 74 h 74"/>
                <a:gd name="T2" fmla="*/ 0 w 48"/>
                <a:gd name="T3" fmla="*/ 6 h 74"/>
                <a:gd name="T4" fmla="*/ 11 w 48"/>
                <a:gd name="T5" fmla="*/ 0 h 74"/>
                <a:gd name="T6" fmla="*/ 48 w 48"/>
                <a:gd name="T7" fmla="*/ 67 h 74"/>
                <a:gd name="T8" fmla="*/ 37 w 48"/>
                <a:gd name="T9" fmla="*/ 74 h 74"/>
              </a:gdLst>
              <a:ahLst/>
              <a:cxnLst>
                <a:cxn ang="0">
                  <a:pos x="T0" y="T1"/>
                </a:cxn>
                <a:cxn ang="0">
                  <a:pos x="T2" y="T3"/>
                </a:cxn>
                <a:cxn ang="0">
                  <a:pos x="T4" y="T5"/>
                </a:cxn>
                <a:cxn ang="0">
                  <a:pos x="T6" y="T7"/>
                </a:cxn>
                <a:cxn ang="0">
                  <a:pos x="T8" y="T9"/>
                </a:cxn>
              </a:cxnLst>
              <a:rect l="0" t="0" r="r" b="b"/>
              <a:pathLst>
                <a:path w="48" h="74">
                  <a:moveTo>
                    <a:pt x="37" y="74"/>
                  </a:moveTo>
                  <a:lnTo>
                    <a:pt x="0" y="6"/>
                  </a:lnTo>
                  <a:lnTo>
                    <a:pt x="11" y="0"/>
                  </a:lnTo>
                  <a:lnTo>
                    <a:pt x="48" y="67"/>
                  </a:lnTo>
                  <a:lnTo>
                    <a:pt x="37"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5" name="Freeform 22"/>
            <p:cNvSpPr/>
            <p:nvPr/>
          </p:nvSpPr>
          <p:spPr bwMode="auto">
            <a:xfrm>
              <a:off x="5081589" y="709614"/>
              <a:ext cx="58738" cy="120650"/>
            </a:xfrm>
            <a:custGeom>
              <a:avLst/>
              <a:gdLst>
                <a:gd name="T0" fmla="*/ 25 w 37"/>
                <a:gd name="T1" fmla="*/ 76 h 76"/>
                <a:gd name="T2" fmla="*/ 0 w 37"/>
                <a:gd name="T3" fmla="*/ 4 h 76"/>
                <a:gd name="T4" fmla="*/ 13 w 37"/>
                <a:gd name="T5" fmla="*/ 0 h 76"/>
                <a:gd name="T6" fmla="*/ 37 w 37"/>
                <a:gd name="T7" fmla="*/ 72 h 76"/>
                <a:gd name="T8" fmla="*/ 25 w 37"/>
                <a:gd name="T9" fmla="*/ 76 h 76"/>
              </a:gdLst>
              <a:ahLst/>
              <a:cxnLst>
                <a:cxn ang="0">
                  <a:pos x="T0" y="T1"/>
                </a:cxn>
                <a:cxn ang="0">
                  <a:pos x="T2" y="T3"/>
                </a:cxn>
                <a:cxn ang="0">
                  <a:pos x="T4" y="T5"/>
                </a:cxn>
                <a:cxn ang="0">
                  <a:pos x="T6" y="T7"/>
                </a:cxn>
                <a:cxn ang="0">
                  <a:pos x="T8" y="T9"/>
                </a:cxn>
              </a:cxnLst>
              <a:rect l="0" t="0" r="r" b="b"/>
              <a:pathLst>
                <a:path w="37" h="76">
                  <a:moveTo>
                    <a:pt x="25" y="76"/>
                  </a:moveTo>
                  <a:lnTo>
                    <a:pt x="0" y="4"/>
                  </a:lnTo>
                  <a:lnTo>
                    <a:pt x="13" y="0"/>
                  </a:lnTo>
                  <a:lnTo>
                    <a:pt x="37" y="72"/>
                  </a:lnTo>
                  <a:lnTo>
                    <a:pt x="2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6" name="Freeform 23"/>
            <p:cNvSpPr/>
            <p:nvPr/>
          </p:nvSpPr>
          <p:spPr bwMode="auto">
            <a:xfrm>
              <a:off x="5180014" y="693739"/>
              <a:ext cx="39688" cy="119063"/>
            </a:xfrm>
            <a:custGeom>
              <a:avLst/>
              <a:gdLst>
                <a:gd name="T0" fmla="*/ 12 w 25"/>
                <a:gd name="T1" fmla="*/ 75 h 75"/>
                <a:gd name="T2" fmla="*/ 0 w 25"/>
                <a:gd name="T3" fmla="*/ 2 h 75"/>
                <a:gd name="T4" fmla="*/ 12 w 25"/>
                <a:gd name="T5" fmla="*/ 0 h 75"/>
                <a:gd name="T6" fmla="*/ 25 w 25"/>
                <a:gd name="T7" fmla="*/ 72 h 75"/>
                <a:gd name="T8" fmla="*/ 12 w 25"/>
                <a:gd name="T9" fmla="*/ 75 h 75"/>
              </a:gdLst>
              <a:ahLst/>
              <a:cxnLst>
                <a:cxn ang="0">
                  <a:pos x="T0" y="T1"/>
                </a:cxn>
                <a:cxn ang="0">
                  <a:pos x="T2" y="T3"/>
                </a:cxn>
                <a:cxn ang="0">
                  <a:pos x="T4" y="T5"/>
                </a:cxn>
                <a:cxn ang="0">
                  <a:pos x="T6" y="T7"/>
                </a:cxn>
                <a:cxn ang="0">
                  <a:pos x="T8" y="T9"/>
                </a:cxn>
              </a:cxnLst>
              <a:rect l="0" t="0" r="r" b="b"/>
              <a:pathLst>
                <a:path w="25" h="75">
                  <a:moveTo>
                    <a:pt x="12" y="75"/>
                  </a:moveTo>
                  <a:lnTo>
                    <a:pt x="0" y="2"/>
                  </a:lnTo>
                  <a:lnTo>
                    <a:pt x="12" y="0"/>
                  </a:lnTo>
                  <a:lnTo>
                    <a:pt x="25" y="72"/>
                  </a:lnTo>
                  <a:lnTo>
                    <a:pt x="1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7" name="Freeform 24"/>
            <p:cNvSpPr/>
            <p:nvPr/>
          </p:nvSpPr>
          <p:spPr bwMode="auto">
            <a:xfrm>
              <a:off x="5281614" y="687389"/>
              <a:ext cx="25400" cy="115888"/>
            </a:xfrm>
            <a:custGeom>
              <a:avLst/>
              <a:gdLst>
                <a:gd name="T0" fmla="*/ 12 w 16"/>
                <a:gd name="T1" fmla="*/ 73 h 73"/>
                <a:gd name="T2" fmla="*/ 0 w 16"/>
                <a:gd name="T3" fmla="*/ 73 h 73"/>
                <a:gd name="T4" fmla="*/ 4 w 16"/>
                <a:gd name="T5" fmla="*/ 0 h 73"/>
                <a:gd name="T6" fmla="*/ 16 w 16"/>
                <a:gd name="T7" fmla="*/ 0 h 73"/>
                <a:gd name="T8" fmla="*/ 12 w 16"/>
                <a:gd name="T9" fmla="*/ 73 h 73"/>
              </a:gdLst>
              <a:ahLst/>
              <a:cxnLst>
                <a:cxn ang="0">
                  <a:pos x="T0" y="T1"/>
                </a:cxn>
                <a:cxn ang="0">
                  <a:pos x="T2" y="T3"/>
                </a:cxn>
                <a:cxn ang="0">
                  <a:pos x="T4" y="T5"/>
                </a:cxn>
                <a:cxn ang="0">
                  <a:pos x="T6" y="T7"/>
                </a:cxn>
                <a:cxn ang="0">
                  <a:pos x="T8" y="T9"/>
                </a:cxn>
              </a:cxnLst>
              <a:rect l="0" t="0" r="r" b="b"/>
              <a:pathLst>
                <a:path w="16" h="73">
                  <a:moveTo>
                    <a:pt x="12" y="73"/>
                  </a:moveTo>
                  <a:lnTo>
                    <a:pt x="0" y="73"/>
                  </a:lnTo>
                  <a:lnTo>
                    <a:pt x="4" y="0"/>
                  </a:lnTo>
                  <a:lnTo>
                    <a:pt x="16" y="0"/>
                  </a:lnTo>
                  <a:lnTo>
                    <a:pt x="1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8" name="Freeform 25"/>
            <p:cNvSpPr/>
            <p:nvPr/>
          </p:nvSpPr>
          <p:spPr bwMode="auto">
            <a:xfrm>
              <a:off x="5356226" y="709614"/>
              <a:ext cx="53975" cy="112713"/>
            </a:xfrm>
            <a:custGeom>
              <a:avLst/>
              <a:gdLst>
                <a:gd name="T0" fmla="*/ 14 w 34"/>
                <a:gd name="T1" fmla="*/ 71 h 71"/>
                <a:gd name="T2" fmla="*/ 0 w 34"/>
                <a:gd name="T3" fmla="*/ 67 h 71"/>
                <a:gd name="T4" fmla="*/ 21 w 34"/>
                <a:gd name="T5" fmla="*/ 0 h 71"/>
                <a:gd name="T6" fmla="*/ 34 w 34"/>
                <a:gd name="T7" fmla="*/ 3 h 71"/>
                <a:gd name="T8" fmla="*/ 14 w 34"/>
                <a:gd name="T9" fmla="*/ 71 h 71"/>
              </a:gdLst>
              <a:ahLst/>
              <a:cxnLst>
                <a:cxn ang="0">
                  <a:pos x="T0" y="T1"/>
                </a:cxn>
                <a:cxn ang="0">
                  <a:pos x="T2" y="T3"/>
                </a:cxn>
                <a:cxn ang="0">
                  <a:pos x="T4" y="T5"/>
                </a:cxn>
                <a:cxn ang="0">
                  <a:pos x="T6" y="T7"/>
                </a:cxn>
                <a:cxn ang="0">
                  <a:pos x="T8" y="T9"/>
                </a:cxn>
              </a:cxnLst>
              <a:rect l="0" t="0" r="r" b="b"/>
              <a:pathLst>
                <a:path w="34" h="71">
                  <a:moveTo>
                    <a:pt x="14" y="71"/>
                  </a:moveTo>
                  <a:lnTo>
                    <a:pt x="0" y="67"/>
                  </a:lnTo>
                  <a:lnTo>
                    <a:pt x="21" y="0"/>
                  </a:lnTo>
                  <a:lnTo>
                    <a:pt x="34" y="3"/>
                  </a:lnTo>
                  <a:lnTo>
                    <a:pt x="14"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59" name="Freeform 26"/>
            <p:cNvSpPr/>
            <p:nvPr/>
          </p:nvSpPr>
          <p:spPr bwMode="auto">
            <a:xfrm>
              <a:off x="5434014" y="739776"/>
              <a:ext cx="63500" cy="104775"/>
            </a:xfrm>
            <a:custGeom>
              <a:avLst/>
              <a:gdLst>
                <a:gd name="T0" fmla="*/ 13 w 40"/>
                <a:gd name="T1" fmla="*/ 66 h 66"/>
                <a:gd name="T2" fmla="*/ 0 w 40"/>
                <a:gd name="T3" fmla="*/ 61 h 66"/>
                <a:gd name="T4" fmla="*/ 27 w 40"/>
                <a:gd name="T5" fmla="*/ 0 h 66"/>
                <a:gd name="T6" fmla="*/ 40 w 40"/>
                <a:gd name="T7" fmla="*/ 6 h 66"/>
                <a:gd name="T8" fmla="*/ 13 w 40"/>
                <a:gd name="T9" fmla="*/ 66 h 66"/>
              </a:gdLst>
              <a:ahLst/>
              <a:cxnLst>
                <a:cxn ang="0">
                  <a:pos x="T0" y="T1"/>
                </a:cxn>
                <a:cxn ang="0">
                  <a:pos x="T2" y="T3"/>
                </a:cxn>
                <a:cxn ang="0">
                  <a:pos x="T4" y="T5"/>
                </a:cxn>
                <a:cxn ang="0">
                  <a:pos x="T6" y="T7"/>
                </a:cxn>
                <a:cxn ang="0">
                  <a:pos x="T8" y="T9"/>
                </a:cxn>
              </a:cxnLst>
              <a:rect l="0" t="0" r="r" b="b"/>
              <a:pathLst>
                <a:path w="40" h="66">
                  <a:moveTo>
                    <a:pt x="13" y="66"/>
                  </a:moveTo>
                  <a:lnTo>
                    <a:pt x="0" y="61"/>
                  </a:lnTo>
                  <a:lnTo>
                    <a:pt x="27" y="0"/>
                  </a:lnTo>
                  <a:lnTo>
                    <a:pt x="40" y="6"/>
                  </a:lnTo>
                  <a:lnTo>
                    <a:pt x="1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0" name="Freeform 27"/>
            <p:cNvSpPr/>
            <p:nvPr/>
          </p:nvSpPr>
          <p:spPr bwMode="auto">
            <a:xfrm>
              <a:off x="5499101" y="779464"/>
              <a:ext cx="76200" cy="95250"/>
            </a:xfrm>
            <a:custGeom>
              <a:avLst/>
              <a:gdLst>
                <a:gd name="T0" fmla="*/ 11 w 48"/>
                <a:gd name="T1" fmla="*/ 60 h 60"/>
                <a:gd name="T2" fmla="*/ 0 w 48"/>
                <a:gd name="T3" fmla="*/ 53 h 60"/>
                <a:gd name="T4" fmla="*/ 38 w 48"/>
                <a:gd name="T5" fmla="*/ 0 h 60"/>
                <a:gd name="T6" fmla="*/ 48 w 48"/>
                <a:gd name="T7" fmla="*/ 9 h 60"/>
                <a:gd name="T8" fmla="*/ 11 w 48"/>
                <a:gd name="T9" fmla="*/ 60 h 60"/>
              </a:gdLst>
              <a:ahLst/>
              <a:cxnLst>
                <a:cxn ang="0">
                  <a:pos x="T0" y="T1"/>
                </a:cxn>
                <a:cxn ang="0">
                  <a:pos x="T2" y="T3"/>
                </a:cxn>
                <a:cxn ang="0">
                  <a:pos x="T4" y="T5"/>
                </a:cxn>
                <a:cxn ang="0">
                  <a:pos x="T6" y="T7"/>
                </a:cxn>
                <a:cxn ang="0">
                  <a:pos x="T8" y="T9"/>
                </a:cxn>
              </a:cxnLst>
              <a:rect l="0" t="0" r="r" b="b"/>
              <a:pathLst>
                <a:path w="48" h="60">
                  <a:moveTo>
                    <a:pt x="11" y="60"/>
                  </a:moveTo>
                  <a:lnTo>
                    <a:pt x="0" y="53"/>
                  </a:lnTo>
                  <a:lnTo>
                    <a:pt x="38" y="0"/>
                  </a:lnTo>
                  <a:lnTo>
                    <a:pt x="48" y="9"/>
                  </a:lnTo>
                  <a:lnTo>
                    <a:pt x="11"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1" name="Freeform 28"/>
            <p:cNvSpPr/>
            <p:nvPr/>
          </p:nvSpPr>
          <p:spPr bwMode="auto">
            <a:xfrm>
              <a:off x="5559426" y="830264"/>
              <a:ext cx="76200" cy="87313"/>
            </a:xfrm>
            <a:custGeom>
              <a:avLst/>
              <a:gdLst>
                <a:gd name="T0" fmla="*/ 10 w 48"/>
                <a:gd name="T1" fmla="*/ 55 h 55"/>
                <a:gd name="T2" fmla="*/ 0 w 48"/>
                <a:gd name="T3" fmla="*/ 48 h 55"/>
                <a:gd name="T4" fmla="*/ 38 w 48"/>
                <a:gd name="T5" fmla="*/ 0 h 55"/>
                <a:gd name="T6" fmla="*/ 48 w 48"/>
                <a:gd name="T7" fmla="*/ 9 h 55"/>
                <a:gd name="T8" fmla="*/ 10 w 48"/>
                <a:gd name="T9" fmla="*/ 55 h 55"/>
              </a:gdLst>
              <a:ahLst/>
              <a:cxnLst>
                <a:cxn ang="0">
                  <a:pos x="T0" y="T1"/>
                </a:cxn>
                <a:cxn ang="0">
                  <a:pos x="T2" y="T3"/>
                </a:cxn>
                <a:cxn ang="0">
                  <a:pos x="T4" y="T5"/>
                </a:cxn>
                <a:cxn ang="0">
                  <a:pos x="T6" y="T7"/>
                </a:cxn>
                <a:cxn ang="0">
                  <a:pos x="T8" y="T9"/>
                </a:cxn>
              </a:cxnLst>
              <a:rect l="0" t="0" r="r" b="b"/>
              <a:pathLst>
                <a:path w="48" h="55">
                  <a:moveTo>
                    <a:pt x="10" y="55"/>
                  </a:moveTo>
                  <a:lnTo>
                    <a:pt x="0" y="48"/>
                  </a:lnTo>
                  <a:lnTo>
                    <a:pt x="38" y="0"/>
                  </a:lnTo>
                  <a:lnTo>
                    <a:pt x="48" y="9"/>
                  </a:lnTo>
                  <a:lnTo>
                    <a:pt x="10"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2" name="Freeform 29"/>
            <p:cNvSpPr/>
            <p:nvPr/>
          </p:nvSpPr>
          <p:spPr bwMode="auto">
            <a:xfrm>
              <a:off x="5614989" y="879476"/>
              <a:ext cx="79375" cy="82550"/>
            </a:xfrm>
            <a:custGeom>
              <a:avLst/>
              <a:gdLst>
                <a:gd name="T0" fmla="*/ 8 w 50"/>
                <a:gd name="T1" fmla="*/ 52 h 52"/>
                <a:gd name="T2" fmla="*/ 0 w 50"/>
                <a:gd name="T3" fmla="*/ 43 h 52"/>
                <a:gd name="T4" fmla="*/ 42 w 50"/>
                <a:gd name="T5" fmla="*/ 0 h 52"/>
                <a:gd name="T6" fmla="*/ 50 w 50"/>
                <a:gd name="T7" fmla="*/ 10 h 52"/>
                <a:gd name="T8" fmla="*/ 8 w 50"/>
                <a:gd name="T9" fmla="*/ 52 h 52"/>
              </a:gdLst>
              <a:ahLst/>
              <a:cxnLst>
                <a:cxn ang="0">
                  <a:pos x="T0" y="T1"/>
                </a:cxn>
                <a:cxn ang="0">
                  <a:pos x="T2" y="T3"/>
                </a:cxn>
                <a:cxn ang="0">
                  <a:pos x="T4" y="T5"/>
                </a:cxn>
                <a:cxn ang="0">
                  <a:pos x="T6" y="T7"/>
                </a:cxn>
                <a:cxn ang="0">
                  <a:pos x="T8" y="T9"/>
                </a:cxn>
              </a:cxnLst>
              <a:rect l="0" t="0" r="r" b="b"/>
              <a:pathLst>
                <a:path w="50" h="52">
                  <a:moveTo>
                    <a:pt x="8" y="52"/>
                  </a:moveTo>
                  <a:lnTo>
                    <a:pt x="0" y="43"/>
                  </a:lnTo>
                  <a:lnTo>
                    <a:pt x="42" y="0"/>
                  </a:lnTo>
                  <a:lnTo>
                    <a:pt x="50" y="10"/>
                  </a:lnTo>
                  <a:lnTo>
                    <a:pt x="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3" name="Freeform 30"/>
            <p:cNvSpPr/>
            <p:nvPr/>
          </p:nvSpPr>
          <p:spPr bwMode="auto">
            <a:xfrm>
              <a:off x="5659439" y="933451"/>
              <a:ext cx="84138" cy="71438"/>
            </a:xfrm>
            <a:custGeom>
              <a:avLst/>
              <a:gdLst>
                <a:gd name="T0" fmla="*/ 7 w 53"/>
                <a:gd name="T1" fmla="*/ 45 h 45"/>
                <a:gd name="T2" fmla="*/ 0 w 53"/>
                <a:gd name="T3" fmla="*/ 35 h 45"/>
                <a:gd name="T4" fmla="*/ 46 w 53"/>
                <a:gd name="T5" fmla="*/ 0 h 45"/>
                <a:gd name="T6" fmla="*/ 53 w 53"/>
                <a:gd name="T7" fmla="*/ 11 h 45"/>
                <a:gd name="T8" fmla="*/ 7 w 53"/>
                <a:gd name="T9" fmla="*/ 45 h 45"/>
              </a:gdLst>
              <a:ahLst/>
              <a:cxnLst>
                <a:cxn ang="0">
                  <a:pos x="T0" y="T1"/>
                </a:cxn>
                <a:cxn ang="0">
                  <a:pos x="T2" y="T3"/>
                </a:cxn>
                <a:cxn ang="0">
                  <a:pos x="T4" y="T5"/>
                </a:cxn>
                <a:cxn ang="0">
                  <a:pos x="T6" y="T7"/>
                </a:cxn>
                <a:cxn ang="0">
                  <a:pos x="T8" y="T9"/>
                </a:cxn>
              </a:cxnLst>
              <a:rect l="0" t="0" r="r" b="b"/>
              <a:pathLst>
                <a:path w="53" h="45">
                  <a:moveTo>
                    <a:pt x="7" y="45"/>
                  </a:moveTo>
                  <a:lnTo>
                    <a:pt x="0" y="35"/>
                  </a:lnTo>
                  <a:lnTo>
                    <a:pt x="46" y="0"/>
                  </a:lnTo>
                  <a:lnTo>
                    <a:pt x="53" y="11"/>
                  </a:lnTo>
                  <a:lnTo>
                    <a:pt x="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66" name="Group 104"/>
          <p:cNvGrpSpPr/>
          <p:nvPr/>
        </p:nvGrpSpPr>
        <p:grpSpPr bwMode="auto">
          <a:xfrm>
            <a:off x="6730622" y="2700764"/>
            <a:ext cx="661522" cy="834125"/>
            <a:chOff x="8102601" y="593726"/>
            <a:chExt cx="661988" cy="833438"/>
          </a:xfrm>
          <a:solidFill>
            <a:schemeClr val="accent3"/>
          </a:solidFill>
          <a:effectLst/>
        </p:grpSpPr>
        <p:sp>
          <p:nvSpPr>
            <p:cNvPr id="67" name="Oval 83"/>
            <p:cNvSpPr>
              <a:spLocks noChangeArrowheads="1"/>
            </p:cNvSpPr>
            <p:nvPr/>
          </p:nvSpPr>
          <p:spPr bwMode="auto">
            <a:xfrm>
              <a:off x="8345489" y="744539"/>
              <a:ext cx="176213"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8" name="Freeform 84"/>
            <p:cNvSpPr/>
            <p:nvPr/>
          </p:nvSpPr>
          <p:spPr bwMode="auto">
            <a:xfrm>
              <a:off x="8102601" y="973139"/>
              <a:ext cx="201613" cy="439738"/>
            </a:xfrm>
            <a:custGeom>
              <a:avLst/>
              <a:gdLst>
                <a:gd name="T0" fmla="*/ 4 w 103"/>
                <a:gd name="T1" fmla="*/ 220 h 225"/>
                <a:gd name="T2" fmla="*/ 103 w 103"/>
                <a:gd name="T3" fmla="*/ 105 h 225"/>
                <a:gd name="T4" fmla="*/ 101 w 103"/>
                <a:gd name="T5" fmla="*/ 44 h 225"/>
                <a:gd name="T6" fmla="*/ 96 w 103"/>
                <a:gd name="T7" fmla="*/ 0 h 225"/>
                <a:gd name="T8" fmla="*/ 0 w 103"/>
                <a:gd name="T9" fmla="*/ 219 h 225"/>
                <a:gd name="T10" fmla="*/ 4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4" y="220"/>
                  </a:moveTo>
                  <a:cubicBezTo>
                    <a:pt x="18" y="196"/>
                    <a:pt x="62" y="122"/>
                    <a:pt x="103" y="105"/>
                  </a:cubicBezTo>
                  <a:cubicBezTo>
                    <a:pt x="95" y="83"/>
                    <a:pt x="94" y="60"/>
                    <a:pt x="101" y="44"/>
                  </a:cubicBezTo>
                  <a:cubicBezTo>
                    <a:pt x="99" y="30"/>
                    <a:pt x="97" y="15"/>
                    <a:pt x="96" y="0"/>
                  </a:cubicBezTo>
                  <a:cubicBezTo>
                    <a:pt x="68" y="22"/>
                    <a:pt x="5" y="86"/>
                    <a:pt x="0" y="219"/>
                  </a:cubicBezTo>
                  <a:cubicBezTo>
                    <a:pt x="0" y="224"/>
                    <a:pt x="1" y="225"/>
                    <a:pt x="4"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69" name="Freeform 85"/>
            <p:cNvSpPr/>
            <p:nvPr/>
          </p:nvSpPr>
          <p:spPr bwMode="auto">
            <a:xfrm>
              <a:off x="8562976" y="966789"/>
              <a:ext cx="201613" cy="441325"/>
            </a:xfrm>
            <a:custGeom>
              <a:avLst/>
              <a:gdLst>
                <a:gd name="T0" fmla="*/ 99 w 103"/>
                <a:gd name="T1" fmla="*/ 220 h 225"/>
                <a:gd name="T2" fmla="*/ 103 w 103"/>
                <a:gd name="T3" fmla="*/ 219 h 225"/>
                <a:gd name="T4" fmla="*/ 6 w 103"/>
                <a:gd name="T5" fmla="*/ 0 h 225"/>
                <a:gd name="T6" fmla="*/ 1 w 103"/>
                <a:gd name="T7" fmla="*/ 47 h 225"/>
                <a:gd name="T8" fmla="*/ 0 w 103"/>
                <a:gd name="T9" fmla="*/ 105 h 225"/>
                <a:gd name="T10" fmla="*/ 99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99" y="220"/>
                  </a:moveTo>
                  <a:cubicBezTo>
                    <a:pt x="101" y="225"/>
                    <a:pt x="103" y="224"/>
                    <a:pt x="103" y="219"/>
                  </a:cubicBezTo>
                  <a:cubicBezTo>
                    <a:pt x="98" y="86"/>
                    <a:pt x="34" y="22"/>
                    <a:pt x="6" y="0"/>
                  </a:cubicBezTo>
                  <a:cubicBezTo>
                    <a:pt x="5" y="16"/>
                    <a:pt x="4" y="32"/>
                    <a:pt x="1" y="47"/>
                  </a:cubicBezTo>
                  <a:cubicBezTo>
                    <a:pt x="8" y="63"/>
                    <a:pt x="8" y="84"/>
                    <a:pt x="0" y="105"/>
                  </a:cubicBezTo>
                  <a:cubicBezTo>
                    <a:pt x="41" y="123"/>
                    <a:pt x="85" y="196"/>
                    <a:pt x="9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0" name="Freeform 86"/>
            <p:cNvSpPr/>
            <p:nvPr/>
          </p:nvSpPr>
          <p:spPr bwMode="auto">
            <a:xfrm>
              <a:off x="8369301" y="593726"/>
              <a:ext cx="127000" cy="61913"/>
            </a:xfrm>
            <a:custGeom>
              <a:avLst/>
              <a:gdLst>
                <a:gd name="T0" fmla="*/ 65 w 65"/>
                <a:gd name="T1" fmla="*/ 23 h 32"/>
                <a:gd name="T2" fmla="*/ 58 w 65"/>
                <a:gd name="T3" fmla="*/ 13 h 32"/>
                <a:gd name="T4" fmla="*/ 33 w 65"/>
                <a:gd name="T5" fmla="*/ 0 h 32"/>
                <a:gd name="T6" fmla="*/ 8 w 65"/>
                <a:gd name="T7" fmla="*/ 13 h 32"/>
                <a:gd name="T8" fmla="*/ 0 w 65"/>
                <a:gd name="T9" fmla="*/ 23 h 32"/>
                <a:gd name="T10" fmla="*/ 33 w 65"/>
                <a:gd name="T11" fmla="*/ 32 h 32"/>
                <a:gd name="T12" fmla="*/ 65 w 65"/>
                <a:gd name="T13" fmla="*/ 23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65" y="23"/>
                  </a:moveTo>
                  <a:cubicBezTo>
                    <a:pt x="63" y="20"/>
                    <a:pt x="61" y="16"/>
                    <a:pt x="58" y="13"/>
                  </a:cubicBezTo>
                  <a:cubicBezTo>
                    <a:pt x="50" y="4"/>
                    <a:pt x="42" y="0"/>
                    <a:pt x="33" y="0"/>
                  </a:cubicBezTo>
                  <a:cubicBezTo>
                    <a:pt x="24" y="0"/>
                    <a:pt x="15" y="4"/>
                    <a:pt x="8" y="13"/>
                  </a:cubicBezTo>
                  <a:cubicBezTo>
                    <a:pt x="5" y="16"/>
                    <a:pt x="2" y="20"/>
                    <a:pt x="0" y="23"/>
                  </a:cubicBezTo>
                  <a:cubicBezTo>
                    <a:pt x="7" y="28"/>
                    <a:pt x="19" y="32"/>
                    <a:pt x="33" y="32"/>
                  </a:cubicBezTo>
                  <a:cubicBezTo>
                    <a:pt x="47" y="32"/>
                    <a:pt x="58" y="28"/>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1" name="Freeform 87"/>
            <p:cNvSpPr>
              <a:spLocks noEditPoints="1"/>
            </p:cNvSpPr>
            <p:nvPr/>
          </p:nvSpPr>
          <p:spPr bwMode="auto">
            <a:xfrm>
              <a:off x="8369301" y="769939"/>
              <a:ext cx="127000" cy="188913"/>
            </a:xfrm>
            <a:custGeom>
              <a:avLst/>
              <a:gdLst>
                <a:gd name="T0" fmla="*/ 33 w 65"/>
                <a:gd name="T1" fmla="*/ 97 h 97"/>
                <a:gd name="T2" fmla="*/ 65 w 65"/>
                <a:gd name="T3" fmla="*/ 48 h 97"/>
                <a:gd name="T4" fmla="*/ 33 w 65"/>
                <a:gd name="T5" fmla="*/ 0 h 97"/>
                <a:gd name="T6" fmla="*/ 0 w 65"/>
                <a:gd name="T7" fmla="*/ 48 h 97"/>
                <a:gd name="T8" fmla="*/ 33 w 65"/>
                <a:gd name="T9" fmla="*/ 97 h 97"/>
                <a:gd name="T10" fmla="*/ 33 w 65"/>
                <a:gd name="T11" fmla="*/ 16 h 97"/>
                <a:gd name="T12" fmla="*/ 56 w 65"/>
                <a:gd name="T13" fmla="*/ 48 h 97"/>
                <a:gd name="T14" fmla="*/ 33 w 65"/>
                <a:gd name="T15" fmla="*/ 81 h 97"/>
                <a:gd name="T16" fmla="*/ 10 w 65"/>
                <a:gd name="T17" fmla="*/ 48 h 97"/>
                <a:gd name="T18" fmla="*/ 33 w 65"/>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7">
                  <a:moveTo>
                    <a:pt x="33" y="97"/>
                  </a:moveTo>
                  <a:cubicBezTo>
                    <a:pt x="51" y="97"/>
                    <a:pt x="65" y="75"/>
                    <a:pt x="65" y="48"/>
                  </a:cubicBezTo>
                  <a:cubicBezTo>
                    <a:pt x="65" y="22"/>
                    <a:pt x="51" y="0"/>
                    <a:pt x="33" y="0"/>
                  </a:cubicBezTo>
                  <a:cubicBezTo>
                    <a:pt x="15" y="0"/>
                    <a:pt x="0" y="22"/>
                    <a:pt x="0" y="48"/>
                  </a:cubicBezTo>
                  <a:cubicBezTo>
                    <a:pt x="0" y="75"/>
                    <a:pt x="15" y="97"/>
                    <a:pt x="33" y="97"/>
                  </a:cubicBezTo>
                  <a:close/>
                  <a:moveTo>
                    <a:pt x="33" y="16"/>
                  </a:moveTo>
                  <a:cubicBezTo>
                    <a:pt x="45" y="16"/>
                    <a:pt x="56" y="30"/>
                    <a:pt x="56" y="48"/>
                  </a:cubicBezTo>
                  <a:cubicBezTo>
                    <a:pt x="56" y="66"/>
                    <a:pt x="45" y="81"/>
                    <a:pt x="33" y="81"/>
                  </a:cubicBezTo>
                  <a:cubicBezTo>
                    <a:pt x="20" y="81"/>
                    <a:pt x="10" y="66"/>
                    <a:pt x="10" y="48"/>
                  </a:cubicBezTo>
                  <a:cubicBezTo>
                    <a:pt x="10" y="30"/>
                    <a:pt x="20" y="16"/>
                    <a:pt x="3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2" name="Freeform 88"/>
            <p:cNvSpPr>
              <a:spLocks noEditPoints="1"/>
            </p:cNvSpPr>
            <p:nvPr/>
          </p:nvSpPr>
          <p:spPr bwMode="auto">
            <a:xfrm>
              <a:off x="8304214" y="663576"/>
              <a:ext cx="255588" cy="596900"/>
            </a:xfrm>
            <a:custGeom>
              <a:avLst/>
              <a:gdLst>
                <a:gd name="T0" fmla="*/ 7 w 131"/>
                <a:gd name="T1" fmla="*/ 201 h 305"/>
                <a:gd name="T2" fmla="*/ 8 w 131"/>
                <a:gd name="T3" fmla="*/ 204 h 305"/>
                <a:gd name="T4" fmla="*/ 8 w 131"/>
                <a:gd name="T5" fmla="*/ 204 h 305"/>
                <a:gd name="T6" fmla="*/ 9 w 131"/>
                <a:gd name="T7" fmla="*/ 260 h 305"/>
                <a:gd name="T8" fmla="*/ 53 w 131"/>
                <a:gd name="T9" fmla="*/ 305 h 305"/>
                <a:gd name="T10" fmla="*/ 46 w 131"/>
                <a:gd name="T11" fmla="*/ 204 h 305"/>
                <a:gd name="T12" fmla="*/ 48 w 131"/>
                <a:gd name="T13" fmla="*/ 197 h 305"/>
                <a:gd name="T14" fmla="*/ 55 w 131"/>
                <a:gd name="T15" fmla="*/ 194 h 305"/>
                <a:gd name="T16" fmla="*/ 85 w 131"/>
                <a:gd name="T17" fmla="*/ 194 h 305"/>
                <a:gd name="T18" fmla="*/ 91 w 131"/>
                <a:gd name="T19" fmla="*/ 197 h 305"/>
                <a:gd name="T20" fmla="*/ 94 w 131"/>
                <a:gd name="T21" fmla="*/ 204 h 305"/>
                <a:gd name="T22" fmla="*/ 86 w 131"/>
                <a:gd name="T23" fmla="*/ 302 h 305"/>
                <a:gd name="T24" fmla="*/ 123 w 131"/>
                <a:gd name="T25" fmla="*/ 258 h 305"/>
                <a:gd name="T26" fmla="*/ 124 w 131"/>
                <a:gd name="T27" fmla="*/ 204 h 305"/>
                <a:gd name="T28" fmla="*/ 124 w 131"/>
                <a:gd name="T29" fmla="*/ 204 h 305"/>
                <a:gd name="T30" fmla="*/ 124 w 131"/>
                <a:gd name="T31" fmla="*/ 199 h 305"/>
                <a:gd name="T32" fmla="*/ 129 w 131"/>
                <a:gd name="T33" fmla="*/ 149 h 305"/>
                <a:gd name="T34" fmla="*/ 130 w 131"/>
                <a:gd name="T35" fmla="*/ 132 h 305"/>
                <a:gd name="T36" fmla="*/ 106 w 131"/>
                <a:gd name="T37" fmla="*/ 0 h 305"/>
                <a:gd name="T38" fmla="*/ 66 w 131"/>
                <a:gd name="T39" fmla="*/ 11 h 305"/>
                <a:gd name="T40" fmla="*/ 26 w 131"/>
                <a:gd name="T41" fmla="*/ 0 h 305"/>
                <a:gd name="T42" fmla="*/ 2 w 131"/>
                <a:gd name="T43" fmla="*/ 132 h 305"/>
                <a:gd name="T44" fmla="*/ 2 w 131"/>
                <a:gd name="T45" fmla="*/ 152 h 305"/>
                <a:gd name="T46" fmla="*/ 7 w 131"/>
                <a:gd name="T47" fmla="*/ 201 h 305"/>
                <a:gd name="T48" fmla="*/ 66 w 131"/>
                <a:gd name="T49" fmla="*/ 46 h 305"/>
                <a:gd name="T50" fmla="*/ 107 w 131"/>
                <a:gd name="T51" fmla="*/ 102 h 305"/>
                <a:gd name="T52" fmla="*/ 66 w 131"/>
                <a:gd name="T53" fmla="*/ 159 h 305"/>
                <a:gd name="T54" fmla="*/ 25 w 131"/>
                <a:gd name="T55" fmla="*/ 102 h 305"/>
                <a:gd name="T56" fmla="*/ 66 w 131"/>
                <a:gd name="T57" fmla="*/ 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305">
                  <a:moveTo>
                    <a:pt x="7" y="201"/>
                  </a:moveTo>
                  <a:cubicBezTo>
                    <a:pt x="8" y="202"/>
                    <a:pt x="8" y="203"/>
                    <a:pt x="8" y="204"/>
                  </a:cubicBezTo>
                  <a:cubicBezTo>
                    <a:pt x="8" y="204"/>
                    <a:pt x="8" y="204"/>
                    <a:pt x="8" y="204"/>
                  </a:cubicBezTo>
                  <a:cubicBezTo>
                    <a:pt x="0" y="218"/>
                    <a:pt x="1" y="240"/>
                    <a:pt x="9" y="260"/>
                  </a:cubicBezTo>
                  <a:cubicBezTo>
                    <a:pt x="18" y="281"/>
                    <a:pt x="33" y="300"/>
                    <a:pt x="53" y="305"/>
                  </a:cubicBezTo>
                  <a:cubicBezTo>
                    <a:pt x="46" y="204"/>
                    <a:pt x="46" y="204"/>
                    <a:pt x="46" y="204"/>
                  </a:cubicBezTo>
                  <a:cubicBezTo>
                    <a:pt x="46" y="202"/>
                    <a:pt x="46" y="199"/>
                    <a:pt x="48" y="197"/>
                  </a:cubicBezTo>
                  <a:cubicBezTo>
                    <a:pt x="50" y="195"/>
                    <a:pt x="52" y="194"/>
                    <a:pt x="55" y="194"/>
                  </a:cubicBezTo>
                  <a:cubicBezTo>
                    <a:pt x="85" y="194"/>
                    <a:pt x="85" y="194"/>
                    <a:pt x="85" y="194"/>
                  </a:cubicBezTo>
                  <a:cubicBezTo>
                    <a:pt x="87" y="194"/>
                    <a:pt x="90" y="195"/>
                    <a:pt x="91" y="197"/>
                  </a:cubicBezTo>
                  <a:cubicBezTo>
                    <a:pt x="93" y="199"/>
                    <a:pt x="94" y="202"/>
                    <a:pt x="94" y="204"/>
                  </a:cubicBezTo>
                  <a:cubicBezTo>
                    <a:pt x="86" y="302"/>
                    <a:pt x="86" y="302"/>
                    <a:pt x="86" y="302"/>
                  </a:cubicBezTo>
                  <a:cubicBezTo>
                    <a:pt x="104" y="294"/>
                    <a:pt x="116" y="277"/>
                    <a:pt x="123" y="258"/>
                  </a:cubicBezTo>
                  <a:cubicBezTo>
                    <a:pt x="130" y="238"/>
                    <a:pt x="131" y="218"/>
                    <a:pt x="124" y="204"/>
                  </a:cubicBezTo>
                  <a:cubicBezTo>
                    <a:pt x="124" y="204"/>
                    <a:pt x="124" y="204"/>
                    <a:pt x="124" y="204"/>
                  </a:cubicBezTo>
                  <a:cubicBezTo>
                    <a:pt x="124" y="202"/>
                    <a:pt x="124" y="201"/>
                    <a:pt x="124" y="199"/>
                  </a:cubicBezTo>
                  <a:cubicBezTo>
                    <a:pt x="127" y="184"/>
                    <a:pt x="129" y="167"/>
                    <a:pt x="129" y="149"/>
                  </a:cubicBezTo>
                  <a:cubicBezTo>
                    <a:pt x="130" y="143"/>
                    <a:pt x="130" y="138"/>
                    <a:pt x="130" y="132"/>
                  </a:cubicBezTo>
                  <a:cubicBezTo>
                    <a:pt x="130" y="79"/>
                    <a:pt x="120" y="31"/>
                    <a:pt x="106" y="0"/>
                  </a:cubicBezTo>
                  <a:cubicBezTo>
                    <a:pt x="96" y="7"/>
                    <a:pt x="82" y="11"/>
                    <a:pt x="66" y="11"/>
                  </a:cubicBezTo>
                  <a:cubicBezTo>
                    <a:pt x="50" y="11"/>
                    <a:pt x="36" y="7"/>
                    <a:pt x="26" y="0"/>
                  </a:cubicBezTo>
                  <a:cubicBezTo>
                    <a:pt x="11" y="31"/>
                    <a:pt x="2" y="79"/>
                    <a:pt x="2" y="132"/>
                  </a:cubicBezTo>
                  <a:cubicBezTo>
                    <a:pt x="2" y="139"/>
                    <a:pt x="2" y="145"/>
                    <a:pt x="2" y="152"/>
                  </a:cubicBezTo>
                  <a:cubicBezTo>
                    <a:pt x="3" y="169"/>
                    <a:pt x="5" y="186"/>
                    <a:pt x="7" y="201"/>
                  </a:cubicBezTo>
                  <a:close/>
                  <a:moveTo>
                    <a:pt x="66" y="46"/>
                  </a:moveTo>
                  <a:cubicBezTo>
                    <a:pt x="88" y="46"/>
                    <a:pt x="107" y="71"/>
                    <a:pt x="107" y="102"/>
                  </a:cubicBezTo>
                  <a:cubicBezTo>
                    <a:pt x="107" y="134"/>
                    <a:pt x="88" y="159"/>
                    <a:pt x="66" y="159"/>
                  </a:cubicBezTo>
                  <a:cubicBezTo>
                    <a:pt x="43" y="159"/>
                    <a:pt x="25" y="134"/>
                    <a:pt x="25" y="102"/>
                  </a:cubicBezTo>
                  <a:cubicBezTo>
                    <a:pt x="25" y="71"/>
                    <a:pt x="43" y="46"/>
                    <a:pt x="6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3" name="Freeform 89"/>
            <p:cNvSpPr/>
            <p:nvPr/>
          </p:nvSpPr>
          <p:spPr bwMode="auto">
            <a:xfrm>
              <a:off x="8412164" y="1062039"/>
              <a:ext cx="58738" cy="365125"/>
            </a:xfrm>
            <a:custGeom>
              <a:avLst/>
              <a:gdLst>
                <a:gd name="T0" fmla="*/ 8 w 30"/>
                <a:gd name="T1" fmla="*/ 104 h 187"/>
                <a:gd name="T2" fmla="*/ 8 w 30"/>
                <a:gd name="T3" fmla="*/ 108 h 187"/>
                <a:gd name="T4" fmla="*/ 8 w 30"/>
                <a:gd name="T5" fmla="*/ 113 h 187"/>
                <a:gd name="T6" fmla="*/ 14 w 30"/>
                <a:gd name="T7" fmla="*/ 183 h 187"/>
                <a:gd name="T8" fmla="*/ 15 w 30"/>
                <a:gd name="T9" fmla="*/ 187 h 187"/>
                <a:gd name="T10" fmla="*/ 16 w 30"/>
                <a:gd name="T11" fmla="*/ 183 h 187"/>
                <a:gd name="T12" fmla="*/ 21 w 30"/>
                <a:gd name="T13" fmla="*/ 112 h 187"/>
                <a:gd name="T14" fmla="*/ 22 w 30"/>
                <a:gd name="T15" fmla="*/ 107 h 187"/>
                <a:gd name="T16" fmla="*/ 22 w 30"/>
                <a:gd name="T17" fmla="*/ 103 h 187"/>
                <a:gd name="T18" fmla="*/ 30 w 30"/>
                <a:gd name="T19" fmla="*/ 0 h 187"/>
                <a:gd name="T20" fmla="*/ 0 w 30"/>
                <a:gd name="T21" fmla="*/ 0 h 187"/>
                <a:gd name="T22" fmla="*/ 8 w 30"/>
                <a:gd name="T23"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7">
                  <a:moveTo>
                    <a:pt x="8" y="104"/>
                  </a:moveTo>
                  <a:cubicBezTo>
                    <a:pt x="8" y="108"/>
                    <a:pt x="8" y="108"/>
                    <a:pt x="8" y="108"/>
                  </a:cubicBezTo>
                  <a:cubicBezTo>
                    <a:pt x="8" y="113"/>
                    <a:pt x="8" y="113"/>
                    <a:pt x="8" y="113"/>
                  </a:cubicBezTo>
                  <a:cubicBezTo>
                    <a:pt x="14" y="183"/>
                    <a:pt x="14" y="183"/>
                    <a:pt x="14" y="183"/>
                  </a:cubicBezTo>
                  <a:cubicBezTo>
                    <a:pt x="14" y="186"/>
                    <a:pt x="14" y="187"/>
                    <a:pt x="15" y="187"/>
                  </a:cubicBezTo>
                  <a:cubicBezTo>
                    <a:pt x="15" y="187"/>
                    <a:pt x="16" y="186"/>
                    <a:pt x="16" y="183"/>
                  </a:cubicBezTo>
                  <a:cubicBezTo>
                    <a:pt x="21" y="112"/>
                    <a:pt x="21" y="112"/>
                    <a:pt x="21" y="112"/>
                  </a:cubicBezTo>
                  <a:cubicBezTo>
                    <a:pt x="22" y="107"/>
                    <a:pt x="22" y="107"/>
                    <a:pt x="22" y="107"/>
                  </a:cubicBezTo>
                  <a:cubicBezTo>
                    <a:pt x="22" y="103"/>
                    <a:pt x="22" y="103"/>
                    <a:pt x="22" y="103"/>
                  </a:cubicBezTo>
                  <a:cubicBezTo>
                    <a:pt x="30" y="0"/>
                    <a:pt x="30" y="0"/>
                    <a:pt x="30" y="0"/>
                  </a:cubicBezTo>
                  <a:cubicBezTo>
                    <a:pt x="0" y="0"/>
                    <a:pt x="0" y="0"/>
                    <a:pt x="0" y="0"/>
                  </a:cubicBezTo>
                  <a:lnTo>
                    <a:pt x="8"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76" name="Group 112"/>
          <p:cNvGrpSpPr/>
          <p:nvPr/>
        </p:nvGrpSpPr>
        <p:grpSpPr bwMode="auto">
          <a:xfrm>
            <a:off x="8400257" y="2799630"/>
            <a:ext cx="1074413" cy="543768"/>
            <a:chOff x="4686301" y="3816351"/>
            <a:chExt cx="1182688" cy="598488"/>
          </a:xfrm>
          <a:solidFill>
            <a:schemeClr val="accent4"/>
          </a:solidFill>
          <a:effectLst/>
        </p:grpSpPr>
        <p:sp>
          <p:nvSpPr>
            <p:cNvPr id="77" name="Freeform 102"/>
            <p:cNvSpPr>
              <a:spLocks noEditPoints="1"/>
            </p:cNvSpPr>
            <p:nvPr/>
          </p:nvSpPr>
          <p:spPr bwMode="auto">
            <a:xfrm>
              <a:off x="4916489" y="3816351"/>
              <a:ext cx="723900" cy="476250"/>
            </a:xfrm>
            <a:custGeom>
              <a:avLst/>
              <a:gdLst>
                <a:gd name="T0" fmla="*/ 305 w 370"/>
                <a:gd name="T1" fmla="*/ 45 h 244"/>
                <a:gd name="T2" fmla="*/ 185 w 370"/>
                <a:gd name="T3" fmla="*/ 0 h 244"/>
                <a:gd name="T4" fmla="*/ 0 w 370"/>
                <a:gd name="T5" fmla="*/ 185 h 244"/>
                <a:gd name="T6" fmla="*/ 0 w 370"/>
                <a:gd name="T7" fmla="*/ 216 h 244"/>
                <a:gd name="T8" fmla="*/ 0 w 370"/>
                <a:gd name="T9" fmla="*/ 244 h 244"/>
                <a:gd name="T10" fmla="*/ 369 w 370"/>
                <a:gd name="T11" fmla="*/ 244 h 244"/>
                <a:gd name="T12" fmla="*/ 369 w 370"/>
                <a:gd name="T13" fmla="*/ 219 h 244"/>
                <a:gd name="T14" fmla="*/ 370 w 370"/>
                <a:gd name="T15" fmla="*/ 216 h 244"/>
                <a:gd name="T16" fmla="*/ 370 w 370"/>
                <a:gd name="T17" fmla="*/ 185 h 244"/>
                <a:gd name="T18" fmla="*/ 305 w 370"/>
                <a:gd name="T19" fmla="*/ 45 h 244"/>
                <a:gd name="T20" fmla="*/ 45 w 370"/>
                <a:gd name="T21" fmla="*/ 216 h 244"/>
                <a:gd name="T22" fmla="*/ 45 w 370"/>
                <a:gd name="T23" fmla="*/ 189 h 244"/>
                <a:gd name="T24" fmla="*/ 83 w 370"/>
                <a:gd name="T25" fmla="*/ 189 h 244"/>
                <a:gd name="T26" fmla="*/ 83 w 370"/>
                <a:gd name="T27" fmla="*/ 176 h 244"/>
                <a:gd name="T28" fmla="*/ 48 w 370"/>
                <a:gd name="T29" fmla="*/ 176 h 244"/>
                <a:gd name="T30" fmla="*/ 45 w 370"/>
                <a:gd name="T31" fmla="*/ 176 h 244"/>
                <a:gd name="T32" fmla="*/ 81 w 370"/>
                <a:gd name="T33" fmla="*/ 88 h 244"/>
                <a:gd name="T34" fmla="*/ 82 w 370"/>
                <a:gd name="T35" fmla="*/ 87 h 244"/>
                <a:gd name="T36" fmla="*/ 84 w 370"/>
                <a:gd name="T37" fmla="*/ 88 h 244"/>
                <a:gd name="T38" fmla="*/ 109 w 370"/>
                <a:gd name="T39" fmla="*/ 114 h 244"/>
                <a:gd name="T40" fmla="*/ 117 w 370"/>
                <a:gd name="T41" fmla="*/ 106 h 244"/>
                <a:gd name="T42" fmla="*/ 90 w 370"/>
                <a:gd name="T43" fmla="*/ 79 h 244"/>
                <a:gd name="T44" fmla="*/ 178 w 370"/>
                <a:gd name="T45" fmla="*/ 42 h 244"/>
                <a:gd name="T46" fmla="*/ 180 w 370"/>
                <a:gd name="T47" fmla="*/ 42 h 244"/>
                <a:gd name="T48" fmla="*/ 181 w 370"/>
                <a:gd name="T49" fmla="*/ 43 h 244"/>
                <a:gd name="T50" fmla="*/ 181 w 370"/>
                <a:gd name="T51" fmla="*/ 80 h 244"/>
                <a:gd name="T52" fmla="*/ 191 w 370"/>
                <a:gd name="T53" fmla="*/ 80 h 244"/>
                <a:gd name="T54" fmla="*/ 191 w 370"/>
                <a:gd name="T55" fmla="*/ 42 h 244"/>
                <a:gd name="T56" fmla="*/ 206 w 370"/>
                <a:gd name="T57" fmla="*/ 44 h 244"/>
                <a:gd name="T58" fmla="*/ 282 w 370"/>
                <a:gd name="T59" fmla="*/ 79 h 244"/>
                <a:gd name="T60" fmla="*/ 255 w 370"/>
                <a:gd name="T61" fmla="*/ 106 h 244"/>
                <a:gd name="T62" fmla="*/ 262 w 370"/>
                <a:gd name="T63" fmla="*/ 114 h 244"/>
                <a:gd name="T64" fmla="*/ 288 w 370"/>
                <a:gd name="T65" fmla="*/ 88 h 244"/>
                <a:gd name="T66" fmla="*/ 290 w 370"/>
                <a:gd name="T67" fmla="*/ 87 h 244"/>
                <a:gd name="T68" fmla="*/ 291 w 370"/>
                <a:gd name="T69" fmla="*/ 88 h 244"/>
                <a:gd name="T70" fmla="*/ 327 w 370"/>
                <a:gd name="T71" fmla="*/ 176 h 244"/>
                <a:gd name="T72" fmla="*/ 289 w 370"/>
                <a:gd name="T73" fmla="*/ 176 h 244"/>
                <a:gd name="T74" fmla="*/ 289 w 370"/>
                <a:gd name="T75" fmla="*/ 189 h 244"/>
                <a:gd name="T76" fmla="*/ 327 w 370"/>
                <a:gd name="T77" fmla="*/ 188 h 244"/>
                <a:gd name="T78" fmla="*/ 327 w 370"/>
                <a:gd name="T79" fmla="*/ 216 h 244"/>
                <a:gd name="T80" fmla="*/ 45 w 370"/>
                <a:gd name="T81" fmla="*/ 216 h 244"/>
                <a:gd name="T82" fmla="*/ 235 w 370"/>
                <a:gd name="T83" fmla="*/ 128 h 244"/>
                <a:gd name="T84" fmla="*/ 163 w 370"/>
                <a:gd name="T85" fmla="*/ 158 h 244"/>
                <a:gd name="T86" fmla="*/ 163 w 370"/>
                <a:gd name="T87" fmla="*/ 200 h 244"/>
                <a:gd name="T88" fmla="*/ 205 w 370"/>
                <a:gd name="T89" fmla="*/ 200 h 244"/>
                <a:gd name="T90" fmla="*/ 235 w 370"/>
                <a:gd name="T91" fmla="*/ 1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0" h="244">
                  <a:moveTo>
                    <a:pt x="305" y="45"/>
                  </a:moveTo>
                  <a:cubicBezTo>
                    <a:pt x="273" y="17"/>
                    <a:pt x="231" y="0"/>
                    <a:pt x="185" y="0"/>
                  </a:cubicBezTo>
                  <a:cubicBezTo>
                    <a:pt x="83" y="0"/>
                    <a:pt x="0" y="83"/>
                    <a:pt x="0" y="185"/>
                  </a:cubicBezTo>
                  <a:cubicBezTo>
                    <a:pt x="0" y="188"/>
                    <a:pt x="0" y="214"/>
                    <a:pt x="0" y="216"/>
                  </a:cubicBezTo>
                  <a:cubicBezTo>
                    <a:pt x="0" y="244"/>
                    <a:pt x="0" y="244"/>
                    <a:pt x="0" y="244"/>
                  </a:cubicBezTo>
                  <a:cubicBezTo>
                    <a:pt x="369" y="244"/>
                    <a:pt x="369" y="244"/>
                    <a:pt x="369" y="244"/>
                  </a:cubicBezTo>
                  <a:cubicBezTo>
                    <a:pt x="369" y="219"/>
                    <a:pt x="369" y="219"/>
                    <a:pt x="369" y="219"/>
                  </a:cubicBezTo>
                  <a:cubicBezTo>
                    <a:pt x="370" y="216"/>
                    <a:pt x="370" y="216"/>
                    <a:pt x="370" y="216"/>
                  </a:cubicBezTo>
                  <a:cubicBezTo>
                    <a:pt x="370" y="214"/>
                    <a:pt x="370" y="188"/>
                    <a:pt x="370" y="185"/>
                  </a:cubicBezTo>
                  <a:cubicBezTo>
                    <a:pt x="370" y="95"/>
                    <a:pt x="305" y="45"/>
                    <a:pt x="305" y="45"/>
                  </a:cubicBezTo>
                  <a:close/>
                  <a:moveTo>
                    <a:pt x="45" y="216"/>
                  </a:moveTo>
                  <a:cubicBezTo>
                    <a:pt x="45" y="215"/>
                    <a:pt x="45" y="190"/>
                    <a:pt x="45" y="189"/>
                  </a:cubicBezTo>
                  <a:cubicBezTo>
                    <a:pt x="83" y="189"/>
                    <a:pt x="83" y="189"/>
                    <a:pt x="83" y="189"/>
                  </a:cubicBezTo>
                  <a:cubicBezTo>
                    <a:pt x="83" y="176"/>
                    <a:pt x="83" y="176"/>
                    <a:pt x="83" y="176"/>
                  </a:cubicBezTo>
                  <a:cubicBezTo>
                    <a:pt x="48" y="176"/>
                    <a:pt x="48" y="176"/>
                    <a:pt x="48" y="176"/>
                  </a:cubicBezTo>
                  <a:cubicBezTo>
                    <a:pt x="45" y="176"/>
                    <a:pt x="45" y="176"/>
                    <a:pt x="45" y="176"/>
                  </a:cubicBezTo>
                  <a:cubicBezTo>
                    <a:pt x="46" y="145"/>
                    <a:pt x="59" y="113"/>
                    <a:pt x="81" y="88"/>
                  </a:cubicBezTo>
                  <a:cubicBezTo>
                    <a:pt x="82" y="87"/>
                    <a:pt x="82" y="87"/>
                    <a:pt x="82" y="87"/>
                  </a:cubicBezTo>
                  <a:cubicBezTo>
                    <a:pt x="84" y="88"/>
                    <a:pt x="84" y="88"/>
                    <a:pt x="84" y="88"/>
                  </a:cubicBezTo>
                  <a:cubicBezTo>
                    <a:pt x="109" y="114"/>
                    <a:pt x="109" y="114"/>
                    <a:pt x="109" y="114"/>
                  </a:cubicBezTo>
                  <a:cubicBezTo>
                    <a:pt x="117" y="106"/>
                    <a:pt x="117" y="106"/>
                    <a:pt x="117" y="106"/>
                  </a:cubicBezTo>
                  <a:cubicBezTo>
                    <a:pt x="90" y="79"/>
                    <a:pt x="90" y="79"/>
                    <a:pt x="90" y="79"/>
                  </a:cubicBezTo>
                  <a:cubicBezTo>
                    <a:pt x="115" y="57"/>
                    <a:pt x="145" y="44"/>
                    <a:pt x="178" y="42"/>
                  </a:cubicBezTo>
                  <a:cubicBezTo>
                    <a:pt x="180" y="42"/>
                    <a:pt x="180" y="42"/>
                    <a:pt x="180" y="42"/>
                  </a:cubicBezTo>
                  <a:cubicBezTo>
                    <a:pt x="180" y="42"/>
                    <a:pt x="181" y="42"/>
                    <a:pt x="181" y="43"/>
                  </a:cubicBezTo>
                  <a:cubicBezTo>
                    <a:pt x="181" y="80"/>
                    <a:pt x="181" y="80"/>
                    <a:pt x="181" y="80"/>
                  </a:cubicBezTo>
                  <a:cubicBezTo>
                    <a:pt x="191" y="80"/>
                    <a:pt x="191" y="80"/>
                    <a:pt x="191" y="80"/>
                  </a:cubicBezTo>
                  <a:cubicBezTo>
                    <a:pt x="191" y="42"/>
                    <a:pt x="191" y="42"/>
                    <a:pt x="191" y="42"/>
                  </a:cubicBezTo>
                  <a:cubicBezTo>
                    <a:pt x="196" y="43"/>
                    <a:pt x="201" y="43"/>
                    <a:pt x="206" y="44"/>
                  </a:cubicBezTo>
                  <a:cubicBezTo>
                    <a:pt x="234" y="48"/>
                    <a:pt x="260" y="60"/>
                    <a:pt x="282" y="79"/>
                  </a:cubicBezTo>
                  <a:cubicBezTo>
                    <a:pt x="255" y="106"/>
                    <a:pt x="255" y="106"/>
                    <a:pt x="255" y="106"/>
                  </a:cubicBezTo>
                  <a:cubicBezTo>
                    <a:pt x="262" y="114"/>
                    <a:pt x="262" y="114"/>
                    <a:pt x="262" y="114"/>
                  </a:cubicBezTo>
                  <a:cubicBezTo>
                    <a:pt x="288" y="88"/>
                    <a:pt x="288" y="88"/>
                    <a:pt x="288" y="88"/>
                  </a:cubicBezTo>
                  <a:cubicBezTo>
                    <a:pt x="290" y="87"/>
                    <a:pt x="290" y="87"/>
                    <a:pt x="290" y="87"/>
                  </a:cubicBezTo>
                  <a:cubicBezTo>
                    <a:pt x="291" y="88"/>
                    <a:pt x="291" y="88"/>
                    <a:pt x="291" y="88"/>
                  </a:cubicBezTo>
                  <a:cubicBezTo>
                    <a:pt x="313" y="113"/>
                    <a:pt x="326" y="143"/>
                    <a:pt x="327" y="176"/>
                  </a:cubicBezTo>
                  <a:cubicBezTo>
                    <a:pt x="289" y="176"/>
                    <a:pt x="289" y="176"/>
                    <a:pt x="289" y="176"/>
                  </a:cubicBezTo>
                  <a:cubicBezTo>
                    <a:pt x="289" y="189"/>
                    <a:pt x="289" y="189"/>
                    <a:pt x="289" y="189"/>
                  </a:cubicBezTo>
                  <a:cubicBezTo>
                    <a:pt x="327" y="188"/>
                    <a:pt x="327" y="188"/>
                    <a:pt x="327" y="188"/>
                  </a:cubicBezTo>
                  <a:cubicBezTo>
                    <a:pt x="327" y="188"/>
                    <a:pt x="327" y="215"/>
                    <a:pt x="327" y="216"/>
                  </a:cubicBezTo>
                  <a:lnTo>
                    <a:pt x="45" y="216"/>
                  </a:lnTo>
                  <a:close/>
                  <a:moveTo>
                    <a:pt x="235" y="128"/>
                  </a:moveTo>
                  <a:cubicBezTo>
                    <a:pt x="235" y="128"/>
                    <a:pt x="175" y="147"/>
                    <a:pt x="163" y="158"/>
                  </a:cubicBezTo>
                  <a:cubicBezTo>
                    <a:pt x="152" y="170"/>
                    <a:pt x="152" y="188"/>
                    <a:pt x="163" y="200"/>
                  </a:cubicBezTo>
                  <a:cubicBezTo>
                    <a:pt x="175" y="211"/>
                    <a:pt x="193" y="211"/>
                    <a:pt x="205" y="200"/>
                  </a:cubicBezTo>
                  <a:cubicBezTo>
                    <a:pt x="216" y="188"/>
                    <a:pt x="235" y="128"/>
                    <a:pt x="23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8" name="Freeform 103"/>
            <p:cNvSpPr/>
            <p:nvPr/>
          </p:nvSpPr>
          <p:spPr bwMode="auto">
            <a:xfrm>
              <a:off x="4745039" y="4202114"/>
              <a:ext cx="1065213" cy="177800"/>
            </a:xfrm>
            <a:custGeom>
              <a:avLst/>
              <a:gdLst>
                <a:gd name="T0" fmla="*/ 544 w 544"/>
                <a:gd name="T1" fmla="*/ 91 h 91"/>
                <a:gd name="T2" fmla="*/ 0 w 544"/>
                <a:gd name="T3" fmla="*/ 91 h 91"/>
                <a:gd name="T4" fmla="*/ 0 w 544"/>
                <a:gd name="T5" fmla="*/ 33 h 91"/>
                <a:gd name="T6" fmla="*/ 141 w 544"/>
                <a:gd name="T7" fmla="*/ 33 h 91"/>
                <a:gd name="T8" fmla="*/ 234 w 544"/>
                <a:gd name="T9" fmla="*/ 6 h 91"/>
                <a:gd name="T10" fmla="*/ 272 w 544"/>
                <a:gd name="T11" fmla="*/ 44 h 91"/>
                <a:gd name="T12" fmla="*/ 319 w 544"/>
                <a:gd name="T13" fmla="*/ 5 h 91"/>
                <a:gd name="T14" fmla="*/ 435 w 544"/>
                <a:gd name="T15" fmla="*/ 37 h 91"/>
                <a:gd name="T16" fmla="*/ 544 w 544"/>
                <a:gd name="T17" fmla="*/ 33 h 91"/>
                <a:gd name="T18" fmla="*/ 544 w 54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91">
                  <a:moveTo>
                    <a:pt x="544" y="91"/>
                  </a:moveTo>
                  <a:cubicBezTo>
                    <a:pt x="0" y="91"/>
                    <a:pt x="0" y="91"/>
                    <a:pt x="0" y="91"/>
                  </a:cubicBezTo>
                  <a:cubicBezTo>
                    <a:pt x="0" y="33"/>
                    <a:pt x="0" y="33"/>
                    <a:pt x="0" y="33"/>
                  </a:cubicBezTo>
                  <a:cubicBezTo>
                    <a:pt x="141" y="33"/>
                    <a:pt x="141" y="33"/>
                    <a:pt x="141" y="33"/>
                  </a:cubicBezTo>
                  <a:cubicBezTo>
                    <a:pt x="141" y="33"/>
                    <a:pt x="216" y="0"/>
                    <a:pt x="234" y="6"/>
                  </a:cubicBezTo>
                  <a:cubicBezTo>
                    <a:pt x="252" y="12"/>
                    <a:pt x="272" y="44"/>
                    <a:pt x="272" y="44"/>
                  </a:cubicBezTo>
                  <a:cubicBezTo>
                    <a:pt x="272" y="44"/>
                    <a:pt x="282" y="5"/>
                    <a:pt x="319" y="5"/>
                  </a:cubicBezTo>
                  <a:cubicBezTo>
                    <a:pt x="356" y="5"/>
                    <a:pt x="435" y="37"/>
                    <a:pt x="435" y="37"/>
                  </a:cubicBezTo>
                  <a:cubicBezTo>
                    <a:pt x="544" y="33"/>
                    <a:pt x="544" y="33"/>
                    <a:pt x="544" y="33"/>
                  </a:cubicBezTo>
                  <a:lnTo>
                    <a:pt x="544"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79" name="Freeform 104"/>
            <p:cNvSpPr>
              <a:spLocks noEditPoints="1"/>
            </p:cNvSpPr>
            <p:nvPr/>
          </p:nvSpPr>
          <p:spPr bwMode="auto">
            <a:xfrm>
              <a:off x="4686301" y="4195764"/>
              <a:ext cx="1182688" cy="219075"/>
            </a:xfrm>
            <a:custGeom>
              <a:avLst/>
              <a:gdLst>
                <a:gd name="T0" fmla="*/ 578 w 604"/>
                <a:gd name="T1" fmla="*/ 85 h 112"/>
                <a:gd name="T2" fmla="*/ 574 w 604"/>
                <a:gd name="T3" fmla="*/ 16 h 112"/>
                <a:gd name="T4" fmla="*/ 566 w 604"/>
                <a:gd name="T5" fmla="*/ 19 h 112"/>
                <a:gd name="T6" fmla="*/ 497 w 604"/>
                <a:gd name="T7" fmla="*/ 32 h 112"/>
                <a:gd name="T8" fmla="*/ 404 w 604"/>
                <a:gd name="T9" fmla="*/ 14 h 112"/>
                <a:gd name="T10" fmla="*/ 345 w 604"/>
                <a:gd name="T11" fmla="*/ 2 h 112"/>
                <a:gd name="T12" fmla="*/ 302 w 604"/>
                <a:gd name="T13" fmla="*/ 43 h 112"/>
                <a:gd name="T14" fmla="*/ 260 w 604"/>
                <a:gd name="T15" fmla="*/ 2 h 112"/>
                <a:gd name="T16" fmla="*/ 201 w 604"/>
                <a:gd name="T17" fmla="*/ 14 h 112"/>
                <a:gd name="T18" fmla="*/ 108 w 604"/>
                <a:gd name="T19" fmla="*/ 32 h 112"/>
                <a:gd name="T20" fmla="*/ 39 w 604"/>
                <a:gd name="T21" fmla="*/ 19 h 112"/>
                <a:gd name="T22" fmla="*/ 31 w 604"/>
                <a:gd name="T23" fmla="*/ 16 h 112"/>
                <a:gd name="T24" fmla="*/ 27 w 604"/>
                <a:gd name="T25" fmla="*/ 85 h 112"/>
                <a:gd name="T26" fmla="*/ 0 w 604"/>
                <a:gd name="T27" fmla="*/ 85 h 112"/>
                <a:gd name="T28" fmla="*/ 0 w 604"/>
                <a:gd name="T29" fmla="*/ 112 h 112"/>
                <a:gd name="T30" fmla="*/ 604 w 604"/>
                <a:gd name="T31" fmla="*/ 112 h 112"/>
                <a:gd name="T32" fmla="*/ 604 w 604"/>
                <a:gd name="T33" fmla="*/ 85 h 112"/>
                <a:gd name="T34" fmla="*/ 578 w 604"/>
                <a:gd name="T35" fmla="*/ 85 h 112"/>
                <a:gd name="T36" fmla="*/ 39 w 604"/>
                <a:gd name="T37" fmla="*/ 79 h 112"/>
                <a:gd name="T38" fmla="*/ 42 w 604"/>
                <a:gd name="T39" fmla="*/ 33 h 112"/>
                <a:gd name="T40" fmla="*/ 108 w 604"/>
                <a:gd name="T41" fmla="*/ 45 h 112"/>
                <a:gd name="T42" fmla="*/ 205 w 604"/>
                <a:gd name="T43" fmla="*/ 26 h 112"/>
                <a:gd name="T44" fmla="*/ 259 w 604"/>
                <a:gd name="T45" fmla="*/ 14 h 112"/>
                <a:gd name="T46" fmla="*/ 296 w 604"/>
                <a:gd name="T47" fmla="*/ 79 h 112"/>
                <a:gd name="T48" fmla="*/ 39 w 604"/>
                <a:gd name="T49" fmla="*/ 79 h 112"/>
                <a:gd name="T50" fmla="*/ 309 w 604"/>
                <a:gd name="T51" fmla="*/ 79 h 112"/>
                <a:gd name="T52" fmla="*/ 346 w 604"/>
                <a:gd name="T53" fmla="*/ 14 h 112"/>
                <a:gd name="T54" fmla="*/ 400 w 604"/>
                <a:gd name="T55" fmla="*/ 25 h 112"/>
                <a:gd name="T56" fmla="*/ 497 w 604"/>
                <a:gd name="T57" fmla="*/ 45 h 112"/>
                <a:gd name="T58" fmla="*/ 563 w 604"/>
                <a:gd name="T59" fmla="*/ 33 h 112"/>
                <a:gd name="T60" fmla="*/ 566 w 604"/>
                <a:gd name="T61" fmla="*/ 78 h 112"/>
                <a:gd name="T62" fmla="*/ 309 w 604"/>
                <a:gd name="T63" fmla="*/ 78 h 112"/>
                <a:gd name="T64" fmla="*/ 309 w 604"/>
                <a:gd name="T65"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112">
                  <a:moveTo>
                    <a:pt x="578" y="85"/>
                  </a:moveTo>
                  <a:cubicBezTo>
                    <a:pt x="574" y="16"/>
                    <a:pt x="574" y="16"/>
                    <a:pt x="574" y="16"/>
                  </a:cubicBezTo>
                  <a:cubicBezTo>
                    <a:pt x="566" y="19"/>
                    <a:pt x="566" y="19"/>
                    <a:pt x="566" y="19"/>
                  </a:cubicBezTo>
                  <a:cubicBezTo>
                    <a:pt x="543" y="28"/>
                    <a:pt x="521" y="32"/>
                    <a:pt x="497" y="32"/>
                  </a:cubicBezTo>
                  <a:cubicBezTo>
                    <a:pt x="461" y="32"/>
                    <a:pt x="431" y="23"/>
                    <a:pt x="404" y="14"/>
                  </a:cubicBezTo>
                  <a:cubicBezTo>
                    <a:pt x="381" y="7"/>
                    <a:pt x="362" y="0"/>
                    <a:pt x="345" y="2"/>
                  </a:cubicBezTo>
                  <a:cubicBezTo>
                    <a:pt x="321" y="5"/>
                    <a:pt x="309" y="24"/>
                    <a:pt x="302" y="43"/>
                  </a:cubicBezTo>
                  <a:cubicBezTo>
                    <a:pt x="296" y="24"/>
                    <a:pt x="284" y="5"/>
                    <a:pt x="260" y="2"/>
                  </a:cubicBezTo>
                  <a:cubicBezTo>
                    <a:pt x="243" y="0"/>
                    <a:pt x="224" y="7"/>
                    <a:pt x="201" y="14"/>
                  </a:cubicBezTo>
                  <a:cubicBezTo>
                    <a:pt x="174" y="23"/>
                    <a:pt x="144" y="32"/>
                    <a:pt x="108" y="32"/>
                  </a:cubicBezTo>
                  <a:cubicBezTo>
                    <a:pt x="84" y="32"/>
                    <a:pt x="62" y="28"/>
                    <a:pt x="39" y="19"/>
                  </a:cubicBezTo>
                  <a:cubicBezTo>
                    <a:pt x="31" y="16"/>
                    <a:pt x="31" y="16"/>
                    <a:pt x="31" y="16"/>
                  </a:cubicBezTo>
                  <a:cubicBezTo>
                    <a:pt x="27" y="85"/>
                    <a:pt x="27" y="85"/>
                    <a:pt x="27" y="85"/>
                  </a:cubicBezTo>
                  <a:cubicBezTo>
                    <a:pt x="0" y="85"/>
                    <a:pt x="0" y="85"/>
                    <a:pt x="0" y="85"/>
                  </a:cubicBezTo>
                  <a:cubicBezTo>
                    <a:pt x="0" y="112"/>
                    <a:pt x="0" y="112"/>
                    <a:pt x="0" y="112"/>
                  </a:cubicBezTo>
                  <a:cubicBezTo>
                    <a:pt x="604" y="112"/>
                    <a:pt x="604" y="112"/>
                    <a:pt x="604" y="112"/>
                  </a:cubicBezTo>
                  <a:cubicBezTo>
                    <a:pt x="604" y="85"/>
                    <a:pt x="604" y="85"/>
                    <a:pt x="604" y="85"/>
                  </a:cubicBezTo>
                  <a:lnTo>
                    <a:pt x="578" y="85"/>
                  </a:lnTo>
                  <a:close/>
                  <a:moveTo>
                    <a:pt x="39" y="79"/>
                  </a:moveTo>
                  <a:cubicBezTo>
                    <a:pt x="42" y="33"/>
                    <a:pt x="42" y="33"/>
                    <a:pt x="42" y="33"/>
                  </a:cubicBezTo>
                  <a:cubicBezTo>
                    <a:pt x="64" y="41"/>
                    <a:pt x="86" y="45"/>
                    <a:pt x="108" y="45"/>
                  </a:cubicBezTo>
                  <a:cubicBezTo>
                    <a:pt x="146" y="45"/>
                    <a:pt x="178" y="34"/>
                    <a:pt x="205" y="26"/>
                  </a:cubicBezTo>
                  <a:cubicBezTo>
                    <a:pt x="226" y="19"/>
                    <a:pt x="244" y="13"/>
                    <a:pt x="259" y="14"/>
                  </a:cubicBezTo>
                  <a:cubicBezTo>
                    <a:pt x="291" y="18"/>
                    <a:pt x="296" y="62"/>
                    <a:pt x="296" y="79"/>
                  </a:cubicBezTo>
                  <a:cubicBezTo>
                    <a:pt x="39" y="79"/>
                    <a:pt x="39" y="79"/>
                    <a:pt x="39" y="79"/>
                  </a:cubicBezTo>
                  <a:close/>
                  <a:moveTo>
                    <a:pt x="309" y="79"/>
                  </a:moveTo>
                  <a:cubicBezTo>
                    <a:pt x="309" y="62"/>
                    <a:pt x="314" y="18"/>
                    <a:pt x="346" y="14"/>
                  </a:cubicBezTo>
                  <a:cubicBezTo>
                    <a:pt x="361" y="13"/>
                    <a:pt x="379" y="19"/>
                    <a:pt x="400" y="25"/>
                  </a:cubicBezTo>
                  <a:cubicBezTo>
                    <a:pt x="427" y="34"/>
                    <a:pt x="459" y="45"/>
                    <a:pt x="497" y="45"/>
                  </a:cubicBezTo>
                  <a:cubicBezTo>
                    <a:pt x="519" y="45"/>
                    <a:pt x="541" y="41"/>
                    <a:pt x="563" y="33"/>
                  </a:cubicBezTo>
                  <a:cubicBezTo>
                    <a:pt x="566" y="78"/>
                    <a:pt x="566" y="78"/>
                    <a:pt x="566" y="78"/>
                  </a:cubicBezTo>
                  <a:cubicBezTo>
                    <a:pt x="309" y="78"/>
                    <a:pt x="309" y="78"/>
                    <a:pt x="309" y="78"/>
                  </a:cubicBezTo>
                  <a:lnTo>
                    <a:pt x="30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grpSp>
        <p:nvGrpSpPr>
          <p:cNvPr id="82" name="Group 116"/>
          <p:cNvGrpSpPr/>
          <p:nvPr/>
        </p:nvGrpSpPr>
        <p:grpSpPr bwMode="auto">
          <a:xfrm>
            <a:off x="4928101" y="2624538"/>
            <a:ext cx="492468" cy="958300"/>
            <a:chOff x="6580188" y="5230813"/>
            <a:chExt cx="492126" cy="958851"/>
          </a:xfrm>
          <a:solidFill>
            <a:schemeClr val="accent2"/>
          </a:solidFill>
          <a:effectLst/>
        </p:grpSpPr>
        <p:sp>
          <p:nvSpPr>
            <p:cNvPr id="83" name="Freeform 238"/>
            <p:cNvSpPr/>
            <p:nvPr/>
          </p:nvSpPr>
          <p:spPr bwMode="auto">
            <a:xfrm>
              <a:off x="6723063" y="5632451"/>
              <a:ext cx="36513"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4" name="Freeform 239"/>
            <p:cNvSpPr/>
            <p:nvPr/>
          </p:nvSpPr>
          <p:spPr bwMode="auto">
            <a:xfrm>
              <a:off x="6904038" y="5632451"/>
              <a:ext cx="38100"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5" name="Freeform 240"/>
            <p:cNvSpPr/>
            <p:nvPr/>
          </p:nvSpPr>
          <p:spPr bwMode="auto">
            <a:xfrm>
              <a:off x="6794501" y="5632451"/>
              <a:ext cx="73025" cy="384175"/>
            </a:xfrm>
            <a:custGeom>
              <a:avLst/>
              <a:gdLst>
                <a:gd name="T0" fmla="*/ 0 w 37"/>
                <a:gd name="T1" fmla="*/ 0 h 196"/>
                <a:gd name="T2" fmla="*/ 0 w 37"/>
                <a:gd name="T3" fmla="*/ 177 h 196"/>
                <a:gd name="T4" fmla="*/ 19 w 37"/>
                <a:gd name="T5" fmla="*/ 196 h 196"/>
                <a:gd name="T6" fmla="*/ 37 w 37"/>
                <a:gd name="T7" fmla="*/ 177 h 196"/>
                <a:gd name="T8" fmla="*/ 37 w 37"/>
                <a:gd name="T9" fmla="*/ 0 h 196"/>
                <a:gd name="T10" fmla="*/ 0 w 37"/>
                <a:gd name="T11" fmla="*/ 0 h 196"/>
              </a:gdLst>
              <a:ahLst/>
              <a:cxnLst>
                <a:cxn ang="0">
                  <a:pos x="T0" y="T1"/>
                </a:cxn>
                <a:cxn ang="0">
                  <a:pos x="T2" y="T3"/>
                </a:cxn>
                <a:cxn ang="0">
                  <a:pos x="T4" y="T5"/>
                </a:cxn>
                <a:cxn ang="0">
                  <a:pos x="T6" y="T7"/>
                </a:cxn>
                <a:cxn ang="0">
                  <a:pos x="T8" y="T9"/>
                </a:cxn>
                <a:cxn ang="0">
                  <a:pos x="T10" y="T11"/>
                </a:cxn>
              </a:cxnLst>
              <a:rect l="0" t="0" r="r" b="b"/>
              <a:pathLst>
                <a:path w="37" h="196">
                  <a:moveTo>
                    <a:pt x="0" y="0"/>
                  </a:moveTo>
                  <a:cubicBezTo>
                    <a:pt x="0" y="177"/>
                    <a:pt x="0" y="177"/>
                    <a:pt x="0" y="177"/>
                  </a:cubicBezTo>
                  <a:cubicBezTo>
                    <a:pt x="0" y="188"/>
                    <a:pt x="9" y="196"/>
                    <a:pt x="19" y="196"/>
                  </a:cubicBezTo>
                  <a:cubicBezTo>
                    <a:pt x="29" y="196"/>
                    <a:pt x="37" y="188"/>
                    <a:pt x="37" y="177"/>
                  </a:cubicBezTo>
                  <a:cubicBezTo>
                    <a:pt x="37" y="0"/>
                    <a:pt x="37" y="0"/>
                    <a:pt x="3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6" name="Freeform 241"/>
            <p:cNvSpPr/>
            <p:nvPr/>
          </p:nvSpPr>
          <p:spPr bwMode="auto">
            <a:xfrm>
              <a:off x="6737351" y="6021388"/>
              <a:ext cx="188913" cy="134938"/>
            </a:xfrm>
            <a:custGeom>
              <a:avLst/>
              <a:gdLst>
                <a:gd name="T0" fmla="*/ 96 w 96"/>
                <a:gd name="T1" fmla="*/ 6 h 69"/>
                <a:gd name="T2" fmla="*/ 94 w 96"/>
                <a:gd name="T3" fmla="*/ 6 h 69"/>
                <a:gd name="T4" fmla="*/ 77 w 96"/>
                <a:gd name="T5" fmla="*/ 0 h 69"/>
                <a:gd name="T6" fmla="*/ 74 w 96"/>
                <a:gd name="T7" fmla="*/ 5 h 69"/>
                <a:gd name="T8" fmla="*/ 48 w 96"/>
                <a:gd name="T9" fmla="*/ 15 h 69"/>
                <a:gd name="T10" fmla="*/ 22 w 96"/>
                <a:gd name="T11" fmla="*/ 5 h 69"/>
                <a:gd name="T12" fmla="*/ 18 w 96"/>
                <a:gd name="T13" fmla="*/ 0 h 69"/>
                <a:gd name="T14" fmla="*/ 1 w 96"/>
                <a:gd name="T15" fmla="*/ 6 h 69"/>
                <a:gd name="T16" fmla="*/ 0 w 96"/>
                <a:gd name="T17" fmla="*/ 6 h 69"/>
                <a:gd name="T18" fmla="*/ 37 w 96"/>
                <a:gd name="T19" fmla="*/ 69 h 69"/>
                <a:gd name="T20" fmla="*/ 58 w 96"/>
                <a:gd name="T21" fmla="*/ 69 h 69"/>
                <a:gd name="T22" fmla="*/ 96 w 96"/>
                <a:gd name="T23"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69">
                  <a:moveTo>
                    <a:pt x="96" y="6"/>
                  </a:moveTo>
                  <a:cubicBezTo>
                    <a:pt x="95" y="6"/>
                    <a:pt x="95" y="6"/>
                    <a:pt x="94" y="6"/>
                  </a:cubicBezTo>
                  <a:cubicBezTo>
                    <a:pt x="88" y="6"/>
                    <a:pt x="82" y="4"/>
                    <a:pt x="77" y="0"/>
                  </a:cubicBezTo>
                  <a:cubicBezTo>
                    <a:pt x="76" y="2"/>
                    <a:pt x="75" y="3"/>
                    <a:pt x="74" y="5"/>
                  </a:cubicBezTo>
                  <a:cubicBezTo>
                    <a:pt x="67" y="12"/>
                    <a:pt x="58" y="15"/>
                    <a:pt x="48" y="15"/>
                  </a:cubicBezTo>
                  <a:cubicBezTo>
                    <a:pt x="38" y="15"/>
                    <a:pt x="29" y="12"/>
                    <a:pt x="22" y="5"/>
                  </a:cubicBezTo>
                  <a:cubicBezTo>
                    <a:pt x="20" y="3"/>
                    <a:pt x="19" y="2"/>
                    <a:pt x="18" y="0"/>
                  </a:cubicBezTo>
                  <a:cubicBezTo>
                    <a:pt x="13" y="4"/>
                    <a:pt x="8" y="6"/>
                    <a:pt x="1" y="6"/>
                  </a:cubicBezTo>
                  <a:cubicBezTo>
                    <a:pt x="1" y="6"/>
                    <a:pt x="0" y="6"/>
                    <a:pt x="0" y="6"/>
                  </a:cubicBezTo>
                  <a:cubicBezTo>
                    <a:pt x="37" y="69"/>
                    <a:pt x="37" y="69"/>
                    <a:pt x="37" y="69"/>
                  </a:cubicBezTo>
                  <a:cubicBezTo>
                    <a:pt x="58" y="69"/>
                    <a:pt x="58" y="69"/>
                    <a:pt x="58" y="69"/>
                  </a:cubicBezTo>
                  <a:lnTo>
                    <a:pt x="9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7" name="Freeform 242"/>
            <p:cNvSpPr/>
            <p:nvPr/>
          </p:nvSpPr>
          <p:spPr bwMode="auto">
            <a:xfrm>
              <a:off x="6810376" y="6156326"/>
              <a:ext cx="41275" cy="33338"/>
            </a:xfrm>
            <a:custGeom>
              <a:avLst/>
              <a:gdLst>
                <a:gd name="T0" fmla="*/ 26 w 26"/>
                <a:gd name="T1" fmla="*/ 0 h 21"/>
                <a:gd name="T2" fmla="*/ 0 w 26"/>
                <a:gd name="T3" fmla="*/ 0 h 21"/>
                <a:gd name="T4" fmla="*/ 14 w 26"/>
                <a:gd name="T5" fmla="*/ 21 h 21"/>
                <a:gd name="T6" fmla="*/ 26 w 26"/>
                <a:gd name="T7" fmla="*/ 0 h 21"/>
              </a:gdLst>
              <a:ahLst/>
              <a:cxnLst>
                <a:cxn ang="0">
                  <a:pos x="T0" y="T1"/>
                </a:cxn>
                <a:cxn ang="0">
                  <a:pos x="T2" y="T3"/>
                </a:cxn>
                <a:cxn ang="0">
                  <a:pos x="T4" y="T5"/>
                </a:cxn>
                <a:cxn ang="0">
                  <a:pos x="T6" y="T7"/>
                </a:cxn>
              </a:cxnLst>
              <a:rect l="0" t="0" r="r" b="b"/>
              <a:pathLst>
                <a:path w="26" h="21">
                  <a:moveTo>
                    <a:pt x="26" y="0"/>
                  </a:moveTo>
                  <a:lnTo>
                    <a:pt x="0" y="0"/>
                  </a:lnTo>
                  <a:lnTo>
                    <a:pt x="14" y="21"/>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8" name="Freeform 243"/>
            <p:cNvSpPr/>
            <p:nvPr/>
          </p:nvSpPr>
          <p:spPr bwMode="auto">
            <a:xfrm>
              <a:off x="6870701" y="5459413"/>
              <a:ext cx="179388" cy="173038"/>
            </a:xfrm>
            <a:custGeom>
              <a:avLst/>
              <a:gdLst>
                <a:gd name="T0" fmla="*/ 29 w 91"/>
                <a:gd name="T1" fmla="*/ 25 h 88"/>
                <a:gd name="T2" fmla="*/ 91 w 91"/>
                <a:gd name="T3" fmla="*/ 2 h 88"/>
                <a:gd name="T4" fmla="*/ 62 w 91"/>
                <a:gd name="T5" fmla="*/ 63 h 88"/>
                <a:gd name="T6" fmla="*/ 0 w 91"/>
                <a:gd name="T7" fmla="*/ 84 h 88"/>
                <a:gd name="T8" fmla="*/ 29 w 91"/>
                <a:gd name="T9" fmla="*/ 25 h 88"/>
              </a:gdLst>
              <a:ahLst/>
              <a:cxnLst>
                <a:cxn ang="0">
                  <a:pos x="T0" y="T1"/>
                </a:cxn>
                <a:cxn ang="0">
                  <a:pos x="T2" y="T3"/>
                </a:cxn>
                <a:cxn ang="0">
                  <a:pos x="T4" y="T5"/>
                </a:cxn>
                <a:cxn ang="0">
                  <a:pos x="T6" y="T7"/>
                </a:cxn>
                <a:cxn ang="0">
                  <a:pos x="T8" y="T9"/>
                </a:cxn>
              </a:cxnLst>
              <a:rect l="0" t="0" r="r" b="b"/>
              <a:pathLst>
                <a:path w="91" h="88">
                  <a:moveTo>
                    <a:pt x="29" y="25"/>
                  </a:moveTo>
                  <a:cubicBezTo>
                    <a:pt x="45" y="10"/>
                    <a:pt x="71" y="0"/>
                    <a:pt x="91" y="2"/>
                  </a:cubicBezTo>
                  <a:cubicBezTo>
                    <a:pt x="91" y="26"/>
                    <a:pt x="78" y="48"/>
                    <a:pt x="62" y="63"/>
                  </a:cubicBezTo>
                  <a:cubicBezTo>
                    <a:pt x="46" y="78"/>
                    <a:pt x="22" y="88"/>
                    <a:pt x="0" y="84"/>
                  </a:cubicBezTo>
                  <a:cubicBezTo>
                    <a:pt x="0" y="60"/>
                    <a:pt x="14" y="38"/>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89" name="Freeform 244"/>
            <p:cNvSpPr/>
            <p:nvPr/>
          </p:nvSpPr>
          <p:spPr bwMode="auto">
            <a:xfrm>
              <a:off x="6802438" y="5364163"/>
              <a:ext cx="157163" cy="198438"/>
            </a:xfrm>
            <a:custGeom>
              <a:avLst/>
              <a:gdLst>
                <a:gd name="T0" fmla="*/ 20 w 80"/>
                <a:gd name="T1" fmla="*/ 36 h 101"/>
                <a:gd name="T2" fmla="*/ 75 w 80"/>
                <a:gd name="T3" fmla="*/ 0 h 101"/>
                <a:gd name="T4" fmla="*/ 61 w 80"/>
                <a:gd name="T5" fmla="*/ 66 h 101"/>
                <a:gd name="T6" fmla="*/ 6 w 80"/>
                <a:gd name="T7" fmla="*/ 101 h 101"/>
                <a:gd name="T8" fmla="*/ 20 w 80"/>
                <a:gd name="T9" fmla="*/ 36 h 101"/>
              </a:gdLst>
              <a:ahLst/>
              <a:cxnLst>
                <a:cxn ang="0">
                  <a:pos x="T0" y="T1"/>
                </a:cxn>
                <a:cxn ang="0">
                  <a:pos x="T2" y="T3"/>
                </a:cxn>
                <a:cxn ang="0">
                  <a:pos x="T4" y="T5"/>
                </a:cxn>
                <a:cxn ang="0">
                  <a:pos x="T6" y="T7"/>
                </a:cxn>
                <a:cxn ang="0">
                  <a:pos x="T8" y="T9"/>
                </a:cxn>
              </a:cxnLst>
              <a:rect l="0" t="0" r="r" b="b"/>
              <a:pathLst>
                <a:path w="80" h="101">
                  <a:moveTo>
                    <a:pt x="20" y="36"/>
                  </a:moveTo>
                  <a:cubicBezTo>
                    <a:pt x="32" y="18"/>
                    <a:pt x="55" y="3"/>
                    <a:pt x="75" y="0"/>
                  </a:cubicBezTo>
                  <a:cubicBezTo>
                    <a:pt x="80" y="23"/>
                    <a:pt x="73" y="47"/>
                    <a:pt x="61" y="66"/>
                  </a:cubicBezTo>
                  <a:cubicBezTo>
                    <a:pt x="49" y="84"/>
                    <a:pt x="28" y="100"/>
                    <a:pt x="6" y="101"/>
                  </a:cubicBezTo>
                  <a:cubicBezTo>
                    <a:pt x="0" y="78"/>
                    <a:pt x="8" y="53"/>
                    <a:pt x="2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0" name="Freeform 245"/>
            <p:cNvSpPr/>
            <p:nvPr/>
          </p:nvSpPr>
          <p:spPr bwMode="auto">
            <a:xfrm>
              <a:off x="6978651" y="5302251"/>
              <a:ext cx="93663" cy="134938"/>
            </a:xfrm>
            <a:custGeom>
              <a:avLst/>
              <a:gdLst>
                <a:gd name="T0" fmla="*/ 10 w 48"/>
                <a:gd name="T1" fmla="*/ 27 h 69"/>
                <a:gd name="T2" fmla="*/ 44 w 48"/>
                <a:gd name="T3" fmla="*/ 0 h 69"/>
                <a:gd name="T4" fmla="*/ 38 w 48"/>
                <a:gd name="T5" fmla="*/ 44 h 69"/>
                <a:gd name="T6" fmla="*/ 4 w 48"/>
                <a:gd name="T7" fmla="*/ 69 h 69"/>
                <a:gd name="T8" fmla="*/ 10 w 48"/>
                <a:gd name="T9" fmla="*/ 27 h 69"/>
              </a:gdLst>
              <a:ahLst/>
              <a:cxnLst>
                <a:cxn ang="0">
                  <a:pos x="T0" y="T1"/>
                </a:cxn>
                <a:cxn ang="0">
                  <a:pos x="T2" y="T3"/>
                </a:cxn>
                <a:cxn ang="0">
                  <a:pos x="T4" y="T5"/>
                </a:cxn>
                <a:cxn ang="0">
                  <a:pos x="T6" y="T7"/>
                </a:cxn>
                <a:cxn ang="0">
                  <a:pos x="T8" y="T9"/>
                </a:cxn>
              </a:cxnLst>
              <a:rect l="0" t="0" r="r" b="b"/>
              <a:pathLst>
                <a:path w="48" h="69">
                  <a:moveTo>
                    <a:pt x="10" y="27"/>
                  </a:moveTo>
                  <a:cubicBezTo>
                    <a:pt x="17" y="14"/>
                    <a:pt x="31" y="3"/>
                    <a:pt x="44" y="0"/>
                  </a:cubicBezTo>
                  <a:cubicBezTo>
                    <a:pt x="48" y="15"/>
                    <a:pt x="45" y="31"/>
                    <a:pt x="38" y="44"/>
                  </a:cubicBezTo>
                  <a:cubicBezTo>
                    <a:pt x="32" y="56"/>
                    <a:pt x="19" y="67"/>
                    <a:pt x="4" y="69"/>
                  </a:cubicBezTo>
                  <a:cubicBezTo>
                    <a:pt x="0" y="55"/>
                    <a:pt x="4" y="38"/>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1" name="Freeform 246"/>
            <p:cNvSpPr/>
            <p:nvPr/>
          </p:nvSpPr>
          <p:spPr bwMode="auto">
            <a:xfrm>
              <a:off x="6835776" y="5230813"/>
              <a:ext cx="90488" cy="139700"/>
            </a:xfrm>
            <a:custGeom>
              <a:avLst/>
              <a:gdLst>
                <a:gd name="T0" fmla="*/ 9 w 46"/>
                <a:gd name="T1" fmla="*/ 28 h 71"/>
                <a:gd name="T2" fmla="*/ 41 w 46"/>
                <a:gd name="T3" fmla="*/ 0 h 71"/>
                <a:gd name="T4" fmla="*/ 38 w 46"/>
                <a:gd name="T5" fmla="*/ 43 h 71"/>
                <a:gd name="T6" fmla="*/ 5 w 46"/>
                <a:gd name="T7" fmla="*/ 71 h 71"/>
                <a:gd name="T8" fmla="*/ 9 w 46"/>
                <a:gd name="T9" fmla="*/ 28 h 71"/>
              </a:gdLst>
              <a:ahLst/>
              <a:cxnLst>
                <a:cxn ang="0">
                  <a:pos x="T0" y="T1"/>
                </a:cxn>
                <a:cxn ang="0">
                  <a:pos x="T2" y="T3"/>
                </a:cxn>
                <a:cxn ang="0">
                  <a:pos x="T4" y="T5"/>
                </a:cxn>
                <a:cxn ang="0">
                  <a:pos x="T6" y="T7"/>
                </a:cxn>
                <a:cxn ang="0">
                  <a:pos x="T8" y="T9"/>
                </a:cxn>
              </a:cxnLst>
              <a:rect l="0" t="0" r="r" b="b"/>
              <a:pathLst>
                <a:path w="46" h="71">
                  <a:moveTo>
                    <a:pt x="9" y="28"/>
                  </a:moveTo>
                  <a:cubicBezTo>
                    <a:pt x="15" y="15"/>
                    <a:pt x="28" y="3"/>
                    <a:pt x="41" y="0"/>
                  </a:cubicBezTo>
                  <a:cubicBezTo>
                    <a:pt x="46" y="14"/>
                    <a:pt x="44" y="30"/>
                    <a:pt x="38" y="43"/>
                  </a:cubicBezTo>
                  <a:cubicBezTo>
                    <a:pt x="32" y="56"/>
                    <a:pt x="20" y="68"/>
                    <a:pt x="5" y="71"/>
                  </a:cubicBezTo>
                  <a:cubicBezTo>
                    <a:pt x="0" y="57"/>
                    <a:pt x="3" y="40"/>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2" name="Freeform 247"/>
            <p:cNvSpPr/>
            <p:nvPr/>
          </p:nvSpPr>
          <p:spPr bwMode="auto">
            <a:xfrm>
              <a:off x="6580188" y="5353051"/>
              <a:ext cx="212725" cy="263525"/>
            </a:xfrm>
            <a:custGeom>
              <a:avLst/>
              <a:gdLst>
                <a:gd name="T0" fmla="*/ 26 w 109"/>
                <a:gd name="T1" fmla="*/ 86 h 135"/>
                <a:gd name="T2" fmla="*/ 5 w 109"/>
                <a:gd name="T3" fmla="*/ 0 h 135"/>
                <a:gd name="T4" fmla="*/ 82 w 109"/>
                <a:gd name="T5" fmla="*/ 48 h 135"/>
                <a:gd name="T6" fmla="*/ 99 w 109"/>
                <a:gd name="T7" fmla="*/ 135 h 135"/>
                <a:gd name="T8" fmla="*/ 26 w 109"/>
                <a:gd name="T9" fmla="*/ 86 h 135"/>
              </a:gdLst>
              <a:ahLst/>
              <a:cxnLst>
                <a:cxn ang="0">
                  <a:pos x="T0" y="T1"/>
                </a:cxn>
                <a:cxn ang="0">
                  <a:pos x="T2" y="T3"/>
                </a:cxn>
                <a:cxn ang="0">
                  <a:pos x="T4" y="T5"/>
                </a:cxn>
                <a:cxn ang="0">
                  <a:pos x="T6" y="T7"/>
                </a:cxn>
                <a:cxn ang="0">
                  <a:pos x="T8" y="T9"/>
                </a:cxn>
              </a:cxnLst>
              <a:rect l="0" t="0" r="r" b="b"/>
              <a:pathLst>
                <a:path w="109" h="135">
                  <a:moveTo>
                    <a:pt x="26" y="86"/>
                  </a:moveTo>
                  <a:cubicBezTo>
                    <a:pt x="8" y="62"/>
                    <a:pt x="0" y="26"/>
                    <a:pt x="5" y="0"/>
                  </a:cubicBezTo>
                  <a:cubicBezTo>
                    <a:pt x="37" y="4"/>
                    <a:pt x="65" y="24"/>
                    <a:pt x="82" y="48"/>
                  </a:cubicBezTo>
                  <a:cubicBezTo>
                    <a:pt x="100" y="72"/>
                    <a:pt x="109" y="106"/>
                    <a:pt x="99" y="135"/>
                  </a:cubicBezTo>
                  <a:cubicBezTo>
                    <a:pt x="68" y="131"/>
                    <a:pt x="41" y="108"/>
                    <a:pt x="2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3" name="Freeform 248"/>
            <p:cNvSpPr/>
            <p:nvPr/>
          </p:nvSpPr>
          <p:spPr bwMode="auto">
            <a:xfrm>
              <a:off x="6710363" y="5254626"/>
              <a:ext cx="114300" cy="207963"/>
            </a:xfrm>
            <a:custGeom>
              <a:avLst/>
              <a:gdLst>
                <a:gd name="T0" fmla="*/ 7 w 58"/>
                <a:gd name="T1" fmla="*/ 61 h 106"/>
                <a:gd name="T2" fmla="*/ 8 w 58"/>
                <a:gd name="T3" fmla="*/ 0 h 106"/>
                <a:gd name="T4" fmla="*/ 51 w 58"/>
                <a:gd name="T5" fmla="*/ 46 h 106"/>
                <a:gd name="T6" fmla="*/ 47 w 58"/>
                <a:gd name="T7" fmla="*/ 106 h 106"/>
                <a:gd name="T8" fmla="*/ 7 w 58"/>
                <a:gd name="T9" fmla="*/ 61 h 106"/>
              </a:gdLst>
              <a:ahLst/>
              <a:cxnLst>
                <a:cxn ang="0">
                  <a:pos x="T0" y="T1"/>
                </a:cxn>
                <a:cxn ang="0">
                  <a:pos x="T2" y="T3"/>
                </a:cxn>
                <a:cxn ang="0">
                  <a:pos x="T4" y="T5"/>
                </a:cxn>
                <a:cxn ang="0">
                  <a:pos x="T6" y="T7"/>
                </a:cxn>
                <a:cxn ang="0">
                  <a:pos x="T8" y="T9"/>
                </a:cxn>
              </a:cxnLst>
              <a:rect l="0" t="0" r="r" b="b"/>
              <a:pathLst>
                <a:path w="58" h="106">
                  <a:moveTo>
                    <a:pt x="7" y="61"/>
                  </a:moveTo>
                  <a:cubicBezTo>
                    <a:pt x="0" y="42"/>
                    <a:pt x="0" y="17"/>
                    <a:pt x="8" y="0"/>
                  </a:cubicBezTo>
                  <a:cubicBezTo>
                    <a:pt x="28" y="9"/>
                    <a:pt x="43" y="27"/>
                    <a:pt x="51" y="46"/>
                  </a:cubicBezTo>
                  <a:cubicBezTo>
                    <a:pt x="58" y="64"/>
                    <a:pt x="58" y="89"/>
                    <a:pt x="47" y="106"/>
                  </a:cubicBezTo>
                  <a:cubicBezTo>
                    <a:pt x="27" y="98"/>
                    <a:pt x="13" y="78"/>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4" name="Freeform 249"/>
            <p:cNvSpPr/>
            <p:nvPr/>
          </p:nvSpPr>
          <p:spPr bwMode="auto">
            <a:xfrm>
              <a:off x="6630988" y="5253038"/>
              <a:ext cx="55563" cy="100013"/>
            </a:xfrm>
            <a:custGeom>
              <a:avLst/>
              <a:gdLst>
                <a:gd name="T0" fmla="*/ 17 w 29"/>
                <a:gd name="T1" fmla="*/ 8 h 51"/>
                <a:gd name="T2" fmla="*/ 25 w 29"/>
                <a:gd name="T3" fmla="*/ 22 h 51"/>
                <a:gd name="T4" fmla="*/ 23 w 29"/>
                <a:gd name="T5" fmla="*/ 51 h 51"/>
                <a:gd name="T6" fmla="*/ 3 w 29"/>
                <a:gd name="T7" fmla="*/ 29 h 51"/>
                <a:gd name="T8" fmla="*/ 4 w 29"/>
                <a:gd name="T9" fmla="*/ 0 h 51"/>
                <a:gd name="T10" fmla="*/ 17 w 29"/>
                <a:gd name="T11" fmla="*/ 8 h 51"/>
              </a:gdLst>
              <a:ahLst/>
              <a:cxnLst>
                <a:cxn ang="0">
                  <a:pos x="T0" y="T1"/>
                </a:cxn>
                <a:cxn ang="0">
                  <a:pos x="T2" y="T3"/>
                </a:cxn>
                <a:cxn ang="0">
                  <a:pos x="T4" y="T5"/>
                </a:cxn>
                <a:cxn ang="0">
                  <a:pos x="T6" y="T7"/>
                </a:cxn>
                <a:cxn ang="0">
                  <a:pos x="T8" y="T9"/>
                </a:cxn>
                <a:cxn ang="0">
                  <a:pos x="T10" y="T11"/>
                </a:cxn>
              </a:cxnLst>
              <a:rect l="0" t="0" r="r" b="b"/>
              <a:pathLst>
                <a:path w="29" h="51">
                  <a:moveTo>
                    <a:pt x="17" y="8"/>
                  </a:moveTo>
                  <a:cubicBezTo>
                    <a:pt x="20" y="12"/>
                    <a:pt x="23" y="17"/>
                    <a:pt x="25" y="22"/>
                  </a:cubicBezTo>
                  <a:cubicBezTo>
                    <a:pt x="29" y="31"/>
                    <a:pt x="29" y="43"/>
                    <a:pt x="23" y="51"/>
                  </a:cubicBezTo>
                  <a:cubicBezTo>
                    <a:pt x="13" y="47"/>
                    <a:pt x="6" y="38"/>
                    <a:pt x="3" y="29"/>
                  </a:cubicBezTo>
                  <a:cubicBezTo>
                    <a:pt x="0" y="20"/>
                    <a:pt x="0" y="8"/>
                    <a:pt x="4" y="0"/>
                  </a:cubicBezTo>
                  <a:cubicBezTo>
                    <a:pt x="9" y="1"/>
                    <a:pt x="13" y="5"/>
                    <a:pt x="17"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sp>
          <p:nvSpPr>
            <p:cNvPr id="95" name="Freeform 250"/>
            <p:cNvSpPr/>
            <p:nvPr/>
          </p:nvSpPr>
          <p:spPr bwMode="auto">
            <a:xfrm>
              <a:off x="6634163" y="5681663"/>
              <a:ext cx="103188" cy="185738"/>
            </a:xfrm>
            <a:custGeom>
              <a:avLst/>
              <a:gdLst>
                <a:gd name="T0" fmla="*/ 7 w 53"/>
                <a:gd name="T1" fmla="*/ 54 h 95"/>
                <a:gd name="T2" fmla="*/ 8 w 53"/>
                <a:gd name="T3" fmla="*/ 0 h 95"/>
                <a:gd name="T4" fmla="*/ 46 w 53"/>
                <a:gd name="T5" fmla="*/ 40 h 95"/>
                <a:gd name="T6" fmla="*/ 43 w 53"/>
                <a:gd name="T7" fmla="*/ 95 h 95"/>
                <a:gd name="T8" fmla="*/ 7 w 53"/>
                <a:gd name="T9" fmla="*/ 54 h 95"/>
              </a:gdLst>
              <a:ahLst/>
              <a:cxnLst>
                <a:cxn ang="0">
                  <a:pos x="T0" y="T1"/>
                </a:cxn>
                <a:cxn ang="0">
                  <a:pos x="T2" y="T3"/>
                </a:cxn>
                <a:cxn ang="0">
                  <a:pos x="T4" y="T5"/>
                </a:cxn>
                <a:cxn ang="0">
                  <a:pos x="T6" y="T7"/>
                </a:cxn>
                <a:cxn ang="0">
                  <a:pos x="T8" y="T9"/>
                </a:cxn>
              </a:cxnLst>
              <a:rect l="0" t="0" r="r" b="b"/>
              <a:pathLst>
                <a:path w="53" h="95">
                  <a:moveTo>
                    <a:pt x="7" y="54"/>
                  </a:moveTo>
                  <a:cubicBezTo>
                    <a:pt x="0" y="37"/>
                    <a:pt x="1" y="14"/>
                    <a:pt x="8" y="0"/>
                  </a:cubicBezTo>
                  <a:cubicBezTo>
                    <a:pt x="26" y="7"/>
                    <a:pt x="40" y="23"/>
                    <a:pt x="46" y="40"/>
                  </a:cubicBezTo>
                  <a:cubicBezTo>
                    <a:pt x="53" y="57"/>
                    <a:pt x="53" y="79"/>
                    <a:pt x="43" y="95"/>
                  </a:cubicBezTo>
                  <a:cubicBezTo>
                    <a:pt x="25" y="88"/>
                    <a:pt x="12" y="70"/>
                    <a:pt x="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defTabSz="950595">
                <a:defRPr/>
              </a:pPr>
              <a:endParaRPr lang="en-AU" sz="1400" kern="0">
                <a:solidFill>
                  <a:sysClr val="windowText" lastClr="000000"/>
                </a:solidFill>
                <a:latin typeface="Open Sans"/>
              </a:endParaRPr>
            </a:p>
          </p:txBody>
        </p:sp>
      </p:grpSp>
      <p:sp>
        <p:nvSpPr>
          <p:cNvPr id="2"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114" name="Content Placeholder 2"/>
          <p:cNvSpPr txBox="1"/>
          <p:nvPr/>
        </p:nvSpPr>
        <p:spPr bwMode="auto">
          <a:xfrm>
            <a:off x="33611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5" name="Content Placeholder 2"/>
          <p:cNvSpPr txBox="1"/>
          <p:nvPr/>
        </p:nvSpPr>
        <p:spPr bwMode="auto">
          <a:xfrm>
            <a:off x="2260477"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6" name="Content Placeholder 2"/>
          <p:cNvSpPr txBox="1"/>
          <p:nvPr/>
        </p:nvSpPr>
        <p:spPr bwMode="auto">
          <a:xfrm>
            <a:off x="4186209"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7" name="Content Placeholder 2"/>
          <p:cNvSpPr txBox="1"/>
          <p:nvPr/>
        </p:nvSpPr>
        <p:spPr bwMode="auto">
          <a:xfrm>
            <a:off x="6032438"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8" name="Content Placeholder 2"/>
          <p:cNvSpPr txBox="1"/>
          <p:nvPr/>
        </p:nvSpPr>
        <p:spPr bwMode="auto">
          <a:xfrm>
            <a:off x="8011173"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9" name="Content Placeholder 2"/>
          <p:cNvSpPr txBox="1"/>
          <p:nvPr/>
        </p:nvSpPr>
        <p:spPr bwMode="auto">
          <a:xfrm>
            <a:off x="1007824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3765">
              <a:spcBef>
                <a:spcPct val="20000"/>
              </a:spcBef>
              <a:defRPr/>
            </a:pPr>
            <a:r>
              <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6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913765">
              <a:spcBef>
                <a:spcPct val="20000"/>
              </a:spcBef>
              <a:defRPr/>
            </a:pPr>
            <a:r>
              <a:rPr lang="zh-CN" altLang="en-US"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99" name="文本框 98"/>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1000"/>
                                        <p:tgtEl>
                                          <p:spTgt spid="113"/>
                                        </p:tgtEl>
                                      </p:cBhvr>
                                    </p:animEffect>
                                    <p:anim calcmode="lin" valueType="num">
                                      <p:cBhvr>
                                        <p:cTn id="13" dur="1000" fill="hold"/>
                                        <p:tgtEl>
                                          <p:spTgt spid="113"/>
                                        </p:tgtEl>
                                        <p:attrNameLst>
                                          <p:attrName>ppt_x</p:attrName>
                                        </p:attrNameLst>
                                      </p:cBhvr>
                                      <p:tavLst>
                                        <p:tav tm="0">
                                          <p:val>
                                            <p:strVal val="#ppt_x"/>
                                          </p:val>
                                        </p:tav>
                                        <p:tav tm="100000">
                                          <p:val>
                                            <p:strVal val="#ppt_x"/>
                                          </p:val>
                                        </p:tav>
                                      </p:tavLst>
                                    </p:anim>
                                    <p:anim calcmode="lin" valueType="num">
                                      <p:cBhvr>
                                        <p:cTn id="14" dur="1000" fill="hold"/>
                                        <p:tgtEl>
                                          <p:spTgt spid="1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barn(inVertical)">
                                      <p:cBhvr>
                                        <p:cTn id="18" dur="500"/>
                                        <p:tgtEl>
                                          <p:spTgt spid="4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500"/>
                                        <p:tgtEl>
                                          <p:spTgt spid="1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08"/>
                                        </p:tgtEl>
                                        <p:attrNameLst>
                                          <p:attrName>style.visibility</p:attrName>
                                        </p:attrNameLst>
                                      </p:cBhvr>
                                      <p:to>
                                        <p:strVal val="visible"/>
                                      </p:to>
                                    </p:set>
                                    <p:anim calcmode="lin" valueType="num">
                                      <p:cBhvr>
                                        <p:cTn id="30" dur="500" fill="hold"/>
                                        <p:tgtEl>
                                          <p:spTgt spid="108"/>
                                        </p:tgtEl>
                                        <p:attrNameLst>
                                          <p:attrName>ppt_w</p:attrName>
                                        </p:attrNameLst>
                                      </p:cBhvr>
                                      <p:tavLst>
                                        <p:tav tm="0">
                                          <p:val>
                                            <p:fltVal val="0"/>
                                          </p:val>
                                        </p:tav>
                                        <p:tav tm="100000">
                                          <p:val>
                                            <p:strVal val="#ppt_w"/>
                                          </p:val>
                                        </p:tav>
                                      </p:tavLst>
                                    </p:anim>
                                    <p:anim calcmode="lin" valueType="num">
                                      <p:cBhvr>
                                        <p:cTn id="31" dur="500" fill="hold"/>
                                        <p:tgtEl>
                                          <p:spTgt spid="108"/>
                                        </p:tgtEl>
                                        <p:attrNameLst>
                                          <p:attrName>ppt_h</p:attrName>
                                        </p:attrNameLst>
                                      </p:cBhvr>
                                      <p:tavLst>
                                        <p:tav tm="0">
                                          <p:val>
                                            <p:fltVal val="0"/>
                                          </p:val>
                                        </p:tav>
                                        <p:tav tm="100000">
                                          <p:val>
                                            <p:strVal val="#ppt_h"/>
                                          </p:val>
                                        </p:tav>
                                      </p:tavLst>
                                    </p:anim>
                                    <p:animEffect transition="in" filter="fade">
                                      <p:cBhvr>
                                        <p:cTn id="32" dur="500"/>
                                        <p:tgtEl>
                                          <p:spTgt spid="108"/>
                                        </p:tgtEl>
                                      </p:cBhvr>
                                    </p:animEffect>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inVertical)">
                                      <p:cBhvr>
                                        <p:cTn id="36" dur="500"/>
                                        <p:tgtEl>
                                          <p:spTgt spid="2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15"/>
                                        </p:tgtEl>
                                        <p:attrNameLst>
                                          <p:attrName>style.visibility</p:attrName>
                                        </p:attrNameLst>
                                      </p:cBhvr>
                                      <p:to>
                                        <p:strVal val="visible"/>
                                      </p:to>
                                    </p:set>
                                    <p:animEffect transition="in" filter="fade">
                                      <p:cBhvr>
                                        <p:cTn id="40" dur="500"/>
                                        <p:tgtEl>
                                          <p:spTgt spid="11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childTnLst>
                          </p:cTn>
                        </p:par>
                        <p:par>
                          <p:cTn id="51" fill="hold">
                            <p:stCondLst>
                              <p:cond delay="5000"/>
                            </p:stCondLst>
                            <p:childTnLst>
                              <p:par>
                                <p:cTn id="52" presetID="16" presetClass="entr" presetSubtype="21" fill="hold"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barn(inVertical)">
                                      <p:cBhvr>
                                        <p:cTn id="54" dur="500"/>
                                        <p:tgtEl>
                                          <p:spTgt spid="82"/>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116"/>
                                        </p:tgtEl>
                                        <p:attrNameLst>
                                          <p:attrName>style.visibility</p:attrName>
                                        </p:attrNameLst>
                                      </p:cBhvr>
                                      <p:to>
                                        <p:strVal val="visible"/>
                                      </p:to>
                                    </p:set>
                                    <p:animEffect transition="in" filter="fade">
                                      <p:cBhvr>
                                        <p:cTn id="58" dur="500"/>
                                        <p:tgtEl>
                                          <p:spTgt spid="116"/>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110"/>
                                        </p:tgtEl>
                                        <p:attrNameLst>
                                          <p:attrName>style.visibility</p:attrName>
                                        </p:attrNameLst>
                                      </p:cBhvr>
                                      <p:to>
                                        <p:strVal val="visible"/>
                                      </p:to>
                                    </p:set>
                                    <p:anim calcmode="lin" valueType="num">
                                      <p:cBhvr>
                                        <p:cTn id="66" dur="500" fill="hold"/>
                                        <p:tgtEl>
                                          <p:spTgt spid="110"/>
                                        </p:tgtEl>
                                        <p:attrNameLst>
                                          <p:attrName>ppt_w</p:attrName>
                                        </p:attrNameLst>
                                      </p:cBhvr>
                                      <p:tavLst>
                                        <p:tav tm="0">
                                          <p:val>
                                            <p:fltVal val="0"/>
                                          </p:val>
                                        </p:tav>
                                        <p:tav tm="100000">
                                          <p:val>
                                            <p:strVal val="#ppt_w"/>
                                          </p:val>
                                        </p:tav>
                                      </p:tavLst>
                                    </p:anim>
                                    <p:anim calcmode="lin" valueType="num">
                                      <p:cBhvr>
                                        <p:cTn id="67" dur="500" fill="hold"/>
                                        <p:tgtEl>
                                          <p:spTgt spid="110"/>
                                        </p:tgtEl>
                                        <p:attrNameLst>
                                          <p:attrName>ppt_h</p:attrName>
                                        </p:attrNameLst>
                                      </p:cBhvr>
                                      <p:tavLst>
                                        <p:tav tm="0">
                                          <p:val>
                                            <p:fltVal val="0"/>
                                          </p:val>
                                        </p:tav>
                                        <p:tav tm="100000">
                                          <p:val>
                                            <p:strVal val="#ppt_h"/>
                                          </p:val>
                                        </p:tav>
                                      </p:tavLst>
                                    </p:anim>
                                    <p:animEffect transition="in" filter="fade">
                                      <p:cBhvr>
                                        <p:cTn id="68" dur="500"/>
                                        <p:tgtEl>
                                          <p:spTgt spid="110"/>
                                        </p:tgtEl>
                                      </p:cBhvr>
                                    </p:animEffect>
                                  </p:childTnLst>
                                </p:cTn>
                              </p:par>
                            </p:childTnLst>
                          </p:cTn>
                        </p:par>
                        <p:par>
                          <p:cTn id="69" fill="hold">
                            <p:stCondLst>
                              <p:cond delay="7000"/>
                            </p:stCondLst>
                            <p:childTnLst>
                              <p:par>
                                <p:cTn id="70" presetID="16" presetClass="entr" presetSubtype="21"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barn(inVertical)">
                                      <p:cBhvr>
                                        <p:cTn id="72" dur="500"/>
                                        <p:tgtEl>
                                          <p:spTgt spid="66"/>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500"/>
                                        <p:tgtEl>
                                          <p:spTgt spid="117"/>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left)">
                                      <p:cBhvr>
                                        <p:cTn id="80" dur="500"/>
                                        <p:tgtEl>
                                          <p:spTgt spid="18"/>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111"/>
                                        </p:tgtEl>
                                        <p:attrNameLst>
                                          <p:attrName>style.visibility</p:attrName>
                                        </p:attrNameLst>
                                      </p:cBhvr>
                                      <p:to>
                                        <p:strVal val="visible"/>
                                      </p:to>
                                    </p:set>
                                    <p:anim calcmode="lin" valueType="num">
                                      <p:cBhvr>
                                        <p:cTn id="84" dur="500" fill="hold"/>
                                        <p:tgtEl>
                                          <p:spTgt spid="111"/>
                                        </p:tgtEl>
                                        <p:attrNameLst>
                                          <p:attrName>ppt_w</p:attrName>
                                        </p:attrNameLst>
                                      </p:cBhvr>
                                      <p:tavLst>
                                        <p:tav tm="0">
                                          <p:val>
                                            <p:fltVal val="0"/>
                                          </p:val>
                                        </p:tav>
                                        <p:tav tm="100000">
                                          <p:val>
                                            <p:strVal val="#ppt_w"/>
                                          </p:val>
                                        </p:tav>
                                      </p:tavLst>
                                    </p:anim>
                                    <p:anim calcmode="lin" valueType="num">
                                      <p:cBhvr>
                                        <p:cTn id="85" dur="500" fill="hold"/>
                                        <p:tgtEl>
                                          <p:spTgt spid="111"/>
                                        </p:tgtEl>
                                        <p:attrNameLst>
                                          <p:attrName>ppt_h</p:attrName>
                                        </p:attrNameLst>
                                      </p:cBhvr>
                                      <p:tavLst>
                                        <p:tav tm="0">
                                          <p:val>
                                            <p:fltVal val="0"/>
                                          </p:val>
                                        </p:tav>
                                        <p:tav tm="100000">
                                          <p:val>
                                            <p:strVal val="#ppt_h"/>
                                          </p:val>
                                        </p:tav>
                                      </p:tavLst>
                                    </p:anim>
                                    <p:animEffect transition="in" filter="fade">
                                      <p:cBhvr>
                                        <p:cTn id="86" dur="500"/>
                                        <p:tgtEl>
                                          <p:spTgt spid="111"/>
                                        </p:tgtEl>
                                      </p:cBhvr>
                                    </p:animEffect>
                                  </p:childTnLst>
                                </p:cTn>
                              </p:par>
                            </p:childTnLst>
                          </p:cTn>
                        </p:par>
                        <p:par>
                          <p:cTn id="87" fill="hold">
                            <p:stCondLst>
                              <p:cond delay="9000"/>
                            </p:stCondLst>
                            <p:childTnLst>
                              <p:par>
                                <p:cTn id="88" presetID="16" presetClass="entr" presetSubtype="21" fill="hold" nodeType="after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barn(inVertical)">
                                      <p:cBhvr>
                                        <p:cTn id="90" dur="500"/>
                                        <p:tgtEl>
                                          <p:spTgt spid="76"/>
                                        </p:tgtEl>
                                      </p:cBhvr>
                                    </p:animEffect>
                                  </p:childTnLst>
                                </p:cTn>
                              </p:par>
                            </p:childTnLst>
                          </p:cTn>
                        </p:par>
                        <p:par>
                          <p:cTn id="91" fill="hold">
                            <p:stCondLst>
                              <p:cond delay="9500"/>
                            </p:stCondLst>
                            <p:childTnLst>
                              <p:par>
                                <p:cTn id="92" presetID="10" presetClass="entr" presetSubtype="0" fill="hold" grpId="0" nodeType="afterEffect">
                                  <p:stCondLst>
                                    <p:cond delay="0"/>
                                  </p:stCondLst>
                                  <p:childTnLst>
                                    <p:set>
                                      <p:cBhvr>
                                        <p:cTn id="93" dur="1" fill="hold">
                                          <p:stCondLst>
                                            <p:cond delay="0"/>
                                          </p:stCondLst>
                                        </p:cTn>
                                        <p:tgtEl>
                                          <p:spTgt spid="118"/>
                                        </p:tgtEl>
                                        <p:attrNameLst>
                                          <p:attrName>style.visibility</p:attrName>
                                        </p:attrNameLst>
                                      </p:cBhvr>
                                      <p:to>
                                        <p:strVal val="visible"/>
                                      </p:to>
                                    </p:set>
                                    <p:animEffect transition="in" filter="fade">
                                      <p:cBhvr>
                                        <p:cTn id="94" dur="500"/>
                                        <p:tgtEl>
                                          <p:spTgt spid="118"/>
                                        </p:tgtEl>
                                      </p:cBhvr>
                                    </p:animEffect>
                                  </p:childTnLst>
                                </p:cTn>
                              </p:par>
                            </p:childTnLst>
                          </p:cTn>
                        </p:par>
                        <p:par>
                          <p:cTn id="95" fill="hold">
                            <p:stCondLst>
                              <p:cond delay="10000"/>
                            </p:stCondLst>
                            <p:childTnLst>
                              <p:par>
                                <p:cTn id="96" presetID="22" presetClass="entr" presetSubtype="8"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par>
                          <p:cTn id="99" fill="hold">
                            <p:stCondLst>
                              <p:cond delay="10500"/>
                            </p:stCondLst>
                            <p:childTnLst>
                              <p:par>
                                <p:cTn id="100" presetID="53" presetClass="entr" presetSubtype="16" fill="hold" grpId="0" nodeType="afterEffect">
                                  <p:stCondLst>
                                    <p:cond delay="0"/>
                                  </p:stCondLst>
                                  <p:childTnLst>
                                    <p:set>
                                      <p:cBhvr>
                                        <p:cTn id="101" dur="1" fill="hold">
                                          <p:stCondLst>
                                            <p:cond delay="0"/>
                                          </p:stCondLst>
                                        </p:cTn>
                                        <p:tgtEl>
                                          <p:spTgt spid="112"/>
                                        </p:tgtEl>
                                        <p:attrNameLst>
                                          <p:attrName>style.visibility</p:attrName>
                                        </p:attrNameLst>
                                      </p:cBhvr>
                                      <p:to>
                                        <p:strVal val="visible"/>
                                      </p:to>
                                    </p:set>
                                    <p:anim calcmode="lin" valueType="num">
                                      <p:cBhvr>
                                        <p:cTn id="102" dur="500" fill="hold"/>
                                        <p:tgtEl>
                                          <p:spTgt spid="112"/>
                                        </p:tgtEl>
                                        <p:attrNameLst>
                                          <p:attrName>ppt_w</p:attrName>
                                        </p:attrNameLst>
                                      </p:cBhvr>
                                      <p:tavLst>
                                        <p:tav tm="0">
                                          <p:val>
                                            <p:fltVal val="0"/>
                                          </p:val>
                                        </p:tav>
                                        <p:tav tm="100000">
                                          <p:val>
                                            <p:strVal val="#ppt_w"/>
                                          </p:val>
                                        </p:tav>
                                      </p:tavLst>
                                    </p:anim>
                                    <p:anim calcmode="lin" valueType="num">
                                      <p:cBhvr>
                                        <p:cTn id="103" dur="500" fill="hold"/>
                                        <p:tgtEl>
                                          <p:spTgt spid="112"/>
                                        </p:tgtEl>
                                        <p:attrNameLst>
                                          <p:attrName>ppt_h</p:attrName>
                                        </p:attrNameLst>
                                      </p:cBhvr>
                                      <p:tavLst>
                                        <p:tav tm="0">
                                          <p:val>
                                            <p:fltVal val="0"/>
                                          </p:val>
                                        </p:tav>
                                        <p:tav tm="100000">
                                          <p:val>
                                            <p:strVal val="#ppt_h"/>
                                          </p:val>
                                        </p:tav>
                                      </p:tavLst>
                                    </p:anim>
                                    <p:animEffect transition="in" filter="fade">
                                      <p:cBhvr>
                                        <p:cTn id="104" dur="500"/>
                                        <p:tgtEl>
                                          <p:spTgt spid="112"/>
                                        </p:tgtEl>
                                      </p:cBhvr>
                                    </p:animEffect>
                                  </p:childTnLst>
                                </p:cTn>
                              </p:par>
                            </p:childTnLst>
                          </p:cTn>
                        </p:par>
                        <p:par>
                          <p:cTn id="105" fill="hold">
                            <p:stCondLst>
                              <p:cond delay="11000"/>
                            </p:stCondLst>
                            <p:childTnLst>
                              <p:par>
                                <p:cTn id="106" presetID="16" presetClass="entr" presetSubtype="21" fill="hold"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barn(inVertical)">
                                      <p:cBhvr>
                                        <p:cTn id="108" dur="500"/>
                                        <p:tgtEl>
                                          <p:spTgt spid="21"/>
                                        </p:tgtEl>
                                      </p:cBhvr>
                                    </p:animEffect>
                                  </p:childTnLst>
                                </p:cTn>
                              </p:par>
                            </p:childTnLst>
                          </p:cTn>
                        </p:par>
                        <p:par>
                          <p:cTn id="109" fill="hold">
                            <p:stCondLst>
                              <p:cond delay="11500"/>
                            </p:stCondLst>
                            <p:childTnLst>
                              <p:par>
                                <p:cTn id="110" presetID="10" presetClass="entr" presetSubtype="0" fill="hold" grpId="0" nodeType="afterEffect">
                                  <p:stCondLst>
                                    <p:cond delay="0"/>
                                  </p:stCondLst>
                                  <p:childTnLst>
                                    <p:set>
                                      <p:cBhvr>
                                        <p:cTn id="111" dur="1" fill="hold">
                                          <p:stCondLst>
                                            <p:cond delay="0"/>
                                          </p:stCondLst>
                                        </p:cTn>
                                        <p:tgtEl>
                                          <p:spTgt spid="119"/>
                                        </p:tgtEl>
                                        <p:attrNameLst>
                                          <p:attrName>style.visibility</p:attrName>
                                        </p:attrNameLst>
                                      </p:cBhvr>
                                      <p:to>
                                        <p:strVal val="visible"/>
                                      </p:to>
                                    </p:set>
                                    <p:animEffect transition="in" filter="fade">
                                      <p:cBhvr>
                                        <p:cTn id="11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47" grpId="0" animBg="1"/>
      <p:bldP spid="108" grpId="0" animBg="1"/>
      <p:bldP spid="109" grpId="0" animBg="1"/>
      <p:bldP spid="110" grpId="0" animBg="1"/>
      <p:bldP spid="111" grpId="0" animBg="1"/>
      <p:bldP spid="112" grpId="0" animBg="1"/>
      <p:bldP spid="14" grpId="0" animBg="1"/>
      <p:bldP spid="15" grpId="0" animBg="1"/>
      <p:bldP spid="16" grpId="0" animBg="1"/>
      <p:bldP spid="17" grpId="0" animBg="1"/>
      <p:bldP spid="18" grpId="0" animBg="1"/>
      <p:bldP spid="114" grpId="0"/>
      <p:bldP spid="115" grpId="0"/>
      <p:bldP spid="116" grpId="0"/>
      <p:bldP spid="117" grpId="0"/>
      <p:bldP spid="118" grpId="0"/>
      <p:bldP spid="1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905974" y="3111763"/>
            <a:ext cx="1466638" cy="1320371"/>
            <a:chOff x="3905687" y="3111763"/>
            <a:chExt cx="1466829" cy="1320370"/>
          </a:xfrm>
        </p:grpSpPr>
        <p:grpSp>
          <p:nvGrpSpPr>
            <p:cNvPr id="47" name="组合 46"/>
            <p:cNvGrpSpPr/>
            <p:nvPr/>
          </p:nvGrpSpPr>
          <p:grpSpPr>
            <a:xfrm rot="1800000">
              <a:off x="3905687" y="3111763"/>
              <a:ext cx="1466829" cy="1320370"/>
              <a:chOff x="7568104" y="1986367"/>
              <a:chExt cx="2509488" cy="2258921"/>
            </a:xfrm>
          </p:grpSpPr>
          <p:sp>
            <p:nvSpPr>
              <p:cNvPr id="49"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8" name="Freeform 17"/>
            <p:cNvSpPr>
              <a:spLocks noEditPoints="1"/>
            </p:cNvSpPr>
            <p:nvPr/>
          </p:nvSpPr>
          <p:spPr bwMode="auto">
            <a:xfrm>
              <a:off x="4332713" y="3466860"/>
              <a:ext cx="612775" cy="61436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659824" y="4362025"/>
            <a:ext cx="1466638" cy="1320371"/>
            <a:chOff x="4659635" y="4362024"/>
            <a:chExt cx="1466829" cy="1320370"/>
          </a:xfrm>
        </p:grpSpPr>
        <p:grpSp>
          <p:nvGrpSpPr>
            <p:cNvPr id="52" name="组合 51"/>
            <p:cNvGrpSpPr/>
            <p:nvPr/>
          </p:nvGrpSpPr>
          <p:grpSpPr>
            <a:xfrm rot="1800000">
              <a:off x="4659635" y="4362024"/>
              <a:ext cx="1466829" cy="1320370"/>
              <a:chOff x="7568104" y="1986367"/>
              <a:chExt cx="2509488" cy="2258921"/>
            </a:xfrm>
          </p:grpSpPr>
          <p:sp>
            <p:nvSpPr>
              <p:cNvPr id="54"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53" name="Freeform 12"/>
            <p:cNvSpPr>
              <a:spLocks noEditPoints="1"/>
            </p:cNvSpPr>
            <p:nvPr/>
          </p:nvSpPr>
          <p:spPr bwMode="auto">
            <a:xfrm>
              <a:off x="5093805" y="4801701"/>
              <a:ext cx="598488" cy="44608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4659824" y="1881678"/>
            <a:ext cx="1466638" cy="1320371"/>
            <a:chOff x="4659635" y="1881677"/>
            <a:chExt cx="1466829" cy="1320370"/>
          </a:xfrm>
        </p:grpSpPr>
        <p:grpSp>
          <p:nvGrpSpPr>
            <p:cNvPr id="57" name="组合 56"/>
            <p:cNvGrpSpPr/>
            <p:nvPr/>
          </p:nvGrpSpPr>
          <p:grpSpPr>
            <a:xfrm rot="1800000">
              <a:off x="4659635" y="1881677"/>
              <a:ext cx="1466829" cy="1320370"/>
              <a:chOff x="7568104" y="1986367"/>
              <a:chExt cx="2509488" cy="2258921"/>
            </a:xfrm>
          </p:grpSpPr>
          <p:sp>
            <p:nvSpPr>
              <p:cNvPr id="60"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59" name="Freeform 14"/>
            <p:cNvSpPr>
              <a:spLocks noEditPoints="1"/>
            </p:cNvSpPr>
            <p:nvPr/>
          </p:nvSpPr>
          <p:spPr bwMode="auto">
            <a:xfrm>
              <a:off x="5149068" y="2177419"/>
              <a:ext cx="484039" cy="660529"/>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6088871" y="1881678"/>
            <a:ext cx="1466638" cy="1320371"/>
            <a:chOff x="6088869" y="1881677"/>
            <a:chExt cx="1466829" cy="1320370"/>
          </a:xfrm>
        </p:grpSpPr>
        <p:grpSp>
          <p:nvGrpSpPr>
            <p:cNvPr id="63" name="组合 62"/>
            <p:cNvGrpSpPr/>
            <p:nvPr/>
          </p:nvGrpSpPr>
          <p:grpSpPr>
            <a:xfrm rot="1800000">
              <a:off x="6088869" y="1881677"/>
              <a:ext cx="1466829" cy="1320370"/>
              <a:chOff x="7568104" y="1986367"/>
              <a:chExt cx="2509488" cy="2258921"/>
            </a:xfrm>
          </p:grpSpPr>
          <p:sp>
            <p:nvSpPr>
              <p:cNvPr id="65"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4" name="Freeform 15"/>
            <p:cNvSpPr>
              <a:spLocks noEditPoints="1"/>
            </p:cNvSpPr>
            <p:nvPr/>
          </p:nvSpPr>
          <p:spPr bwMode="auto">
            <a:xfrm>
              <a:off x="6501367" y="2283570"/>
              <a:ext cx="641831" cy="549933"/>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805672" y="3111763"/>
            <a:ext cx="1466638" cy="1320371"/>
            <a:chOff x="6805763" y="3111763"/>
            <a:chExt cx="1466829" cy="1320370"/>
          </a:xfrm>
        </p:grpSpPr>
        <p:grpSp>
          <p:nvGrpSpPr>
            <p:cNvPr id="68" name="组合 67"/>
            <p:cNvGrpSpPr/>
            <p:nvPr/>
          </p:nvGrpSpPr>
          <p:grpSpPr>
            <a:xfrm rot="1800000">
              <a:off x="6805763" y="3111763"/>
              <a:ext cx="1466829" cy="1320370"/>
              <a:chOff x="7568104" y="1986367"/>
              <a:chExt cx="2509488" cy="2258921"/>
            </a:xfrm>
          </p:grpSpPr>
          <p:sp>
            <p:nvSpPr>
              <p:cNvPr id="104"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03" name="Freeform 13"/>
            <p:cNvSpPr>
              <a:spLocks noEditPoints="1"/>
            </p:cNvSpPr>
            <p:nvPr/>
          </p:nvSpPr>
          <p:spPr bwMode="auto">
            <a:xfrm>
              <a:off x="7259252" y="3484907"/>
              <a:ext cx="586312" cy="578718"/>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6088871" y="4362025"/>
            <a:ext cx="1466638" cy="1320371"/>
            <a:chOff x="6088869" y="4362024"/>
            <a:chExt cx="1466829" cy="1320370"/>
          </a:xfrm>
        </p:grpSpPr>
        <p:grpSp>
          <p:nvGrpSpPr>
            <p:cNvPr id="107" name="组合 106"/>
            <p:cNvGrpSpPr/>
            <p:nvPr/>
          </p:nvGrpSpPr>
          <p:grpSpPr>
            <a:xfrm rot="1800000">
              <a:off x="6088869" y="4362024"/>
              <a:ext cx="1466829" cy="1320370"/>
              <a:chOff x="7568104" y="1986367"/>
              <a:chExt cx="2509488" cy="2258921"/>
            </a:xfrm>
          </p:grpSpPr>
          <p:sp>
            <p:nvSpPr>
              <p:cNvPr id="109"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0"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08" name="Freeform 16"/>
            <p:cNvSpPr>
              <a:spLocks noEditPoints="1"/>
            </p:cNvSpPr>
            <p:nvPr/>
          </p:nvSpPr>
          <p:spPr bwMode="auto">
            <a:xfrm>
              <a:off x="6475143" y="4749849"/>
              <a:ext cx="700977" cy="55900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1" name="TextBox 45"/>
          <p:cNvSpPr txBox="1"/>
          <p:nvPr/>
        </p:nvSpPr>
        <p:spPr>
          <a:xfrm>
            <a:off x="2372753" y="1917962"/>
            <a:ext cx="1997087" cy="523208"/>
          </a:xfrm>
          <a:prstGeom prst="rect">
            <a:avLst/>
          </a:prstGeom>
          <a:noFill/>
        </p:spPr>
        <p:txBody>
          <a:bodyPr wrap="square" lIns="121908" tIns="60954" rIns="121908" bIns="60954" rtlCol="0">
            <a:spAutoFit/>
          </a:bodyPr>
          <a:lstStyle>
            <a:defPPr>
              <a:defRPr lang="zh-CN"/>
            </a:defPPr>
            <a:lvl1pPr algn="ctr">
              <a:defRPr sz="24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r">
              <a:lnSpc>
                <a:spcPct val="130000"/>
              </a:lnSpc>
            </a:pPr>
            <a:r>
              <a:rPr lang="zh-CN" altLang="en-US" sz="2000" dirty="0">
                <a:solidFill>
                  <a:schemeClr val="tx1">
                    <a:lumMod val="50000"/>
                    <a:lumOff val="50000"/>
                  </a:schemeClr>
                </a:solidFill>
              </a:rPr>
              <a:t>添加标题</a:t>
            </a:r>
          </a:p>
        </p:txBody>
      </p:sp>
      <p:sp>
        <p:nvSpPr>
          <p:cNvPr id="112" name="TextBox 46"/>
          <p:cNvSpPr txBox="1"/>
          <p:nvPr/>
        </p:nvSpPr>
        <p:spPr>
          <a:xfrm>
            <a:off x="1632684" y="2311391"/>
            <a:ext cx="2714252" cy="553997"/>
          </a:xfrm>
          <a:prstGeom prst="rect">
            <a:avLst/>
          </a:prstGeom>
          <a:noFill/>
        </p:spPr>
        <p:txBody>
          <a:bodyPr wrap="square" lIns="121908" tIns="60954" rIns="121908" bIns="60954"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13" name="TextBox 47"/>
          <p:cNvSpPr txBox="1"/>
          <p:nvPr/>
        </p:nvSpPr>
        <p:spPr>
          <a:xfrm>
            <a:off x="7794163" y="1917963"/>
            <a:ext cx="1997087" cy="523220"/>
          </a:xfrm>
          <a:prstGeom prst="rect">
            <a:avLst/>
          </a:prstGeom>
          <a:noFill/>
        </p:spPr>
        <p:txBody>
          <a:bodyPr wrap="square" lIns="121908" tIns="60954" rIns="121908" bIns="60954"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l">
              <a:lnSpc>
                <a:spcPct val="130000"/>
              </a:lnSpc>
            </a:pPr>
            <a:r>
              <a:rPr lang="zh-CN" altLang="en-US" dirty="0">
                <a:solidFill>
                  <a:schemeClr val="tx1">
                    <a:lumMod val="50000"/>
                    <a:lumOff val="50000"/>
                  </a:schemeClr>
                </a:solidFill>
              </a:rPr>
              <a:t>添加标题</a:t>
            </a:r>
          </a:p>
        </p:txBody>
      </p:sp>
      <p:sp>
        <p:nvSpPr>
          <p:cNvPr id="114" name="TextBox 48"/>
          <p:cNvSpPr txBox="1"/>
          <p:nvPr/>
        </p:nvSpPr>
        <p:spPr>
          <a:xfrm>
            <a:off x="7802117" y="2311391"/>
            <a:ext cx="2714252" cy="553997"/>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15" name="TextBox 49"/>
          <p:cNvSpPr txBox="1"/>
          <p:nvPr/>
        </p:nvSpPr>
        <p:spPr>
          <a:xfrm>
            <a:off x="8487755" y="3321094"/>
            <a:ext cx="1997087" cy="523220"/>
          </a:xfrm>
          <a:prstGeom prst="rect">
            <a:avLst/>
          </a:prstGeom>
          <a:noFill/>
        </p:spPr>
        <p:txBody>
          <a:bodyPr wrap="square" lIns="121908" tIns="60954" rIns="121908" bIns="60954" rtlCol="0">
            <a:spAutoFit/>
          </a:bodyPr>
          <a:lstStyle>
            <a:defPPr>
              <a:defRPr lang="zh-CN"/>
            </a:defPPr>
            <a:lvl1pP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p>
        </p:txBody>
      </p:sp>
      <p:sp>
        <p:nvSpPr>
          <p:cNvPr id="116" name="TextBox 50"/>
          <p:cNvSpPr txBox="1"/>
          <p:nvPr/>
        </p:nvSpPr>
        <p:spPr>
          <a:xfrm>
            <a:off x="8495709" y="3714521"/>
            <a:ext cx="2714252" cy="553997"/>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17" name="TextBox 52"/>
          <p:cNvSpPr txBox="1"/>
          <p:nvPr/>
        </p:nvSpPr>
        <p:spPr>
          <a:xfrm>
            <a:off x="7762636" y="4661163"/>
            <a:ext cx="1997087" cy="523220"/>
          </a:xfrm>
          <a:prstGeom prst="rect">
            <a:avLst/>
          </a:prstGeom>
          <a:noFill/>
        </p:spPr>
        <p:txBody>
          <a:bodyPr wrap="square" lIns="121908" tIns="60954" rIns="121908" bIns="60954" rtlCol="0">
            <a:spAutoFit/>
          </a:bodyPr>
          <a:lstStyle>
            <a:defPPr>
              <a:defRPr lang="zh-CN"/>
            </a:defPPr>
            <a:lvl1pP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p>
        </p:txBody>
      </p:sp>
      <p:sp>
        <p:nvSpPr>
          <p:cNvPr id="118" name="TextBox 53"/>
          <p:cNvSpPr txBox="1"/>
          <p:nvPr/>
        </p:nvSpPr>
        <p:spPr>
          <a:xfrm>
            <a:off x="7770590" y="5054591"/>
            <a:ext cx="2714252" cy="553997"/>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19" name="TextBox 54"/>
          <p:cNvSpPr txBox="1"/>
          <p:nvPr/>
        </p:nvSpPr>
        <p:spPr>
          <a:xfrm>
            <a:off x="2498862" y="4676930"/>
            <a:ext cx="1997087" cy="523220"/>
          </a:xfrm>
          <a:prstGeom prst="rect">
            <a:avLst/>
          </a:prstGeom>
          <a:noFill/>
        </p:spPr>
        <p:txBody>
          <a:bodyPr wrap="square" lIns="121908" tIns="60954" rIns="121908" bIns="60954"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p>
        </p:txBody>
      </p:sp>
      <p:sp>
        <p:nvSpPr>
          <p:cNvPr id="120" name="TextBox 56"/>
          <p:cNvSpPr txBox="1"/>
          <p:nvPr/>
        </p:nvSpPr>
        <p:spPr>
          <a:xfrm>
            <a:off x="1758793" y="5070356"/>
            <a:ext cx="2714252" cy="553997"/>
          </a:xfrm>
          <a:prstGeom prst="rect">
            <a:avLst/>
          </a:prstGeom>
          <a:noFill/>
        </p:spPr>
        <p:txBody>
          <a:bodyPr wrap="square" lIns="121908" tIns="60954" rIns="121908" bIns="60954"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21" name="TextBox 57"/>
          <p:cNvSpPr txBox="1"/>
          <p:nvPr/>
        </p:nvSpPr>
        <p:spPr>
          <a:xfrm>
            <a:off x="1852559" y="3321095"/>
            <a:ext cx="1997087" cy="523220"/>
          </a:xfrm>
          <a:prstGeom prst="rect">
            <a:avLst/>
          </a:prstGeom>
          <a:noFill/>
        </p:spPr>
        <p:txBody>
          <a:bodyPr wrap="square" lIns="121908" tIns="60954" rIns="121908" bIns="60954"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nSpc>
                <a:spcPct val="130000"/>
              </a:lnSpc>
            </a:pPr>
            <a:r>
              <a:rPr lang="zh-CN" altLang="en-US" dirty="0">
                <a:solidFill>
                  <a:schemeClr val="tx1">
                    <a:lumMod val="50000"/>
                    <a:lumOff val="50000"/>
                  </a:schemeClr>
                </a:solidFill>
              </a:rPr>
              <a:t>添加标题</a:t>
            </a:r>
          </a:p>
        </p:txBody>
      </p:sp>
      <p:sp>
        <p:nvSpPr>
          <p:cNvPr id="122" name="TextBox 58"/>
          <p:cNvSpPr txBox="1"/>
          <p:nvPr/>
        </p:nvSpPr>
        <p:spPr>
          <a:xfrm>
            <a:off x="1112491" y="3714523"/>
            <a:ext cx="2714252" cy="553997"/>
          </a:xfrm>
          <a:prstGeom prst="rect">
            <a:avLst/>
          </a:prstGeom>
          <a:noFill/>
        </p:spPr>
        <p:txBody>
          <a:bodyPr wrap="square" lIns="121908" tIns="60954" rIns="121908" bIns="60954"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23" name="Freeform 39"/>
          <p:cNvSpPr>
            <a:spLocks noEditPoints="1"/>
          </p:cNvSpPr>
          <p:nvPr/>
        </p:nvSpPr>
        <p:spPr bwMode="auto">
          <a:xfrm flipH="1">
            <a:off x="10484842" y="4402945"/>
            <a:ext cx="626474" cy="1858043"/>
          </a:xfrm>
          <a:custGeom>
            <a:avLst/>
            <a:gdLst>
              <a:gd name="T0" fmla="*/ 150 w 175"/>
              <a:gd name="T1" fmla="*/ 476 h 519"/>
              <a:gd name="T2" fmla="*/ 138 w 175"/>
              <a:gd name="T3" fmla="*/ 459 h 519"/>
              <a:gd name="T4" fmla="*/ 144 w 175"/>
              <a:gd name="T5" fmla="*/ 444 h 519"/>
              <a:gd name="T6" fmla="*/ 132 w 175"/>
              <a:gd name="T7" fmla="*/ 286 h 519"/>
              <a:gd name="T8" fmla="*/ 121 w 175"/>
              <a:gd name="T9" fmla="*/ 216 h 519"/>
              <a:gd name="T10" fmla="*/ 126 w 175"/>
              <a:gd name="T11" fmla="*/ 205 h 519"/>
              <a:gd name="T12" fmla="*/ 136 w 175"/>
              <a:gd name="T13" fmla="*/ 214 h 519"/>
              <a:gd name="T14" fmla="*/ 150 w 175"/>
              <a:gd name="T15" fmla="*/ 200 h 519"/>
              <a:gd name="T16" fmla="*/ 148 w 175"/>
              <a:gd name="T17" fmla="*/ 183 h 519"/>
              <a:gd name="T18" fmla="*/ 147 w 175"/>
              <a:gd name="T19" fmla="*/ 175 h 519"/>
              <a:gd name="T20" fmla="*/ 172 w 175"/>
              <a:gd name="T21" fmla="*/ 142 h 519"/>
              <a:gd name="T22" fmla="*/ 130 w 175"/>
              <a:gd name="T23" fmla="*/ 119 h 519"/>
              <a:gd name="T24" fmla="*/ 117 w 175"/>
              <a:gd name="T25" fmla="*/ 99 h 519"/>
              <a:gd name="T26" fmla="*/ 92 w 175"/>
              <a:gd name="T27" fmla="*/ 87 h 519"/>
              <a:gd name="T28" fmla="*/ 94 w 175"/>
              <a:gd name="T29" fmla="*/ 113 h 519"/>
              <a:gd name="T30" fmla="*/ 89 w 175"/>
              <a:gd name="T31" fmla="*/ 92 h 519"/>
              <a:gd name="T32" fmla="*/ 87 w 175"/>
              <a:gd name="T33" fmla="*/ 82 h 519"/>
              <a:gd name="T34" fmla="*/ 95 w 175"/>
              <a:gd name="T35" fmla="*/ 78 h 519"/>
              <a:gd name="T36" fmla="*/ 109 w 175"/>
              <a:gd name="T37" fmla="*/ 54 h 519"/>
              <a:gd name="T38" fmla="*/ 116 w 175"/>
              <a:gd name="T39" fmla="*/ 31 h 519"/>
              <a:gd name="T40" fmla="*/ 117 w 175"/>
              <a:gd name="T41" fmla="*/ 16 h 519"/>
              <a:gd name="T42" fmla="*/ 110 w 175"/>
              <a:gd name="T43" fmla="*/ 11 h 519"/>
              <a:gd name="T44" fmla="*/ 99 w 175"/>
              <a:gd name="T45" fmla="*/ 4 h 519"/>
              <a:gd name="T46" fmla="*/ 89 w 175"/>
              <a:gd name="T47" fmla="*/ 0 h 519"/>
              <a:gd name="T48" fmla="*/ 72 w 175"/>
              <a:gd name="T49" fmla="*/ 10 h 519"/>
              <a:gd name="T50" fmla="*/ 63 w 175"/>
              <a:gd name="T51" fmla="*/ 31 h 519"/>
              <a:gd name="T52" fmla="*/ 63 w 175"/>
              <a:gd name="T53" fmla="*/ 55 h 519"/>
              <a:gd name="T54" fmla="*/ 78 w 175"/>
              <a:gd name="T55" fmla="*/ 81 h 519"/>
              <a:gd name="T56" fmla="*/ 83 w 175"/>
              <a:gd name="T57" fmla="*/ 97 h 519"/>
              <a:gd name="T58" fmla="*/ 62 w 175"/>
              <a:gd name="T59" fmla="*/ 80 h 519"/>
              <a:gd name="T60" fmla="*/ 53 w 175"/>
              <a:gd name="T61" fmla="*/ 69 h 519"/>
              <a:gd name="T62" fmla="*/ 39 w 175"/>
              <a:gd name="T63" fmla="*/ 79 h 519"/>
              <a:gd name="T64" fmla="*/ 2 w 175"/>
              <a:gd name="T65" fmla="*/ 100 h 519"/>
              <a:gd name="T66" fmla="*/ 4 w 175"/>
              <a:gd name="T67" fmla="*/ 157 h 519"/>
              <a:gd name="T68" fmla="*/ 23 w 175"/>
              <a:gd name="T69" fmla="*/ 194 h 519"/>
              <a:gd name="T70" fmla="*/ 21 w 175"/>
              <a:gd name="T71" fmla="*/ 234 h 519"/>
              <a:gd name="T72" fmla="*/ 20 w 175"/>
              <a:gd name="T73" fmla="*/ 298 h 519"/>
              <a:gd name="T74" fmla="*/ 21 w 175"/>
              <a:gd name="T75" fmla="*/ 430 h 519"/>
              <a:gd name="T76" fmla="*/ 28 w 175"/>
              <a:gd name="T77" fmla="*/ 468 h 519"/>
              <a:gd name="T78" fmla="*/ 32 w 175"/>
              <a:gd name="T79" fmla="*/ 490 h 519"/>
              <a:gd name="T80" fmla="*/ 38 w 175"/>
              <a:gd name="T81" fmla="*/ 506 h 519"/>
              <a:gd name="T82" fmla="*/ 71 w 175"/>
              <a:gd name="T83" fmla="*/ 517 h 519"/>
              <a:gd name="T84" fmla="*/ 71 w 175"/>
              <a:gd name="T85" fmla="*/ 503 h 519"/>
              <a:gd name="T86" fmla="*/ 61 w 175"/>
              <a:gd name="T87" fmla="*/ 482 h 519"/>
              <a:gd name="T88" fmla="*/ 66 w 175"/>
              <a:gd name="T89" fmla="*/ 469 h 519"/>
              <a:gd name="T90" fmla="*/ 61 w 175"/>
              <a:gd name="T91" fmla="*/ 434 h 519"/>
              <a:gd name="T92" fmla="*/ 56 w 175"/>
              <a:gd name="T93" fmla="*/ 408 h 519"/>
              <a:gd name="T94" fmla="*/ 86 w 175"/>
              <a:gd name="T95" fmla="*/ 378 h 519"/>
              <a:gd name="T96" fmla="*/ 104 w 175"/>
              <a:gd name="T97" fmla="*/ 468 h 519"/>
              <a:gd name="T98" fmla="*/ 105 w 175"/>
              <a:gd name="T99" fmla="*/ 485 h 519"/>
              <a:gd name="T100" fmla="*/ 131 w 175"/>
              <a:gd name="T101" fmla="*/ 489 h 519"/>
              <a:gd name="T102" fmla="*/ 170 w 175"/>
              <a:gd name="T103" fmla="*/ 499 h 519"/>
              <a:gd name="T104" fmla="*/ 170 w 175"/>
              <a:gd name="T105" fmla="*/ 146 h 519"/>
              <a:gd name="T106" fmla="*/ 140 w 175"/>
              <a:gd name="T107" fmla="*/ 169 h 519"/>
              <a:gd name="T108" fmla="*/ 135 w 175"/>
              <a:gd name="T109" fmla="*/ 176 h 519"/>
              <a:gd name="T110" fmla="*/ 130 w 175"/>
              <a:gd name="T111" fmla="*/ 175 h 519"/>
              <a:gd name="T112" fmla="*/ 115 w 175"/>
              <a:gd name="T113" fmla="*/ 178 h 519"/>
              <a:gd name="T114" fmla="*/ 115 w 175"/>
              <a:gd name="T115" fmla="*/ 187 h 519"/>
              <a:gd name="T116" fmla="*/ 120 w 175"/>
              <a:gd name="T117" fmla="*/ 194 h 519"/>
              <a:gd name="T118" fmla="*/ 113 w 175"/>
              <a:gd name="T119" fmla="*/ 203 h 519"/>
              <a:gd name="T120" fmla="*/ 66 w 175"/>
              <a:gd name="T121" fmla="*/ 201 h 519"/>
              <a:gd name="T122" fmla="*/ 122 w 175"/>
              <a:gd name="T123" fmla="*/ 138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 h="519">
                <a:moveTo>
                  <a:pt x="173" y="491"/>
                </a:moveTo>
                <a:lnTo>
                  <a:pt x="173" y="491"/>
                </a:lnTo>
                <a:lnTo>
                  <a:pt x="172" y="489"/>
                </a:lnTo>
                <a:lnTo>
                  <a:pt x="172" y="489"/>
                </a:lnTo>
                <a:lnTo>
                  <a:pt x="164" y="484"/>
                </a:lnTo>
                <a:lnTo>
                  <a:pt x="164" y="484"/>
                </a:lnTo>
                <a:lnTo>
                  <a:pt x="157" y="480"/>
                </a:lnTo>
                <a:lnTo>
                  <a:pt x="157" y="480"/>
                </a:lnTo>
                <a:lnTo>
                  <a:pt x="150" y="476"/>
                </a:lnTo>
                <a:lnTo>
                  <a:pt x="150" y="476"/>
                </a:lnTo>
                <a:lnTo>
                  <a:pt x="148" y="473"/>
                </a:lnTo>
                <a:lnTo>
                  <a:pt x="148" y="473"/>
                </a:lnTo>
                <a:lnTo>
                  <a:pt x="144" y="470"/>
                </a:lnTo>
                <a:lnTo>
                  <a:pt x="145" y="469"/>
                </a:lnTo>
                <a:lnTo>
                  <a:pt x="145" y="469"/>
                </a:lnTo>
                <a:lnTo>
                  <a:pt x="141" y="466"/>
                </a:lnTo>
                <a:lnTo>
                  <a:pt x="141" y="466"/>
                </a:lnTo>
                <a:lnTo>
                  <a:pt x="140" y="462"/>
                </a:lnTo>
                <a:lnTo>
                  <a:pt x="140" y="462"/>
                </a:lnTo>
                <a:lnTo>
                  <a:pt x="138" y="459"/>
                </a:lnTo>
                <a:lnTo>
                  <a:pt x="138" y="459"/>
                </a:lnTo>
                <a:lnTo>
                  <a:pt x="139" y="457"/>
                </a:lnTo>
                <a:lnTo>
                  <a:pt x="139" y="457"/>
                </a:lnTo>
                <a:lnTo>
                  <a:pt x="141" y="456"/>
                </a:lnTo>
                <a:lnTo>
                  <a:pt x="143" y="454"/>
                </a:lnTo>
                <a:lnTo>
                  <a:pt x="143" y="454"/>
                </a:lnTo>
                <a:lnTo>
                  <a:pt x="144" y="447"/>
                </a:lnTo>
                <a:lnTo>
                  <a:pt x="144" y="447"/>
                </a:lnTo>
                <a:lnTo>
                  <a:pt x="144" y="444"/>
                </a:lnTo>
                <a:lnTo>
                  <a:pt x="144" y="444"/>
                </a:lnTo>
                <a:lnTo>
                  <a:pt x="133" y="402"/>
                </a:lnTo>
                <a:lnTo>
                  <a:pt x="133" y="402"/>
                </a:lnTo>
                <a:lnTo>
                  <a:pt x="131" y="384"/>
                </a:lnTo>
                <a:lnTo>
                  <a:pt x="131" y="384"/>
                </a:lnTo>
                <a:lnTo>
                  <a:pt x="131" y="332"/>
                </a:lnTo>
                <a:lnTo>
                  <a:pt x="131" y="332"/>
                </a:lnTo>
                <a:lnTo>
                  <a:pt x="131" y="308"/>
                </a:lnTo>
                <a:lnTo>
                  <a:pt x="131" y="296"/>
                </a:lnTo>
                <a:lnTo>
                  <a:pt x="130" y="288"/>
                </a:lnTo>
                <a:lnTo>
                  <a:pt x="132" y="286"/>
                </a:lnTo>
                <a:lnTo>
                  <a:pt x="132" y="286"/>
                </a:lnTo>
                <a:lnTo>
                  <a:pt x="131" y="277"/>
                </a:lnTo>
                <a:lnTo>
                  <a:pt x="131" y="277"/>
                </a:lnTo>
                <a:lnTo>
                  <a:pt x="126" y="256"/>
                </a:lnTo>
                <a:lnTo>
                  <a:pt x="126" y="256"/>
                </a:lnTo>
                <a:lnTo>
                  <a:pt x="124" y="246"/>
                </a:lnTo>
                <a:lnTo>
                  <a:pt x="124" y="246"/>
                </a:lnTo>
                <a:lnTo>
                  <a:pt x="122" y="224"/>
                </a:lnTo>
                <a:lnTo>
                  <a:pt x="122" y="224"/>
                </a:lnTo>
                <a:lnTo>
                  <a:pt x="121" y="216"/>
                </a:lnTo>
                <a:lnTo>
                  <a:pt x="121" y="216"/>
                </a:lnTo>
                <a:lnTo>
                  <a:pt x="120" y="212"/>
                </a:lnTo>
                <a:lnTo>
                  <a:pt x="120" y="212"/>
                </a:lnTo>
                <a:lnTo>
                  <a:pt x="120" y="203"/>
                </a:lnTo>
                <a:lnTo>
                  <a:pt x="120" y="203"/>
                </a:lnTo>
                <a:lnTo>
                  <a:pt x="121" y="205"/>
                </a:lnTo>
                <a:lnTo>
                  <a:pt x="123" y="202"/>
                </a:lnTo>
                <a:lnTo>
                  <a:pt x="123" y="202"/>
                </a:lnTo>
                <a:lnTo>
                  <a:pt x="126" y="205"/>
                </a:lnTo>
                <a:lnTo>
                  <a:pt x="126" y="205"/>
                </a:lnTo>
                <a:lnTo>
                  <a:pt x="128" y="205"/>
                </a:lnTo>
                <a:lnTo>
                  <a:pt x="129" y="205"/>
                </a:lnTo>
                <a:lnTo>
                  <a:pt x="129" y="205"/>
                </a:lnTo>
                <a:lnTo>
                  <a:pt x="130" y="205"/>
                </a:lnTo>
                <a:lnTo>
                  <a:pt x="130" y="205"/>
                </a:lnTo>
                <a:lnTo>
                  <a:pt x="131" y="206"/>
                </a:lnTo>
                <a:lnTo>
                  <a:pt x="132" y="209"/>
                </a:lnTo>
                <a:lnTo>
                  <a:pt x="132" y="209"/>
                </a:lnTo>
                <a:lnTo>
                  <a:pt x="136" y="214"/>
                </a:lnTo>
                <a:lnTo>
                  <a:pt x="136" y="214"/>
                </a:lnTo>
                <a:lnTo>
                  <a:pt x="138" y="214"/>
                </a:lnTo>
                <a:lnTo>
                  <a:pt x="138" y="214"/>
                </a:lnTo>
                <a:lnTo>
                  <a:pt x="140" y="216"/>
                </a:lnTo>
                <a:lnTo>
                  <a:pt x="140" y="216"/>
                </a:lnTo>
                <a:lnTo>
                  <a:pt x="143" y="214"/>
                </a:lnTo>
                <a:lnTo>
                  <a:pt x="143" y="214"/>
                </a:lnTo>
                <a:lnTo>
                  <a:pt x="147" y="206"/>
                </a:lnTo>
                <a:lnTo>
                  <a:pt x="147" y="206"/>
                </a:lnTo>
                <a:lnTo>
                  <a:pt x="150" y="200"/>
                </a:lnTo>
                <a:lnTo>
                  <a:pt x="150" y="200"/>
                </a:lnTo>
                <a:lnTo>
                  <a:pt x="151" y="193"/>
                </a:lnTo>
                <a:lnTo>
                  <a:pt x="151" y="193"/>
                </a:lnTo>
                <a:lnTo>
                  <a:pt x="151" y="189"/>
                </a:lnTo>
                <a:lnTo>
                  <a:pt x="151" y="189"/>
                </a:lnTo>
                <a:lnTo>
                  <a:pt x="149" y="185"/>
                </a:lnTo>
                <a:lnTo>
                  <a:pt x="149" y="185"/>
                </a:lnTo>
                <a:lnTo>
                  <a:pt x="148" y="183"/>
                </a:lnTo>
                <a:lnTo>
                  <a:pt x="148" y="183"/>
                </a:lnTo>
                <a:lnTo>
                  <a:pt x="148" y="183"/>
                </a:lnTo>
                <a:lnTo>
                  <a:pt x="148" y="183"/>
                </a:lnTo>
                <a:lnTo>
                  <a:pt x="148" y="180"/>
                </a:lnTo>
                <a:lnTo>
                  <a:pt x="148" y="180"/>
                </a:lnTo>
                <a:lnTo>
                  <a:pt x="147" y="178"/>
                </a:lnTo>
                <a:lnTo>
                  <a:pt x="147" y="178"/>
                </a:lnTo>
                <a:lnTo>
                  <a:pt x="147" y="178"/>
                </a:lnTo>
                <a:lnTo>
                  <a:pt x="147" y="178"/>
                </a:lnTo>
                <a:lnTo>
                  <a:pt x="147" y="175"/>
                </a:lnTo>
                <a:lnTo>
                  <a:pt x="147" y="175"/>
                </a:lnTo>
                <a:lnTo>
                  <a:pt x="147" y="175"/>
                </a:lnTo>
                <a:lnTo>
                  <a:pt x="147" y="175"/>
                </a:lnTo>
                <a:lnTo>
                  <a:pt x="163" y="161"/>
                </a:lnTo>
                <a:lnTo>
                  <a:pt x="163" y="161"/>
                </a:lnTo>
                <a:lnTo>
                  <a:pt x="170" y="155"/>
                </a:lnTo>
                <a:lnTo>
                  <a:pt x="174" y="149"/>
                </a:lnTo>
                <a:lnTo>
                  <a:pt x="174" y="149"/>
                </a:lnTo>
                <a:lnTo>
                  <a:pt x="175" y="147"/>
                </a:lnTo>
                <a:lnTo>
                  <a:pt x="175" y="145"/>
                </a:lnTo>
                <a:lnTo>
                  <a:pt x="175" y="145"/>
                </a:lnTo>
                <a:lnTo>
                  <a:pt x="174" y="143"/>
                </a:lnTo>
                <a:lnTo>
                  <a:pt x="172" y="142"/>
                </a:lnTo>
                <a:lnTo>
                  <a:pt x="172" y="142"/>
                </a:lnTo>
                <a:lnTo>
                  <a:pt x="133" y="135"/>
                </a:lnTo>
                <a:lnTo>
                  <a:pt x="133" y="135"/>
                </a:lnTo>
                <a:lnTo>
                  <a:pt x="133" y="135"/>
                </a:lnTo>
                <a:lnTo>
                  <a:pt x="133" y="135"/>
                </a:lnTo>
                <a:lnTo>
                  <a:pt x="132" y="130"/>
                </a:lnTo>
                <a:lnTo>
                  <a:pt x="132" y="130"/>
                </a:lnTo>
                <a:lnTo>
                  <a:pt x="131" y="126"/>
                </a:lnTo>
                <a:lnTo>
                  <a:pt x="131" y="126"/>
                </a:lnTo>
                <a:lnTo>
                  <a:pt x="130" y="119"/>
                </a:lnTo>
                <a:lnTo>
                  <a:pt x="130" y="119"/>
                </a:lnTo>
                <a:lnTo>
                  <a:pt x="130" y="113"/>
                </a:lnTo>
                <a:lnTo>
                  <a:pt x="130" y="113"/>
                </a:lnTo>
                <a:lnTo>
                  <a:pt x="129" y="110"/>
                </a:lnTo>
                <a:lnTo>
                  <a:pt x="126" y="108"/>
                </a:lnTo>
                <a:lnTo>
                  <a:pt x="126" y="108"/>
                </a:lnTo>
                <a:lnTo>
                  <a:pt x="123" y="104"/>
                </a:lnTo>
                <a:lnTo>
                  <a:pt x="123" y="104"/>
                </a:lnTo>
                <a:lnTo>
                  <a:pt x="117" y="99"/>
                </a:lnTo>
                <a:lnTo>
                  <a:pt x="117" y="99"/>
                </a:lnTo>
                <a:lnTo>
                  <a:pt x="104" y="93"/>
                </a:lnTo>
                <a:lnTo>
                  <a:pt x="104" y="93"/>
                </a:lnTo>
                <a:lnTo>
                  <a:pt x="98" y="88"/>
                </a:lnTo>
                <a:lnTo>
                  <a:pt x="98" y="88"/>
                </a:lnTo>
                <a:lnTo>
                  <a:pt x="96" y="87"/>
                </a:lnTo>
                <a:lnTo>
                  <a:pt x="93" y="82"/>
                </a:lnTo>
                <a:lnTo>
                  <a:pt x="92" y="81"/>
                </a:lnTo>
                <a:lnTo>
                  <a:pt x="92" y="81"/>
                </a:lnTo>
                <a:lnTo>
                  <a:pt x="92" y="87"/>
                </a:lnTo>
                <a:lnTo>
                  <a:pt x="92" y="87"/>
                </a:lnTo>
                <a:lnTo>
                  <a:pt x="93" y="93"/>
                </a:lnTo>
                <a:lnTo>
                  <a:pt x="93" y="93"/>
                </a:lnTo>
                <a:lnTo>
                  <a:pt x="98" y="111"/>
                </a:lnTo>
                <a:lnTo>
                  <a:pt x="98" y="111"/>
                </a:lnTo>
                <a:lnTo>
                  <a:pt x="99" y="117"/>
                </a:lnTo>
                <a:lnTo>
                  <a:pt x="99" y="122"/>
                </a:lnTo>
                <a:lnTo>
                  <a:pt x="99" y="122"/>
                </a:lnTo>
                <a:lnTo>
                  <a:pt x="98" y="118"/>
                </a:lnTo>
                <a:lnTo>
                  <a:pt x="94" y="113"/>
                </a:lnTo>
                <a:lnTo>
                  <a:pt x="94" y="113"/>
                </a:lnTo>
                <a:lnTo>
                  <a:pt x="91" y="108"/>
                </a:lnTo>
                <a:lnTo>
                  <a:pt x="91" y="108"/>
                </a:lnTo>
                <a:lnTo>
                  <a:pt x="90" y="101"/>
                </a:lnTo>
                <a:lnTo>
                  <a:pt x="90" y="101"/>
                </a:lnTo>
                <a:lnTo>
                  <a:pt x="89" y="96"/>
                </a:lnTo>
                <a:lnTo>
                  <a:pt x="89" y="96"/>
                </a:lnTo>
                <a:lnTo>
                  <a:pt x="88" y="95"/>
                </a:lnTo>
                <a:lnTo>
                  <a:pt x="88" y="95"/>
                </a:lnTo>
                <a:lnTo>
                  <a:pt x="89" y="92"/>
                </a:lnTo>
                <a:lnTo>
                  <a:pt x="89" y="92"/>
                </a:lnTo>
                <a:lnTo>
                  <a:pt x="89" y="90"/>
                </a:lnTo>
                <a:lnTo>
                  <a:pt x="89" y="90"/>
                </a:lnTo>
                <a:lnTo>
                  <a:pt x="88" y="88"/>
                </a:lnTo>
                <a:lnTo>
                  <a:pt x="88" y="88"/>
                </a:lnTo>
                <a:lnTo>
                  <a:pt x="87" y="87"/>
                </a:lnTo>
                <a:lnTo>
                  <a:pt x="85" y="86"/>
                </a:lnTo>
                <a:lnTo>
                  <a:pt x="85" y="86"/>
                </a:lnTo>
                <a:lnTo>
                  <a:pt x="84" y="85"/>
                </a:lnTo>
                <a:lnTo>
                  <a:pt x="84" y="85"/>
                </a:lnTo>
                <a:lnTo>
                  <a:pt x="87" y="82"/>
                </a:lnTo>
                <a:lnTo>
                  <a:pt x="87" y="82"/>
                </a:lnTo>
                <a:lnTo>
                  <a:pt x="89" y="81"/>
                </a:lnTo>
                <a:lnTo>
                  <a:pt x="89" y="81"/>
                </a:lnTo>
                <a:lnTo>
                  <a:pt x="91" y="81"/>
                </a:lnTo>
                <a:lnTo>
                  <a:pt x="91" y="81"/>
                </a:lnTo>
                <a:lnTo>
                  <a:pt x="92" y="80"/>
                </a:lnTo>
                <a:lnTo>
                  <a:pt x="92" y="80"/>
                </a:lnTo>
                <a:lnTo>
                  <a:pt x="93" y="80"/>
                </a:lnTo>
                <a:lnTo>
                  <a:pt x="93" y="80"/>
                </a:lnTo>
                <a:lnTo>
                  <a:pt x="95" y="78"/>
                </a:lnTo>
                <a:lnTo>
                  <a:pt x="95" y="78"/>
                </a:lnTo>
                <a:lnTo>
                  <a:pt x="98" y="74"/>
                </a:lnTo>
                <a:lnTo>
                  <a:pt x="98" y="74"/>
                </a:lnTo>
                <a:lnTo>
                  <a:pt x="101" y="71"/>
                </a:lnTo>
                <a:lnTo>
                  <a:pt x="101" y="71"/>
                </a:lnTo>
                <a:lnTo>
                  <a:pt x="105" y="65"/>
                </a:lnTo>
                <a:lnTo>
                  <a:pt x="105" y="65"/>
                </a:lnTo>
                <a:lnTo>
                  <a:pt x="108" y="59"/>
                </a:lnTo>
                <a:lnTo>
                  <a:pt x="108" y="59"/>
                </a:lnTo>
                <a:lnTo>
                  <a:pt x="109" y="54"/>
                </a:lnTo>
                <a:lnTo>
                  <a:pt x="109" y="54"/>
                </a:lnTo>
                <a:lnTo>
                  <a:pt x="110" y="51"/>
                </a:lnTo>
                <a:lnTo>
                  <a:pt x="110" y="51"/>
                </a:lnTo>
                <a:lnTo>
                  <a:pt x="113" y="49"/>
                </a:lnTo>
                <a:lnTo>
                  <a:pt x="113" y="49"/>
                </a:lnTo>
                <a:lnTo>
                  <a:pt x="114" y="48"/>
                </a:lnTo>
                <a:lnTo>
                  <a:pt x="114" y="48"/>
                </a:lnTo>
                <a:lnTo>
                  <a:pt x="115" y="41"/>
                </a:lnTo>
                <a:lnTo>
                  <a:pt x="115" y="41"/>
                </a:lnTo>
                <a:lnTo>
                  <a:pt x="116" y="31"/>
                </a:lnTo>
                <a:lnTo>
                  <a:pt x="116" y="31"/>
                </a:lnTo>
                <a:lnTo>
                  <a:pt x="118" y="26"/>
                </a:lnTo>
                <a:lnTo>
                  <a:pt x="118" y="26"/>
                </a:lnTo>
                <a:lnTo>
                  <a:pt x="119" y="23"/>
                </a:lnTo>
                <a:lnTo>
                  <a:pt x="119" y="23"/>
                </a:lnTo>
                <a:lnTo>
                  <a:pt x="118" y="20"/>
                </a:lnTo>
                <a:lnTo>
                  <a:pt x="118" y="20"/>
                </a:lnTo>
                <a:lnTo>
                  <a:pt x="117" y="18"/>
                </a:lnTo>
                <a:lnTo>
                  <a:pt x="117" y="18"/>
                </a:lnTo>
                <a:lnTo>
                  <a:pt x="117" y="16"/>
                </a:lnTo>
                <a:lnTo>
                  <a:pt x="117" y="16"/>
                </a:lnTo>
                <a:lnTo>
                  <a:pt x="115" y="14"/>
                </a:lnTo>
                <a:lnTo>
                  <a:pt x="115" y="13"/>
                </a:lnTo>
                <a:lnTo>
                  <a:pt x="115" y="13"/>
                </a:lnTo>
                <a:lnTo>
                  <a:pt x="114" y="13"/>
                </a:lnTo>
                <a:lnTo>
                  <a:pt x="113" y="13"/>
                </a:lnTo>
                <a:lnTo>
                  <a:pt x="111" y="11"/>
                </a:lnTo>
                <a:lnTo>
                  <a:pt x="111" y="11"/>
                </a:lnTo>
                <a:lnTo>
                  <a:pt x="110" y="11"/>
                </a:lnTo>
                <a:lnTo>
                  <a:pt x="110" y="11"/>
                </a:lnTo>
                <a:lnTo>
                  <a:pt x="106" y="7"/>
                </a:lnTo>
                <a:lnTo>
                  <a:pt x="106" y="7"/>
                </a:lnTo>
                <a:lnTo>
                  <a:pt x="105" y="6"/>
                </a:lnTo>
                <a:lnTo>
                  <a:pt x="104" y="5"/>
                </a:lnTo>
                <a:lnTo>
                  <a:pt x="104" y="5"/>
                </a:lnTo>
                <a:lnTo>
                  <a:pt x="103" y="5"/>
                </a:lnTo>
                <a:lnTo>
                  <a:pt x="102" y="5"/>
                </a:lnTo>
                <a:lnTo>
                  <a:pt x="102" y="5"/>
                </a:lnTo>
                <a:lnTo>
                  <a:pt x="99" y="4"/>
                </a:lnTo>
                <a:lnTo>
                  <a:pt x="99" y="4"/>
                </a:lnTo>
                <a:lnTo>
                  <a:pt x="96" y="3"/>
                </a:lnTo>
                <a:lnTo>
                  <a:pt x="96" y="3"/>
                </a:lnTo>
                <a:lnTo>
                  <a:pt x="95" y="3"/>
                </a:lnTo>
                <a:lnTo>
                  <a:pt x="95" y="3"/>
                </a:lnTo>
                <a:lnTo>
                  <a:pt x="93" y="1"/>
                </a:lnTo>
                <a:lnTo>
                  <a:pt x="93" y="1"/>
                </a:lnTo>
                <a:lnTo>
                  <a:pt x="92" y="0"/>
                </a:lnTo>
                <a:lnTo>
                  <a:pt x="92" y="0"/>
                </a:lnTo>
                <a:lnTo>
                  <a:pt x="89" y="0"/>
                </a:lnTo>
                <a:lnTo>
                  <a:pt x="89" y="0"/>
                </a:lnTo>
                <a:lnTo>
                  <a:pt x="87" y="0"/>
                </a:lnTo>
                <a:lnTo>
                  <a:pt x="87" y="0"/>
                </a:lnTo>
                <a:lnTo>
                  <a:pt x="84" y="0"/>
                </a:lnTo>
                <a:lnTo>
                  <a:pt x="84" y="0"/>
                </a:lnTo>
                <a:lnTo>
                  <a:pt x="83" y="1"/>
                </a:lnTo>
                <a:lnTo>
                  <a:pt x="83" y="1"/>
                </a:lnTo>
                <a:lnTo>
                  <a:pt x="77" y="4"/>
                </a:lnTo>
                <a:lnTo>
                  <a:pt x="77" y="4"/>
                </a:lnTo>
                <a:lnTo>
                  <a:pt x="72" y="10"/>
                </a:lnTo>
                <a:lnTo>
                  <a:pt x="72" y="10"/>
                </a:lnTo>
                <a:lnTo>
                  <a:pt x="69" y="16"/>
                </a:lnTo>
                <a:lnTo>
                  <a:pt x="69" y="16"/>
                </a:lnTo>
                <a:lnTo>
                  <a:pt x="66" y="23"/>
                </a:lnTo>
                <a:lnTo>
                  <a:pt x="66" y="23"/>
                </a:lnTo>
                <a:lnTo>
                  <a:pt x="64" y="28"/>
                </a:lnTo>
                <a:lnTo>
                  <a:pt x="64" y="28"/>
                </a:lnTo>
                <a:lnTo>
                  <a:pt x="64" y="30"/>
                </a:lnTo>
                <a:lnTo>
                  <a:pt x="64" y="30"/>
                </a:lnTo>
                <a:lnTo>
                  <a:pt x="63" y="31"/>
                </a:lnTo>
                <a:lnTo>
                  <a:pt x="63" y="31"/>
                </a:lnTo>
                <a:lnTo>
                  <a:pt x="62" y="37"/>
                </a:lnTo>
                <a:lnTo>
                  <a:pt x="62" y="37"/>
                </a:lnTo>
                <a:lnTo>
                  <a:pt x="62" y="39"/>
                </a:lnTo>
                <a:lnTo>
                  <a:pt x="62" y="41"/>
                </a:lnTo>
                <a:lnTo>
                  <a:pt x="62" y="41"/>
                </a:lnTo>
                <a:lnTo>
                  <a:pt x="63" y="45"/>
                </a:lnTo>
                <a:lnTo>
                  <a:pt x="63" y="45"/>
                </a:lnTo>
                <a:lnTo>
                  <a:pt x="63" y="50"/>
                </a:lnTo>
                <a:lnTo>
                  <a:pt x="63" y="50"/>
                </a:lnTo>
                <a:lnTo>
                  <a:pt x="63" y="55"/>
                </a:lnTo>
                <a:lnTo>
                  <a:pt x="63" y="55"/>
                </a:lnTo>
                <a:lnTo>
                  <a:pt x="62" y="60"/>
                </a:lnTo>
                <a:lnTo>
                  <a:pt x="61" y="65"/>
                </a:lnTo>
                <a:lnTo>
                  <a:pt x="61" y="65"/>
                </a:lnTo>
                <a:lnTo>
                  <a:pt x="61" y="66"/>
                </a:lnTo>
                <a:lnTo>
                  <a:pt x="62" y="67"/>
                </a:lnTo>
                <a:lnTo>
                  <a:pt x="62" y="67"/>
                </a:lnTo>
                <a:lnTo>
                  <a:pt x="72" y="74"/>
                </a:lnTo>
                <a:lnTo>
                  <a:pt x="72" y="74"/>
                </a:lnTo>
                <a:lnTo>
                  <a:pt x="78" y="81"/>
                </a:lnTo>
                <a:lnTo>
                  <a:pt x="78" y="81"/>
                </a:lnTo>
                <a:lnTo>
                  <a:pt x="83" y="85"/>
                </a:lnTo>
                <a:lnTo>
                  <a:pt x="81" y="86"/>
                </a:lnTo>
                <a:lnTo>
                  <a:pt x="81" y="86"/>
                </a:lnTo>
                <a:lnTo>
                  <a:pt x="77" y="92"/>
                </a:lnTo>
                <a:lnTo>
                  <a:pt x="77" y="92"/>
                </a:lnTo>
                <a:lnTo>
                  <a:pt x="78" y="93"/>
                </a:lnTo>
                <a:lnTo>
                  <a:pt x="80" y="94"/>
                </a:lnTo>
                <a:lnTo>
                  <a:pt x="80" y="94"/>
                </a:lnTo>
                <a:lnTo>
                  <a:pt x="83" y="97"/>
                </a:lnTo>
                <a:lnTo>
                  <a:pt x="83" y="97"/>
                </a:lnTo>
                <a:lnTo>
                  <a:pt x="83" y="98"/>
                </a:lnTo>
                <a:lnTo>
                  <a:pt x="83" y="98"/>
                </a:lnTo>
                <a:lnTo>
                  <a:pt x="81" y="102"/>
                </a:lnTo>
                <a:lnTo>
                  <a:pt x="81" y="102"/>
                </a:lnTo>
                <a:lnTo>
                  <a:pt x="80" y="105"/>
                </a:lnTo>
                <a:lnTo>
                  <a:pt x="80" y="105"/>
                </a:lnTo>
                <a:lnTo>
                  <a:pt x="74" y="96"/>
                </a:lnTo>
                <a:lnTo>
                  <a:pt x="74" y="96"/>
                </a:lnTo>
                <a:lnTo>
                  <a:pt x="62" y="80"/>
                </a:lnTo>
                <a:lnTo>
                  <a:pt x="62" y="80"/>
                </a:lnTo>
                <a:lnTo>
                  <a:pt x="57" y="72"/>
                </a:lnTo>
                <a:lnTo>
                  <a:pt x="57" y="72"/>
                </a:lnTo>
                <a:lnTo>
                  <a:pt x="56" y="70"/>
                </a:lnTo>
                <a:lnTo>
                  <a:pt x="56" y="70"/>
                </a:lnTo>
                <a:lnTo>
                  <a:pt x="56" y="68"/>
                </a:lnTo>
                <a:lnTo>
                  <a:pt x="56" y="68"/>
                </a:lnTo>
                <a:lnTo>
                  <a:pt x="54" y="68"/>
                </a:lnTo>
                <a:lnTo>
                  <a:pt x="54" y="68"/>
                </a:lnTo>
                <a:lnTo>
                  <a:pt x="53" y="69"/>
                </a:lnTo>
                <a:lnTo>
                  <a:pt x="51" y="70"/>
                </a:lnTo>
                <a:lnTo>
                  <a:pt x="51" y="70"/>
                </a:lnTo>
                <a:lnTo>
                  <a:pt x="49" y="73"/>
                </a:lnTo>
                <a:lnTo>
                  <a:pt x="49" y="73"/>
                </a:lnTo>
                <a:lnTo>
                  <a:pt x="46" y="75"/>
                </a:lnTo>
                <a:lnTo>
                  <a:pt x="46" y="75"/>
                </a:lnTo>
                <a:lnTo>
                  <a:pt x="46" y="76"/>
                </a:lnTo>
                <a:lnTo>
                  <a:pt x="46" y="76"/>
                </a:lnTo>
                <a:lnTo>
                  <a:pt x="39" y="79"/>
                </a:lnTo>
                <a:lnTo>
                  <a:pt x="39" y="79"/>
                </a:lnTo>
                <a:lnTo>
                  <a:pt x="27" y="80"/>
                </a:lnTo>
                <a:lnTo>
                  <a:pt x="27" y="80"/>
                </a:lnTo>
                <a:lnTo>
                  <a:pt x="14" y="83"/>
                </a:lnTo>
                <a:lnTo>
                  <a:pt x="14" y="83"/>
                </a:lnTo>
                <a:lnTo>
                  <a:pt x="9" y="87"/>
                </a:lnTo>
                <a:lnTo>
                  <a:pt x="9" y="87"/>
                </a:lnTo>
                <a:lnTo>
                  <a:pt x="3" y="92"/>
                </a:lnTo>
                <a:lnTo>
                  <a:pt x="3" y="92"/>
                </a:lnTo>
                <a:lnTo>
                  <a:pt x="2" y="100"/>
                </a:lnTo>
                <a:lnTo>
                  <a:pt x="2" y="100"/>
                </a:lnTo>
                <a:lnTo>
                  <a:pt x="1" y="108"/>
                </a:lnTo>
                <a:lnTo>
                  <a:pt x="1" y="108"/>
                </a:lnTo>
                <a:lnTo>
                  <a:pt x="1" y="113"/>
                </a:lnTo>
                <a:lnTo>
                  <a:pt x="1" y="113"/>
                </a:lnTo>
                <a:lnTo>
                  <a:pt x="1" y="126"/>
                </a:lnTo>
                <a:lnTo>
                  <a:pt x="1" y="126"/>
                </a:lnTo>
                <a:lnTo>
                  <a:pt x="0" y="135"/>
                </a:lnTo>
                <a:lnTo>
                  <a:pt x="1" y="146"/>
                </a:lnTo>
                <a:lnTo>
                  <a:pt x="1" y="146"/>
                </a:lnTo>
                <a:lnTo>
                  <a:pt x="4" y="157"/>
                </a:lnTo>
                <a:lnTo>
                  <a:pt x="8" y="168"/>
                </a:lnTo>
                <a:lnTo>
                  <a:pt x="8" y="168"/>
                </a:lnTo>
                <a:lnTo>
                  <a:pt x="15" y="182"/>
                </a:lnTo>
                <a:lnTo>
                  <a:pt x="15" y="182"/>
                </a:lnTo>
                <a:lnTo>
                  <a:pt x="16" y="183"/>
                </a:lnTo>
                <a:lnTo>
                  <a:pt x="19" y="184"/>
                </a:lnTo>
                <a:lnTo>
                  <a:pt x="24" y="186"/>
                </a:lnTo>
                <a:lnTo>
                  <a:pt x="24" y="186"/>
                </a:lnTo>
                <a:lnTo>
                  <a:pt x="24" y="189"/>
                </a:lnTo>
                <a:lnTo>
                  <a:pt x="23" y="194"/>
                </a:lnTo>
                <a:lnTo>
                  <a:pt x="23" y="194"/>
                </a:lnTo>
                <a:lnTo>
                  <a:pt x="24" y="214"/>
                </a:lnTo>
                <a:lnTo>
                  <a:pt x="24" y="214"/>
                </a:lnTo>
                <a:lnTo>
                  <a:pt x="24" y="215"/>
                </a:lnTo>
                <a:lnTo>
                  <a:pt x="24" y="215"/>
                </a:lnTo>
                <a:lnTo>
                  <a:pt x="24" y="216"/>
                </a:lnTo>
                <a:lnTo>
                  <a:pt x="24" y="216"/>
                </a:lnTo>
                <a:lnTo>
                  <a:pt x="23" y="221"/>
                </a:lnTo>
                <a:lnTo>
                  <a:pt x="21" y="234"/>
                </a:lnTo>
                <a:lnTo>
                  <a:pt x="21" y="234"/>
                </a:lnTo>
                <a:lnTo>
                  <a:pt x="17" y="272"/>
                </a:lnTo>
                <a:lnTo>
                  <a:pt x="17" y="272"/>
                </a:lnTo>
                <a:lnTo>
                  <a:pt x="15" y="280"/>
                </a:lnTo>
                <a:lnTo>
                  <a:pt x="15" y="288"/>
                </a:lnTo>
                <a:lnTo>
                  <a:pt x="15" y="288"/>
                </a:lnTo>
                <a:lnTo>
                  <a:pt x="16" y="289"/>
                </a:lnTo>
                <a:lnTo>
                  <a:pt x="17" y="289"/>
                </a:lnTo>
                <a:lnTo>
                  <a:pt x="19" y="290"/>
                </a:lnTo>
                <a:lnTo>
                  <a:pt x="19" y="290"/>
                </a:lnTo>
                <a:lnTo>
                  <a:pt x="20" y="298"/>
                </a:lnTo>
                <a:lnTo>
                  <a:pt x="20" y="311"/>
                </a:lnTo>
                <a:lnTo>
                  <a:pt x="20" y="311"/>
                </a:lnTo>
                <a:lnTo>
                  <a:pt x="20" y="354"/>
                </a:lnTo>
                <a:lnTo>
                  <a:pt x="20" y="354"/>
                </a:lnTo>
                <a:lnTo>
                  <a:pt x="19" y="393"/>
                </a:lnTo>
                <a:lnTo>
                  <a:pt x="19" y="393"/>
                </a:lnTo>
                <a:lnTo>
                  <a:pt x="18" y="405"/>
                </a:lnTo>
                <a:lnTo>
                  <a:pt x="19" y="416"/>
                </a:lnTo>
                <a:lnTo>
                  <a:pt x="19" y="416"/>
                </a:lnTo>
                <a:lnTo>
                  <a:pt x="21" y="430"/>
                </a:lnTo>
                <a:lnTo>
                  <a:pt x="23" y="444"/>
                </a:lnTo>
                <a:lnTo>
                  <a:pt x="23" y="444"/>
                </a:lnTo>
                <a:lnTo>
                  <a:pt x="25" y="449"/>
                </a:lnTo>
                <a:lnTo>
                  <a:pt x="27" y="454"/>
                </a:lnTo>
                <a:lnTo>
                  <a:pt x="31" y="460"/>
                </a:lnTo>
                <a:lnTo>
                  <a:pt x="31" y="460"/>
                </a:lnTo>
                <a:lnTo>
                  <a:pt x="31" y="462"/>
                </a:lnTo>
                <a:lnTo>
                  <a:pt x="31" y="465"/>
                </a:lnTo>
                <a:lnTo>
                  <a:pt x="31" y="465"/>
                </a:lnTo>
                <a:lnTo>
                  <a:pt x="28" y="468"/>
                </a:lnTo>
                <a:lnTo>
                  <a:pt x="26" y="470"/>
                </a:lnTo>
                <a:lnTo>
                  <a:pt x="25" y="472"/>
                </a:lnTo>
                <a:lnTo>
                  <a:pt x="25" y="472"/>
                </a:lnTo>
                <a:lnTo>
                  <a:pt x="25" y="474"/>
                </a:lnTo>
                <a:lnTo>
                  <a:pt x="26" y="475"/>
                </a:lnTo>
                <a:lnTo>
                  <a:pt x="26" y="475"/>
                </a:lnTo>
                <a:lnTo>
                  <a:pt x="29" y="480"/>
                </a:lnTo>
                <a:lnTo>
                  <a:pt x="29" y="480"/>
                </a:lnTo>
                <a:lnTo>
                  <a:pt x="32" y="485"/>
                </a:lnTo>
                <a:lnTo>
                  <a:pt x="32" y="490"/>
                </a:lnTo>
                <a:lnTo>
                  <a:pt x="32" y="490"/>
                </a:lnTo>
                <a:lnTo>
                  <a:pt x="32" y="491"/>
                </a:lnTo>
                <a:lnTo>
                  <a:pt x="34" y="497"/>
                </a:lnTo>
                <a:lnTo>
                  <a:pt x="34" y="497"/>
                </a:lnTo>
                <a:lnTo>
                  <a:pt x="36" y="497"/>
                </a:lnTo>
                <a:lnTo>
                  <a:pt x="36" y="497"/>
                </a:lnTo>
                <a:lnTo>
                  <a:pt x="36" y="501"/>
                </a:lnTo>
                <a:lnTo>
                  <a:pt x="36" y="501"/>
                </a:lnTo>
                <a:lnTo>
                  <a:pt x="38" y="506"/>
                </a:lnTo>
                <a:lnTo>
                  <a:pt x="38" y="506"/>
                </a:lnTo>
                <a:lnTo>
                  <a:pt x="41" y="511"/>
                </a:lnTo>
                <a:lnTo>
                  <a:pt x="44" y="513"/>
                </a:lnTo>
                <a:lnTo>
                  <a:pt x="48" y="515"/>
                </a:lnTo>
                <a:lnTo>
                  <a:pt x="48" y="515"/>
                </a:lnTo>
                <a:lnTo>
                  <a:pt x="53" y="517"/>
                </a:lnTo>
                <a:lnTo>
                  <a:pt x="56" y="518"/>
                </a:lnTo>
                <a:lnTo>
                  <a:pt x="61" y="519"/>
                </a:lnTo>
                <a:lnTo>
                  <a:pt x="61" y="519"/>
                </a:lnTo>
                <a:lnTo>
                  <a:pt x="66" y="518"/>
                </a:lnTo>
                <a:lnTo>
                  <a:pt x="71" y="517"/>
                </a:lnTo>
                <a:lnTo>
                  <a:pt x="71" y="517"/>
                </a:lnTo>
                <a:lnTo>
                  <a:pt x="74" y="515"/>
                </a:lnTo>
                <a:lnTo>
                  <a:pt x="75" y="514"/>
                </a:lnTo>
                <a:lnTo>
                  <a:pt x="75" y="514"/>
                </a:lnTo>
                <a:lnTo>
                  <a:pt x="74" y="512"/>
                </a:lnTo>
                <a:lnTo>
                  <a:pt x="73" y="509"/>
                </a:lnTo>
                <a:lnTo>
                  <a:pt x="73" y="509"/>
                </a:lnTo>
                <a:lnTo>
                  <a:pt x="73" y="509"/>
                </a:lnTo>
                <a:lnTo>
                  <a:pt x="71" y="503"/>
                </a:lnTo>
                <a:lnTo>
                  <a:pt x="71" y="503"/>
                </a:lnTo>
                <a:lnTo>
                  <a:pt x="68" y="496"/>
                </a:lnTo>
                <a:lnTo>
                  <a:pt x="68" y="496"/>
                </a:lnTo>
                <a:lnTo>
                  <a:pt x="64" y="491"/>
                </a:lnTo>
                <a:lnTo>
                  <a:pt x="64" y="491"/>
                </a:lnTo>
                <a:lnTo>
                  <a:pt x="64" y="488"/>
                </a:lnTo>
                <a:lnTo>
                  <a:pt x="64" y="488"/>
                </a:lnTo>
                <a:lnTo>
                  <a:pt x="62" y="484"/>
                </a:lnTo>
                <a:lnTo>
                  <a:pt x="62" y="484"/>
                </a:lnTo>
                <a:lnTo>
                  <a:pt x="61" y="482"/>
                </a:lnTo>
                <a:lnTo>
                  <a:pt x="61" y="482"/>
                </a:lnTo>
                <a:lnTo>
                  <a:pt x="61" y="481"/>
                </a:lnTo>
                <a:lnTo>
                  <a:pt x="61" y="481"/>
                </a:lnTo>
                <a:lnTo>
                  <a:pt x="61" y="480"/>
                </a:lnTo>
                <a:lnTo>
                  <a:pt x="62" y="479"/>
                </a:lnTo>
                <a:lnTo>
                  <a:pt x="62" y="479"/>
                </a:lnTo>
                <a:lnTo>
                  <a:pt x="63" y="476"/>
                </a:lnTo>
                <a:lnTo>
                  <a:pt x="64" y="473"/>
                </a:lnTo>
                <a:lnTo>
                  <a:pt x="64" y="473"/>
                </a:lnTo>
                <a:lnTo>
                  <a:pt x="66" y="469"/>
                </a:lnTo>
                <a:lnTo>
                  <a:pt x="66" y="469"/>
                </a:lnTo>
                <a:lnTo>
                  <a:pt x="65" y="462"/>
                </a:lnTo>
                <a:lnTo>
                  <a:pt x="65" y="462"/>
                </a:lnTo>
                <a:lnTo>
                  <a:pt x="62" y="455"/>
                </a:lnTo>
                <a:lnTo>
                  <a:pt x="62" y="455"/>
                </a:lnTo>
                <a:lnTo>
                  <a:pt x="60" y="449"/>
                </a:lnTo>
                <a:lnTo>
                  <a:pt x="60" y="449"/>
                </a:lnTo>
                <a:lnTo>
                  <a:pt x="60" y="444"/>
                </a:lnTo>
                <a:lnTo>
                  <a:pt x="60" y="444"/>
                </a:lnTo>
                <a:lnTo>
                  <a:pt x="61" y="434"/>
                </a:lnTo>
                <a:lnTo>
                  <a:pt x="61" y="434"/>
                </a:lnTo>
                <a:lnTo>
                  <a:pt x="58" y="424"/>
                </a:lnTo>
                <a:lnTo>
                  <a:pt x="58" y="424"/>
                </a:lnTo>
                <a:lnTo>
                  <a:pt x="56" y="418"/>
                </a:lnTo>
                <a:lnTo>
                  <a:pt x="56" y="418"/>
                </a:lnTo>
                <a:lnTo>
                  <a:pt x="55" y="416"/>
                </a:lnTo>
                <a:lnTo>
                  <a:pt x="55" y="414"/>
                </a:lnTo>
                <a:lnTo>
                  <a:pt x="55" y="414"/>
                </a:lnTo>
                <a:lnTo>
                  <a:pt x="56" y="409"/>
                </a:lnTo>
                <a:lnTo>
                  <a:pt x="56" y="409"/>
                </a:lnTo>
                <a:lnTo>
                  <a:pt x="56" y="408"/>
                </a:lnTo>
                <a:lnTo>
                  <a:pt x="57" y="406"/>
                </a:lnTo>
                <a:lnTo>
                  <a:pt x="57" y="406"/>
                </a:lnTo>
                <a:lnTo>
                  <a:pt x="59" y="399"/>
                </a:lnTo>
                <a:lnTo>
                  <a:pt x="61" y="391"/>
                </a:lnTo>
                <a:lnTo>
                  <a:pt x="61" y="391"/>
                </a:lnTo>
                <a:lnTo>
                  <a:pt x="64" y="369"/>
                </a:lnTo>
                <a:lnTo>
                  <a:pt x="64" y="369"/>
                </a:lnTo>
                <a:lnTo>
                  <a:pt x="76" y="321"/>
                </a:lnTo>
                <a:lnTo>
                  <a:pt x="76" y="321"/>
                </a:lnTo>
                <a:lnTo>
                  <a:pt x="86" y="378"/>
                </a:lnTo>
                <a:lnTo>
                  <a:pt x="86" y="378"/>
                </a:lnTo>
                <a:lnTo>
                  <a:pt x="94" y="446"/>
                </a:lnTo>
                <a:lnTo>
                  <a:pt x="94" y="446"/>
                </a:lnTo>
                <a:lnTo>
                  <a:pt x="95" y="452"/>
                </a:lnTo>
                <a:lnTo>
                  <a:pt x="99" y="456"/>
                </a:lnTo>
                <a:lnTo>
                  <a:pt x="99" y="456"/>
                </a:lnTo>
                <a:lnTo>
                  <a:pt x="104" y="460"/>
                </a:lnTo>
                <a:lnTo>
                  <a:pt x="105" y="461"/>
                </a:lnTo>
                <a:lnTo>
                  <a:pt x="105" y="461"/>
                </a:lnTo>
                <a:lnTo>
                  <a:pt x="104" y="468"/>
                </a:lnTo>
                <a:lnTo>
                  <a:pt x="104" y="468"/>
                </a:lnTo>
                <a:lnTo>
                  <a:pt x="104" y="473"/>
                </a:lnTo>
                <a:lnTo>
                  <a:pt x="104" y="473"/>
                </a:lnTo>
                <a:lnTo>
                  <a:pt x="105" y="477"/>
                </a:lnTo>
                <a:lnTo>
                  <a:pt x="105" y="477"/>
                </a:lnTo>
                <a:lnTo>
                  <a:pt x="104" y="479"/>
                </a:lnTo>
                <a:lnTo>
                  <a:pt x="104" y="479"/>
                </a:lnTo>
                <a:lnTo>
                  <a:pt x="104" y="484"/>
                </a:lnTo>
                <a:lnTo>
                  <a:pt x="104" y="484"/>
                </a:lnTo>
                <a:lnTo>
                  <a:pt x="105" y="485"/>
                </a:lnTo>
                <a:lnTo>
                  <a:pt x="108" y="486"/>
                </a:lnTo>
                <a:lnTo>
                  <a:pt x="108" y="486"/>
                </a:lnTo>
                <a:lnTo>
                  <a:pt x="121" y="489"/>
                </a:lnTo>
                <a:lnTo>
                  <a:pt x="121" y="489"/>
                </a:lnTo>
                <a:lnTo>
                  <a:pt x="122" y="489"/>
                </a:lnTo>
                <a:lnTo>
                  <a:pt x="124" y="487"/>
                </a:lnTo>
                <a:lnTo>
                  <a:pt x="124" y="487"/>
                </a:lnTo>
                <a:lnTo>
                  <a:pt x="128" y="488"/>
                </a:lnTo>
                <a:lnTo>
                  <a:pt x="131" y="489"/>
                </a:lnTo>
                <a:lnTo>
                  <a:pt x="131" y="489"/>
                </a:lnTo>
                <a:lnTo>
                  <a:pt x="134" y="492"/>
                </a:lnTo>
                <a:lnTo>
                  <a:pt x="139" y="496"/>
                </a:lnTo>
                <a:lnTo>
                  <a:pt x="139" y="496"/>
                </a:lnTo>
                <a:lnTo>
                  <a:pt x="145" y="498"/>
                </a:lnTo>
                <a:lnTo>
                  <a:pt x="151" y="499"/>
                </a:lnTo>
                <a:lnTo>
                  <a:pt x="162" y="501"/>
                </a:lnTo>
                <a:lnTo>
                  <a:pt x="162" y="501"/>
                </a:lnTo>
                <a:lnTo>
                  <a:pt x="166" y="500"/>
                </a:lnTo>
                <a:lnTo>
                  <a:pt x="170" y="499"/>
                </a:lnTo>
                <a:lnTo>
                  <a:pt x="170" y="499"/>
                </a:lnTo>
                <a:lnTo>
                  <a:pt x="173" y="497"/>
                </a:lnTo>
                <a:lnTo>
                  <a:pt x="175" y="496"/>
                </a:lnTo>
                <a:lnTo>
                  <a:pt x="175" y="496"/>
                </a:lnTo>
                <a:lnTo>
                  <a:pt x="174" y="492"/>
                </a:lnTo>
                <a:lnTo>
                  <a:pt x="174" y="492"/>
                </a:lnTo>
                <a:lnTo>
                  <a:pt x="173" y="491"/>
                </a:lnTo>
                <a:lnTo>
                  <a:pt x="173" y="491"/>
                </a:lnTo>
                <a:close/>
                <a:moveTo>
                  <a:pt x="169" y="146"/>
                </a:moveTo>
                <a:lnTo>
                  <a:pt x="169" y="146"/>
                </a:lnTo>
                <a:lnTo>
                  <a:pt x="170" y="146"/>
                </a:lnTo>
                <a:lnTo>
                  <a:pt x="170" y="146"/>
                </a:lnTo>
                <a:lnTo>
                  <a:pt x="170" y="147"/>
                </a:lnTo>
                <a:lnTo>
                  <a:pt x="170" y="147"/>
                </a:lnTo>
                <a:lnTo>
                  <a:pt x="166" y="152"/>
                </a:lnTo>
                <a:lnTo>
                  <a:pt x="160" y="158"/>
                </a:lnTo>
                <a:lnTo>
                  <a:pt x="160" y="158"/>
                </a:lnTo>
                <a:lnTo>
                  <a:pt x="145" y="172"/>
                </a:lnTo>
                <a:lnTo>
                  <a:pt x="145" y="172"/>
                </a:lnTo>
                <a:lnTo>
                  <a:pt x="140" y="169"/>
                </a:lnTo>
                <a:lnTo>
                  <a:pt x="140" y="169"/>
                </a:lnTo>
                <a:lnTo>
                  <a:pt x="136" y="167"/>
                </a:lnTo>
                <a:lnTo>
                  <a:pt x="136" y="167"/>
                </a:lnTo>
                <a:lnTo>
                  <a:pt x="134" y="167"/>
                </a:lnTo>
                <a:lnTo>
                  <a:pt x="131" y="168"/>
                </a:lnTo>
                <a:lnTo>
                  <a:pt x="131" y="168"/>
                </a:lnTo>
                <a:lnTo>
                  <a:pt x="130" y="171"/>
                </a:lnTo>
                <a:lnTo>
                  <a:pt x="131" y="174"/>
                </a:lnTo>
                <a:lnTo>
                  <a:pt x="131" y="174"/>
                </a:lnTo>
                <a:lnTo>
                  <a:pt x="133" y="176"/>
                </a:lnTo>
                <a:lnTo>
                  <a:pt x="135" y="176"/>
                </a:lnTo>
                <a:lnTo>
                  <a:pt x="135" y="176"/>
                </a:lnTo>
                <a:lnTo>
                  <a:pt x="136" y="177"/>
                </a:lnTo>
                <a:lnTo>
                  <a:pt x="136" y="177"/>
                </a:lnTo>
                <a:lnTo>
                  <a:pt x="136" y="178"/>
                </a:lnTo>
                <a:lnTo>
                  <a:pt x="136" y="178"/>
                </a:lnTo>
                <a:lnTo>
                  <a:pt x="134" y="177"/>
                </a:lnTo>
                <a:lnTo>
                  <a:pt x="134" y="177"/>
                </a:lnTo>
                <a:lnTo>
                  <a:pt x="131" y="176"/>
                </a:lnTo>
                <a:lnTo>
                  <a:pt x="131" y="176"/>
                </a:lnTo>
                <a:lnTo>
                  <a:pt x="130" y="175"/>
                </a:lnTo>
                <a:lnTo>
                  <a:pt x="130" y="175"/>
                </a:lnTo>
                <a:lnTo>
                  <a:pt x="126" y="175"/>
                </a:lnTo>
                <a:lnTo>
                  <a:pt x="126" y="175"/>
                </a:lnTo>
                <a:lnTo>
                  <a:pt x="124" y="174"/>
                </a:lnTo>
                <a:lnTo>
                  <a:pt x="124" y="174"/>
                </a:lnTo>
                <a:lnTo>
                  <a:pt x="122" y="174"/>
                </a:lnTo>
                <a:lnTo>
                  <a:pt x="119" y="174"/>
                </a:lnTo>
                <a:lnTo>
                  <a:pt x="119" y="174"/>
                </a:lnTo>
                <a:lnTo>
                  <a:pt x="116" y="175"/>
                </a:lnTo>
                <a:lnTo>
                  <a:pt x="115" y="178"/>
                </a:lnTo>
                <a:lnTo>
                  <a:pt x="115" y="178"/>
                </a:lnTo>
                <a:lnTo>
                  <a:pt x="116" y="179"/>
                </a:lnTo>
                <a:lnTo>
                  <a:pt x="116" y="179"/>
                </a:lnTo>
                <a:lnTo>
                  <a:pt x="115" y="180"/>
                </a:lnTo>
                <a:lnTo>
                  <a:pt x="115" y="180"/>
                </a:lnTo>
                <a:lnTo>
                  <a:pt x="114" y="182"/>
                </a:lnTo>
                <a:lnTo>
                  <a:pt x="114" y="184"/>
                </a:lnTo>
                <a:lnTo>
                  <a:pt x="114" y="184"/>
                </a:lnTo>
                <a:lnTo>
                  <a:pt x="115" y="187"/>
                </a:lnTo>
                <a:lnTo>
                  <a:pt x="115" y="187"/>
                </a:lnTo>
                <a:lnTo>
                  <a:pt x="115" y="189"/>
                </a:lnTo>
                <a:lnTo>
                  <a:pt x="115" y="189"/>
                </a:lnTo>
                <a:lnTo>
                  <a:pt x="116" y="191"/>
                </a:lnTo>
                <a:lnTo>
                  <a:pt x="118" y="192"/>
                </a:lnTo>
                <a:lnTo>
                  <a:pt x="118" y="192"/>
                </a:lnTo>
                <a:lnTo>
                  <a:pt x="119" y="193"/>
                </a:lnTo>
                <a:lnTo>
                  <a:pt x="119" y="193"/>
                </a:lnTo>
                <a:lnTo>
                  <a:pt x="120" y="194"/>
                </a:lnTo>
                <a:lnTo>
                  <a:pt x="120" y="194"/>
                </a:lnTo>
                <a:lnTo>
                  <a:pt x="120" y="194"/>
                </a:lnTo>
                <a:lnTo>
                  <a:pt x="121" y="196"/>
                </a:lnTo>
                <a:lnTo>
                  <a:pt x="121" y="196"/>
                </a:lnTo>
                <a:lnTo>
                  <a:pt x="122" y="197"/>
                </a:lnTo>
                <a:lnTo>
                  <a:pt x="121" y="198"/>
                </a:lnTo>
                <a:lnTo>
                  <a:pt x="120" y="197"/>
                </a:lnTo>
                <a:lnTo>
                  <a:pt x="117" y="201"/>
                </a:lnTo>
                <a:lnTo>
                  <a:pt x="116" y="200"/>
                </a:lnTo>
                <a:lnTo>
                  <a:pt x="113" y="203"/>
                </a:lnTo>
                <a:lnTo>
                  <a:pt x="113" y="203"/>
                </a:lnTo>
                <a:lnTo>
                  <a:pt x="113" y="203"/>
                </a:lnTo>
                <a:lnTo>
                  <a:pt x="104" y="201"/>
                </a:lnTo>
                <a:lnTo>
                  <a:pt x="89" y="200"/>
                </a:lnTo>
                <a:lnTo>
                  <a:pt x="89" y="200"/>
                </a:lnTo>
                <a:lnTo>
                  <a:pt x="85" y="200"/>
                </a:lnTo>
                <a:lnTo>
                  <a:pt x="85" y="200"/>
                </a:lnTo>
                <a:lnTo>
                  <a:pt x="74" y="201"/>
                </a:lnTo>
                <a:lnTo>
                  <a:pt x="75" y="200"/>
                </a:lnTo>
                <a:lnTo>
                  <a:pt x="69" y="201"/>
                </a:lnTo>
                <a:lnTo>
                  <a:pt x="66" y="201"/>
                </a:lnTo>
                <a:lnTo>
                  <a:pt x="66" y="201"/>
                </a:lnTo>
                <a:lnTo>
                  <a:pt x="103" y="160"/>
                </a:lnTo>
                <a:lnTo>
                  <a:pt x="103" y="160"/>
                </a:lnTo>
                <a:lnTo>
                  <a:pt x="121" y="141"/>
                </a:lnTo>
                <a:lnTo>
                  <a:pt x="121" y="140"/>
                </a:lnTo>
                <a:lnTo>
                  <a:pt x="121" y="139"/>
                </a:lnTo>
                <a:lnTo>
                  <a:pt x="121" y="139"/>
                </a:lnTo>
                <a:lnTo>
                  <a:pt x="122" y="138"/>
                </a:lnTo>
                <a:lnTo>
                  <a:pt x="122" y="138"/>
                </a:lnTo>
                <a:lnTo>
                  <a:pt x="122" y="138"/>
                </a:lnTo>
                <a:lnTo>
                  <a:pt x="122" y="138"/>
                </a:lnTo>
                <a:lnTo>
                  <a:pt x="133" y="140"/>
                </a:lnTo>
                <a:lnTo>
                  <a:pt x="133" y="140"/>
                </a:lnTo>
                <a:lnTo>
                  <a:pt x="169" y="146"/>
                </a:lnTo>
                <a:lnTo>
                  <a:pt x="169" y="146"/>
                </a:lnTo>
                <a:close/>
              </a:path>
            </a:pathLst>
          </a:custGeom>
          <a:solidFill>
            <a:schemeClr val="tx1">
              <a:lumMod val="75000"/>
              <a:lumOff val="25000"/>
            </a:schemeClr>
          </a:solidFill>
          <a:ln>
            <a:noFill/>
          </a:ln>
        </p:spPr>
        <p:txBody>
          <a:bodyPr vert="horz" wrap="square" lIns="91431" tIns="45715" rIns="91431" bIns="45715" numCol="1" anchor="t" anchorCtr="0" compatLnSpc="1"/>
          <a:lstStyle/>
          <a:p>
            <a:endParaRPr lang="zh-CN" altLang="en-US">
              <a:solidFill>
                <a:schemeClr val="tx1">
                  <a:lumMod val="50000"/>
                  <a:lumOff val="50000"/>
                </a:schemeClr>
              </a:solidFill>
              <a:ea typeface="微软雅黑" panose="020B0503020204020204" pitchFamily="34" charset="-122"/>
            </a:endParaRPr>
          </a:p>
        </p:txBody>
      </p:sp>
      <p:sp>
        <p:nvSpPr>
          <p:cNvPr id="58"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69" name="文本框 68"/>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 calcmode="lin" valueType="num">
                                      <p:cBhvr>
                                        <p:cTn id="9" dur="500" fill="hold"/>
                                        <p:tgtEl>
                                          <p:spTgt spid="56"/>
                                        </p:tgtEl>
                                        <p:attrNameLst>
                                          <p:attrName>ppt_x</p:attrName>
                                        </p:attrNameLst>
                                      </p:cBhvr>
                                      <p:tavLst>
                                        <p:tav tm="0">
                                          <p:val>
                                            <p:fltVal val="0.5"/>
                                          </p:val>
                                        </p:tav>
                                        <p:tav tm="100000">
                                          <p:val>
                                            <p:strVal val="#ppt_x"/>
                                          </p:val>
                                        </p:tav>
                                      </p:tavLst>
                                    </p:anim>
                                    <p:anim calcmode="lin" valueType="num">
                                      <p:cBhvr>
                                        <p:cTn id="10" dur="500" fill="hold"/>
                                        <p:tgtEl>
                                          <p:spTgt spid="56"/>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p:cTn id="14" dur="500" fill="hold"/>
                                        <p:tgtEl>
                                          <p:spTgt spid="62"/>
                                        </p:tgtEl>
                                        <p:attrNameLst>
                                          <p:attrName>ppt_w</p:attrName>
                                        </p:attrNameLst>
                                      </p:cBhvr>
                                      <p:tavLst>
                                        <p:tav tm="0">
                                          <p:val>
                                            <p:fltVal val="0"/>
                                          </p:val>
                                        </p:tav>
                                        <p:tav tm="100000">
                                          <p:val>
                                            <p:strVal val="#ppt_w"/>
                                          </p:val>
                                        </p:tav>
                                      </p:tavLst>
                                    </p:anim>
                                    <p:anim calcmode="lin" valueType="num">
                                      <p:cBhvr>
                                        <p:cTn id="15" dur="500" fill="hold"/>
                                        <p:tgtEl>
                                          <p:spTgt spid="62"/>
                                        </p:tgtEl>
                                        <p:attrNameLst>
                                          <p:attrName>ppt_h</p:attrName>
                                        </p:attrNameLst>
                                      </p:cBhvr>
                                      <p:tavLst>
                                        <p:tav tm="0">
                                          <p:val>
                                            <p:fltVal val="0"/>
                                          </p:val>
                                        </p:tav>
                                        <p:tav tm="100000">
                                          <p:val>
                                            <p:strVal val="#ppt_h"/>
                                          </p:val>
                                        </p:tav>
                                      </p:tavLst>
                                    </p:anim>
                                    <p:anim calcmode="lin" valueType="num">
                                      <p:cBhvr>
                                        <p:cTn id="16" dur="500" fill="hold"/>
                                        <p:tgtEl>
                                          <p:spTgt spid="62"/>
                                        </p:tgtEl>
                                        <p:attrNameLst>
                                          <p:attrName>ppt_x</p:attrName>
                                        </p:attrNameLst>
                                      </p:cBhvr>
                                      <p:tavLst>
                                        <p:tav tm="0">
                                          <p:val>
                                            <p:fltVal val="0.5"/>
                                          </p:val>
                                        </p:tav>
                                        <p:tav tm="100000">
                                          <p:val>
                                            <p:strVal val="#ppt_x"/>
                                          </p:val>
                                        </p:tav>
                                      </p:tavLst>
                                    </p:anim>
                                    <p:anim calcmode="lin" valueType="num">
                                      <p:cBhvr>
                                        <p:cTn id="17" dur="500" fill="hold"/>
                                        <p:tgtEl>
                                          <p:spTgt spid="62"/>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500" fill="hold"/>
                                        <p:tgtEl>
                                          <p:spTgt spid="67"/>
                                        </p:tgtEl>
                                        <p:attrNameLst>
                                          <p:attrName>ppt_w</p:attrName>
                                        </p:attrNameLst>
                                      </p:cBhvr>
                                      <p:tavLst>
                                        <p:tav tm="0">
                                          <p:val>
                                            <p:fltVal val="0"/>
                                          </p:val>
                                        </p:tav>
                                        <p:tav tm="100000">
                                          <p:val>
                                            <p:strVal val="#ppt_w"/>
                                          </p:val>
                                        </p:tav>
                                      </p:tavLst>
                                    </p:anim>
                                    <p:anim calcmode="lin" valueType="num">
                                      <p:cBhvr>
                                        <p:cTn id="22" dur="500" fill="hold"/>
                                        <p:tgtEl>
                                          <p:spTgt spid="67"/>
                                        </p:tgtEl>
                                        <p:attrNameLst>
                                          <p:attrName>ppt_h</p:attrName>
                                        </p:attrNameLst>
                                      </p:cBhvr>
                                      <p:tavLst>
                                        <p:tav tm="0">
                                          <p:val>
                                            <p:fltVal val="0"/>
                                          </p:val>
                                        </p:tav>
                                        <p:tav tm="100000">
                                          <p:val>
                                            <p:strVal val="#ppt_h"/>
                                          </p:val>
                                        </p:tav>
                                      </p:tavLst>
                                    </p:anim>
                                    <p:anim calcmode="lin" valueType="num">
                                      <p:cBhvr>
                                        <p:cTn id="23" dur="500" fill="hold"/>
                                        <p:tgtEl>
                                          <p:spTgt spid="67"/>
                                        </p:tgtEl>
                                        <p:attrNameLst>
                                          <p:attrName>ppt_x</p:attrName>
                                        </p:attrNameLst>
                                      </p:cBhvr>
                                      <p:tavLst>
                                        <p:tav tm="0">
                                          <p:val>
                                            <p:fltVal val="0.5"/>
                                          </p:val>
                                        </p:tav>
                                        <p:tav tm="100000">
                                          <p:val>
                                            <p:strVal val="#ppt_x"/>
                                          </p:val>
                                        </p:tav>
                                      </p:tavLst>
                                    </p:anim>
                                    <p:anim calcmode="lin" valueType="num">
                                      <p:cBhvr>
                                        <p:cTn id="24" dur="500" fill="hold"/>
                                        <p:tgtEl>
                                          <p:spTgt spid="67"/>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p:cTn id="28" dur="500" fill="hold"/>
                                        <p:tgtEl>
                                          <p:spTgt spid="106"/>
                                        </p:tgtEl>
                                        <p:attrNameLst>
                                          <p:attrName>ppt_w</p:attrName>
                                        </p:attrNameLst>
                                      </p:cBhvr>
                                      <p:tavLst>
                                        <p:tav tm="0">
                                          <p:val>
                                            <p:fltVal val="0"/>
                                          </p:val>
                                        </p:tav>
                                        <p:tav tm="100000">
                                          <p:val>
                                            <p:strVal val="#ppt_w"/>
                                          </p:val>
                                        </p:tav>
                                      </p:tavLst>
                                    </p:anim>
                                    <p:anim calcmode="lin" valueType="num">
                                      <p:cBhvr>
                                        <p:cTn id="29" dur="500" fill="hold"/>
                                        <p:tgtEl>
                                          <p:spTgt spid="106"/>
                                        </p:tgtEl>
                                        <p:attrNameLst>
                                          <p:attrName>ppt_h</p:attrName>
                                        </p:attrNameLst>
                                      </p:cBhvr>
                                      <p:tavLst>
                                        <p:tav tm="0">
                                          <p:val>
                                            <p:fltVal val="0"/>
                                          </p:val>
                                        </p:tav>
                                        <p:tav tm="100000">
                                          <p:val>
                                            <p:strVal val="#ppt_h"/>
                                          </p:val>
                                        </p:tav>
                                      </p:tavLst>
                                    </p:anim>
                                    <p:anim calcmode="lin" valueType="num">
                                      <p:cBhvr>
                                        <p:cTn id="30" dur="500" fill="hold"/>
                                        <p:tgtEl>
                                          <p:spTgt spid="106"/>
                                        </p:tgtEl>
                                        <p:attrNameLst>
                                          <p:attrName>ppt_x</p:attrName>
                                        </p:attrNameLst>
                                      </p:cBhvr>
                                      <p:tavLst>
                                        <p:tav tm="0">
                                          <p:val>
                                            <p:fltVal val="0.5"/>
                                          </p:val>
                                        </p:tav>
                                        <p:tav tm="100000">
                                          <p:val>
                                            <p:strVal val="#ppt_x"/>
                                          </p:val>
                                        </p:tav>
                                      </p:tavLst>
                                    </p:anim>
                                    <p:anim calcmode="lin" valueType="num">
                                      <p:cBhvr>
                                        <p:cTn id="31" dur="500" fill="hold"/>
                                        <p:tgtEl>
                                          <p:spTgt spid="106"/>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 calcmode="lin" valueType="num">
                                      <p:cBhvr>
                                        <p:cTn id="37" dur="500" fill="hold"/>
                                        <p:tgtEl>
                                          <p:spTgt spid="51"/>
                                        </p:tgtEl>
                                        <p:attrNameLst>
                                          <p:attrName>ppt_x</p:attrName>
                                        </p:attrNameLst>
                                      </p:cBhvr>
                                      <p:tavLst>
                                        <p:tav tm="0">
                                          <p:val>
                                            <p:fltVal val="0.5"/>
                                          </p:val>
                                        </p:tav>
                                        <p:tav tm="100000">
                                          <p:val>
                                            <p:strVal val="#ppt_x"/>
                                          </p:val>
                                        </p:tav>
                                      </p:tavLst>
                                    </p:anim>
                                    <p:anim calcmode="lin" valueType="num">
                                      <p:cBhvr>
                                        <p:cTn id="38" dur="500" fill="hold"/>
                                        <p:tgtEl>
                                          <p:spTgt spid="51"/>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 calcmode="lin" valueType="num">
                                      <p:cBhvr>
                                        <p:cTn id="44" dur="500" fill="hold"/>
                                        <p:tgtEl>
                                          <p:spTgt spid="46"/>
                                        </p:tgtEl>
                                        <p:attrNameLst>
                                          <p:attrName>ppt_x</p:attrName>
                                        </p:attrNameLst>
                                      </p:cBhvr>
                                      <p:tavLst>
                                        <p:tav tm="0">
                                          <p:val>
                                            <p:fltVal val="0.5"/>
                                          </p:val>
                                        </p:tav>
                                        <p:tav tm="100000">
                                          <p:val>
                                            <p:strVal val="#ppt_x"/>
                                          </p:val>
                                        </p:tav>
                                      </p:tavLst>
                                    </p:anim>
                                    <p:anim calcmode="lin" valueType="num">
                                      <p:cBhvr>
                                        <p:cTn id="45" dur="500" fill="hold"/>
                                        <p:tgtEl>
                                          <p:spTgt spid="46"/>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111"/>
                                        </p:tgtEl>
                                        <p:attrNameLst>
                                          <p:attrName>style.visibility</p:attrName>
                                        </p:attrNameLst>
                                      </p:cBhvr>
                                      <p:to>
                                        <p:strVal val="visible"/>
                                      </p:to>
                                    </p:set>
                                    <p:anim calcmode="lin" valueType="num">
                                      <p:cBhvr>
                                        <p:cTn id="49" dur="400" fill="hold"/>
                                        <p:tgtEl>
                                          <p:spTgt spid="111"/>
                                        </p:tgtEl>
                                        <p:attrNameLst>
                                          <p:attrName>ppt_w</p:attrName>
                                        </p:attrNameLst>
                                      </p:cBhvr>
                                      <p:tavLst>
                                        <p:tav tm="0">
                                          <p:val>
                                            <p:fltVal val="0"/>
                                          </p:val>
                                        </p:tav>
                                        <p:tav tm="100000">
                                          <p:val>
                                            <p:strVal val="#ppt_w"/>
                                          </p:val>
                                        </p:tav>
                                      </p:tavLst>
                                    </p:anim>
                                    <p:anim calcmode="lin" valueType="num">
                                      <p:cBhvr>
                                        <p:cTn id="50" dur="400" fill="hold"/>
                                        <p:tgtEl>
                                          <p:spTgt spid="111"/>
                                        </p:tgtEl>
                                        <p:attrNameLst>
                                          <p:attrName>ppt_h</p:attrName>
                                        </p:attrNameLst>
                                      </p:cBhvr>
                                      <p:tavLst>
                                        <p:tav tm="0">
                                          <p:val>
                                            <p:fltVal val="0"/>
                                          </p:val>
                                        </p:tav>
                                        <p:tav tm="100000">
                                          <p:val>
                                            <p:strVal val="#ppt_h"/>
                                          </p:val>
                                        </p:tav>
                                      </p:tavLst>
                                    </p:anim>
                                    <p:animEffect transition="in" filter="fade">
                                      <p:cBhvr>
                                        <p:cTn id="51" dur="400"/>
                                        <p:tgtEl>
                                          <p:spTgt spid="111"/>
                                        </p:tgtEl>
                                      </p:cBhvr>
                                    </p:animEffect>
                                  </p:childTnLst>
                                </p:cTn>
                              </p:par>
                            </p:childTnLst>
                          </p:cTn>
                        </p:par>
                        <p:par>
                          <p:cTn id="52" fill="hold">
                            <p:stCondLst>
                              <p:cond delay="3519"/>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12"/>
                                        </p:tgtEl>
                                        <p:attrNameLst>
                                          <p:attrName>style.visibility</p:attrName>
                                        </p:attrNameLst>
                                      </p:cBhvr>
                                      <p:to>
                                        <p:strVal val="visible"/>
                                      </p:to>
                                    </p:set>
                                    <p:anim calcmode="lin" valueType="num">
                                      <p:cBhvr>
                                        <p:cTn id="55" dur="250" fill="hold"/>
                                        <p:tgtEl>
                                          <p:spTgt spid="112"/>
                                        </p:tgtEl>
                                        <p:attrNameLst>
                                          <p:attrName>ppt_w</p:attrName>
                                        </p:attrNameLst>
                                      </p:cBhvr>
                                      <p:tavLst>
                                        <p:tav tm="0">
                                          <p:val>
                                            <p:fltVal val="0"/>
                                          </p:val>
                                        </p:tav>
                                        <p:tav tm="100000">
                                          <p:val>
                                            <p:strVal val="#ppt_w"/>
                                          </p:val>
                                        </p:tav>
                                      </p:tavLst>
                                    </p:anim>
                                    <p:anim calcmode="lin" valueType="num">
                                      <p:cBhvr>
                                        <p:cTn id="56" dur="250" fill="hold"/>
                                        <p:tgtEl>
                                          <p:spTgt spid="112"/>
                                        </p:tgtEl>
                                        <p:attrNameLst>
                                          <p:attrName>ppt_h</p:attrName>
                                        </p:attrNameLst>
                                      </p:cBhvr>
                                      <p:tavLst>
                                        <p:tav tm="0">
                                          <p:val>
                                            <p:fltVal val="0"/>
                                          </p:val>
                                        </p:tav>
                                        <p:tav tm="100000">
                                          <p:val>
                                            <p:strVal val="#ppt_h"/>
                                          </p:val>
                                        </p:tav>
                                      </p:tavLst>
                                    </p:anim>
                                    <p:animEffect transition="in" filter="fade">
                                      <p:cBhvr>
                                        <p:cTn id="57" dur="250"/>
                                        <p:tgtEl>
                                          <p:spTgt spid="112"/>
                                        </p:tgtEl>
                                      </p:cBhvr>
                                    </p:animEffect>
                                  </p:childTnLst>
                                </p:cTn>
                              </p:par>
                            </p:childTnLst>
                          </p:cTn>
                        </p:par>
                        <p:par>
                          <p:cTn id="58" fill="hold">
                            <p:stCondLst>
                              <p:cond delay="4345"/>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121"/>
                                        </p:tgtEl>
                                        <p:attrNameLst>
                                          <p:attrName>style.visibility</p:attrName>
                                        </p:attrNameLst>
                                      </p:cBhvr>
                                      <p:to>
                                        <p:strVal val="visible"/>
                                      </p:to>
                                    </p:set>
                                    <p:anim calcmode="lin" valueType="num">
                                      <p:cBhvr>
                                        <p:cTn id="61" dur="400" fill="hold"/>
                                        <p:tgtEl>
                                          <p:spTgt spid="121"/>
                                        </p:tgtEl>
                                        <p:attrNameLst>
                                          <p:attrName>ppt_w</p:attrName>
                                        </p:attrNameLst>
                                      </p:cBhvr>
                                      <p:tavLst>
                                        <p:tav tm="0">
                                          <p:val>
                                            <p:fltVal val="0"/>
                                          </p:val>
                                        </p:tav>
                                        <p:tav tm="100000">
                                          <p:val>
                                            <p:strVal val="#ppt_w"/>
                                          </p:val>
                                        </p:tav>
                                      </p:tavLst>
                                    </p:anim>
                                    <p:anim calcmode="lin" valueType="num">
                                      <p:cBhvr>
                                        <p:cTn id="62" dur="400" fill="hold"/>
                                        <p:tgtEl>
                                          <p:spTgt spid="121"/>
                                        </p:tgtEl>
                                        <p:attrNameLst>
                                          <p:attrName>ppt_h</p:attrName>
                                        </p:attrNameLst>
                                      </p:cBhvr>
                                      <p:tavLst>
                                        <p:tav tm="0">
                                          <p:val>
                                            <p:fltVal val="0"/>
                                          </p:val>
                                        </p:tav>
                                        <p:tav tm="100000">
                                          <p:val>
                                            <p:strVal val="#ppt_h"/>
                                          </p:val>
                                        </p:tav>
                                      </p:tavLst>
                                    </p:anim>
                                    <p:animEffect transition="in" filter="fade">
                                      <p:cBhvr>
                                        <p:cTn id="63" dur="400"/>
                                        <p:tgtEl>
                                          <p:spTgt spid="121"/>
                                        </p:tgtEl>
                                      </p:cBhvr>
                                    </p:animEffect>
                                  </p:childTnLst>
                                </p:cTn>
                              </p:par>
                            </p:childTnLst>
                          </p:cTn>
                        </p:par>
                        <p:par>
                          <p:cTn id="64" fill="hold">
                            <p:stCondLst>
                              <p:cond delay="4864"/>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122"/>
                                        </p:tgtEl>
                                        <p:attrNameLst>
                                          <p:attrName>style.visibility</p:attrName>
                                        </p:attrNameLst>
                                      </p:cBhvr>
                                      <p:to>
                                        <p:strVal val="visible"/>
                                      </p:to>
                                    </p:set>
                                    <p:anim calcmode="lin" valueType="num">
                                      <p:cBhvr>
                                        <p:cTn id="67" dur="250" fill="hold"/>
                                        <p:tgtEl>
                                          <p:spTgt spid="122"/>
                                        </p:tgtEl>
                                        <p:attrNameLst>
                                          <p:attrName>ppt_w</p:attrName>
                                        </p:attrNameLst>
                                      </p:cBhvr>
                                      <p:tavLst>
                                        <p:tav tm="0">
                                          <p:val>
                                            <p:fltVal val="0"/>
                                          </p:val>
                                        </p:tav>
                                        <p:tav tm="100000">
                                          <p:val>
                                            <p:strVal val="#ppt_w"/>
                                          </p:val>
                                        </p:tav>
                                      </p:tavLst>
                                    </p:anim>
                                    <p:anim calcmode="lin" valueType="num">
                                      <p:cBhvr>
                                        <p:cTn id="68" dur="250" fill="hold"/>
                                        <p:tgtEl>
                                          <p:spTgt spid="122"/>
                                        </p:tgtEl>
                                        <p:attrNameLst>
                                          <p:attrName>ppt_h</p:attrName>
                                        </p:attrNameLst>
                                      </p:cBhvr>
                                      <p:tavLst>
                                        <p:tav tm="0">
                                          <p:val>
                                            <p:fltVal val="0"/>
                                          </p:val>
                                        </p:tav>
                                        <p:tav tm="100000">
                                          <p:val>
                                            <p:strVal val="#ppt_h"/>
                                          </p:val>
                                        </p:tav>
                                      </p:tavLst>
                                    </p:anim>
                                    <p:animEffect transition="in" filter="fade">
                                      <p:cBhvr>
                                        <p:cTn id="69" dur="250"/>
                                        <p:tgtEl>
                                          <p:spTgt spid="122"/>
                                        </p:tgtEl>
                                      </p:cBhvr>
                                    </p:animEffect>
                                  </p:childTnLst>
                                </p:cTn>
                              </p:par>
                            </p:childTnLst>
                          </p:cTn>
                        </p:par>
                        <p:par>
                          <p:cTn id="70" fill="hold">
                            <p:stCondLst>
                              <p:cond delay="569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119"/>
                                        </p:tgtEl>
                                        <p:attrNameLst>
                                          <p:attrName>style.visibility</p:attrName>
                                        </p:attrNameLst>
                                      </p:cBhvr>
                                      <p:to>
                                        <p:strVal val="visible"/>
                                      </p:to>
                                    </p:set>
                                    <p:anim calcmode="lin" valueType="num">
                                      <p:cBhvr>
                                        <p:cTn id="73" dur="400" fill="hold"/>
                                        <p:tgtEl>
                                          <p:spTgt spid="119"/>
                                        </p:tgtEl>
                                        <p:attrNameLst>
                                          <p:attrName>ppt_w</p:attrName>
                                        </p:attrNameLst>
                                      </p:cBhvr>
                                      <p:tavLst>
                                        <p:tav tm="0">
                                          <p:val>
                                            <p:fltVal val="0"/>
                                          </p:val>
                                        </p:tav>
                                        <p:tav tm="100000">
                                          <p:val>
                                            <p:strVal val="#ppt_w"/>
                                          </p:val>
                                        </p:tav>
                                      </p:tavLst>
                                    </p:anim>
                                    <p:anim calcmode="lin" valueType="num">
                                      <p:cBhvr>
                                        <p:cTn id="74" dur="400" fill="hold"/>
                                        <p:tgtEl>
                                          <p:spTgt spid="119"/>
                                        </p:tgtEl>
                                        <p:attrNameLst>
                                          <p:attrName>ppt_h</p:attrName>
                                        </p:attrNameLst>
                                      </p:cBhvr>
                                      <p:tavLst>
                                        <p:tav tm="0">
                                          <p:val>
                                            <p:fltVal val="0"/>
                                          </p:val>
                                        </p:tav>
                                        <p:tav tm="100000">
                                          <p:val>
                                            <p:strVal val="#ppt_h"/>
                                          </p:val>
                                        </p:tav>
                                      </p:tavLst>
                                    </p:anim>
                                    <p:animEffect transition="in" filter="fade">
                                      <p:cBhvr>
                                        <p:cTn id="75" dur="400"/>
                                        <p:tgtEl>
                                          <p:spTgt spid="119"/>
                                        </p:tgtEl>
                                      </p:cBhvr>
                                    </p:animEffect>
                                  </p:childTnLst>
                                </p:cTn>
                              </p:par>
                            </p:childTnLst>
                          </p:cTn>
                        </p:par>
                        <p:par>
                          <p:cTn id="76" fill="hold">
                            <p:stCondLst>
                              <p:cond delay="6210"/>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120"/>
                                        </p:tgtEl>
                                        <p:attrNameLst>
                                          <p:attrName>style.visibility</p:attrName>
                                        </p:attrNameLst>
                                      </p:cBhvr>
                                      <p:to>
                                        <p:strVal val="visible"/>
                                      </p:to>
                                    </p:set>
                                    <p:anim calcmode="lin" valueType="num">
                                      <p:cBhvr>
                                        <p:cTn id="79" dur="250" fill="hold"/>
                                        <p:tgtEl>
                                          <p:spTgt spid="120"/>
                                        </p:tgtEl>
                                        <p:attrNameLst>
                                          <p:attrName>ppt_w</p:attrName>
                                        </p:attrNameLst>
                                      </p:cBhvr>
                                      <p:tavLst>
                                        <p:tav tm="0">
                                          <p:val>
                                            <p:fltVal val="0"/>
                                          </p:val>
                                        </p:tav>
                                        <p:tav tm="100000">
                                          <p:val>
                                            <p:strVal val="#ppt_w"/>
                                          </p:val>
                                        </p:tav>
                                      </p:tavLst>
                                    </p:anim>
                                    <p:anim calcmode="lin" valueType="num">
                                      <p:cBhvr>
                                        <p:cTn id="80" dur="250" fill="hold"/>
                                        <p:tgtEl>
                                          <p:spTgt spid="120"/>
                                        </p:tgtEl>
                                        <p:attrNameLst>
                                          <p:attrName>ppt_h</p:attrName>
                                        </p:attrNameLst>
                                      </p:cBhvr>
                                      <p:tavLst>
                                        <p:tav tm="0">
                                          <p:val>
                                            <p:fltVal val="0"/>
                                          </p:val>
                                        </p:tav>
                                        <p:tav tm="100000">
                                          <p:val>
                                            <p:strVal val="#ppt_h"/>
                                          </p:val>
                                        </p:tav>
                                      </p:tavLst>
                                    </p:anim>
                                    <p:animEffect transition="in" filter="fade">
                                      <p:cBhvr>
                                        <p:cTn id="81" dur="250"/>
                                        <p:tgtEl>
                                          <p:spTgt spid="120"/>
                                        </p:tgtEl>
                                      </p:cBhvr>
                                    </p:animEffect>
                                  </p:childTnLst>
                                </p:cTn>
                              </p:par>
                            </p:childTnLst>
                          </p:cTn>
                        </p:par>
                        <p:par>
                          <p:cTn id="82" fill="hold">
                            <p:stCondLst>
                              <p:cond delay="7034"/>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113"/>
                                        </p:tgtEl>
                                        <p:attrNameLst>
                                          <p:attrName>style.visibility</p:attrName>
                                        </p:attrNameLst>
                                      </p:cBhvr>
                                      <p:to>
                                        <p:strVal val="visible"/>
                                      </p:to>
                                    </p:set>
                                    <p:anim calcmode="lin" valueType="num">
                                      <p:cBhvr>
                                        <p:cTn id="85" dur="400" fill="hold"/>
                                        <p:tgtEl>
                                          <p:spTgt spid="113"/>
                                        </p:tgtEl>
                                        <p:attrNameLst>
                                          <p:attrName>ppt_w</p:attrName>
                                        </p:attrNameLst>
                                      </p:cBhvr>
                                      <p:tavLst>
                                        <p:tav tm="0">
                                          <p:val>
                                            <p:fltVal val="0"/>
                                          </p:val>
                                        </p:tav>
                                        <p:tav tm="100000">
                                          <p:val>
                                            <p:strVal val="#ppt_w"/>
                                          </p:val>
                                        </p:tav>
                                      </p:tavLst>
                                    </p:anim>
                                    <p:anim calcmode="lin" valueType="num">
                                      <p:cBhvr>
                                        <p:cTn id="86" dur="400" fill="hold"/>
                                        <p:tgtEl>
                                          <p:spTgt spid="113"/>
                                        </p:tgtEl>
                                        <p:attrNameLst>
                                          <p:attrName>ppt_h</p:attrName>
                                        </p:attrNameLst>
                                      </p:cBhvr>
                                      <p:tavLst>
                                        <p:tav tm="0">
                                          <p:val>
                                            <p:fltVal val="0"/>
                                          </p:val>
                                        </p:tav>
                                        <p:tav tm="100000">
                                          <p:val>
                                            <p:strVal val="#ppt_h"/>
                                          </p:val>
                                        </p:tav>
                                      </p:tavLst>
                                    </p:anim>
                                    <p:animEffect transition="in" filter="fade">
                                      <p:cBhvr>
                                        <p:cTn id="87" dur="400"/>
                                        <p:tgtEl>
                                          <p:spTgt spid="113"/>
                                        </p:tgtEl>
                                      </p:cBhvr>
                                    </p:animEffect>
                                  </p:childTnLst>
                                </p:cTn>
                              </p:par>
                            </p:childTnLst>
                          </p:cTn>
                        </p:par>
                        <p:par>
                          <p:cTn id="88" fill="hold">
                            <p:stCondLst>
                              <p:cond delay="7554"/>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114"/>
                                        </p:tgtEl>
                                        <p:attrNameLst>
                                          <p:attrName>style.visibility</p:attrName>
                                        </p:attrNameLst>
                                      </p:cBhvr>
                                      <p:to>
                                        <p:strVal val="visible"/>
                                      </p:to>
                                    </p:set>
                                    <p:anim calcmode="lin" valueType="num">
                                      <p:cBhvr>
                                        <p:cTn id="91" dur="250" fill="hold"/>
                                        <p:tgtEl>
                                          <p:spTgt spid="114"/>
                                        </p:tgtEl>
                                        <p:attrNameLst>
                                          <p:attrName>ppt_w</p:attrName>
                                        </p:attrNameLst>
                                      </p:cBhvr>
                                      <p:tavLst>
                                        <p:tav tm="0">
                                          <p:val>
                                            <p:fltVal val="0"/>
                                          </p:val>
                                        </p:tav>
                                        <p:tav tm="100000">
                                          <p:val>
                                            <p:strVal val="#ppt_w"/>
                                          </p:val>
                                        </p:tav>
                                      </p:tavLst>
                                    </p:anim>
                                    <p:anim calcmode="lin" valueType="num">
                                      <p:cBhvr>
                                        <p:cTn id="92" dur="250" fill="hold"/>
                                        <p:tgtEl>
                                          <p:spTgt spid="114"/>
                                        </p:tgtEl>
                                        <p:attrNameLst>
                                          <p:attrName>ppt_h</p:attrName>
                                        </p:attrNameLst>
                                      </p:cBhvr>
                                      <p:tavLst>
                                        <p:tav tm="0">
                                          <p:val>
                                            <p:fltVal val="0"/>
                                          </p:val>
                                        </p:tav>
                                        <p:tav tm="100000">
                                          <p:val>
                                            <p:strVal val="#ppt_h"/>
                                          </p:val>
                                        </p:tav>
                                      </p:tavLst>
                                    </p:anim>
                                    <p:animEffect transition="in" filter="fade">
                                      <p:cBhvr>
                                        <p:cTn id="93" dur="250"/>
                                        <p:tgtEl>
                                          <p:spTgt spid="114"/>
                                        </p:tgtEl>
                                      </p:cBhvr>
                                    </p:animEffect>
                                  </p:childTnLst>
                                </p:cTn>
                              </p:par>
                            </p:childTnLst>
                          </p:cTn>
                        </p:par>
                        <p:par>
                          <p:cTn id="94" fill="hold">
                            <p:stCondLst>
                              <p:cond delay="8379"/>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115"/>
                                        </p:tgtEl>
                                        <p:attrNameLst>
                                          <p:attrName>style.visibility</p:attrName>
                                        </p:attrNameLst>
                                      </p:cBhvr>
                                      <p:to>
                                        <p:strVal val="visible"/>
                                      </p:to>
                                    </p:set>
                                    <p:anim calcmode="lin" valueType="num">
                                      <p:cBhvr>
                                        <p:cTn id="97" dur="400" fill="hold"/>
                                        <p:tgtEl>
                                          <p:spTgt spid="115"/>
                                        </p:tgtEl>
                                        <p:attrNameLst>
                                          <p:attrName>ppt_w</p:attrName>
                                        </p:attrNameLst>
                                      </p:cBhvr>
                                      <p:tavLst>
                                        <p:tav tm="0">
                                          <p:val>
                                            <p:fltVal val="0"/>
                                          </p:val>
                                        </p:tav>
                                        <p:tav tm="100000">
                                          <p:val>
                                            <p:strVal val="#ppt_w"/>
                                          </p:val>
                                        </p:tav>
                                      </p:tavLst>
                                    </p:anim>
                                    <p:anim calcmode="lin" valueType="num">
                                      <p:cBhvr>
                                        <p:cTn id="98" dur="400" fill="hold"/>
                                        <p:tgtEl>
                                          <p:spTgt spid="115"/>
                                        </p:tgtEl>
                                        <p:attrNameLst>
                                          <p:attrName>ppt_h</p:attrName>
                                        </p:attrNameLst>
                                      </p:cBhvr>
                                      <p:tavLst>
                                        <p:tav tm="0">
                                          <p:val>
                                            <p:fltVal val="0"/>
                                          </p:val>
                                        </p:tav>
                                        <p:tav tm="100000">
                                          <p:val>
                                            <p:strVal val="#ppt_h"/>
                                          </p:val>
                                        </p:tav>
                                      </p:tavLst>
                                    </p:anim>
                                    <p:animEffect transition="in" filter="fade">
                                      <p:cBhvr>
                                        <p:cTn id="99" dur="400"/>
                                        <p:tgtEl>
                                          <p:spTgt spid="115"/>
                                        </p:tgtEl>
                                      </p:cBhvr>
                                    </p:animEffect>
                                  </p:childTnLst>
                                </p:cTn>
                              </p:par>
                            </p:childTnLst>
                          </p:cTn>
                        </p:par>
                        <p:par>
                          <p:cTn id="100" fill="hold">
                            <p:stCondLst>
                              <p:cond delay="8899"/>
                            </p:stCondLst>
                            <p:childTnLst>
                              <p:par>
                                <p:cTn id="101" presetID="53" presetClass="entr" presetSubtype="16" fill="hold" grpId="0" nodeType="afterEffect">
                                  <p:stCondLst>
                                    <p:cond delay="0"/>
                                  </p:stCondLst>
                                  <p:iterate type="lt">
                                    <p:tmPct val="10000"/>
                                  </p:iterate>
                                  <p:childTnLst>
                                    <p:set>
                                      <p:cBhvr>
                                        <p:cTn id="102" dur="1" fill="hold">
                                          <p:stCondLst>
                                            <p:cond delay="0"/>
                                          </p:stCondLst>
                                        </p:cTn>
                                        <p:tgtEl>
                                          <p:spTgt spid="116"/>
                                        </p:tgtEl>
                                        <p:attrNameLst>
                                          <p:attrName>style.visibility</p:attrName>
                                        </p:attrNameLst>
                                      </p:cBhvr>
                                      <p:to>
                                        <p:strVal val="visible"/>
                                      </p:to>
                                    </p:set>
                                    <p:anim calcmode="lin" valueType="num">
                                      <p:cBhvr>
                                        <p:cTn id="103" dur="250" fill="hold"/>
                                        <p:tgtEl>
                                          <p:spTgt spid="116"/>
                                        </p:tgtEl>
                                        <p:attrNameLst>
                                          <p:attrName>ppt_w</p:attrName>
                                        </p:attrNameLst>
                                      </p:cBhvr>
                                      <p:tavLst>
                                        <p:tav tm="0">
                                          <p:val>
                                            <p:fltVal val="0"/>
                                          </p:val>
                                        </p:tav>
                                        <p:tav tm="100000">
                                          <p:val>
                                            <p:strVal val="#ppt_w"/>
                                          </p:val>
                                        </p:tav>
                                      </p:tavLst>
                                    </p:anim>
                                    <p:anim calcmode="lin" valueType="num">
                                      <p:cBhvr>
                                        <p:cTn id="104" dur="250" fill="hold"/>
                                        <p:tgtEl>
                                          <p:spTgt spid="116"/>
                                        </p:tgtEl>
                                        <p:attrNameLst>
                                          <p:attrName>ppt_h</p:attrName>
                                        </p:attrNameLst>
                                      </p:cBhvr>
                                      <p:tavLst>
                                        <p:tav tm="0">
                                          <p:val>
                                            <p:fltVal val="0"/>
                                          </p:val>
                                        </p:tav>
                                        <p:tav tm="100000">
                                          <p:val>
                                            <p:strVal val="#ppt_h"/>
                                          </p:val>
                                        </p:tav>
                                      </p:tavLst>
                                    </p:anim>
                                    <p:animEffect transition="in" filter="fade">
                                      <p:cBhvr>
                                        <p:cTn id="105" dur="250"/>
                                        <p:tgtEl>
                                          <p:spTgt spid="116"/>
                                        </p:tgtEl>
                                      </p:cBhvr>
                                    </p:animEffect>
                                  </p:childTnLst>
                                </p:cTn>
                              </p:par>
                            </p:childTnLst>
                          </p:cTn>
                        </p:par>
                        <p:par>
                          <p:cTn id="106" fill="hold">
                            <p:stCondLst>
                              <p:cond delay="9724"/>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117"/>
                                        </p:tgtEl>
                                        <p:attrNameLst>
                                          <p:attrName>style.visibility</p:attrName>
                                        </p:attrNameLst>
                                      </p:cBhvr>
                                      <p:to>
                                        <p:strVal val="visible"/>
                                      </p:to>
                                    </p:set>
                                    <p:anim calcmode="lin" valueType="num">
                                      <p:cBhvr>
                                        <p:cTn id="109" dur="400" fill="hold"/>
                                        <p:tgtEl>
                                          <p:spTgt spid="117"/>
                                        </p:tgtEl>
                                        <p:attrNameLst>
                                          <p:attrName>ppt_w</p:attrName>
                                        </p:attrNameLst>
                                      </p:cBhvr>
                                      <p:tavLst>
                                        <p:tav tm="0">
                                          <p:val>
                                            <p:fltVal val="0"/>
                                          </p:val>
                                        </p:tav>
                                        <p:tav tm="100000">
                                          <p:val>
                                            <p:strVal val="#ppt_w"/>
                                          </p:val>
                                        </p:tav>
                                      </p:tavLst>
                                    </p:anim>
                                    <p:anim calcmode="lin" valueType="num">
                                      <p:cBhvr>
                                        <p:cTn id="110" dur="400" fill="hold"/>
                                        <p:tgtEl>
                                          <p:spTgt spid="117"/>
                                        </p:tgtEl>
                                        <p:attrNameLst>
                                          <p:attrName>ppt_h</p:attrName>
                                        </p:attrNameLst>
                                      </p:cBhvr>
                                      <p:tavLst>
                                        <p:tav tm="0">
                                          <p:val>
                                            <p:fltVal val="0"/>
                                          </p:val>
                                        </p:tav>
                                        <p:tav tm="100000">
                                          <p:val>
                                            <p:strVal val="#ppt_h"/>
                                          </p:val>
                                        </p:tav>
                                      </p:tavLst>
                                    </p:anim>
                                    <p:animEffect transition="in" filter="fade">
                                      <p:cBhvr>
                                        <p:cTn id="111" dur="400"/>
                                        <p:tgtEl>
                                          <p:spTgt spid="117"/>
                                        </p:tgtEl>
                                      </p:cBhvr>
                                    </p:animEffect>
                                  </p:childTnLst>
                                </p:cTn>
                              </p:par>
                            </p:childTnLst>
                          </p:cTn>
                        </p:par>
                        <p:par>
                          <p:cTn id="112" fill="hold">
                            <p:stCondLst>
                              <p:cond delay="10244"/>
                            </p:stCondLst>
                            <p:childTnLst>
                              <p:par>
                                <p:cTn id="113" presetID="53" presetClass="entr" presetSubtype="16" fill="hold" grpId="0" nodeType="afterEffect">
                                  <p:stCondLst>
                                    <p:cond delay="0"/>
                                  </p:stCondLst>
                                  <p:iterate type="lt">
                                    <p:tmPct val="10000"/>
                                  </p:iterate>
                                  <p:childTnLst>
                                    <p:set>
                                      <p:cBhvr>
                                        <p:cTn id="114" dur="1" fill="hold">
                                          <p:stCondLst>
                                            <p:cond delay="0"/>
                                          </p:stCondLst>
                                        </p:cTn>
                                        <p:tgtEl>
                                          <p:spTgt spid="118"/>
                                        </p:tgtEl>
                                        <p:attrNameLst>
                                          <p:attrName>style.visibility</p:attrName>
                                        </p:attrNameLst>
                                      </p:cBhvr>
                                      <p:to>
                                        <p:strVal val="visible"/>
                                      </p:to>
                                    </p:set>
                                    <p:anim calcmode="lin" valueType="num">
                                      <p:cBhvr>
                                        <p:cTn id="115" dur="250" fill="hold"/>
                                        <p:tgtEl>
                                          <p:spTgt spid="118"/>
                                        </p:tgtEl>
                                        <p:attrNameLst>
                                          <p:attrName>ppt_w</p:attrName>
                                        </p:attrNameLst>
                                      </p:cBhvr>
                                      <p:tavLst>
                                        <p:tav tm="0">
                                          <p:val>
                                            <p:fltVal val="0"/>
                                          </p:val>
                                        </p:tav>
                                        <p:tav tm="100000">
                                          <p:val>
                                            <p:strVal val="#ppt_w"/>
                                          </p:val>
                                        </p:tav>
                                      </p:tavLst>
                                    </p:anim>
                                    <p:anim calcmode="lin" valueType="num">
                                      <p:cBhvr>
                                        <p:cTn id="116" dur="250" fill="hold"/>
                                        <p:tgtEl>
                                          <p:spTgt spid="118"/>
                                        </p:tgtEl>
                                        <p:attrNameLst>
                                          <p:attrName>ppt_h</p:attrName>
                                        </p:attrNameLst>
                                      </p:cBhvr>
                                      <p:tavLst>
                                        <p:tav tm="0">
                                          <p:val>
                                            <p:fltVal val="0"/>
                                          </p:val>
                                        </p:tav>
                                        <p:tav tm="100000">
                                          <p:val>
                                            <p:strVal val="#ppt_h"/>
                                          </p:val>
                                        </p:tav>
                                      </p:tavLst>
                                    </p:anim>
                                    <p:animEffect transition="in" filter="fade">
                                      <p:cBhvr>
                                        <p:cTn id="117" dur="25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2000"/>
                    </a14:imgEffect>
                  </a14:imgLayer>
                </a14:imgProps>
              </a:ext>
            </a:extLst>
          </a:blip>
          <a:srcRect/>
          <a:stretch>
            <a:fillRect/>
          </a:stretch>
        </p:blipFill>
        <p:spPr>
          <a:xfrm>
            <a:off x="9064524" y="3783989"/>
            <a:ext cx="2781313" cy="1870024"/>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49" name="图片 48"/>
          <p:cNvPicPr>
            <a:picLocks noChangeAspect="1"/>
          </p:cNvPicPr>
          <p:nvPr/>
        </p:nvPicPr>
        <p:blipFill>
          <a:blip r:embed="rId5" cstate="screen">
            <a:extLst>
              <a:ext uri="{BEBA8EAE-BF5A-486C-A8C5-ECC9F3942E4B}">
                <a14:imgProps xmlns:a14="http://schemas.microsoft.com/office/drawing/2010/main">
                  <a14:imgLayer r:embed="rId6">
                    <a14:imgEffect>
                      <a14:saturation sat="33000"/>
                    </a14:imgEffect>
                  </a14:imgLayer>
                </a14:imgProps>
              </a:ext>
            </a:extLst>
          </a:blip>
          <a:stretch>
            <a:fillRect/>
          </a:stretch>
        </p:blipFill>
        <p:spPr>
          <a:xfrm>
            <a:off x="336111" y="1788383"/>
            <a:ext cx="2804747" cy="1874037"/>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50" name="图片 49"/>
          <p:cNvPicPr>
            <a:picLocks noChangeAspect="1"/>
          </p:cNvPicPr>
          <p:nvPr/>
        </p:nvPicPr>
        <p:blipFill rotWithShape="1">
          <a:blip r:embed="rId7" cstate="screen">
            <a:extLst>
              <a:ext uri="{BEBA8EAE-BF5A-486C-A8C5-ECC9F3942E4B}">
                <a14:imgProps xmlns:a14="http://schemas.microsoft.com/office/drawing/2010/main">
                  <a14:imgLayer r:embed="rId8">
                    <a14:imgEffect>
                      <a14:colorTemperature colorTemp="4700"/>
                    </a14:imgEffect>
                  </a14:imgLayer>
                </a14:imgProps>
              </a:ext>
            </a:extLst>
          </a:blip>
          <a:srcRect/>
          <a:stretch>
            <a:fillRect/>
          </a:stretch>
        </p:blipFill>
        <p:spPr>
          <a:xfrm>
            <a:off x="6156263" y="1790697"/>
            <a:ext cx="2810637" cy="1871723"/>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51" name="图片 50"/>
          <p:cNvPicPr>
            <a:picLocks noChangeAspect="1"/>
          </p:cNvPicPr>
          <p:nvPr/>
        </p:nvPicPr>
        <p:blipFill rotWithShape="1">
          <a:blip r:embed="rId9" cstate="screen">
            <a:extLst>
              <a:ext uri="{BEBA8EAE-BF5A-486C-A8C5-ECC9F3942E4B}">
                <a14:imgProps xmlns:a14="http://schemas.microsoft.com/office/drawing/2010/main">
                  <a14:imgLayer r:embed="rId10">
                    <a14:imgEffect>
                      <a14:saturation sat="33000"/>
                    </a14:imgEffect>
                  </a14:imgLayer>
                </a14:imgProps>
              </a:ext>
            </a:extLst>
          </a:blip>
          <a:srcRect/>
          <a:stretch>
            <a:fillRect/>
          </a:stretch>
        </p:blipFill>
        <p:spPr>
          <a:xfrm>
            <a:off x="3246936" y="3794635"/>
            <a:ext cx="2810637" cy="1859379"/>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52" name="组合 51"/>
          <p:cNvGrpSpPr/>
          <p:nvPr/>
        </p:nvGrpSpPr>
        <p:grpSpPr>
          <a:xfrm>
            <a:off x="3246936" y="1790697"/>
            <a:ext cx="2810637" cy="1871723"/>
            <a:chOff x="3181434" y="1805261"/>
            <a:chExt cx="2970812" cy="1978134"/>
          </a:xfrm>
        </p:grpSpPr>
        <p:sp>
          <p:nvSpPr>
            <p:cNvPr id="53" name="圆角矩形 52"/>
            <p:cNvSpPr/>
            <p:nvPr/>
          </p:nvSpPr>
          <p:spPr>
            <a:xfrm>
              <a:off x="3181434" y="1805261"/>
              <a:ext cx="2970812" cy="1978134"/>
            </a:xfrm>
            <a:prstGeom prst="roundRect">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4" name="TextBox 63"/>
            <p:cNvSpPr txBox="1"/>
            <p:nvPr/>
          </p:nvSpPr>
          <p:spPr>
            <a:xfrm>
              <a:off x="3445368" y="2514241"/>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55" name="TextBox 64"/>
            <p:cNvSpPr txBox="1"/>
            <p:nvPr/>
          </p:nvSpPr>
          <p:spPr>
            <a:xfrm>
              <a:off x="4081271" y="2114131"/>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p>
          </p:txBody>
        </p:sp>
      </p:grpSp>
      <p:grpSp>
        <p:nvGrpSpPr>
          <p:cNvPr id="56" name="组合 55"/>
          <p:cNvGrpSpPr/>
          <p:nvPr/>
        </p:nvGrpSpPr>
        <p:grpSpPr>
          <a:xfrm>
            <a:off x="9064524" y="1790697"/>
            <a:ext cx="2810637" cy="1871723"/>
            <a:chOff x="3181434" y="1805261"/>
            <a:chExt cx="2970812" cy="1978134"/>
          </a:xfrm>
        </p:grpSpPr>
        <p:sp>
          <p:nvSpPr>
            <p:cNvPr id="57" name="圆角矩形 56"/>
            <p:cNvSpPr/>
            <p:nvPr/>
          </p:nvSpPr>
          <p:spPr>
            <a:xfrm>
              <a:off x="3181434" y="1805261"/>
              <a:ext cx="2970812" cy="1978134"/>
            </a:xfrm>
            <a:prstGeom prst="roundRect">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9" name="TextBox 30"/>
            <p:cNvSpPr txBox="1"/>
            <p:nvPr/>
          </p:nvSpPr>
          <p:spPr>
            <a:xfrm>
              <a:off x="3445368" y="2514241"/>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60" name="TextBox 31"/>
            <p:cNvSpPr txBox="1"/>
            <p:nvPr/>
          </p:nvSpPr>
          <p:spPr>
            <a:xfrm>
              <a:off x="4081271" y="2114131"/>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p>
          </p:txBody>
        </p:sp>
      </p:grpSp>
      <p:grpSp>
        <p:nvGrpSpPr>
          <p:cNvPr id="61" name="组合 60"/>
          <p:cNvGrpSpPr/>
          <p:nvPr/>
        </p:nvGrpSpPr>
        <p:grpSpPr>
          <a:xfrm>
            <a:off x="336111" y="3782292"/>
            <a:ext cx="2810637" cy="1871723"/>
            <a:chOff x="3181434" y="1805261"/>
            <a:chExt cx="2970812" cy="1978134"/>
          </a:xfrm>
        </p:grpSpPr>
        <p:sp>
          <p:nvSpPr>
            <p:cNvPr id="62" name="圆角矩形 61"/>
            <p:cNvSpPr/>
            <p:nvPr/>
          </p:nvSpPr>
          <p:spPr>
            <a:xfrm>
              <a:off x="3181434" y="1805261"/>
              <a:ext cx="2970812" cy="1978134"/>
            </a:xfrm>
            <a:prstGeom prst="round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3" name="TextBox 33"/>
            <p:cNvSpPr txBox="1"/>
            <p:nvPr/>
          </p:nvSpPr>
          <p:spPr>
            <a:xfrm>
              <a:off x="3445368" y="2723986"/>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64" name="TextBox 37"/>
            <p:cNvSpPr txBox="1"/>
            <p:nvPr/>
          </p:nvSpPr>
          <p:spPr>
            <a:xfrm>
              <a:off x="4081271" y="2323877"/>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p>
          </p:txBody>
        </p:sp>
      </p:grpSp>
      <p:grpSp>
        <p:nvGrpSpPr>
          <p:cNvPr id="65" name="组合 64"/>
          <p:cNvGrpSpPr/>
          <p:nvPr/>
        </p:nvGrpSpPr>
        <p:grpSpPr>
          <a:xfrm>
            <a:off x="6156263" y="3782292"/>
            <a:ext cx="2810637" cy="1871723"/>
            <a:chOff x="3181434" y="1805261"/>
            <a:chExt cx="2970812" cy="1978134"/>
          </a:xfrm>
        </p:grpSpPr>
        <p:sp>
          <p:nvSpPr>
            <p:cNvPr id="66" name="圆角矩形 65"/>
            <p:cNvSpPr/>
            <p:nvPr/>
          </p:nvSpPr>
          <p:spPr>
            <a:xfrm>
              <a:off x="3181434" y="1805261"/>
              <a:ext cx="2970812" cy="1978134"/>
            </a:xfrm>
            <a:prstGeom prst="roundRect">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7" name="TextBox 42"/>
            <p:cNvSpPr txBox="1"/>
            <p:nvPr/>
          </p:nvSpPr>
          <p:spPr>
            <a:xfrm>
              <a:off x="3445368" y="2754764"/>
              <a:ext cx="2407338" cy="683076"/>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68" name="TextBox 43"/>
            <p:cNvSpPr txBox="1"/>
            <p:nvPr/>
          </p:nvSpPr>
          <p:spPr>
            <a:xfrm>
              <a:off x="4081271" y="2354654"/>
              <a:ext cx="1171139" cy="390329"/>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项目名称</a:t>
              </a:r>
            </a:p>
          </p:txBody>
        </p:sp>
      </p:grpSp>
      <p:grpSp>
        <p:nvGrpSpPr>
          <p:cNvPr id="69" name="组合 68"/>
          <p:cNvGrpSpPr/>
          <p:nvPr/>
        </p:nvGrpSpPr>
        <p:grpSpPr>
          <a:xfrm>
            <a:off x="1261104" y="3227936"/>
            <a:ext cx="960651" cy="960776"/>
            <a:chOff x="1685658" y="3209869"/>
            <a:chExt cx="960776" cy="960776"/>
          </a:xfrm>
        </p:grpSpPr>
        <p:sp>
          <p:nvSpPr>
            <p:cNvPr id="70" name="椭圆 69"/>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TextBox 48"/>
            <p:cNvSpPr txBox="1"/>
            <p:nvPr/>
          </p:nvSpPr>
          <p:spPr>
            <a:xfrm>
              <a:off x="1737828" y="3508758"/>
              <a:ext cx="856435" cy="400110"/>
            </a:xfrm>
            <a:prstGeom prst="rect">
              <a:avLst/>
            </a:prstGeom>
            <a:noFill/>
          </p:spPr>
          <p:txBody>
            <a:bodyPr wrap="none" rtlCol="0">
              <a:spAutoFit/>
            </a:bodyPr>
            <a:lstStyle>
              <a:defPPr>
                <a:defRPr lang="zh-CN"/>
              </a:defPPr>
              <a:lvl1pPr algn="ctr">
                <a:defRPr sz="24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tx1">
                      <a:lumMod val="65000"/>
                      <a:lumOff val="35000"/>
                    </a:schemeClr>
                  </a:solidFill>
                </a:rPr>
                <a:t>项目</a:t>
              </a:r>
              <a:r>
                <a:rPr lang="en-US" altLang="zh-CN" sz="2000" dirty="0">
                  <a:solidFill>
                    <a:schemeClr val="tx1">
                      <a:lumMod val="65000"/>
                      <a:lumOff val="35000"/>
                    </a:schemeClr>
                  </a:solidFill>
                </a:rPr>
                <a:t>1</a:t>
              </a:r>
              <a:endParaRPr lang="zh-CN" altLang="en-US" sz="2000" dirty="0">
                <a:solidFill>
                  <a:schemeClr val="tx1">
                    <a:lumMod val="65000"/>
                    <a:lumOff val="35000"/>
                  </a:schemeClr>
                </a:solidFill>
              </a:endParaRPr>
            </a:p>
          </p:txBody>
        </p:sp>
      </p:grpSp>
      <p:grpSp>
        <p:nvGrpSpPr>
          <p:cNvPr id="72" name="组合 71"/>
          <p:cNvGrpSpPr/>
          <p:nvPr/>
        </p:nvGrpSpPr>
        <p:grpSpPr>
          <a:xfrm>
            <a:off x="4169751" y="3227936"/>
            <a:ext cx="960651" cy="960776"/>
            <a:chOff x="1685658" y="3209869"/>
            <a:chExt cx="960776" cy="960776"/>
          </a:xfrm>
        </p:grpSpPr>
        <p:sp>
          <p:nvSpPr>
            <p:cNvPr id="73" name="椭圆 72"/>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62"/>
            <p:cNvSpPr txBox="1"/>
            <p:nvPr/>
          </p:nvSpPr>
          <p:spPr>
            <a:xfrm>
              <a:off x="1737828" y="3490202"/>
              <a:ext cx="85643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项目</a:t>
              </a:r>
              <a:r>
                <a:rPr lang="en-US" altLang="zh-CN" dirty="0">
                  <a:solidFill>
                    <a:schemeClr val="tx1">
                      <a:lumMod val="65000"/>
                      <a:lumOff val="35000"/>
                    </a:schemeClr>
                  </a:solidFill>
                </a:rPr>
                <a:t>2</a:t>
              </a:r>
              <a:endParaRPr lang="zh-CN" altLang="en-US" dirty="0">
                <a:solidFill>
                  <a:schemeClr val="tx1">
                    <a:lumMod val="65000"/>
                    <a:lumOff val="35000"/>
                  </a:schemeClr>
                </a:solidFill>
              </a:endParaRPr>
            </a:p>
          </p:txBody>
        </p:sp>
      </p:grpSp>
      <p:grpSp>
        <p:nvGrpSpPr>
          <p:cNvPr id="75" name="组合 74"/>
          <p:cNvGrpSpPr/>
          <p:nvPr/>
        </p:nvGrpSpPr>
        <p:grpSpPr>
          <a:xfrm>
            <a:off x="7049696" y="3227936"/>
            <a:ext cx="960651" cy="960776"/>
            <a:chOff x="1685658" y="3209869"/>
            <a:chExt cx="960776" cy="960776"/>
          </a:xfrm>
        </p:grpSpPr>
        <p:sp>
          <p:nvSpPr>
            <p:cNvPr id="76" name="椭圆 75"/>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TextBox 67"/>
            <p:cNvSpPr txBox="1"/>
            <p:nvPr/>
          </p:nvSpPr>
          <p:spPr>
            <a:xfrm>
              <a:off x="1737828" y="3508758"/>
              <a:ext cx="85643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项目</a:t>
              </a:r>
              <a:r>
                <a:rPr lang="en-US" altLang="zh-CN" dirty="0">
                  <a:solidFill>
                    <a:schemeClr val="tx1">
                      <a:lumMod val="65000"/>
                      <a:lumOff val="35000"/>
                    </a:schemeClr>
                  </a:solidFill>
                </a:rPr>
                <a:t>3</a:t>
              </a:r>
              <a:endParaRPr lang="zh-CN" altLang="en-US" dirty="0">
                <a:solidFill>
                  <a:schemeClr val="tx1">
                    <a:lumMod val="65000"/>
                    <a:lumOff val="35000"/>
                  </a:schemeClr>
                </a:solidFill>
              </a:endParaRPr>
            </a:p>
          </p:txBody>
        </p:sp>
      </p:grpSp>
      <p:grpSp>
        <p:nvGrpSpPr>
          <p:cNvPr id="78" name="组合 77"/>
          <p:cNvGrpSpPr/>
          <p:nvPr/>
        </p:nvGrpSpPr>
        <p:grpSpPr>
          <a:xfrm>
            <a:off x="10001640" y="3227936"/>
            <a:ext cx="960651" cy="960776"/>
            <a:chOff x="1685658" y="3209869"/>
            <a:chExt cx="960776" cy="960776"/>
          </a:xfrm>
        </p:grpSpPr>
        <p:sp>
          <p:nvSpPr>
            <p:cNvPr id="79" name="椭圆 78"/>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0" name="TextBox 70"/>
            <p:cNvSpPr txBox="1"/>
            <p:nvPr/>
          </p:nvSpPr>
          <p:spPr>
            <a:xfrm>
              <a:off x="1737828" y="3490202"/>
              <a:ext cx="85643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项目</a:t>
              </a:r>
              <a:r>
                <a:rPr lang="en-US" altLang="zh-CN" dirty="0">
                  <a:solidFill>
                    <a:schemeClr val="tx1">
                      <a:lumMod val="65000"/>
                      <a:lumOff val="35000"/>
                    </a:schemeClr>
                  </a:solidFill>
                </a:rPr>
                <a:t>4</a:t>
              </a:r>
              <a:endParaRPr lang="zh-CN" altLang="en-US" dirty="0">
                <a:solidFill>
                  <a:schemeClr val="tx1">
                    <a:lumMod val="65000"/>
                    <a:lumOff val="35000"/>
                  </a:schemeClr>
                </a:solidFill>
              </a:endParaRPr>
            </a:p>
          </p:txBody>
        </p:sp>
      </p:grpSp>
      <p:sp>
        <p:nvSpPr>
          <p:cNvPr id="81" name="TextBox 72"/>
          <p:cNvSpPr txBox="1"/>
          <p:nvPr/>
        </p:nvSpPr>
        <p:spPr>
          <a:xfrm>
            <a:off x="1841342" y="6015886"/>
            <a:ext cx="8509319" cy="369332"/>
          </a:xfrm>
          <a:prstGeom prst="rect">
            <a:avLst/>
          </a:prstGeom>
          <a:noFill/>
        </p:spPr>
        <p:txBody>
          <a:bodyPr wrap="square" lIns="121908" tIns="60954" rIns="121908" bIns="60954"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此处添加详细文本描述此处添加详细文本描述此处添加详细文本描述此处添加详细文本描述</a:t>
            </a:r>
          </a:p>
        </p:txBody>
      </p:sp>
      <p:sp>
        <p:nvSpPr>
          <p:cNvPr id="37"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38" name="文本框 37"/>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par>
                                <p:cTn id="9" presetID="12" presetClass="entr" presetSubtype="1"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p:tgtEl>
                                          <p:spTgt spid="61"/>
                                        </p:tgtEl>
                                        <p:attrNameLst>
                                          <p:attrName>ppt_y</p:attrName>
                                        </p:attrNameLst>
                                      </p:cBhvr>
                                      <p:tavLst>
                                        <p:tav tm="0">
                                          <p:val>
                                            <p:strVal val="#ppt_y-#ppt_h*1.125000"/>
                                          </p:val>
                                        </p:tav>
                                        <p:tav tm="100000">
                                          <p:val>
                                            <p:strVal val="#ppt_y"/>
                                          </p:val>
                                        </p:tav>
                                      </p:tavLst>
                                    </p:anim>
                                    <p:animEffect transition="in" filter="wipe(down)">
                                      <p:cBhvr>
                                        <p:cTn id="12" dur="500"/>
                                        <p:tgtEl>
                                          <p:spTgt spid="6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p:cTn id="16" dur="500" fill="hold"/>
                                        <p:tgtEl>
                                          <p:spTgt spid="69"/>
                                        </p:tgtEl>
                                        <p:attrNameLst>
                                          <p:attrName>ppt_w</p:attrName>
                                        </p:attrNameLst>
                                      </p:cBhvr>
                                      <p:tavLst>
                                        <p:tav tm="0">
                                          <p:val>
                                            <p:fltVal val="0"/>
                                          </p:val>
                                        </p:tav>
                                        <p:tav tm="100000">
                                          <p:val>
                                            <p:strVal val="#ppt_w"/>
                                          </p:val>
                                        </p:tav>
                                      </p:tavLst>
                                    </p:anim>
                                    <p:anim calcmode="lin" valueType="num">
                                      <p:cBhvr>
                                        <p:cTn id="17" dur="500" fill="hold"/>
                                        <p:tgtEl>
                                          <p:spTgt spid="69"/>
                                        </p:tgtEl>
                                        <p:attrNameLst>
                                          <p:attrName>ppt_h</p:attrName>
                                        </p:attrNameLst>
                                      </p:cBhvr>
                                      <p:tavLst>
                                        <p:tav tm="0">
                                          <p:val>
                                            <p:fltVal val="0"/>
                                          </p:val>
                                        </p:tav>
                                        <p:tav tm="100000">
                                          <p:val>
                                            <p:strVal val="#ppt_h"/>
                                          </p:val>
                                        </p:tav>
                                      </p:tavLst>
                                    </p:anim>
                                    <p:animEffect transition="in" filter="fade">
                                      <p:cBhvr>
                                        <p:cTn id="18" dur="500"/>
                                        <p:tgtEl>
                                          <p:spTgt spid="69"/>
                                        </p:tgtEl>
                                      </p:cBhvr>
                                    </p:animEffect>
                                  </p:childTnLst>
                                </p:cTn>
                              </p:par>
                            </p:childTnLst>
                          </p:cTn>
                        </p:par>
                        <p:par>
                          <p:cTn id="19" fill="hold">
                            <p:stCondLst>
                              <p:cond delay="1000"/>
                            </p:stCondLst>
                            <p:childTnLst>
                              <p:par>
                                <p:cTn id="20" presetID="12" presetClass="entr" presetSubtype="1"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p:tgtEl>
                                          <p:spTgt spid="52"/>
                                        </p:tgtEl>
                                        <p:attrNameLst>
                                          <p:attrName>ppt_y</p:attrName>
                                        </p:attrNameLst>
                                      </p:cBhvr>
                                      <p:tavLst>
                                        <p:tav tm="0">
                                          <p:val>
                                            <p:strVal val="#ppt_y-#ppt_h*1.125000"/>
                                          </p:val>
                                        </p:tav>
                                        <p:tav tm="100000">
                                          <p:val>
                                            <p:strVal val="#ppt_y"/>
                                          </p:val>
                                        </p:tav>
                                      </p:tavLst>
                                    </p:anim>
                                    <p:animEffect transition="in" filter="wipe(down)">
                                      <p:cBhvr>
                                        <p:cTn id="23" dur="500"/>
                                        <p:tgtEl>
                                          <p:spTgt spid="52"/>
                                        </p:tgtEl>
                                      </p:cBhvr>
                                    </p:animEffect>
                                  </p:childTnLst>
                                </p:cTn>
                              </p:par>
                              <p:par>
                                <p:cTn id="24" presetID="12" presetClass="entr" presetSubtype="4"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p:tgtEl>
                                          <p:spTgt spid="51"/>
                                        </p:tgtEl>
                                        <p:attrNameLst>
                                          <p:attrName>ppt_y</p:attrName>
                                        </p:attrNameLst>
                                      </p:cBhvr>
                                      <p:tavLst>
                                        <p:tav tm="0">
                                          <p:val>
                                            <p:strVal val="#ppt_y+#ppt_h*1.125000"/>
                                          </p:val>
                                        </p:tav>
                                        <p:tav tm="100000">
                                          <p:val>
                                            <p:strVal val="#ppt_y"/>
                                          </p:val>
                                        </p:tav>
                                      </p:tavLst>
                                    </p:anim>
                                    <p:animEffect transition="in" filter="wipe(up)">
                                      <p:cBhvr>
                                        <p:cTn id="27" dur="500"/>
                                        <p:tgtEl>
                                          <p:spTgt spid="51"/>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ppt_y</p:attrName>
                                        </p:attrNameLst>
                                      </p:cBhvr>
                                      <p:tavLst>
                                        <p:tav tm="0">
                                          <p:val>
                                            <p:strVal val="#ppt_y+#ppt_h*1.125000"/>
                                          </p:val>
                                        </p:tav>
                                        <p:tav tm="100000">
                                          <p:val>
                                            <p:strVal val="#ppt_y"/>
                                          </p:val>
                                        </p:tav>
                                      </p:tavLst>
                                    </p:anim>
                                    <p:animEffect transition="in" filter="wipe(up)">
                                      <p:cBhvr>
                                        <p:cTn id="38" dur="500"/>
                                        <p:tgtEl>
                                          <p:spTgt spid="50"/>
                                        </p:tgtEl>
                                      </p:cBhvr>
                                    </p:animEffect>
                                  </p:childTnLst>
                                </p:cTn>
                              </p:par>
                              <p:par>
                                <p:cTn id="39" presetID="12" presetClass="entr" presetSubtype="1"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additive="base">
                                        <p:cTn id="41" dur="500"/>
                                        <p:tgtEl>
                                          <p:spTgt spid="65"/>
                                        </p:tgtEl>
                                        <p:attrNameLst>
                                          <p:attrName>ppt_y</p:attrName>
                                        </p:attrNameLst>
                                      </p:cBhvr>
                                      <p:tavLst>
                                        <p:tav tm="0">
                                          <p:val>
                                            <p:strVal val="#ppt_y-#ppt_h*1.125000"/>
                                          </p:val>
                                        </p:tav>
                                        <p:tav tm="100000">
                                          <p:val>
                                            <p:strVal val="#ppt_y"/>
                                          </p:val>
                                        </p:tav>
                                      </p:tavLst>
                                    </p:anim>
                                    <p:animEffect transition="in" filter="wipe(down)">
                                      <p:cBhvr>
                                        <p:cTn id="42" dur="500"/>
                                        <p:tgtEl>
                                          <p:spTgt spid="65"/>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childTnLst>
                                </p:cTn>
                              </p:par>
                            </p:childTnLst>
                          </p:cTn>
                        </p:par>
                        <p:par>
                          <p:cTn id="49" fill="hold">
                            <p:stCondLst>
                              <p:cond delay="3000"/>
                            </p:stCondLst>
                            <p:childTnLst>
                              <p:par>
                                <p:cTn id="50" presetID="12" presetClass="entr" presetSubtype="1"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p:tgtEl>
                                          <p:spTgt spid="56"/>
                                        </p:tgtEl>
                                        <p:attrNameLst>
                                          <p:attrName>ppt_y</p:attrName>
                                        </p:attrNameLst>
                                      </p:cBhvr>
                                      <p:tavLst>
                                        <p:tav tm="0">
                                          <p:val>
                                            <p:strVal val="#ppt_y-#ppt_h*1.125000"/>
                                          </p:val>
                                        </p:tav>
                                        <p:tav tm="100000">
                                          <p:val>
                                            <p:strVal val="#ppt_y"/>
                                          </p:val>
                                        </p:tav>
                                      </p:tavLst>
                                    </p:anim>
                                    <p:animEffect transition="in" filter="wipe(down)">
                                      <p:cBhvr>
                                        <p:cTn id="53" dur="500"/>
                                        <p:tgtEl>
                                          <p:spTgt spid="56"/>
                                        </p:tgtEl>
                                      </p:cBhvr>
                                    </p:animEffect>
                                  </p:childTnLst>
                                </p:cTn>
                              </p:par>
                              <p:par>
                                <p:cTn id="54" presetID="12" presetClass="entr" presetSubtype="4"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p:tgtEl>
                                          <p:spTgt spid="48"/>
                                        </p:tgtEl>
                                        <p:attrNameLst>
                                          <p:attrName>ppt_y</p:attrName>
                                        </p:attrNameLst>
                                      </p:cBhvr>
                                      <p:tavLst>
                                        <p:tav tm="0">
                                          <p:val>
                                            <p:strVal val="#ppt_y+#ppt_h*1.125000"/>
                                          </p:val>
                                        </p:tav>
                                        <p:tav tm="100000">
                                          <p:val>
                                            <p:strVal val="#ppt_y"/>
                                          </p:val>
                                        </p:tav>
                                      </p:tavLst>
                                    </p:anim>
                                    <p:animEffect transition="in" filter="wipe(up)">
                                      <p:cBhvr>
                                        <p:cTn id="57" dur="500"/>
                                        <p:tgtEl>
                                          <p:spTgt spid="48"/>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p:cTn id="61" dur="500" fill="hold"/>
                                        <p:tgtEl>
                                          <p:spTgt spid="78"/>
                                        </p:tgtEl>
                                        <p:attrNameLst>
                                          <p:attrName>ppt_w</p:attrName>
                                        </p:attrNameLst>
                                      </p:cBhvr>
                                      <p:tavLst>
                                        <p:tav tm="0">
                                          <p:val>
                                            <p:fltVal val="0"/>
                                          </p:val>
                                        </p:tav>
                                        <p:tav tm="100000">
                                          <p:val>
                                            <p:strVal val="#ppt_w"/>
                                          </p:val>
                                        </p:tav>
                                      </p:tavLst>
                                    </p:anim>
                                    <p:anim calcmode="lin" valueType="num">
                                      <p:cBhvr>
                                        <p:cTn id="62" dur="500" fill="hold"/>
                                        <p:tgtEl>
                                          <p:spTgt spid="78"/>
                                        </p:tgtEl>
                                        <p:attrNameLst>
                                          <p:attrName>ppt_h</p:attrName>
                                        </p:attrNameLst>
                                      </p:cBhvr>
                                      <p:tavLst>
                                        <p:tav tm="0">
                                          <p:val>
                                            <p:fltVal val="0"/>
                                          </p:val>
                                        </p:tav>
                                        <p:tav tm="100000">
                                          <p:val>
                                            <p:strVal val="#ppt_h"/>
                                          </p:val>
                                        </p:tav>
                                      </p:tavLst>
                                    </p:anim>
                                    <p:animEffect transition="in" filter="fade">
                                      <p:cBhvr>
                                        <p:cTn id="63" dur="500"/>
                                        <p:tgtEl>
                                          <p:spTgt spid="78"/>
                                        </p:tgtEl>
                                      </p:cBhvr>
                                    </p:animEffect>
                                  </p:childTnLst>
                                </p:cTn>
                              </p:par>
                            </p:childTnLst>
                          </p:cTn>
                        </p:par>
                        <p:par>
                          <p:cTn id="64" fill="hold">
                            <p:stCondLst>
                              <p:cond delay="400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81"/>
                                        </p:tgtEl>
                                        <p:attrNameLst>
                                          <p:attrName>style.visibility</p:attrName>
                                        </p:attrNameLst>
                                      </p:cBhvr>
                                      <p:to>
                                        <p:strVal val="visible"/>
                                      </p:to>
                                    </p:set>
                                    <p:anim calcmode="lin" valueType="num">
                                      <p:cBhvr>
                                        <p:cTn id="67" dur="250" fill="hold"/>
                                        <p:tgtEl>
                                          <p:spTgt spid="81"/>
                                        </p:tgtEl>
                                        <p:attrNameLst>
                                          <p:attrName>ppt_w</p:attrName>
                                        </p:attrNameLst>
                                      </p:cBhvr>
                                      <p:tavLst>
                                        <p:tav tm="0">
                                          <p:val>
                                            <p:fltVal val="0"/>
                                          </p:val>
                                        </p:tav>
                                        <p:tav tm="100000">
                                          <p:val>
                                            <p:strVal val="#ppt_w"/>
                                          </p:val>
                                        </p:tav>
                                      </p:tavLst>
                                    </p:anim>
                                    <p:anim calcmode="lin" valueType="num">
                                      <p:cBhvr>
                                        <p:cTn id="68" dur="250" fill="hold"/>
                                        <p:tgtEl>
                                          <p:spTgt spid="81"/>
                                        </p:tgtEl>
                                        <p:attrNameLst>
                                          <p:attrName>ppt_h</p:attrName>
                                        </p:attrNameLst>
                                      </p:cBhvr>
                                      <p:tavLst>
                                        <p:tav tm="0">
                                          <p:val>
                                            <p:fltVal val="0"/>
                                          </p:val>
                                        </p:tav>
                                        <p:tav tm="100000">
                                          <p:val>
                                            <p:strVal val="#ppt_h"/>
                                          </p:val>
                                        </p:tav>
                                      </p:tavLst>
                                    </p:anim>
                                    <p:animEffect transition="in" filter="fade">
                                      <p:cBhvr>
                                        <p:cTn id="69" dur="2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7"/>
          <p:cNvSpPr/>
          <p:nvPr/>
        </p:nvSpPr>
        <p:spPr bwMode="auto">
          <a:xfrm>
            <a:off x="5058972" y="2120670"/>
            <a:ext cx="886769"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15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Freeform 8"/>
          <p:cNvSpPr/>
          <p:nvPr/>
        </p:nvSpPr>
        <p:spPr bwMode="auto">
          <a:xfrm>
            <a:off x="4400774" y="2878436"/>
            <a:ext cx="1544966"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2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Freeform 9"/>
          <p:cNvSpPr/>
          <p:nvPr/>
        </p:nvSpPr>
        <p:spPr bwMode="auto">
          <a:xfrm>
            <a:off x="4400774" y="4154787"/>
            <a:ext cx="1544966"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35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2" name="Freeform 10"/>
          <p:cNvSpPr/>
          <p:nvPr/>
        </p:nvSpPr>
        <p:spPr bwMode="auto">
          <a:xfrm>
            <a:off x="5975368" y="4156901"/>
            <a:ext cx="1947080"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gradFill>
            <a:gsLst>
              <a:gs pos="100000">
                <a:srgbClr val="FCFCFC"/>
              </a:gs>
              <a:gs pos="0">
                <a:srgbClr val="CCCCCC"/>
              </a:gs>
            </a:gsLst>
            <a:lin ang="7200000" scaled="0"/>
          </a:gradFill>
          <a:ln w="1905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4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3" name="Freeform 6"/>
          <p:cNvSpPr/>
          <p:nvPr/>
        </p:nvSpPr>
        <p:spPr bwMode="auto">
          <a:xfrm>
            <a:off x="5975368" y="1796821"/>
            <a:ext cx="1293114"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4" name="Freeform 5"/>
          <p:cNvSpPr/>
          <p:nvPr/>
        </p:nvSpPr>
        <p:spPr bwMode="auto">
          <a:xfrm>
            <a:off x="5975369" y="2878436"/>
            <a:ext cx="1547081"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defTabSz="1218565">
              <a:defRPr/>
            </a:pPr>
            <a:endParaRPr lang="en-AU" sz="2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3453526" y="1966641"/>
            <a:ext cx="842986" cy="843095"/>
            <a:chOff x="819328" y="1120779"/>
            <a:chExt cx="1127886" cy="1127885"/>
          </a:xfrm>
        </p:grpSpPr>
        <p:sp>
          <p:nvSpPr>
            <p:cNvPr id="7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8" name="Content Placeholder 2"/>
          <p:cNvSpPr txBox="1"/>
          <p:nvPr/>
        </p:nvSpPr>
        <p:spPr bwMode="auto">
          <a:xfrm>
            <a:off x="366587" y="1985800"/>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79" name="Content Placeholder 2"/>
          <p:cNvSpPr txBox="1"/>
          <p:nvPr/>
        </p:nvSpPr>
        <p:spPr bwMode="auto">
          <a:xfrm>
            <a:off x="366587" y="3184681"/>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0" name="Content Placeholder 2"/>
          <p:cNvSpPr txBox="1"/>
          <p:nvPr/>
        </p:nvSpPr>
        <p:spPr bwMode="auto">
          <a:xfrm>
            <a:off x="366587" y="4525801"/>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81" name="矩形 80"/>
          <p:cNvSpPr/>
          <p:nvPr/>
        </p:nvSpPr>
        <p:spPr>
          <a:xfrm>
            <a:off x="3417955" y="2117833"/>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01</a:t>
            </a:r>
          </a:p>
        </p:txBody>
      </p:sp>
      <p:grpSp>
        <p:nvGrpSpPr>
          <p:cNvPr id="82" name="组合 81"/>
          <p:cNvGrpSpPr/>
          <p:nvPr/>
        </p:nvGrpSpPr>
        <p:grpSpPr>
          <a:xfrm>
            <a:off x="3453526" y="3262042"/>
            <a:ext cx="842986" cy="843095"/>
            <a:chOff x="819328" y="1120779"/>
            <a:chExt cx="1127886" cy="1127885"/>
          </a:xfrm>
        </p:grpSpPr>
        <p:sp>
          <p:nvSpPr>
            <p:cNvPr id="8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3453526" y="4557442"/>
            <a:ext cx="842986" cy="843095"/>
            <a:chOff x="819328" y="1120779"/>
            <a:chExt cx="1127886" cy="1127885"/>
          </a:xfrm>
        </p:grpSpPr>
        <p:sp>
          <p:nvSpPr>
            <p:cNvPr id="8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8" name="矩形 87"/>
          <p:cNvSpPr/>
          <p:nvPr/>
        </p:nvSpPr>
        <p:spPr>
          <a:xfrm>
            <a:off x="3456050" y="3415526"/>
            <a:ext cx="851936" cy="553997"/>
          </a:xfrm>
          <a:prstGeom prst="rect">
            <a:avLst/>
          </a:prstGeom>
        </p:spPr>
        <p:txBody>
          <a:bodyPr wrap="square" lIns="121908" tIns="60954" rIns="121908" bIns="60954">
            <a:spAutoFit/>
          </a:bodyPr>
          <a:lstStyle/>
          <a:p>
            <a:pPr algn="ctr"/>
            <a:r>
              <a:rPr lang="en-US" altLang="zh-CN" sz="2800" b="1" dirty="0">
                <a:solidFill>
                  <a:schemeClr val="accent3"/>
                </a:solidFill>
                <a:latin typeface="微软雅黑" panose="020B0503020204020204" pitchFamily="34" charset="-122"/>
                <a:ea typeface="微软雅黑" panose="020B0503020204020204" pitchFamily="34" charset="-122"/>
              </a:rPr>
              <a:t>03</a:t>
            </a:r>
          </a:p>
        </p:txBody>
      </p:sp>
      <p:sp>
        <p:nvSpPr>
          <p:cNvPr id="89" name="矩形 88"/>
          <p:cNvSpPr/>
          <p:nvPr/>
        </p:nvSpPr>
        <p:spPr>
          <a:xfrm>
            <a:off x="3430653" y="4685527"/>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微软雅黑" panose="020B0503020204020204" pitchFamily="34" charset="-122"/>
                <a:ea typeface="微软雅黑" panose="020B0503020204020204" pitchFamily="34" charset="-122"/>
              </a:rPr>
              <a:t>05</a:t>
            </a:r>
          </a:p>
        </p:txBody>
      </p:sp>
      <p:grpSp>
        <p:nvGrpSpPr>
          <p:cNvPr id="90" name="组合 89"/>
          <p:cNvGrpSpPr/>
          <p:nvPr/>
        </p:nvGrpSpPr>
        <p:grpSpPr>
          <a:xfrm>
            <a:off x="8051537" y="2072659"/>
            <a:ext cx="842986" cy="843095"/>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93" name="矩形 92"/>
          <p:cNvSpPr/>
          <p:nvPr/>
        </p:nvSpPr>
        <p:spPr>
          <a:xfrm>
            <a:off x="8015966" y="2223851"/>
            <a:ext cx="851936" cy="553997"/>
          </a:xfrm>
          <a:prstGeom prst="rect">
            <a:avLst/>
          </a:prstGeom>
        </p:spPr>
        <p:txBody>
          <a:bodyPr wrap="square" lIns="121908" tIns="60954" rIns="121908" bIns="60954">
            <a:spAutoFit/>
          </a:bodyPr>
          <a:lstStyle/>
          <a:p>
            <a:pPr algn="ctr"/>
            <a:r>
              <a:rPr lang="en-US" altLang="zh-CN" sz="2800" b="1" dirty="0">
                <a:solidFill>
                  <a:schemeClr val="accent2"/>
                </a:solidFill>
                <a:latin typeface="微软雅黑" panose="020B0503020204020204" pitchFamily="34" charset="-122"/>
                <a:ea typeface="微软雅黑" panose="020B0503020204020204" pitchFamily="34" charset="-122"/>
              </a:rPr>
              <a:t>02</a:t>
            </a:r>
          </a:p>
        </p:txBody>
      </p:sp>
      <p:grpSp>
        <p:nvGrpSpPr>
          <p:cNvPr id="94" name="组合 93"/>
          <p:cNvGrpSpPr/>
          <p:nvPr/>
        </p:nvGrpSpPr>
        <p:grpSpPr>
          <a:xfrm>
            <a:off x="8051537" y="3368059"/>
            <a:ext cx="842986" cy="843095"/>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8051537" y="4602131"/>
            <a:ext cx="842986" cy="843095"/>
            <a:chOff x="819328" y="1120779"/>
            <a:chExt cx="1127886" cy="1127885"/>
          </a:xfrm>
        </p:grpSpPr>
        <p:sp>
          <p:nvSpPr>
            <p:cNvPr id="9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8565">
                <a:defRPr/>
              </a:pPr>
              <a:endParaRPr lang="en-AU" sz="1300" ker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0" name="矩形 99"/>
          <p:cNvSpPr/>
          <p:nvPr/>
        </p:nvSpPr>
        <p:spPr>
          <a:xfrm>
            <a:off x="8054061" y="3521544"/>
            <a:ext cx="851936" cy="553997"/>
          </a:xfrm>
          <a:prstGeom prst="rect">
            <a:avLst/>
          </a:prstGeom>
        </p:spPr>
        <p:txBody>
          <a:bodyPr wrap="square" lIns="121908" tIns="60954" rIns="121908" bIns="60954">
            <a:spAutoFit/>
          </a:bodyPr>
          <a:lstStyle/>
          <a:p>
            <a:pPr algn="ctr"/>
            <a:r>
              <a:rPr lang="en-US" altLang="zh-CN" sz="2800" b="1" dirty="0">
                <a:solidFill>
                  <a:schemeClr val="accent4"/>
                </a:solidFill>
                <a:latin typeface="微软雅黑" panose="020B0503020204020204" pitchFamily="34" charset="-122"/>
                <a:ea typeface="微软雅黑" panose="020B0503020204020204" pitchFamily="34" charset="-122"/>
              </a:rPr>
              <a:t>04</a:t>
            </a:r>
          </a:p>
        </p:txBody>
      </p:sp>
      <p:sp>
        <p:nvSpPr>
          <p:cNvPr id="101" name="矩形 100"/>
          <p:cNvSpPr/>
          <p:nvPr/>
        </p:nvSpPr>
        <p:spPr>
          <a:xfrm>
            <a:off x="8028664" y="4730216"/>
            <a:ext cx="851936" cy="553997"/>
          </a:xfrm>
          <a:prstGeom prst="rect">
            <a:avLst/>
          </a:prstGeom>
        </p:spPr>
        <p:txBody>
          <a:bodyPr wrap="square" lIns="121908" tIns="60954" rIns="121908" bIns="60954">
            <a:spAutoFit/>
          </a:bodyPr>
          <a:lstStyle/>
          <a:p>
            <a:pPr algn="ctr"/>
            <a:r>
              <a:rPr lang="en-US" altLang="zh-CN" sz="2800" b="1" dirty="0">
                <a:solidFill>
                  <a:schemeClr val="accent2"/>
                </a:solidFill>
                <a:latin typeface="微软雅黑" panose="020B0503020204020204" pitchFamily="34" charset="-122"/>
                <a:ea typeface="微软雅黑" panose="020B0503020204020204" pitchFamily="34" charset="-122"/>
              </a:rPr>
              <a:t>06</a:t>
            </a:r>
          </a:p>
        </p:txBody>
      </p:sp>
      <p:sp>
        <p:nvSpPr>
          <p:cNvPr id="102" name="Content Placeholder 2"/>
          <p:cNvSpPr txBox="1"/>
          <p:nvPr/>
        </p:nvSpPr>
        <p:spPr bwMode="auto">
          <a:xfrm>
            <a:off x="8922065" y="2012305"/>
            <a:ext cx="3078591"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4" name="Content Placeholder 2"/>
          <p:cNvSpPr txBox="1"/>
          <p:nvPr/>
        </p:nvSpPr>
        <p:spPr bwMode="auto">
          <a:xfrm>
            <a:off x="8922065" y="3337522"/>
            <a:ext cx="3078591"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5" name="Content Placeholder 2"/>
          <p:cNvSpPr txBox="1"/>
          <p:nvPr/>
        </p:nvSpPr>
        <p:spPr bwMode="auto">
          <a:xfrm>
            <a:off x="8922065" y="4581130"/>
            <a:ext cx="3078591"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3765">
              <a:lnSpc>
                <a:spcPct val="150000"/>
              </a:lnSpc>
              <a:spcBef>
                <a:spcPct val="20000"/>
              </a:spcBef>
              <a:defRPr/>
            </a:pPr>
            <a:r>
              <a:rPr lang="zh-CN" altLang="en-US"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输入您的标题</a:t>
            </a:r>
            <a:endParaRPr lang="en-US" altLang="zh-CN" sz="16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913765">
              <a:lnSpc>
                <a:spcPct val="150000"/>
              </a:lnSpc>
              <a:spcBef>
                <a:spcPct val="20000"/>
              </a:spcBef>
              <a:defRPr/>
            </a:pPr>
            <a:r>
              <a:rPr lang="zh-CN" altLang="en-US"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26" name="Freeform 118"/>
          <p:cNvSpPr>
            <a:spLocks noChangeArrowheads="1"/>
          </p:cNvSpPr>
          <p:nvPr/>
        </p:nvSpPr>
        <p:spPr bwMode="auto">
          <a:xfrm>
            <a:off x="6372706" y="2085005"/>
            <a:ext cx="498439" cy="488576"/>
          </a:xfrm>
          <a:custGeom>
            <a:avLst/>
            <a:gdLst>
              <a:gd name="T0" fmla="*/ 469399 w 479"/>
              <a:gd name="T1" fmla="*/ 282582 h 471"/>
              <a:gd name="T2" fmla="*/ 469399 w 479"/>
              <a:gd name="T3" fmla="*/ 282582 h 471"/>
              <a:gd name="T4" fmla="*/ 406891 w 479"/>
              <a:gd name="T5" fmla="*/ 261389 h 471"/>
              <a:gd name="T6" fmla="*/ 406891 w 479"/>
              <a:gd name="T7" fmla="*/ 188388 h 471"/>
              <a:gd name="T8" fmla="*/ 239417 w 479"/>
              <a:gd name="T9" fmla="*/ 115388 h 471"/>
              <a:gd name="T10" fmla="*/ 166295 w 479"/>
              <a:gd name="T11" fmla="*/ 147178 h 471"/>
              <a:gd name="T12" fmla="*/ 166295 w 479"/>
              <a:gd name="T13" fmla="*/ 230776 h 471"/>
              <a:gd name="T14" fmla="*/ 166295 w 479"/>
              <a:gd name="T15" fmla="*/ 230776 h 471"/>
              <a:gd name="T16" fmla="*/ 93172 w 479"/>
              <a:gd name="T17" fmla="*/ 261389 h 471"/>
              <a:gd name="T18" fmla="*/ 93172 w 479"/>
              <a:gd name="T19" fmla="*/ 334389 h 471"/>
              <a:gd name="T20" fmla="*/ 166295 w 479"/>
              <a:gd name="T21" fmla="*/ 366180 h 471"/>
              <a:gd name="T22" fmla="*/ 239417 w 479"/>
              <a:gd name="T23" fmla="*/ 334389 h 471"/>
              <a:gd name="T24" fmla="*/ 239417 w 479"/>
              <a:gd name="T25" fmla="*/ 334389 h 471"/>
              <a:gd name="T26" fmla="*/ 386841 w 479"/>
              <a:gd name="T27" fmla="*/ 397970 h 471"/>
              <a:gd name="T28" fmla="*/ 396277 w 479"/>
              <a:gd name="T29" fmla="*/ 397970 h 471"/>
              <a:gd name="T30" fmla="*/ 396277 w 479"/>
              <a:gd name="T31" fmla="*/ 397970 h 471"/>
              <a:gd name="T32" fmla="*/ 469399 w 479"/>
              <a:gd name="T33" fmla="*/ 366180 h 471"/>
              <a:gd name="T34" fmla="*/ 469399 w 479"/>
              <a:gd name="T35" fmla="*/ 366180 h 471"/>
              <a:gd name="T36" fmla="*/ 469399 w 479"/>
              <a:gd name="T37" fmla="*/ 282582 h 471"/>
              <a:gd name="T38" fmla="*/ 386841 w 479"/>
              <a:gd name="T39" fmla="*/ 375599 h 471"/>
              <a:gd name="T40" fmla="*/ 386841 w 479"/>
              <a:gd name="T41" fmla="*/ 375599 h 471"/>
              <a:gd name="T42" fmla="*/ 386841 w 479"/>
              <a:gd name="T43" fmla="*/ 375599 h 471"/>
              <a:gd name="T44" fmla="*/ 386841 w 479"/>
              <a:gd name="T45" fmla="*/ 375599 h 471"/>
              <a:gd name="T46" fmla="*/ 260646 w 479"/>
              <a:gd name="T47" fmla="*/ 323792 h 471"/>
              <a:gd name="T48" fmla="*/ 260646 w 479"/>
              <a:gd name="T49" fmla="*/ 271986 h 471"/>
              <a:gd name="T50" fmla="*/ 386841 w 479"/>
              <a:gd name="T51" fmla="*/ 323792 h 471"/>
              <a:gd name="T52" fmla="*/ 386841 w 479"/>
              <a:gd name="T53" fmla="*/ 323792 h 471"/>
              <a:gd name="T54" fmla="*/ 386841 w 479"/>
              <a:gd name="T55" fmla="*/ 323792 h 471"/>
              <a:gd name="T56" fmla="*/ 386841 w 479"/>
              <a:gd name="T57" fmla="*/ 375599 h 471"/>
              <a:gd name="T58" fmla="*/ 396277 w 479"/>
              <a:gd name="T59" fmla="*/ 302599 h 471"/>
              <a:gd name="T60" fmla="*/ 396277 w 479"/>
              <a:gd name="T61" fmla="*/ 302599 h 471"/>
              <a:gd name="T62" fmla="*/ 353818 w 479"/>
              <a:gd name="T63" fmla="*/ 293179 h 471"/>
              <a:gd name="T64" fmla="*/ 396277 w 479"/>
              <a:gd name="T65" fmla="*/ 271986 h 471"/>
              <a:gd name="T66" fmla="*/ 438735 w 479"/>
              <a:gd name="T67" fmla="*/ 293179 h 471"/>
              <a:gd name="T68" fmla="*/ 396277 w 479"/>
              <a:gd name="T69" fmla="*/ 302599 h 471"/>
              <a:gd name="T70" fmla="*/ 449349 w 479"/>
              <a:gd name="T71" fmla="*/ 355583 h 471"/>
              <a:gd name="T72" fmla="*/ 449349 w 479"/>
              <a:gd name="T73" fmla="*/ 355583 h 471"/>
              <a:gd name="T74" fmla="*/ 406891 w 479"/>
              <a:gd name="T75" fmla="*/ 375599 h 471"/>
              <a:gd name="T76" fmla="*/ 406891 w 479"/>
              <a:gd name="T77" fmla="*/ 323792 h 471"/>
              <a:gd name="T78" fmla="*/ 449349 w 479"/>
              <a:gd name="T79" fmla="*/ 302599 h 471"/>
              <a:gd name="T80" fmla="*/ 449349 w 479"/>
              <a:gd name="T81" fmla="*/ 355583 h 471"/>
              <a:gd name="T82" fmla="*/ 280696 w 479"/>
              <a:gd name="T83" fmla="*/ 0 h 471"/>
              <a:gd name="T84" fmla="*/ 280696 w 479"/>
              <a:gd name="T85" fmla="*/ 0 h 471"/>
              <a:gd name="T86" fmla="*/ 0 w 479"/>
              <a:gd name="T87" fmla="*/ 271986 h 471"/>
              <a:gd name="T88" fmla="*/ 280696 w 479"/>
              <a:gd name="T89" fmla="*/ 553391 h 471"/>
              <a:gd name="T90" fmla="*/ 563751 w 479"/>
              <a:gd name="T91" fmla="*/ 271986 h 471"/>
              <a:gd name="T92" fmla="*/ 280696 w 479"/>
              <a:gd name="T93" fmla="*/ 0 h 471"/>
              <a:gd name="T94" fmla="*/ 280696 w 479"/>
              <a:gd name="T95" fmla="*/ 501584 h 471"/>
              <a:gd name="T96" fmla="*/ 280696 w 479"/>
              <a:gd name="T97" fmla="*/ 501584 h 471"/>
              <a:gd name="T98" fmla="*/ 51893 w 479"/>
              <a:gd name="T99" fmla="*/ 271986 h 471"/>
              <a:gd name="T100" fmla="*/ 280696 w 479"/>
              <a:gd name="T101" fmla="*/ 43565 h 471"/>
              <a:gd name="T102" fmla="*/ 511857 w 479"/>
              <a:gd name="T103" fmla="*/ 271986 h 471"/>
              <a:gd name="T104" fmla="*/ 280696 w 479"/>
              <a:gd name="T105" fmla="*/ 501584 h 4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9" h="471">
                <a:moveTo>
                  <a:pt x="398" y="240"/>
                </a:moveTo>
                <a:lnTo>
                  <a:pt x="398" y="240"/>
                </a:lnTo>
                <a:cubicBezTo>
                  <a:pt x="345" y="222"/>
                  <a:pt x="345" y="222"/>
                  <a:pt x="345" y="222"/>
                </a:cubicBezTo>
                <a:cubicBezTo>
                  <a:pt x="345" y="160"/>
                  <a:pt x="345" y="160"/>
                  <a:pt x="345" y="160"/>
                </a:cubicBezTo>
                <a:cubicBezTo>
                  <a:pt x="203" y="98"/>
                  <a:pt x="203" y="98"/>
                  <a:pt x="203" y="98"/>
                </a:cubicBezTo>
                <a:cubicBezTo>
                  <a:pt x="141" y="125"/>
                  <a:pt x="141" y="125"/>
                  <a:pt x="141" y="125"/>
                </a:cubicBezTo>
                <a:cubicBezTo>
                  <a:pt x="141" y="196"/>
                  <a:pt x="141" y="196"/>
                  <a:pt x="141" y="196"/>
                </a:cubicBezTo>
                <a:cubicBezTo>
                  <a:pt x="79" y="222"/>
                  <a:pt x="79" y="222"/>
                  <a:pt x="79" y="222"/>
                </a:cubicBezTo>
                <a:cubicBezTo>
                  <a:pt x="79" y="284"/>
                  <a:pt x="79" y="284"/>
                  <a:pt x="79" y="284"/>
                </a:cubicBezTo>
                <a:cubicBezTo>
                  <a:pt x="141" y="311"/>
                  <a:pt x="141" y="311"/>
                  <a:pt x="141" y="311"/>
                </a:cubicBezTo>
                <a:cubicBezTo>
                  <a:pt x="203" y="284"/>
                  <a:pt x="203" y="284"/>
                  <a:pt x="203" y="284"/>
                </a:cubicBezTo>
                <a:cubicBezTo>
                  <a:pt x="328" y="338"/>
                  <a:pt x="328" y="338"/>
                  <a:pt x="328" y="338"/>
                </a:cubicBezTo>
                <a:cubicBezTo>
                  <a:pt x="336" y="338"/>
                  <a:pt x="336" y="338"/>
                  <a:pt x="336" y="338"/>
                </a:cubicBezTo>
                <a:cubicBezTo>
                  <a:pt x="398" y="311"/>
                  <a:pt x="398" y="311"/>
                  <a:pt x="398" y="311"/>
                </a:cubicBezTo>
                <a:cubicBezTo>
                  <a:pt x="398" y="240"/>
                  <a:pt x="398" y="240"/>
                  <a:pt x="398" y="240"/>
                </a:cubicBezTo>
                <a:close/>
                <a:moveTo>
                  <a:pt x="328" y="319"/>
                </a:moveTo>
                <a:lnTo>
                  <a:pt x="328" y="319"/>
                </a:lnTo>
                <a:cubicBezTo>
                  <a:pt x="221" y="275"/>
                  <a:pt x="221" y="275"/>
                  <a:pt x="221" y="275"/>
                </a:cubicBezTo>
                <a:cubicBezTo>
                  <a:pt x="221" y="231"/>
                  <a:pt x="221" y="231"/>
                  <a:pt x="221" y="231"/>
                </a:cubicBezTo>
                <a:cubicBezTo>
                  <a:pt x="328" y="275"/>
                  <a:pt x="328" y="275"/>
                  <a:pt x="328" y="275"/>
                </a:cubicBezTo>
                <a:lnTo>
                  <a:pt x="328" y="319"/>
                </a:lnTo>
                <a:close/>
                <a:moveTo>
                  <a:pt x="336" y="257"/>
                </a:moveTo>
                <a:lnTo>
                  <a:pt x="336" y="257"/>
                </a:lnTo>
                <a:cubicBezTo>
                  <a:pt x="300" y="249"/>
                  <a:pt x="300" y="249"/>
                  <a:pt x="300" y="249"/>
                </a:cubicBezTo>
                <a:cubicBezTo>
                  <a:pt x="336" y="231"/>
                  <a:pt x="336" y="231"/>
                  <a:pt x="336" y="231"/>
                </a:cubicBezTo>
                <a:cubicBezTo>
                  <a:pt x="372" y="249"/>
                  <a:pt x="372" y="249"/>
                  <a:pt x="372" y="249"/>
                </a:cubicBezTo>
                <a:lnTo>
                  <a:pt x="336" y="257"/>
                </a:lnTo>
                <a:close/>
                <a:moveTo>
                  <a:pt x="381" y="302"/>
                </a:moveTo>
                <a:lnTo>
                  <a:pt x="381" y="302"/>
                </a:lnTo>
                <a:cubicBezTo>
                  <a:pt x="345" y="319"/>
                  <a:pt x="345" y="319"/>
                  <a:pt x="345" y="319"/>
                </a:cubicBezTo>
                <a:cubicBezTo>
                  <a:pt x="345" y="275"/>
                  <a:pt x="345" y="275"/>
                  <a:pt x="345" y="275"/>
                </a:cubicBezTo>
                <a:cubicBezTo>
                  <a:pt x="381" y="257"/>
                  <a:pt x="381" y="257"/>
                  <a:pt x="381" y="257"/>
                </a:cubicBezTo>
                <a:lnTo>
                  <a:pt x="381" y="302"/>
                </a:lnTo>
                <a:close/>
                <a:moveTo>
                  <a:pt x="238" y="0"/>
                </a:moveTo>
                <a:lnTo>
                  <a:pt x="238" y="0"/>
                </a:lnTo>
                <a:cubicBezTo>
                  <a:pt x="106" y="0"/>
                  <a:pt x="0" y="107"/>
                  <a:pt x="0" y="231"/>
                </a:cubicBezTo>
                <a:cubicBezTo>
                  <a:pt x="0" y="364"/>
                  <a:pt x="106" y="470"/>
                  <a:pt x="238" y="470"/>
                </a:cubicBezTo>
                <a:cubicBezTo>
                  <a:pt x="372" y="470"/>
                  <a:pt x="478" y="364"/>
                  <a:pt x="478" y="231"/>
                </a:cubicBezTo>
                <a:cubicBezTo>
                  <a:pt x="478" y="107"/>
                  <a:pt x="372" y="0"/>
                  <a:pt x="238" y="0"/>
                </a:cubicBezTo>
                <a:close/>
                <a:moveTo>
                  <a:pt x="238" y="426"/>
                </a:moveTo>
                <a:lnTo>
                  <a:pt x="238" y="426"/>
                </a:lnTo>
                <a:cubicBezTo>
                  <a:pt x="132" y="426"/>
                  <a:pt x="44" y="347"/>
                  <a:pt x="44" y="231"/>
                </a:cubicBezTo>
                <a:cubicBezTo>
                  <a:pt x="44" y="125"/>
                  <a:pt x="132" y="37"/>
                  <a:pt x="238" y="37"/>
                </a:cubicBezTo>
                <a:cubicBezTo>
                  <a:pt x="345" y="37"/>
                  <a:pt x="434" y="125"/>
                  <a:pt x="434" y="231"/>
                </a:cubicBezTo>
                <a:cubicBezTo>
                  <a:pt x="434" y="347"/>
                  <a:pt x="345" y="426"/>
                  <a:pt x="238" y="426"/>
                </a:cubicBezTo>
                <a:close/>
              </a:path>
            </a:pathLst>
          </a:custGeom>
          <a:solidFill>
            <a:schemeClr val="accent2"/>
          </a:solidFill>
          <a:ln>
            <a:noFill/>
          </a:ln>
          <a:effectLst/>
        </p:spPr>
        <p:txBody>
          <a:bodyPr wrap="none" lIns="45715" tIns="22858" rIns="45715" bIns="22858"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27" name="Freeform 60"/>
          <p:cNvSpPr>
            <a:spLocks noChangeArrowheads="1"/>
          </p:cNvSpPr>
          <p:nvPr/>
        </p:nvSpPr>
        <p:spPr bwMode="auto">
          <a:xfrm>
            <a:off x="5327705" y="2350391"/>
            <a:ext cx="300113" cy="285072"/>
          </a:xfrm>
          <a:custGeom>
            <a:avLst/>
            <a:gdLst>
              <a:gd name="T0" fmla="*/ 102268 w 303"/>
              <a:gd name="T1" fmla="*/ 0 h 293"/>
              <a:gd name="T2" fmla="*/ 102268 w 303"/>
              <a:gd name="T3" fmla="*/ 0 h 293"/>
              <a:gd name="T4" fmla="*/ 51708 w 303"/>
              <a:gd name="T5" fmla="*/ 0 h 293"/>
              <a:gd name="T6" fmla="*/ 0 w 303"/>
              <a:gd name="T7" fmla="*/ 39782 h 293"/>
              <a:gd name="T8" fmla="*/ 0 w 303"/>
              <a:gd name="T9" fmla="*/ 90931 h 293"/>
              <a:gd name="T10" fmla="*/ 51708 w 303"/>
              <a:gd name="T11" fmla="*/ 140943 h 293"/>
              <a:gd name="T12" fmla="*/ 102268 w 303"/>
              <a:gd name="T13" fmla="*/ 140943 h 293"/>
              <a:gd name="T14" fmla="*/ 143634 w 303"/>
              <a:gd name="T15" fmla="*/ 90931 h 293"/>
              <a:gd name="T16" fmla="*/ 143634 w 303"/>
              <a:gd name="T17" fmla="*/ 39782 h 293"/>
              <a:gd name="T18" fmla="*/ 102268 w 303"/>
              <a:gd name="T19" fmla="*/ 0 h 293"/>
              <a:gd name="T20" fmla="*/ 295313 w 303"/>
              <a:gd name="T21" fmla="*/ 0 h 293"/>
              <a:gd name="T22" fmla="*/ 295313 w 303"/>
              <a:gd name="T23" fmla="*/ 0 h 293"/>
              <a:gd name="T24" fmla="*/ 244753 w 303"/>
              <a:gd name="T25" fmla="*/ 0 h 293"/>
              <a:gd name="T26" fmla="*/ 204536 w 303"/>
              <a:gd name="T27" fmla="*/ 39782 h 293"/>
              <a:gd name="T28" fmla="*/ 204536 w 303"/>
              <a:gd name="T29" fmla="*/ 90931 h 293"/>
              <a:gd name="T30" fmla="*/ 244753 w 303"/>
              <a:gd name="T31" fmla="*/ 140943 h 293"/>
              <a:gd name="T32" fmla="*/ 295313 w 303"/>
              <a:gd name="T33" fmla="*/ 140943 h 293"/>
              <a:gd name="T34" fmla="*/ 347021 w 303"/>
              <a:gd name="T35" fmla="*/ 90931 h 293"/>
              <a:gd name="T36" fmla="*/ 347021 w 303"/>
              <a:gd name="T37" fmla="*/ 39782 h 293"/>
              <a:gd name="T38" fmla="*/ 295313 w 303"/>
              <a:gd name="T39" fmla="*/ 0 h 293"/>
              <a:gd name="T40" fmla="*/ 102268 w 303"/>
              <a:gd name="T41" fmla="*/ 190955 h 293"/>
              <a:gd name="T42" fmla="*/ 102268 w 303"/>
              <a:gd name="T43" fmla="*/ 190955 h 293"/>
              <a:gd name="T44" fmla="*/ 51708 w 303"/>
              <a:gd name="T45" fmla="*/ 190955 h 293"/>
              <a:gd name="T46" fmla="*/ 0 w 303"/>
              <a:gd name="T47" fmla="*/ 240967 h 293"/>
              <a:gd name="T48" fmla="*/ 0 w 303"/>
              <a:gd name="T49" fmla="*/ 290979 h 293"/>
              <a:gd name="T50" fmla="*/ 51708 w 303"/>
              <a:gd name="T51" fmla="*/ 331897 h 293"/>
              <a:gd name="T52" fmla="*/ 102268 w 303"/>
              <a:gd name="T53" fmla="*/ 331897 h 293"/>
              <a:gd name="T54" fmla="*/ 143634 w 303"/>
              <a:gd name="T55" fmla="*/ 290979 h 293"/>
              <a:gd name="T56" fmla="*/ 143634 w 303"/>
              <a:gd name="T57" fmla="*/ 240967 h 293"/>
              <a:gd name="T58" fmla="*/ 102268 w 303"/>
              <a:gd name="T59" fmla="*/ 190955 h 293"/>
              <a:gd name="T60" fmla="*/ 295313 w 303"/>
              <a:gd name="T61" fmla="*/ 190955 h 293"/>
              <a:gd name="T62" fmla="*/ 295313 w 303"/>
              <a:gd name="T63" fmla="*/ 190955 h 293"/>
              <a:gd name="T64" fmla="*/ 244753 w 303"/>
              <a:gd name="T65" fmla="*/ 190955 h 293"/>
              <a:gd name="T66" fmla="*/ 204536 w 303"/>
              <a:gd name="T67" fmla="*/ 240967 h 293"/>
              <a:gd name="T68" fmla="*/ 204536 w 303"/>
              <a:gd name="T69" fmla="*/ 290979 h 293"/>
              <a:gd name="T70" fmla="*/ 244753 w 303"/>
              <a:gd name="T71" fmla="*/ 331897 h 293"/>
              <a:gd name="T72" fmla="*/ 295313 w 303"/>
              <a:gd name="T73" fmla="*/ 331897 h 293"/>
              <a:gd name="T74" fmla="*/ 347021 w 303"/>
              <a:gd name="T75" fmla="*/ 290979 h 293"/>
              <a:gd name="T76" fmla="*/ 347021 w 303"/>
              <a:gd name="T77" fmla="*/ 240967 h 293"/>
              <a:gd name="T78" fmla="*/ 295313 w 303"/>
              <a:gd name="T79" fmla="*/ 190955 h 29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3" h="293">
                <a:moveTo>
                  <a:pt x="89" y="0"/>
                </a:moveTo>
                <a:lnTo>
                  <a:pt x="89" y="0"/>
                </a:lnTo>
                <a:cubicBezTo>
                  <a:pt x="45" y="0"/>
                  <a:pt x="45" y="0"/>
                  <a:pt x="45" y="0"/>
                </a:cubicBezTo>
                <a:cubicBezTo>
                  <a:pt x="19" y="0"/>
                  <a:pt x="0" y="8"/>
                  <a:pt x="0" y="35"/>
                </a:cubicBezTo>
                <a:cubicBezTo>
                  <a:pt x="0" y="80"/>
                  <a:pt x="0" y="80"/>
                  <a:pt x="0" y="80"/>
                </a:cubicBezTo>
                <a:cubicBezTo>
                  <a:pt x="0" y="106"/>
                  <a:pt x="19" y="124"/>
                  <a:pt x="45" y="124"/>
                </a:cubicBezTo>
                <a:cubicBezTo>
                  <a:pt x="89" y="124"/>
                  <a:pt x="89" y="124"/>
                  <a:pt x="89" y="124"/>
                </a:cubicBezTo>
                <a:cubicBezTo>
                  <a:pt x="116" y="124"/>
                  <a:pt x="125" y="106"/>
                  <a:pt x="125" y="80"/>
                </a:cubicBezTo>
                <a:cubicBezTo>
                  <a:pt x="125" y="35"/>
                  <a:pt x="125" y="35"/>
                  <a:pt x="125" y="35"/>
                </a:cubicBezTo>
                <a:cubicBezTo>
                  <a:pt x="125" y="8"/>
                  <a:pt x="116" y="0"/>
                  <a:pt x="89" y="0"/>
                </a:cubicBezTo>
                <a:close/>
                <a:moveTo>
                  <a:pt x="257" y="0"/>
                </a:moveTo>
                <a:lnTo>
                  <a:pt x="257" y="0"/>
                </a:lnTo>
                <a:cubicBezTo>
                  <a:pt x="213" y="0"/>
                  <a:pt x="213" y="0"/>
                  <a:pt x="213" y="0"/>
                </a:cubicBezTo>
                <a:cubicBezTo>
                  <a:pt x="187" y="0"/>
                  <a:pt x="178" y="8"/>
                  <a:pt x="178" y="35"/>
                </a:cubicBezTo>
                <a:cubicBezTo>
                  <a:pt x="178" y="80"/>
                  <a:pt x="178" y="80"/>
                  <a:pt x="178" y="80"/>
                </a:cubicBezTo>
                <a:cubicBezTo>
                  <a:pt x="178" y="106"/>
                  <a:pt x="187" y="124"/>
                  <a:pt x="213" y="124"/>
                </a:cubicBezTo>
                <a:cubicBezTo>
                  <a:pt x="257" y="124"/>
                  <a:pt x="257" y="124"/>
                  <a:pt x="257" y="124"/>
                </a:cubicBezTo>
                <a:cubicBezTo>
                  <a:pt x="284" y="124"/>
                  <a:pt x="302" y="106"/>
                  <a:pt x="302" y="80"/>
                </a:cubicBezTo>
                <a:cubicBezTo>
                  <a:pt x="302" y="35"/>
                  <a:pt x="302" y="35"/>
                  <a:pt x="302" y="35"/>
                </a:cubicBezTo>
                <a:cubicBezTo>
                  <a:pt x="302" y="8"/>
                  <a:pt x="284" y="0"/>
                  <a:pt x="257" y="0"/>
                </a:cubicBezTo>
                <a:close/>
                <a:moveTo>
                  <a:pt x="89" y="168"/>
                </a:moveTo>
                <a:lnTo>
                  <a:pt x="89" y="168"/>
                </a:lnTo>
                <a:cubicBezTo>
                  <a:pt x="45" y="168"/>
                  <a:pt x="45" y="168"/>
                  <a:pt x="45" y="168"/>
                </a:cubicBezTo>
                <a:cubicBezTo>
                  <a:pt x="19" y="168"/>
                  <a:pt x="0" y="186"/>
                  <a:pt x="0" y="212"/>
                </a:cubicBezTo>
                <a:cubicBezTo>
                  <a:pt x="0" y="256"/>
                  <a:pt x="0" y="256"/>
                  <a:pt x="0" y="256"/>
                </a:cubicBezTo>
                <a:cubicBezTo>
                  <a:pt x="0" y="283"/>
                  <a:pt x="19" y="292"/>
                  <a:pt x="45" y="292"/>
                </a:cubicBezTo>
                <a:cubicBezTo>
                  <a:pt x="89" y="292"/>
                  <a:pt x="89" y="292"/>
                  <a:pt x="89" y="292"/>
                </a:cubicBezTo>
                <a:cubicBezTo>
                  <a:pt x="116" y="292"/>
                  <a:pt x="125" y="283"/>
                  <a:pt x="125" y="256"/>
                </a:cubicBezTo>
                <a:cubicBezTo>
                  <a:pt x="125" y="212"/>
                  <a:pt x="125" y="212"/>
                  <a:pt x="125" y="212"/>
                </a:cubicBezTo>
                <a:cubicBezTo>
                  <a:pt x="125" y="186"/>
                  <a:pt x="116" y="168"/>
                  <a:pt x="89" y="168"/>
                </a:cubicBezTo>
                <a:close/>
                <a:moveTo>
                  <a:pt x="257" y="168"/>
                </a:moveTo>
                <a:lnTo>
                  <a:pt x="257" y="168"/>
                </a:lnTo>
                <a:cubicBezTo>
                  <a:pt x="213" y="168"/>
                  <a:pt x="213" y="168"/>
                  <a:pt x="213" y="168"/>
                </a:cubicBezTo>
                <a:cubicBezTo>
                  <a:pt x="187" y="168"/>
                  <a:pt x="178" y="186"/>
                  <a:pt x="178" y="212"/>
                </a:cubicBezTo>
                <a:cubicBezTo>
                  <a:pt x="178" y="256"/>
                  <a:pt x="178" y="256"/>
                  <a:pt x="178" y="256"/>
                </a:cubicBezTo>
                <a:cubicBezTo>
                  <a:pt x="178" y="283"/>
                  <a:pt x="187" y="292"/>
                  <a:pt x="213" y="292"/>
                </a:cubicBezTo>
                <a:cubicBezTo>
                  <a:pt x="257" y="292"/>
                  <a:pt x="257" y="292"/>
                  <a:pt x="257" y="292"/>
                </a:cubicBezTo>
                <a:cubicBezTo>
                  <a:pt x="284" y="292"/>
                  <a:pt x="302" y="283"/>
                  <a:pt x="302" y="256"/>
                </a:cubicBezTo>
                <a:cubicBezTo>
                  <a:pt x="302" y="212"/>
                  <a:pt x="302" y="212"/>
                  <a:pt x="302" y="212"/>
                </a:cubicBezTo>
                <a:cubicBezTo>
                  <a:pt x="302" y="186"/>
                  <a:pt x="284" y="168"/>
                  <a:pt x="257" y="168"/>
                </a:cubicBezTo>
                <a:close/>
              </a:path>
            </a:pathLst>
          </a:custGeom>
          <a:solidFill>
            <a:schemeClr val="accent1"/>
          </a:solidFill>
          <a:ln>
            <a:noFill/>
          </a:ln>
          <a:effectLst/>
        </p:spPr>
        <p:txBody>
          <a:bodyPr wrap="none" lIns="45715" tIns="22858" rIns="45715" bIns="22858"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28" name="Freeform 43"/>
          <p:cNvSpPr>
            <a:spLocks noChangeArrowheads="1"/>
          </p:cNvSpPr>
          <p:nvPr/>
        </p:nvSpPr>
        <p:spPr bwMode="auto">
          <a:xfrm>
            <a:off x="6418360" y="4623752"/>
            <a:ext cx="666468" cy="683160"/>
          </a:xfrm>
          <a:custGeom>
            <a:avLst/>
            <a:gdLst>
              <a:gd name="T0" fmla="*/ 0 w 373"/>
              <a:gd name="T1" fmla="*/ 0 h 382"/>
              <a:gd name="T2" fmla="*/ 0 w 373"/>
              <a:gd name="T3" fmla="*/ 0 h 382"/>
              <a:gd name="T4" fmla="*/ 0 w 373"/>
              <a:gd name="T5" fmla="*/ 73501 h 382"/>
              <a:gd name="T6" fmla="*/ 378397 w 373"/>
              <a:gd name="T7" fmla="*/ 451676 h 382"/>
              <a:gd name="T8" fmla="*/ 441266 w 373"/>
              <a:gd name="T9" fmla="*/ 451676 h 382"/>
              <a:gd name="T10" fmla="*/ 0 w 373"/>
              <a:gd name="T11" fmla="*/ 0 h 382"/>
              <a:gd name="T12" fmla="*/ 0 w 373"/>
              <a:gd name="T13" fmla="*/ 136333 h 382"/>
              <a:gd name="T14" fmla="*/ 0 w 373"/>
              <a:gd name="T15" fmla="*/ 136333 h 382"/>
              <a:gd name="T16" fmla="*/ 0 w 373"/>
              <a:gd name="T17" fmla="*/ 209834 h 382"/>
              <a:gd name="T18" fmla="*/ 232495 w 373"/>
              <a:gd name="T19" fmla="*/ 451676 h 382"/>
              <a:gd name="T20" fmla="*/ 306039 w 373"/>
              <a:gd name="T21" fmla="*/ 451676 h 382"/>
              <a:gd name="T22" fmla="*/ 0 w 373"/>
              <a:gd name="T23" fmla="*/ 136333 h 382"/>
              <a:gd name="T24" fmla="*/ 64055 w 373"/>
              <a:gd name="T25" fmla="*/ 315344 h 382"/>
              <a:gd name="T26" fmla="*/ 64055 w 373"/>
              <a:gd name="T27" fmla="*/ 315344 h 382"/>
              <a:gd name="T28" fmla="*/ 0 w 373"/>
              <a:gd name="T29" fmla="*/ 378175 h 382"/>
              <a:gd name="T30" fmla="*/ 64055 w 373"/>
              <a:gd name="T31" fmla="*/ 451676 h 382"/>
              <a:gd name="T32" fmla="*/ 126923 w 373"/>
              <a:gd name="T33" fmla="*/ 378175 h 382"/>
              <a:gd name="T34" fmla="*/ 64055 w 373"/>
              <a:gd name="T35" fmla="*/ 315344 h 3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3" h="382">
                <a:moveTo>
                  <a:pt x="0" y="0"/>
                </a:moveTo>
                <a:lnTo>
                  <a:pt x="0" y="0"/>
                </a:lnTo>
                <a:cubicBezTo>
                  <a:pt x="0" y="62"/>
                  <a:pt x="0" y="62"/>
                  <a:pt x="0" y="62"/>
                </a:cubicBezTo>
                <a:cubicBezTo>
                  <a:pt x="178" y="62"/>
                  <a:pt x="319" y="204"/>
                  <a:pt x="319" y="381"/>
                </a:cubicBezTo>
                <a:cubicBezTo>
                  <a:pt x="372" y="381"/>
                  <a:pt x="372" y="381"/>
                  <a:pt x="372" y="381"/>
                </a:cubicBezTo>
                <a:cubicBezTo>
                  <a:pt x="372" y="168"/>
                  <a:pt x="205" y="0"/>
                  <a:pt x="0" y="0"/>
                </a:cubicBezTo>
                <a:close/>
                <a:moveTo>
                  <a:pt x="0" y="115"/>
                </a:moveTo>
                <a:lnTo>
                  <a:pt x="0" y="115"/>
                </a:lnTo>
                <a:cubicBezTo>
                  <a:pt x="0" y="177"/>
                  <a:pt x="0" y="177"/>
                  <a:pt x="0" y="177"/>
                </a:cubicBezTo>
                <a:cubicBezTo>
                  <a:pt x="107" y="177"/>
                  <a:pt x="196" y="266"/>
                  <a:pt x="196" y="381"/>
                </a:cubicBezTo>
                <a:cubicBezTo>
                  <a:pt x="258" y="381"/>
                  <a:pt x="258" y="381"/>
                  <a:pt x="258" y="381"/>
                </a:cubicBezTo>
                <a:cubicBezTo>
                  <a:pt x="258" y="230"/>
                  <a:pt x="142" y="115"/>
                  <a:pt x="0" y="115"/>
                </a:cubicBezTo>
                <a:close/>
                <a:moveTo>
                  <a:pt x="54" y="266"/>
                </a:moveTo>
                <a:lnTo>
                  <a:pt x="54" y="266"/>
                </a:lnTo>
                <a:cubicBezTo>
                  <a:pt x="27" y="266"/>
                  <a:pt x="0" y="293"/>
                  <a:pt x="0" y="319"/>
                </a:cubicBezTo>
                <a:cubicBezTo>
                  <a:pt x="0" y="355"/>
                  <a:pt x="27" y="381"/>
                  <a:pt x="54" y="381"/>
                </a:cubicBezTo>
                <a:cubicBezTo>
                  <a:pt x="89" y="381"/>
                  <a:pt x="107" y="355"/>
                  <a:pt x="107" y="319"/>
                </a:cubicBezTo>
                <a:cubicBezTo>
                  <a:pt x="107" y="293"/>
                  <a:pt x="89" y="266"/>
                  <a:pt x="54" y="266"/>
                </a:cubicBezTo>
                <a:close/>
              </a:path>
            </a:pathLst>
          </a:custGeom>
          <a:solidFill>
            <a:schemeClr val="accent2"/>
          </a:solidFill>
          <a:ln>
            <a:noFill/>
          </a:ln>
          <a:effectLst/>
        </p:spPr>
        <p:txBody>
          <a:bodyPr wrap="none" lIns="45715" tIns="22858" rIns="45715" bIns="22858"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29" name="AutoShape 119"/>
          <p:cNvSpPr/>
          <p:nvPr/>
        </p:nvSpPr>
        <p:spPr bwMode="auto">
          <a:xfrm>
            <a:off x="4978850" y="4395613"/>
            <a:ext cx="622468" cy="6203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accent1"/>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130" name="AutoShape 34"/>
          <p:cNvSpPr/>
          <p:nvPr/>
        </p:nvSpPr>
        <p:spPr bwMode="auto">
          <a:xfrm>
            <a:off x="6378678" y="3149628"/>
            <a:ext cx="594819" cy="596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accent4"/>
          </a:solidFill>
          <a:ln>
            <a:noFill/>
          </a:ln>
          <a:effectLst/>
        </p:spPr>
        <p:txBody>
          <a:bodyPr lIns="50784" tIns="50784" rIns="50784" bIns="50784" anchor="ctr"/>
          <a:lstStyle/>
          <a:p>
            <a:pPr defTabSz="456565">
              <a:defRPr/>
            </a:pPr>
            <a:endParaRPr lang="es-ES" sz="2900" dirty="0">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131" name="Freeform 201"/>
          <p:cNvSpPr>
            <a:spLocks noEditPoints="1"/>
          </p:cNvSpPr>
          <p:nvPr/>
        </p:nvSpPr>
        <p:spPr bwMode="auto">
          <a:xfrm>
            <a:off x="5050358" y="3196072"/>
            <a:ext cx="497626" cy="511021"/>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accent3"/>
          </a:solidFill>
          <a:ln>
            <a:noFill/>
          </a:ln>
          <a:effectLst/>
        </p:spPr>
        <p:txBody>
          <a:bodyPr vert="horz" wrap="square" lIns="91431" tIns="45715" rIns="91431" bIns="45715"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6"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47" name="文本框 46"/>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01"/>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25"/>
                                        </p:tgtEl>
                                        <p:attrNameLst>
                                          <p:attrName>style.visibility</p:attrName>
                                        </p:attrNameLst>
                                      </p:cBhvr>
                                      <p:to>
                                        <p:strVal val="visible"/>
                                      </p:to>
                                    </p:set>
                                    <p:animEffect transition="in" filter="fade">
                                      <p:cBhvr>
                                        <p:cTn id="20" dur="500"/>
                                        <p:tgtEl>
                                          <p:spTgt spid="125"/>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right)">
                                      <p:cBhvr>
                                        <p:cTn id="24" dur="500"/>
                                        <p:tgtEl>
                                          <p:spTgt spid="71"/>
                                        </p:tgtEl>
                                      </p:cBhvr>
                                    </p:animEffec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129"/>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left)">
                                      <p:cBhvr>
                                        <p:cTn id="41" dur="500"/>
                                        <p:tgtEl>
                                          <p:spTgt spid="74"/>
                                        </p:tgtEl>
                                      </p:cBhvr>
                                    </p:animEffect>
                                  </p:childTnLst>
                                </p:cTn>
                              </p:par>
                            </p:childTnLst>
                          </p:cTn>
                        </p:par>
                        <p:par>
                          <p:cTn id="42" fill="hold">
                            <p:stCondLst>
                              <p:cond delay="2500"/>
                            </p:stCondLst>
                            <p:childTnLst>
                              <p:par>
                                <p:cTn id="43" presetID="1" presetClass="entr" presetSubtype="0" fill="hold" grpId="0" nodeType="afterEffect">
                                  <p:stCondLst>
                                    <p:cond delay="0"/>
                                  </p:stCondLst>
                                  <p:childTnLst>
                                    <p:set>
                                      <p:cBhvr>
                                        <p:cTn id="44" dur="1" fill="hold">
                                          <p:stCondLst>
                                            <p:cond delay="0"/>
                                          </p:stCondLst>
                                        </p:cTn>
                                        <p:tgtEl>
                                          <p:spTgt spid="130"/>
                                        </p:tgtEl>
                                        <p:attrNameLst>
                                          <p:attrName>style.visibility</p:attrName>
                                        </p:attrNameLst>
                                      </p:cBhvr>
                                      <p:to>
                                        <p:strVal val="visible"/>
                                      </p:to>
                                    </p:set>
                                  </p:childTnLst>
                                </p:cTn>
                              </p:par>
                            </p:childTnLst>
                          </p:cTn>
                        </p:par>
                        <p:par>
                          <p:cTn id="45" fill="hold">
                            <p:stCondLst>
                              <p:cond delay="2500"/>
                            </p:stCondLst>
                            <p:childTnLst>
                              <p:par>
                                <p:cTn id="46" presetID="1" presetClass="entr" presetSubtype="0" fill="hold" nodeType="afterEffect">
                                  <p:stCondLst>
                                    <p:cond delay="0"/>
                                  </p:stCondLst>
                                  <p:childTnLst>
                                    <p:set>
                                      <p:cBhvr>
                                        <p:cTn id="47" dur="1" fill="hold">
                                          <p:stCondLst>
                                            <p:cond delay="0"/>
                                          </p:stCondLst>
                                        </p:cTn>
                                        <p:tgtEl>
                                          <p:spTgt spid="94"/>
                                        </p:tgtEl>
                                        <p:attrNameLst>
                                          <p:attrName>style.visibility</p:attrName>
                                        </p:attrNameLst>
                                      </p:cBhvr>
                                      <p:to>
                                        <p:strVal val="visible"/>
                                      </p:to>
                                    </p:set>
                                  </p:childTnLst>
                                </p:cTn>
                              </p:par>
                            </p:childTnLst>
                          </p:cTn>
                        </p:par>
                        <p:par>
                          <p:cTn id="48" fill="hold">
                            <p:stCondLst>
                              <p:cond delay="2500"/>
                            </p:stCondLst>
                            <p:childTnLst>
                              <p:par>
                                <p:cTn id="49" presetID="1" presetClass="entr" presetSubtype="0" fill="hold" grpId="0" nodeType="afterEffect">
                                  <p:stCondLst>
                                    <p:cond delay="0"/>
                                  </p:stCondLst>
                                  <p:childTnLst>
                                    <p:set>
                                      <p:cBhvr>
                                        <p:cTn id="50" dur="1" fill="hold">
                                          <p:stCondLst>
                                            <p:cond delay="0"/>
                                          </p:stCondLst>
                                        </p:cTn>
                                        <p:tgtEl>
                                          <p:spTgt spid="100"/>
                                        </p:tgtEl>
                                        <p:attrNameLst>
                                          <p:attrName>style.visibility</p:attrName>
                                        </p:attrNameLst>
                                      </p:cBhvr>
                                      <p:to>
                                        <p:strVal val="visible"/>
                                      </p:to>
                                    </p:se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fade">
                                      <p:cBhvr>
                                        <p:cTn id="54" dur="500"/>
                                        <p:tgtEl>
                                          <p:spTgt spid="124"/>
                                        </p:tgtEl>
                                      </p:cBhvr>
                                    </p:animEffect>
                                  </p:childTnLst>
                                </p:cTn>
                              </p:par>
                            </p:childTnLst>
                          </p:cTn>
                        </p:par>
                        <p:par>
                          <p:cTn id="55" fill="hold">
                            <p:stCondLst>
                              <p:cond delay="3000"/>
                            </p:stCondLst>
                            <p:childTnLst>
                              <p:par>
                                <p:cTn id="56" presetID="22" presetClass="entr" presetSubtype="2"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right)">
                                      <p:cBhvr>
                                        <p:cTn id="58" dur="500"/>
                                        <p:tgtEl>
                                          <p:spTgt spid="70"/>
                                        </p:tgtEl>
                                      </p:cBhvr>
                                    </p:animEffec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131"/>
                                        </p:tgtEl>
                                        <p:attrNameLst>
                                          <p:attrName>style.visibility</p:attrName>
                                        </p:attrNameLst>
                                      </p:cBhvr>
                                      <p:to>
                                        <p:strVal val="visible"/>
                                      </p:to>
                                    </p:set>
                                  </p:childTnLst>
                                </p:cTn>
                              </p:par>
                            </p:childTnLst>
                          </p:cTn>
                        </p:par>
                        <p:par>
                          <p:cTn id="62" fill="hold">
                            <p:stCondLst>
                              <p:cond delay="3500"/>
                            </p:stCondLst>
                            <p:childTnLst>
                              <p:par>
                                <p:cTn id="63" presetID="1" presetClass="entr" presetSubtype="0" fill="hold" nodeType="afterEffect">
                                  <p:stCondLst>
                                    <p:cond delay="0"/>
                                  </p:stCondLst>
                                  <p:childTnLst>
                                    <p:set>
                                      <p:cBhvr>
                                        <p:cTn id="64" dur="1" fill="hold">
                                          <p:stCondLst>
                                            <p:cond delay="0"/>
                                          </p:stCondLst>
                                        </p:cTn>
                                        <p:tgtEl>
                                          <p:spTgt spid="82"/>
                                        </p:tgtEl>
                                        <p:attrNameLst>
                                          <p:attrName>style.visibility</p:attrName>
                                        </p:attrNameLst>
                                      </p:cBhvr>
                                      <p:to>
                                        <p:strVal val="visible"/>
                                      </p:to>
                                    </p:set>
                                  </p:childTnLst>
                                </p:cTn>
                              </p:par>
                            </p:childTnLst>
                          </p:cTn>
                        </p:par>
                        <p:par>
                          <p:cTn id="65" fill="hold">
                            <p:stCondLst>
                              <p:cond delay="3500"/>
                            </p:stCondLst>
                            <p:childTnLst>
                              <p:par>
                                <p:cTn id="66" presetID="1" presetClass="entr" presetSubtype="0" fill="hold" grpId="0" nodeType="afterEffect">
                                  <p:stCondLst>
                                    <p:cond delay="0"/>
                                  </p:stCondLst>
                                  <p:childTnLst>
                                    <p:set>
                                      <p:cBhvr>
                                        <p:cTn id="67" dur="1" fill="hold">
                                          <p:stCondLst>
                                            <p:cond delay="0"/>
                                          </p:stCondLst>
                                        </p:cTn>
                                        <p:tgtEl>
                                          <p:spTgt spid="88"/>
                                        </p:tgtEl>
                                        <p:attrNameLst>
                                          <p:attrName>style.visibility</p:attrName>
                                        </p:attrNameLst>
                                      </p:cBhvr>
                                      <p:to>
                                        <p:strVal val="visible"/>
                                      </p:to>
                                    </p:se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500"/>
                                        <p:tgtEl>
                                          <p:spTgt spid="73"/>
                                        </p:tgtEl>
                                      </p:cBhvr>
                                    </p:animEffect>
                                  </p:childTnLst>
                                </p:cTn>
                              </p:par>
                            </p:childTnLst>
                          </p:cTn>
                        </p:par>
                        <p:par>
                          <p:cTn id="76" fill="hold">
                            <p:stCondLst>
                              <p:cond delay="4500"/>
                            </p:stCondLst>
                            <p:childTnLst>
                              <p:par>
                                <p:cTn id="77" presetID="1" presetClass="entr" presetSubtype="0" fill="hold" grpId="0" nodeType="afterEffect">
                                  <p:stCondLst>
                                    <p:cond delay="0"/>
                                  </p:stCondLst>
                                  <p:childTnLst>
                                    <p:set>
                                      <p:cBhvr>
                                        <p:cTn id="78" dur="1" fill="hold">
                                          <p:stCondLst>
                                            <p:cond delay="0"/>
                                          </p:stCondLst>
                                        </p:cTn>
                                        <p:tgtEl>
                                          <p:spTgt spid="126"/>
                                        </p:tgtEl>
                                        <p:attrNameLst>
                                          <p:attrName>style.visibility</p:attrName>
                                        </p:attrNameLst>
                                      </p:cBhvr>
                                      <p:to>
                                        <p:strVal val="visible"/>
                                      </p:to>
                                    </p:set>
                                  </p:childTnLst>
                                </p:cTn>
                              </p:par>
                            </p:childTnLst>
                          </p:cTn>
                        </p:par>
                        <p:par>
                          <p:cTn id="79" fill="hold">
                            <p:stCondLst>
                              <p:cond delay="4500"/>
                            </p:stCondLst>
                            <p:childTnLst>
                              <p:par>
                                <p:cTn id="80" presetID="1" presetClass="entr" presetSubtype="0" fill="hold" nodeType="afterEffect">
                                  <p:stCondLst>
                                    <p:cond delay="0"/>
                                  </p:stCondLst>
                                  <p:childTnLst>
                                    <p:set>
                                      <p:cBhvr>
                                        <p:cTn id="81" dur="1" fill="hold">
                                          <p:stCondLst>
                                            <p:cond delay="0"/>
                                          </p:stCondLst>
                                        </p:cTn>
                                        <p:tgtEl>
                                          <p:spTgt spid="90"/>
                                        </p:tgtEl>
                                        <p:attrNameLst>
                                          <p:attrName>style.visibility</p:attrName>
                                        </p:attrNameLst>
                                      </p:cBhvr>
                                      <p:to>
                                        <p:strVal val="visible"/>
                                      </p:to>
                                    </p:set>
                                  </p:childTnLst>
                                </p:cTn>
                              </p:par>
                            </p:childTnLst>
                          </p:cTn>
                        </p:par>
                        <p:par>
                          <p:cTn id="82" fill="hold">
                            <p:stCondLst>
                              <p:cond delay="4500"/>
                            </p:stCondLst>
                            <p:childTnLst>
                              <p:par>
                                <p:cTn id="83" presetID="1" presetClass="entr" presetSubtype="0"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childTnLst>
                                </p:cTn>
                              </p:par>
                            </p:childTnLst>
                          </p:cTn>
                        </p:par>
                        <p:par>
                          <p:cTn id="85" fill="hold">
                            <p:stCondLst>
                              <p:cond delay="4500"/>
                            </p:stCondLst>
                            <p:childTnLst>
                              <p:par>
                                <p:cTn id="86" presetID="10" presetClass="entr" presetSubtype="0" fill="hold" grpId="0" nodeType="afterEffect">
                                  <p:stCondLst>
                                    <p:cond delay="0"/>
                                  </p:stCondLst>
                                  <p:childTnLst>
                                    <p:set>
                                      <p:cBhvr>
                                        <p:cTn id="87" dur="1" fill="hold">
                                          <p:stCondLst>
                                            <p:cond delay="0"/>
                                          </p:stCondLst>
                                        </p:cTn>
                                        <p:tgtEl>
                                          <p:spTgt spid="102"/>
                                        </p:tgtEl>
                                        <p:attrNameLst>
                                          <p:attrName>style.visibility</p:attrName>
                                        </p:attrNameLst>
                                      </p:cBhvr>
                                      <p:to>
                                        <p:strVal val="visible"/>
                                      </p:to>
                                    </p:set>
                                    <p:animEffect transition="in" filter="fade">
                                      <p:cBhvr>
                                        <p:cTn id="88" dur="500"/>
                                        <p:tgtEl>
                                          <p:spTgt spid="102"/>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right)">
                                      <p:cBhvr>
                                        <p:cTn id="92" dur="500"/>
                                        <p:tgtEl>
                                          <p:spTgt spid="69"/>
                                        </p:tgtEl>
                                      </p:cBhvr>
                                    </p:animEffect>
                                  </p:childTnLst>
                                </p:cTn>
                              </p:par>
                            </p:childTnLst>
                          </p:cTn>
                        </p:par>
                        <p:par>
                          <p:cTn id="93" fill="hold">
                            <p:stCondLst>
                              <p:cond delay="5500"/>
                            </p:stCondLst>
                            <p:childTnLst>
                              <p:par>
                                <p:cTn id="94" presetID="1" presetClass="entr" presetSubtype="0" fill="hold" grpId="0" nodeType="afterEffect">
                                  <p:stCondLst>
                                    <p:cond delay="0"/>
                                  </p:stCondLst>
                                  <p:childTnLst>
                                    <p:set>
                                      <p:cBhvr>
                                        <p:cTn id="95" dur="1" fill="hold">
                                          <p:stCondLst>
                                            <p:cond delay="0"/>
                                          </p:stCondLst>
                                        </p:cTn>
                                        <p:tgtEl>
                                          <p:spTgt spid="127"/>
                                        </p:tgtEl>
                                        <p:attrNameLst>
                                          <p:attrName>style.visibility</p:attrName>
                                        </p:attrNameLst>
                                      </p:cBhvr>
                                      <p:to>
                                        <p:strVal val="visible"/>
                                      </p:to>
                                    </p:set>
                                  </p:childTnLst>
                                </p:cTn>
                              </p:par>
                            </p:childTnLst>
                          </p:cTn>
                        </p:par>
                        <p:par>
                          <p:cTn id="96" fill="hold">
                            <p:stCondLst>
                              <p:cond delay="5500"/>
                            </p:stCondLst>
                            <p:childTnLst>
                              <p:par>
                                <p:cTn id="97" presetID="1" presetClass="entr" presetSubtype="0" fill="hold" nodeType="afterEffect">
                                  <p:stCondLst>
                                    <p:cond delay="0"/>
                                  </p:stCondLst>
                                  <p:childTnLst>
                                    <p:set>
                                      <p:cBhvr>
                                        <p:cTn id="98" dur="1" fill="hold">
                                          <p:stCondLst>
                                            <p:cond delay="0"/>
                                          </p:stCondLst>
                                        </p:cTn>
                                        <p:tgtEl>
                                          <p:spTgt spid="75"/>
                                        </p:tgtEl>
                                        <p:attrNameLst>
                                          <p:attrName>style.visibility</p:attrName>
                                        </p:attrNameLst>
                                      </p:cBhvr>
                                      <p:to>
                                        <p:strVal val="visible"/>
                                      </p:to>
                                    </p:set>
                                  </p:childTnLst>
                                </p:cTn>
                              </p:par>
                            </p:childTnLst>
                          </p:cTn>
                        </p:par>
                        <p:par>
                          <p:cTn id="99" fill="hold">
                            <p:stCondLst>
                              <p:cond delay="5500"/>
                            </p:stCondLst>
                            <p:childTnLst>
                              <p:par>
                                <p:cTn id="100" presetID="1" presetClass="entr" presetSubtype="0" fill="hold" grpId="0" nodeType="afterEffect">
                                  <p:stCondLst>
                                    <p:cond delay="0"/>
                                  </p:stCondLst>
                                  <p:childTnLst>
                                    <p:set>
                                      <p:cBhvr>
                                        <p:cTn id="101" dur="1" fill="hold">
                                          <p:stCondLst>
                                            <p:cond delay="0"/>
                                          </p:stCondLst>
                                        </p:cTn>
                                        <p:tgtEl>
                                          <p:spTgt spid="81"/>
                                        </p:tgtEl>
                                        <p:attrNameLst>
                                          <p:attrName>style.visibility</p:attrName>
                                        </p:attrNameLst>
                                      </p:cBhvr>
                                      <p:to>
                                        <p:strVal val="visible"/>
                                      </p:to>
                                    </p:se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78"/>
                                        </p:tgtEl>
                                        <p:attrNameLst>
                                          <p:attrName>style.visibility</p:attrName>
                                        </p:attrNameLst>
                                      </p:cBhvr>
                                      <p:to>
                                        <p:strVal val="visible"/>
                                      </p:to>
                                    </p:set>
                                    <p:animEffect transition="in" filter="fade">
                                      <p:cBhvr>
                                        <p:cTn id="10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8" grpId="0"/>
      <p:bldP spid="79" grpId="0"/>
      <p:bldP spid="80" grpId="0"/>
      <p:bldP spid="81" grpId="0"/>
      <p:bldP spid="88" grpId="0"/>
      <p:bldP spid="89" grpId="0"/>
      <p:bldP spid="93" grpId="0"/>
      <p:bldP spid="100" grpId="0"/>
      <p:bldP spid="101" grpId="0"/>
      <p:bldP spid="102" grpId="0"/>
      <p:bldP spid="124" grpId="0"/>
      <p:bldP spid="125" grpId="0"/>
      <p:bldP spid="126" grpId="0" animBg="1"/>
      <p:bldP spid="127" grpId="0" animBg="1"/>
      <p:bldP spid="128" grpId="0" animBg="1"/>
      <p:bldP spid="129" grpId="0" animBg="1"/>
      <p:bldP spid="130" grpId="0" animBg="1"/>
      <p:bldP spid="1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46"/>
          <p:cNvSpPr/>
          <p:nvPr/>
        </p:nvSpPr>
        <p:spPr>
          <a:xfrm rot="2700000">
            <a:off x="4575507" y="2094133"/>
            <a:ext cx="3093962" cy="3093559"/>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latin typeface="+mj-ea"/>
              <a:ea typeface="+mj-ea"/>
            </a:endParaRPr>
          </a:p>
        </p:txBody>
      </p:sp>
      <p:grpSp>
        <p:nvGrpSpPr>
          <p:cNvPr id="72" name="Group 181"/>
          <p:cNvGrpSpPr>
            <a:grpSpLocks noChangeAspect="1"/>
          </p:cNvGrpSpPr>
          <p:nvPr/>
        </p:nvGrpSpPr>
        <p:grpSpPr bwMode="auto">
          <a:xfrm>
            <a:off x="5797521" y="2902664"/>
            <a:ext cx="667151" cy="662368"/>
            <a:chOff x="2160" y="2262"/>
            <a:chExt cx="411" cy="408"/>
          </a:xfrm>
          <a:solidFill>
            <a:schemeClr val="bg1">
              <a:lumMod val="65000"/>
            </a:schemeClr>
          </a:solidFill>
          <a:effectLst/>
        </p:grpSpPr>
        <p:sp>
          <p:nvSpPr>
            <p:cNvPr id="73"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4"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5"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6"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7"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8"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sp>
          <p:nvSpPr>
            <p:cNvPr id="79"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mj-ea"/>
                <a:ea typeface="+mj-ea"/>
              </a:endParaRPr>
            </a:p>
          </p:txBody>
        </p:sp>
      </p:grpSp>
      <p:sp>
        <p:nvSpPr>
          <p:cNvPr id="80" name="文本框 113"/>
          <p:cNvSpPr txBox="1"/>
          <p:nvPr/>
        </p:nvSpPr>
        <p:spPr>
          <a:xfrm>
            <a:off x="5218879" y="3570159"/>
            <a:ext cx="1794431" cy="830754"/>
          </a:xfrm>
          <a:prstGeom prst="rect">
            <a:avLst/>
          </a:prstGeom>
          <a:noFill/>
        </p:spPr>
        <p:txBody>
          <a:bodyPr wrap="square" lIns="91422" tIns="45712" rIns="91422" bIns="45712" rtlCol="0">
            <a:spAutoFit/>
          </a:bodyPr>
          <a:lstStyle/>
          <a:p>
            <a:pPr algn="ctr"/>
            <a:r>
              <a:rPr lang="zh-CN" altLang="en-US" sz="2400" b="1" u="sng" dirty="0">
                <a:solidFill>
                  <a:schemeClr val="tx1">
                    <a:lumMod val="50000"/>
                    <a:lumOff val="50000"/>
                  </a:schemeClr>
                </a:solidFill>
                <a:latin typeface="+mj-ea"/>
                <a:ea typeface="+mj-ea"/>
              </a:rPr>
              <a:t>文字标题</a:t>
            </a:r>
            <a:endParaRPr lang="en-US" altLang="zh-CN" sz="2400" b="1" u="sng" dirty="0">
              <a:solidFill>
                <a:schemeClr val="tx1">
                  <a:lumMod val="50000"/>
                  <a:lumOff val="50000"/>
                </a:schemeClr>
              </a:solidFill>
              <a:latin typeface="+mj-ea"/>
              <a:ea typeface="+mj-ea"/>
            </a:endParaRPr>
          </a:p>
          <a:p>
            <a:pPr algn="ctr"/>
            <a:r>
              <a:rPr lang="zh-CN" altLang="en-US" sz="2400" b="1" u="sng" dirty="0">
                <a:solidFill>
                  <a:schemeClr val="tx1">
                    <a:lumMod val="50000"/>
                    <a:lumOff val="50000"/>
                  </a:schemeClr>
                </a:solidFill>
                <a:latin typeface="+mj-ea"/>
                <a:ea typeface="+mj-ea"/>
              </a:rPr>
              <a:t>内容</a:t>
            </a:r>
          </a:p>
        </p:txBody>
      </p:sp>
      <p:grpSp>
        <p:nvGrpSpPr>
          <p:cNvPr id="81" name="组合 80"/>
          <p:cNvGrpSpPr/>
          <p:nvPr/>
        </p:nvGrpSpPr>
        <p:grpSpPr>
          <a:xfrm>
            <a:off x="4175962" y="1927442"/>
            <a:ext cx="255929" cy="255962"/>
            <a:chOff x="2481663" y="2585803"/>
            <a:chExt cx="309714" cy="309714"/>
          </a:xfrm>
        </p:grpSpPr>
        <p:sp>
          <p:nvSpPr>
            <p:cNvPr id="82" name="椭圆 81"/>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任意多边形 82"/>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4" name="组合 83"/>
          <p:cNvGrpSpPr/>
          <p:nvPr/>
        </p:nvGrpSpPr>
        <p:grpSpPr>
          <a:xfrm>
            <a:off x="2556743" y="1615246"/>
            <a:ext cx="1766954" cy="895554"/>
            <a:chOff x="4504186" y="3198627"/>
            <a:chExt cx="1767184" cy="895554"/>
          </a:xfrm>
        </p:grpSpPr>
        <p:sp>
          <p:nvSpPr>
            <p:cNvPr id="85" name="文本框 118"/>
            <p:cNvSpPr txBox="1"/>
            <p:nvPr/>
          </p:nvSpPr>
          <p:spPr>
            <a:xfrm>
              <a:off x="4504186" y="3198627"/>
              <a:ext cx="1767184"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86" name="文本框 119"/>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87" name="组合 86"/>
          <p:cNvGrpSpPr/>
          <p:nvPr/>
        </p:nvGrpSpPr>
        <p:grpSpPr>
          <a:xfrm>
            <a:off x="4175962" y="5068339"/>
            <a:ext cx="255929" cy="255962"/>
            <a:chOff x="2481663" y="2585803"/>
            <a:chExt cx="309714" cy="309714"/>
          </a:xfrm>
        </p:grpSpPr>
        <p:sp>
          <p:nvSpPr>
            <p:cNvPr id="88" name="椭圆 87"/>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任意多边形 88"/>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0" name="组合 89"/>
          <p:cNvGrpSpPr/>
          <p:nvPr/>
        </p:nvGrpSpPr>
        <p:grpSpPr>
          <a:xfrm>
            <a:off x="2556745" y="4756143"/>
            <a:ext cx="1702715" cy="895554"/>
            <a:chOff x="4504186" y="3198627"/>
            <a:chExt cx="1702936" cy="895554"/>
          </a:xfrm>
        </p:grpSpPr>
        <p:sp>
          <p:nvSpPr>
            <p:cNvPr id="91" name="文本框 124"/>
            <p:cNvSpPr txBox="1"/>
            <p:nvPr/>
          </p:nvSpPr>
          <p:spPr>
            <a:xfrm>
              <a:off x="4504186" y="3198627"/>
              <a:ext cx="1702936"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92" name="文本框 125"/>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93" name="组合 92"/>
          <p:cNvGrpSpPr/>
          <p:nvPr/>
        </p:nvGrpSpPr>
        <p:grpSpPr>
          <a:xfrm>
            <a:off x="3242633" y="3502338"/>
            <a:ext cx="255929" cy="255962"/>
            <a:chOff x="2481663" y="2585803"/>
            <a:chExt cx="309714" cy="309714"/>
          </a:xfrm>
        </p:grpSpPr>
        <p:sp>
          <p:nvSpPr>
            <p:cNvPr id="94" name="椭圆 93"/>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5" name="任意多边形 94"/>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6" name="组合 95"/>
          <p:cNvGrpSpPr/>
          <p:nvPr/>
        </p:nvGrpSpPr>
        <p:grpSpPr>
          <a:xfrm>
            <a:off x="1623418" y="3190144"/>
            <a:ext cx="1813855" cy="895554"/>
            <a:chOff x="4504185" y="3198627"/>
            <a:chExt cx="1814091" cy="895554"/>
          </a:xfrm>
        </p:grpSpPr>
        <p:sp>
          <p:nvSpPr>
            <p:cNvPr id="97" name="文本框 130"/>
            <p:cNvSpPr txBox="1"/>
            <p:nvPr/>
          </p:nvSpPr>
          <p:spPr>
            <a:xfrm>
              <a:off x="4504185" y="3198627"/>
              <a:ext cx="181409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98" name="文本框 13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99" name="组合 98"/>
          <p:cNvGrpSpPr/>
          <p:nvPr/>
        </p:nvGrpSpPr>
        <p:grpSpPr>
          <a:xfrm>
            <a:off x="7706710" y="1927442"/>
            <a:ext cx="255929" cy="255962"/>
            <a:chOff x="2481663" y="2585803"/>
            <a:chExt cx="309714" cy="309714"/>
          </a:xfrm>
        </p:grpSpPr>
        <p:sp>
          <p:nvSpPr>
            <p:cNvPr id="100" name="椭圆 99"/>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1" name="任意多边形 100"/>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2" name="组合 101"/>
          <p:cNvGrpSpPr/>
          <p:nvPr/>
        </p:nvGrpSpPr>
        <p:grpSpPr>
          <a:xfrm>
            <a:off x="7706710" y="5068339"/>
            <a:ext cx="255929" cy="255962"/>
            <a:chOff x="2481663" y="2585803"/>
            <a:chExt cx="309714" cy="309714"/>
          </a:xfrm>
        </p:grpSpPr>
        <p:sp>
          <p:nvSpPr>
            <p:cNvPr id="103" name="椭圆 102"/>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任意多边形 103"/>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5" name="组合 104"/>
          <p:cNvGrpSpPr/>
          <p:nvPr/>
        </p:nvGrpSpPr>
        <p:grpSpPr>
          <a:xfrm>
            <a:off x="8630515" y="3502338"/>
            <a:ext cx="255929" cy="255962"/>
            <a:chOff x="2481663" y="2585803"/>
            <a:chExt cx="309714" cy="309714"/>
          </a:xfrm>
        </p:grpSpPr>
        <p:sp>
          <p:nvSpPr>
            <p:cNvPr id="106" name="椭圆 105"/>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任意多边形 106"/>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8" name="组合 107"/>
          <p:cNvGrpSpPr/>
          <p:nvPr/>
        </p:nvGrpSpPr>
        <p:grpSpPr>
          <a:xfrm>
            <a:off x="8011928" y="1615246"/>
            <a:ext cx="1746116" cy="895554"/>
            <a:chOff x="4504185" y="3198627"/>
            <a:chExt cx="1746343" cy="895554"/>
          </a:xfrm>
        </p:grpSpPr>
        <p:sp>
          <p:nvSpPr>
            <p:cNvPr id="109" name="文本框 160"/>
            <p:cNvSpPr txBox="1"/>
            <p:nvPr/>
          </p:nvSpPr>
          <p:spPr>
            <a:xfrm>
              <a:off x="4504185" y="3198627"/>
              <a:ext cx="1746343"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0" name="文本框 16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11" name="组合 110"/>
          <p:cNvGrpSpPr/>
          <p:nvPr/>
        </p:nvGrpSpPr>
        <p:grpSpPr>
          <a:xfrm>
            <a:off x="8930892" y="3190144"/>
            <a:ext cx="1772221" cy="895554"/>
            <a:chOff x="4504186" y="3198627"/>
            <a:chExt cx="1772452" cy="895554"/>
          </a:xfrm>
        </p:grpSpPr>
        <p:sp>
          <p:nvSpPr>
            <p:cNvPr id="112" name="文本框 163"/>
            <p:cNvSpPr txBox="1"/>
            <p:nvPr/>
          </p:nvSpPr>
          <p:spPr>
            <a:xfrm>
              <a:off x="4504186" y="3198627"/>
              <a:ext cx="1772452"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3" name="文本框 164"/>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14" name="组合 113"/>
          <p:cNvGrpSpPr/>
          <p:nvPr/>
        </p:nvGrpSpPr>
        <p:grpSpPr>
          <a:xfrm>
            <a:off x="8000712" y="4756143"/>
            <a:ext cx="1757333" cy="895554"/>
            <a:chOff x="4504186" y="3198627"/>
            <a:chExt cx="1757561" cy="895554"/>
          </a:xfrm>
        </p:grpSpPr>
        <p:sp>
          <p:nvSpPr>
            <p:cNvPr id="115" name="文本框 166"/>
            <p:cNvSpPr txBox="1"/>
            <p:nvPr/>
          </p:nvSpPr>
          <p:spPr>
            <a:xfrm>
              <a:off x="4504186" y="3198627"/>
              <a:ext cx="175756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6" name="文本框 167"/>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2" name="组合 1"/>
          <p:cNvGrpSpPr/>
          <p:nvPr/>
        </p:nvGrpSpPr>
        <p:grpSpPr>
          <a:xfrm>
            <a:off x="4600061" y="1488905"/>
            <a:ext cx="1127411" cy="1133036"/>
            <a:chOff x="3450497" y="1117023"/>
            <a:chExt cx="845815" cy="850039"/>
          </a:xfrm>
        </p:grpSpPr>
        <p:grpSp>
          <p:nvGrpSpPr>
            <p:cNvPr id="64" name="组合 63"/>
            <p:cNvGrpSpPr/>
            <p:nvPr/>
          </p:nvGrpSpPr>
          <p:grpSpPr>
            <a:xfrm>
              <a:off x="3450497" y="1117023"/>
              <a:ext cx="845815" cy="850039"/>
              <a:chOff x="5413827" y="2743515"/>
              <a:chExt cx="1364344" cy="1370972"/>
            </a:xfrm>
          </p:grpSpPr>
          <p:sp>
            <p:nvSpPr>
              <p:cNvPr id="65" name="任意多边形 64"/>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椭圆 65"/>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A864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7" name="椭圆 66"/>
              <p:cNvSpPr/>
              <p:nvPr/>
            </p:nvSpPr>
            <p:spPr>
              <a:xfrm>
                <a:off x="5761338" y="3013184"/>
                <a:ext cx="674085" cy="488735"/>
              </a:xfrm>
              <a:prstGeom prst="ellipse">
                <a:avLst/>
              </a:prstGeom>
              <a:gradFill>
                <a:gsLst>
                  <a:gs pos="0">
                    <a:schemeClr val="bg1">
                      <a:alpha val="80000"/>
                    </a:schemeClr>
                  </a:gs>
                  <a:gs pos="100000">
                    <a:srgbClr val="FFB85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17" name="Group 909"/>
            <p:cNvGrpSpPr>
              <a:grpSpLocks noChangeAspect="1"/>
            </p:cNvGrpSpPr>
            <p:nvPr/>
          </p:nvGrpSpPr>
          <p:grpSpPr bwMode="auto">
            <a:xfrm>
              <a:off x="3748242" y="1416567"/>
              <a:ext cx="265296" cy="226283"/>
              <a:chOff x="6090" y="1175"/>
              <a:chExt cx="265" cy="226"/>
            </a:xfrm>
            <a:solidFill>
              <a:schemeClr val="bg1"/>
            </a:solidFill>
            <a:effectLst/>
          </p:grpSpPr>
          <p:sp>
            <p:nvSpPr>
              <p:cNvPr id="118"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19"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20"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sp>
            <p:nvSpPr>
              <p:cNvPr id="121"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mj-ea"/>
                  <a:ea typeface="+mj-ea"/>
                </a:endParaRPr>
              </a:p>
            </p:txBody>
          </p:sp>
        </p:grpSp>
      </p:grpSp>
      <p:grpSp>
        <p:nvGrpSpPr>
          <p:cNvPr id="4" name="组合 3"/>
          <p:cNvGrpSpPr/>
          <p:nvPr/>
        </p:nvGrpSpPr>
        <p:grpSpPr>
          <a:xfrm>
            <a:off x="3692129" y="3061694"/>
            <a:ext cx="1127411" cy="1133036"/>
            <a:chOff x="2769341" y="2296979"/>
            <a:chExt cx="845815" cy="850039"/>
          </a:xfrm>
        </p:grpSpPr>
        <p:grpSp>
          <p:nvGrpSpPr>
            <p:cNvPr id="60" name="组合 59"/>
            <p:cNvGrpSpPr/>
            <p:nvPr/>
          </p:nvGrpSpPr>
          <p:grpSpPr>
            <a:xfrm>
              <a:off x="2769341" y="2296979"/>
              <a:ext cx="845815" cy="850039"/>
              <a:chOff x="5413827" y="2743515"/>
              <a:chExt cx="1364344" cy="1370972"/>
            </a:xfrm>
          </p:grpSpPr>
          <p:sp>
            <p:nvSpPr>
              <p:cNvPr id="61" name="任意多边形 60"/>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2" name="椭圆 61"/>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B31D1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3" name="椭圆 62"/>
              <p:cNvSpPr/>
              <p:nvPr/>
            </p:nvSpPr>
            <p:spPr>
              <a:xfrm>
                <a:off x="5761338" y="3013184"/>
                <a:ext cx="674085" cy="488735"/>
              </a:xfrm>
              <a:prstGeom prst="ellipse">
                <a:avLst/>
              </a:prstGeom>
              <a:gradFill>
                <a:gsLst>
                  <a:gs pos="0">
                    <a:schemeClr val="bg1">
                      <a:alpha val="80000"/>
                    </a:schemeClr>
                  </a:gs>
                  <a:gs pos="100000">
                    <a:srgbClr val="E87071">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2" name="Freeform 19"/>
            <p:cNvSpPr/>
            <p:nvPr/>
          </p:nvSpPr>
          <p:spPr bwMode="auto">
            <a:xfrm>
              <a:off x="3116323" y="2563963"/>
              <a:ext cx="157293" cy="307906"/>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a:effectLst/>
          </p:spPr>
          <p:txBody>
            <a:bodyPr vert="horz" wrap="square" lIns="68589" tIns="34295" rIns="68589" bIns="34295" numCol="1" anchor="t" anchorCtr="0" compatLnSpc="1"/>
            <a:lstStyle/>
            <a:p>
              <a:endParaRPr lang="zh-CN" altLang="en-US">
                <a:latin typeface="+mj-ea"/>
                <a:ea typeface="+mj-ea"/>
              </a:endParaRPr>
            </a:p>
          </p:txBody>
        </p:sp>
      </p:grpSp>
      <p:grpSp>
        <p:nvGrpSpPr>
          <p:cNvPr id="7" name="组合 6"/>
          <p:cNvGrpSpPr/>
          <p:nvPr/>
        </p:nvGrpSpPr>
        <p:grpSpPr>
          <a:xfrm>
            <a:off x="4600061" y="4634483"/>
            <a:ext cx="1127411" cy="1133036"/>
            <a:chOff x="3450497" y="3476935"/>
            <a:chExt cx="845815" cy="850039"/>
          </a:xfrm>
        </p:grpSpPr>
        <p:grpSp>
          <p:nvGrpSpPr>
            <p:cNvPr id="56" name="组合 55"/>
            <p:cNvGrpSpPr/>
            <p:nvPr/>
          </p:nvGrpSpPr>
          <p:grpSpPr>
            <a:xfrm>
              <a:off x="3450497" y="3476935"/>
              <a:ext cx="845815" cy="850039"/>
              <a:chOff x="5413827" y="2743515"/>
              <a:chExt cx="1364344" cy="1370972"/>
            </a:xfrm>
          </p:grpSpPr>
          <p:sp>
            <p:nvSpPr>
              <p:cNvPr id="57" name="任意多边形 56"/>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8" name="椭圆 57"/>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0705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9" name="椭圆 58"/>
              <p:cNvSpPr/>
              <p:nvPr/>
            </p:nvSpPr>
            <p:spPr>
              <a:xfrm>
                <a:off x="5761338" y="3013184"/>
                <a:ext cx="674085" cy="488735"/>
              </a:xfrm>
              <a:prstGeom prst="ellipse">
                <a:avLst/>
              </a:prstGeom>
              <a:gradFill>
                <a:gsLst>
                  <a:gs pos="0">
                    <a:schemeClr val="bg1">
                      <a:alpha val="80000"/>
                    </a:schemeClr>
                  </a:gs>
                  <a:gs pos="100000">
                    <a:srgbClr val="00AF92">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3" name="Group 22"/>
            <p:cNvGrpSpPr>
              <a:grpSpLocks noChangeAspect="1"/>
            </p:cNvGrpSpPr>
            <p:nvPr/>
          </p:nvGrpSpPr>
          <p:grpSpPr bwMode="auto">
            <a:xfrm>
              <a:off x="3757005" y="3782223"/>
              <a:ext cx="247767" cy="247801"/>
              <a:chOff x="3617" y="1935"/>
              <a:chExt cx="446" cy="446"/>
            </a:xfrm>
            <a:solidFill>
              <a:schemeClr val="bg1"/>
            </a:solidFill>
            <a:effectLst/>
          </p:grpSpPr>
          <p:sp>
            <p:nvSpPr>
              <p:cNvPr id="124"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25"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grpSp>
      </p:grpSp>
      <p:grpSp>
        <p:nvGrpSpPr>
          <p:cNvPr id="3" name="组合 2"/>
          <p:cNvGrpSpPr/>
          <p:nvPr/>
        </p:nvGrpSpPr>
        <p:grpSpPr>
          <a:xfrm>
            <a:off x="6415923" y="1488905"/>
            <a:ext cx="1127411" cy="1133036"/>
            <a:chOff x="4812808" y="1117023"/>
            <a:chExt cx="845815" cy="850039"/>
          </a:xfrm>
        </p:grpSpPr>
        <p:grpSp>
          <p:nvGrpSpPr>
            <p:cNvPr id="68" name="组合 67"/>
            <p:cNvGrpSpPr/>
            <p:nvPr/>
          </p:nvGrpSpPr>
          <p:grpSpPr>
            <a:xfrm>
              <a:off x="4812808" y="1117023"/>
              <a:ext cx="845815" cy="850039"/>
              <a:chOff x="5413827" y="2743515"/>
              <a:chExt cx="1364344" cy="1370972"/>
            </a:xfrm>
          </p:grpSpPr>
          <p:sp>
            <p:nvSpPr>
              <p:cNvPr id="69" name="任意多边形 6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0" name="椭圆 69"/>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17581">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1" name="椭圆 70"/>
              <p:cNvSpPr/>
              <p:nvPr/>
            </p:nvSpPr>
            <p:spPr>
              <a:xfrm>
                <a:off x="5761338" y="3013184"/>
                <a:ext cx="674085" cy="488735"/>
              </a:xfrm>
              <a:prstGeom prst="ellipse">
                <a:avLst/>
              </a:prstGeom>
              <a:gradFill>
                <a:gsLst>
                  <a:gs pos="0">
                    <a:schemeClr val="bg1">
                      <a:alpha val="80000"/>
                    </a:schemeClr>
                  </a:gs>
                  <a:gs pos="100000">
                    <a:srgbClr val="01ACBE">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6" name="Freeform 28"/>
            <p:cNvSpPr>
              <a:spLocks noEditPoints="1"/>
            </p:cNvSpPr>
            <p:nvPr/>
          </p:nvSpPr>
          <p:spPr bwMode="auto">
            <a:xfrm>
              <a:off x="5106372" y="1411142"/>
              <a:ext cx="292711" cy="23713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effectLst/>
          </p:spPr>
          <p:txBody>
            <a:bodyPr vert="horz" wrap="square" lIns="68589" tIns="34295" rIns="68589" bIns="34295" numCol="1" anchor="t" anchorCtr="0" compatLnSpc="1"/>
            <a:lstStyle/>
            <a:p>
              <a:endParaRPr lang="zh-CN" altLang="en-US">
                <a:latin typeface="+mj-ea"/>
                <a:ea typeface="+mj-ea"/>
              </a:endParaRPr>
            </a:p>
          </p:txBody>
        </p:sp>
      </p:grpSp>
      <p:grpSp>
        <p:nvGrpSpPr>
          <p:cNvPr id="5" name="组合 4"/>
          <p:cNvGrpSpPr/>
          <p:nvPr/>
        </p:nvGrpSpPr>
        <p:grpSpPr>
          <a:xfrm>
            <a:off x="7323854" y="3061694"/>
            <a:ext cx="1127411" cy="1133036"/>
            <a:chOff x="5493963" y="2296979"/>
            <a:chExt cx="845815" cy="850039"/>
          </a:xfrm>
        </p:grpSpPr>
        <p:grpSp>
          <p:nvGrpSpPr>
            <p:cNvPr id="48" name="组合 47"/>
            <p:cNvGrpSpPr/>
            <p:nvPr/>
          </p:nvGrpSpPr>
          <p:grpSpPr>
            <a:xfrm>
              <a:off x="5493963" y="2296979"/>
              <a:ext cx="845815" cy="850039"/>
              <a:chOff x="5413827" y="2743515"/>
              <a:chExt cx="1364344" cy="1370972"/>
            </a:xfrm>
          </p:grpSpPr>
          <p:sp>
            <p:nvSpPr>
              <p:cNvPr id="49" name="任意多边形 4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椭圆 49"/>
              <p:cNvSpPr/>
              <p:nvPr/>
            </p:nvSpPr>
            <p:spPr>
              <a:xfrm>
                <a:off x="5624509"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5D356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1" name="椭圆 50"/>
              <p:cNvSpPr/>
              <p:nvPr/>
            </p:nvSpPr>
            <p:spPr>
              <a:xfrm>
                <a:off x="5761338" y="3013184"/>
                <a:ext cx="674085" cy="488735"/>
              </a:xfrm>
              <a:prstGeom prst="ellipse">
                <a:avLst/>
              </a:prstGeom>
              <a:gradFill>
                <a:gsLst>
                  <a:gs pos="0">
                    <a:schemeClr val="bg1">
                      <a:alpha val="80000"/>
                    </a:schemeClr>
                  </a:gs>
                  <a:gs pos="100000">
                    <a:srgbClr val="894EA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7" name="Group 36"/>
            <p:cNvGrpSpPr>
              <a:grpSpLocks noChangeAspect="1"/>
            </p:cNvGrpSpPr>
            <p:nvPr/>
          </p:nvGrpSpPr>
          <p:grpSpPr bwMode="auto">
            <a:xfrm>
              <a:off x="5803625" y="2601278"/>
              <a:ext cx="270043" cy="233275"/>
              <a:chOff x="3321" y="1710"/>
              <a:chExt cx="1042" cy="900"/>
            </a:xfrm>
            <a:solidFill>
              <a:schemeClr val="bg1"/>
            </a:solidFill>
          </p:grpSpPr>
          <p:sp>
            <p:nvSpPr>
              <p:cNvPr id="128"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29"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30"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j-ea"/>
                  <a:ea typeface="+mj-ea"/>
                </a:endParaRPr>
              </a:p>
            </p:txBody>
          </p:sp>
          <p:sp>
            <p:nvSpPr>
              <p:cNvPr id="131"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j-ea"/>
                  <a:ea typeface="+mj-ea"/>
                </a:endParaRPr>
              </a:p>
            </p:txBody>
          </p:sp>
        </p:grpSp>
      </p:grpSp>
      <p:grpSp>
        <p:nvGrpSpPr>
          <p:cNvPr id="8" name="组合 7"/>
          <p:cNvGrpSpPr/>
          <p:nvPr/>
        </p:nvGrpSpPr>
        <p:grpSpPr>
          <a:xfrm>
            <a:off x="6415923" y="4634483"/>
            <a:ext cx="1127411" cy="1133036"/>
            <a:chOff x="4812808" y="3476935"/>
            <a:chExt cx="845815" cy="850039"/>
          </a:xfrm>
        </p:grpSpPr>
        <p:grpSp>
          <p:nvGrpSpPr>
            <p:cNvPr id="52" name="组合 51"/>
            <p:cNvGrpSpPr/>
            <p:nvPr/>
          </p:nvGrpSpPr>
          <p:grpSpPr>
            <a:xfrm>
              <a:off x="4812808" y="3476935"/>
              <a:ext cx="845815" cy="850039"/>
              <a:chOff x="5413827" y="2743515"/>
              <a:chExt cx="1364344" cy="1370972"/>
            </a:xfrm>
          </p:grpSpPr>
          <p:sp>
            <p:nvSpPr>
              <p:cNvPr id="53" name="任意多边形 52"/>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4" name="椭圆 53"/>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7D2B4C">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椭圆 54"/>
              <p:cNvSpPr/>
              <p:nvPr/>
            </p:nvSpPr>
            <p:spPr>
              <a:xfrm>
                <a:off x="5761338" y="3013184"/>
                <a:ext cx="674085" cy="488735"/>
              </a:xfrm>
              <a:prstGeom prst="ellipse">
                <a:avLst/>
              </a:prstGeom>
              <a:gradFill>
                <a:gsLst>
                  <a:gs pos="0">
                    <a:schemeClr val="bg1">
                      <a:alpha val="80000"/>
                    </a:schemeClr>
                  </a:gs>
                  <a:gs pos="100000">
                    <a:srgbClr val="C65885">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2" name="Freeform 53"/>
            <p:cNvSpPr>
              <a:spLocks noEditPoints="1"/>
            </p:cNvSpPr>
            <p:nvPr/>
          </p:nvSpPr>
          <p:spPr bwMode="auto">
            <a:xfrm>
              <a:off x="5114336" y="3767713"/>
              <a:ext cx="276782" cy="276820"/>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9" tIns="34295" rIns="68589" bIns="34295" numCol="1" anchor="t" anchorCtr="0" compatLnSpc="1"/>
            <a:lstStyle/>
            <a:p>
              <a:endParaRPr lang="zh-CN" altLang="en-US">
                <a:solidFill>
                  <a:srgbClr val="FFB850"/>
                </a:solidFill>
                <a:latin typeface="+mj-ea"/>
                <a:ea typeface="+mj-ea"/>
              </a:endParaRPr>
            </a:p>
          </p:txBody>
        </p:sp>
      </p:grpSp>
      <p:sp>
        <p:nvSpPr>
          <p:cNvPr id="133"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134" name="文本框 133"/>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randombar(horizontal)">
                                      <p:cBhvr>
                                        <p:cTn id="7" dur="500"/>
                                        <p:tgtEl>
                                          <p:spTgt spid="7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randombar(horizontal)">
                                      <p:cBhvr>
                                        <p:cTn id="10" dur="500"/>
                                        <p:tgtEl>
                                          <p:spTgt spid="80"/>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2000"/>
                                        <p:tgtEl>
                                          <p:spTgt spid="47"/>
                                        </p:tgtEl>
                                      </p:cBhvr>
                                    </p:animEffect>
                                    <p:anim calcmode="lin" valueType="num">
                                      <p:cBhvr>
                                        <p:cTn id="14" dur="2000" fill="hold"/>
                                        <p:tgtEl>
                                          <p:spTgt spid="47"/>
                                        </p:tgtEl>
                                        <p:attrNameLst>
                                          <p:attrName>style.rotation</p:attrName>
                                        </p:attrNameLst>
                                      </p:cBhvr>
                                      <p:tavLst>
                                        <p:tav tm="0">
                                          <p:val>
                                            <p:fltVal val="720"/>
                                          </p:val>
                                        </p:tav>
                                        <p:tav tm="100000">
                                          <p:val>
                                            <p:fltVal val="0"/>
                                          </p:val>
                                        </p:tav>
                                      </p:tavLst>
                                    </p:anim>
                                    <p:anim calcmode="lin" valueType="num">
                                      <p:cBhvr>
                                        <p:cTn id="15" dur="2000" fill="hold"/>
                                        <p:tgtEl>
                                          <p:spTgt spid="47"/>
                                        </p:tgtEl>
                                        <p:attrNameLst>
                                          <p:attrName>ppt_h</p:attrName>
                                        </p:attrNameLst>
                                      </p:cBhvr>
                                      <p:tavLst>
                                        <p:tav tm="0">
                                          <p:val>
                                            <p:fltVal val="0"/>
                                          </p:val>
                                        </p:tav>
                                        <p:tav tm="100000">
                                          <p:val>
                                            <p:strVal val="#ppt_h"/>
                                          </p:val>
                                        </p:tav>
                                      </p:tavLst>
                                    </p:anim>
                                    <p:anim calcmode="lin" valueType="num">
                                      <p:cBhvr>
                                        <p:cTn id="16" dur="2000" fill="hold"/>
                                        <p:tgtEl>
                                          <p:spTgt spid="47"/>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23" presetClass="entr" presetSubtype="52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ppt_x</p:attrName>
                                        </p:attrNameLst>
                                      </p:cBhvr>
                                      <p:tavLst>
                                        <p:tav tm="0">
                                          <p:val>
                                            <p:fltVal val="0.5"/>
                                          </p:val>
                                        </p:tav>
                                        <p:tav tm="100000">
                                          <p:val>
                                            <p:strVal val="#ppt_x"/>
                                          </p:val>
                                        </p:tav>
                                      </p:tavLst>
                                    </p:anim>
                                    <p:anim calcmode="lin" valueType="num">
                                      <p:cBhvr>
                                        <p:cTn id="23" dur="500" fill="hold"/>
                                        <p:tgtEl>
                                          <p:spTgt spid="2"/>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ppt_x</p:attrName>
                                        </p:attrNameLst>
                                      </p:cBhvr>
                                      <p:tavLst>
                                        <p:tav tm="0">
                                          <p:val>
                                            <p:fltVal val="0.5"/>
                                          </p:val>
                                        </p:tav>
                                        <p:tav tm="100000">
                                          <p:val>
                                            <p:strVal val="#ppt_x"/>
                                          </p:val>
                                        </p:tav>
                                      </p:tavLst>
                                    </p:anim>
                                    <p:anim calcmode="lin" valueType="num">
                                      <p:cBhvr>
                                        <p:cTn id="29" dur="500" fill="hold"/>
                                        <p:tgtEl>
                                          <p:spTgt spid="3"/>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 calcmode="lin" valueType="num">
                                      <p:cBhvr>
                                        <p:cTn id="34" dur="500" fill="hold"/>
                                        <p:tgtEl>
                                          <p:spTgt spid="5"/>
                                        </p:tgtEl>
                                        <p:attrNameLst>
                                          <p:attrName>ppt_x</p:attrName>
                                        </p:attrNameLst>
                                      </p:cBhvr>
                                      <p:tavLst>
                                        <p:tav tm="0">
                                          <p:val>
                                            <p:fltVal val="0.5"/>
                                          </p:val>
                                        </p:tav>
                                        <p:tav tm="100000">
                                          <p:val>
                                            <p:strVal val="#ppt_x"/>
                                          </p:val>
                                        </p:tav>
                                      </p:tavLst>
                                    </p:anim>
                                    <p:anim calcmode="lin" valueType="num">
                                      <p:cBhvr>
                                        <p:cTn id="35" dur="500" fill="hold"/>
                                        <p:tgtEl>
                                          <p:spTgt spid="5"/>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ppt_x</p:attrName>
                                        </p:attrNameLst>
                                      </p:cBhvr>
                                      <p:tavLst>
                                        <p:tav tm="0">
                                          <p:val>
                                            <p:fltVal val="0.5"/>
                                          </p:val>
                                        </p:tav>
                                        <p:tav tm="100000">
                                          <p:val>
                                            <p:strVal val="#ppt_x"/>
                                          </p:val>
                                        </p:tav>
                                      </p:tavLst>
                                    </p:anim>
                                    <p:anim calcmode="lin" valueType="num">
                                      <p:cBhvr>
                                        <p:cTn id="47" dur="500" fill="hold"/>
                                        <p:tgtEl>
                                          <p:spTgt spid="7"/>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 calcmode="lin" valueType="num">
                                      <p:cBhvr>
                                        <p:cTn id="52" dur="500" fill="hold"/>
                                        <p:tgtEl>
                                          <p:spTgt spid="4"/>
                                        </p:tgtEl>
                                        <p:attrNameLst>
                                          <p:attrName>ppt_x</p:attrName>
                                        </p:attrNameLst>
                                      </p:cBhvr>
                                      <p:tavLst>
                                        <p:tav tm="0">
                                          <p:val>
                                            <p:fltVal val="0.5"/>
                                          </p:val>
                                        </p:tav>
                                        <p:tav tm="100000">
                                          <p:val>
                                            <p:strVal val="#ppt_x"/>
                                          </p:val>
                                        </p:tav>
                                      </p:tavLst>
                                    </p:anim>
                                    <p:anim calcmode="lin" valueType="num">
                                      <p:cBhvr>
                                        <p:cTn id="53" dur="500" fill="hold"/>
                                        <p:tgtEl>
                                          <p:spTgt spid="4"/>
                                        </p:tgtEl>
                                        <p:attrNameLst>
                                          <p:attrName>ppt_y</p:attrName>
                                        </p:attrNameLst>
                                      </p:cBhvr>
                                      <p:tavLst>
                                        <p:tav tm="0">
                                          <p:val>
                                            <p:fltVal val="0.5"/>
                                          </p:val>
                                        </p:tav>
                                        <p:tav tm="100000">
                                          <p:val>
                                            <p:strVal val="#ppt_y"/>
                                          </p:val>
                                        </p:tav>
                                      </p:tavLst>
                                    </p:anim>
                                  </p:childTnLst>
                                </p:cTn>
                              </p:par>
                            </p:childTnLst>
                          </p:cTn>
                        </p:par>
                        <p:par>
                          <p:cTn id="54" fill="hold">
                            <p:stCondLst>
                              <p:cond delay="1000"/>
                            </p:stCondLst>
                            <p:childTnLst>
                              <p:par>
                                <p:cTn id="55" presetID="14" presetClass="entr" presetSubtype="10" fill="hold"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randombar(horizontal)">
                                      <p:cBhvr>
                                        <p:cTn id="57" dur="500"/>
                                        <p:tgtEl>
                                          <p:spTgt spid="81"/>
                                        </p:tgtEl>
                                      </p:cBhvr>
                                    </p:animEffect>
                                  </p:childTnLst>
                                </p:cTn>
                              </p:par>
                              <p:par>
                                <p:cTn id="58" presetID="14" presetClass="entr" presetSubtype="10" fill="hold" nodeType="with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randombar(horizontal)">
                                      <p:cBhvr>
                                        <p:cTn id="60" dur="500"/>
                                        <p:tgtEl>
                                          <p:spTgt spid="93"/>
                                        </p:tgtEl>
                                      </p:cBhvr>
                                    </p:animEffect>
                                  </p:childTnLst>
                                </p:cTn>
                              </p:par>
                              <p:par>
                                <p:cTn id="61" presetID="14" presetClass="entr" presetSubtype="10" fill="hold"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randombar(horizontal)">
                                      <p:cBhvr>
                                        <p:cTn id="63" dur="500"/>
                                        <p:tgtEl>
                                          <p:spTgt spid="87"/>
                                        </p:tgtEl>
                                      </p:cBhvr>
                                    </p:animEffect>
                                  </p:childTnLst>
                                </p:cTn>
                              </p:par>
                              <p:par>
                                <p:cTn id="64" presetID="14" presetClass="entr" presetSubtype="10" fill="hold" nodeType="withEffect">
                                  <p:stCondLst>
                                    <p:cond delay="0"/>
                                  </p:stCondLst>
                                  <p:childTnLst>
                                    <p:set>
                                      <p:cBhvr>
                                        <p:cTn id="65" dur="1" fill="hold">
                                          <p:stCondLst>
                                            <p:cond delay="0"/>
                                          </p:stCondLst>
                                        </p:cTn>
                                        <p:tgtEl>
                                          <p:spTgt spid="102"/>
                                        </p:tgtEl>
                                        <p:attrNameLst>
                                          <p:attrName>style.visibility</p:attrName>
                                        </p:attrNameLst>
                                      </p:cBhvr>
                                      <p:to>
                                        <p:strVal val="visible"/>
                                      </p:to>
                                    </p:set>
                                    <p:animEffect transition="in" filter="randombar(horizontal)">
                                      <p:cBhvr>
                                        <p:cTn id="66" dur="500"/>
                                        <p:tgtEl>
                                          <p:spTgt spid="102"/>
                                        </p:tgtEl>
                                      </p:cBhvr>
                                    </p:animEffect>
                                  </p:childTnLst>
                                </p:cTn>
                              </p:par>
                              <p:par>
                                <p:cTn id="67" presetID="14" presetClass="entr" presetSubtype="10" fill="hold" nodeType="withEffect">
                                  <p:stCondLst>
                                    <p:cond delay="0"/>
                                  </p:stCondLst>
                                  <p:childTnLst>
                                    <p:set>
                                      <p:cBhvr>
                                        <p:cTn id="68" dur="1" fill="hold">
                                          <p:stCondLst>
                                            <p:cond delay="0"/>
                                          </p:stCondLst>
                                        </p:cTn>
                                        <p:tgtEl>
                                          <p:spTgt spid="105"/>
                                        </p:tgtEl>
                                        <p:attrNameLst>
                                          <p:attrName>style.visibility</p:attrName>
                                        </p:attrNameLst>
                                      </p:cBhvr>
                                      <p:to>
                                        <p:strVal val="visible"/>
                                      </p:to>
                                    </p:set>
                                    <p:animEffect transition="in" filter="randombar(horizontal)">
                                      <p:cBhvr>
                                        <p:cTn id="69" dur="500"/>
                                        <p:tgtEl>
                                          <p:spTgt spid="105"/>
                                        </p:tgtEl>
                                      </p:cBhvr>
                                    </p:animEffect>
                                  </p:childTnLst>
                                </p:cTn>
                              </p:par>
                              <p:par>
                                <p:cTn id="70" presetID="14" presetClass="entr" presetSubtype="10" fill="hold" nodeType="withEffect">
                                  <p:stCondLst>
                                    <p:cond delay="0"/>
                                  </p:stCondLst>
                                  <p:childTnLst>
                                    <p:set>
                                      <p:cBhvr>
                                        <p:cTn id="71" dur="1" fill="hold">
                                          <p:stCondLst>
                                            <p:cond delay="0"/>
                                          </p:stCondLst>
                                        </p:cTn>
                                        <p:tgtEl>
                                          <p:spTgt spid="99"/>
                                        </p:tgtEl>
                                        <p:attrNameLst>
                                          <p:attrName>style.visibility</p:attrName>
                                        </p:attrNameLst>
                                      </p:cBhvr>
                                      <p:to>
                                        <p:strVal val="visible"/>
                                      </p:to>
                                    </p:set>
                                    <p:animEffect transition="in" filter="randombar(horizontal)">
                                      <p:cBhvr>
                                        <p:cTn id="72" dur="500"/>
                                        <p:tgtEl>
                                          <p:spTgt spid="99"/>
                                        </p:tgtEl>
                                      </p:cBhvr>
                                    </p:animEffect>
                                  </p:childTnLst>
                                </p:cTn>
                              </p:par>
                            </p:childTnLst>
                          </p:cTn>
                        </p:par>
                        <p:par>
                          <p:cTn id="73" fill="hold">
                            <p:stCondLst>
                              <p:cond delay="1500"/>
                            </p:stCondLst>
                            <p:childTnLst>
                              <p:par>
                                <p:cTn id="74" presetID="14" presetClass="entr" presetSubtype="10" fill="hold" nodeType="after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randombar(horizontal)">
                                      <p:cBhvr>
                                        <p:cTn id="76" dur="500"/>
                                        <p:tgtEl>
                                          <p:spTgt spid="84"/>
                                        </p:tgtEl>
                                      </p:cBhvr>
                                    </p:animEffect>
                                  </p:childTnLst>
                                </p:cTn>
                              </p:par>
                              <p:par>
                                <p:cTn id="77" presetID="14" presetClass="entr" presetSubtype="10" fill="hold" nodeType="with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randombar(horizontal)">
                                      <p:cBhvr>
                                        <p:cTn id="79" dur="500"/>
                                        <p:tgtEl>
                                          <p:spTgt spid="96"/>
                                        </p:tgtEl>
                                      </p:cBhvr>
                                    </p:animEffect>
                                  </p:childTnLst>
                                </p:cTn>
                              </p:par>
                              <p:par>
                                <p:cTn id="80" presetID="14" presetClass="entr" presetSubtype="10" fill="hold"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randombar(horizontal)">
                                      <p:cBhvr>
                                        <p:cTn id="82" dur="500"/>
                                        <p:tgtEl>
                                          <p:spTgt spid="90"/>
                                        </p:tgtEl>
                                      </p:cBhvr>
                                    </p:animEffect>
                                  </p:childTnLst>
                                </p:cTn>
                              </p:par>
                              <p:par>
                                <p:cTn id="83" presetID="14" presetClass="entr" presetSubtype="10" fill="hold" nodeType="with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randombar(horizontal)">
                                      <p:cBhvr>
                                        <p:cTn id="85" dur="500"/>
                                        <p:tgtEl>
                                          <p:spTgt spid="114"/>
                                        </p:tgtEl>
                                      </p:cBhvr>
                                    </p:animEffect>
                                  </p:childTnLst>
                                </p:cTn>
                              </p:par>
                              <p:par>
                                <p:cTn id="86" presetID="14" presetClass="entr" presetSubtype="10" fill="hold" nodeType="with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randombar(horizontal)">
                                      <p:cBhvr>
                                        <p:cTn id="88" dur="500"/>
                                        <p:tgtEl>
                                          <p:spTgt spid="111"/>
                                        </p:tgtEl>
                                      </p:cBhvr>
                                    </p:animEffect>
                                  </p:childTnLst>
                                </p:cTn>
                              </p:par>
                              <p:par>
                                <p:cTn id="89" presetID="14" presetClass="entr" presetSubtype="10" fill="hold" nodeType="withEffect">
                                  <p:stCondLst>
                                    <p:cond delay="0"/>
                                  </p:stCondLst>
                                  <p:childTnLst>
                                    <p:set>
                                      <p:cBhvr>
                                        <p:cTn id="90" dur="1" fill="hold">
                                          <p:stCondLst>
                                            <p:cond delay="0"/>
                                          </p:stCondLst>
                                        </p:cTn>
                                        <p:tgtEl>
                                          <p:spTgt spid="108"/>
                                        </p:tgtEl>
                                        <p:attrNameLst>
                                          <p:attrName>style.visibility</p:attrName>
                                        </p:attrNameLst>
                                      </p:cBhvr>
                                      <p:to>
                                        <p:strVal val="visible"/>
                                      </p:to>
                                    </p:set>
                                    <p:animEffect transition="in" filter="randombar(horizontal)">
                                      <p:cBhvr>
                                        <p:cTn id="9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8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圆角矩形 47"/>
          <p:cNvSpPr/>
          <p:nvPr/>
        </p:nvSpPr>
        <p:spPr>
          <a:xfrm>
            <a:off x="838775" y="3045720"/>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49" name="组合 48"/>
          <p:cNvGrpSpPr/>
          <p:nvPr/>
        </p:nvGrpSpPr>
        <p:grpSpPr>
          <a:xfrm>
            <a:off x="1478382" y="1536544"/>
            <a:ext cx="1929671" cy="1929923"/>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2" name="椭圆 51"/>
          <p:cNvSpPr/>
          <p:nvPr/>
        </p:nvSpPr>
        <p:spPr>
          <a:xfrm>
            <a:off x="2950305" y="2796846"/>
            <a:ext cx="497682" cy="49774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53" name="矩形 52"/>
          <p:cNvSpPr/>
          <p:nvPr/>
        </p:nvSpPr>
        <p:spPr>
          <a:xfrm>
            <a:off x="1722011"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p>
        </p:txBody>
      </p:sp>
      <p:sp>
        <p:nvSpPr>
          <p:cNvPr id="54" name="圆角矩形 53"/>
          <p:cNvSpPr/>
          <p:nvPr/>
        </p:nvSpPr>
        <p:spPr>
          <a:xfrm>
            <a:off x="4462064" y="3045719"/>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sp>
        <p:nvSpPr>
          <p:cNvPr id="55" name="圆角矩形 54"/>
          <p:cNvSpPr/>
          <p:nvPr/>
        </p:nvSpPr>
        <p:spPr>
          <a:xfrm>
            <a:off x="8107108" y="3045718"/>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56" name="组合 55"/>
          <p:cNvGrpSpPr/>
          <p:nvPr/>
        </p:nvGrpSpPr>
        <p:grpSpPr>
          <a:xfrm>
            <a:off x="5129198" y="1595089"/>
            <a:ext cx="1929671" cy="19299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59" name="组合 58"/>
          <p:cNvGrpSpPr/>
          <p:nvPr/>
        </p:nvGrpSpPr>
        <p:grpSpPr>
          <a:xfrm>
            <a:off x="8774242" y="1536544"/>
            <a:ext cx="1929671" cy="19299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1" name="椭圆 6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62" name="椭圆 61"/>
          <p:cNvSpPr/>
          <p:nvPr/>
        </p:nvSpPr>
        <p:spPr>
          <a:xfrm>
            <a:off x="6671989" y="2796846"/>
            <a:ext cx="497682" cy="49774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63" name="椭圆 62"/>
          <p:cNvSpPr/>
          <p:nvPr/>
        </p:nvSpPr>
        <p:spPr>
          <a:xfrm>
            <a:off x="10319920" y="2796846"/>
            <a:ext cx="497682" cy="49774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64" name="矩形 63"/>
          <p:cNvSpPr/>
          <p:nvPr/>
        </p:nvSpPr>
        <p:spPr>
          <a:xfrm>
            <a:off x="5355466"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p>
        </p:txBody>
      </p:sp>
      <p:sp>
        <p:nvSpPr>
          <p:cNvPr id="65" name="矩形 64"/>
          <p:cNvSpPr/>
          <p:nvPr/>
        </p:nvSpPr>
        <p:spPr>
          <a:xfrm>
            <a:off x="9000510" y="2297096"/>
            <a:ext cx="1169527" cy="400097"/>
          </a:xfrm>
          <a:prstGeom prst="rect">
            <a:avLst/>
          </a:prstGeom>
        </p:spPr>
        <p:txBody>
          <a:bodyPr wrap="none" lIns="121908" tIns="60954" rIns="121908" bIns="60954">
            <a:spAutoFit/>
          </a:bodyPr>
          <a:lstStyle/>
          <a:p>
            <a:r>
              <a:rPr lang="zh-CN" altLang="en-US" dirty="0">
                <a:solidFill>
                  <a:prstClr val="black"/>
                </a:solidFill>
                <a:latin typeface="+mj-ea"/>
                <a:ea typeface="+mj-ea"/>
              </a:rPr>
              <a:t>标题内容</a:t>
            </a:r>
          </a:p>
        </p:txBody>
      </p:sp>
      <p:sp>
        <p:nvSpPr>
          <p:cNvPr id="66" name="TextBox 20"/>
          <p:cNvSpPr txBox="1"/>
          <p:nvPr/>
        </p:nvSpPr>
        <p:spPr>
          <a:xfrm>
            <a:off x="1190929" y="3773028"/>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
        <p:nvSpPr>
          <p:cNvPr id="67" name="TextBox 21"/>
          <p:cNvSpPr txBox="1"/>
          <p:nvPr/>
        </p:nvSpPr>
        <p:spPr>
          <a:xfrm>
            <a:off x="4798058" y="3765503"/>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
        <p:nvSpPr>
          <p:cNvPr id="68" name="TextBox 22"/>
          <p:cNvSpPr txBox="1"/>
          <p:nvPr/>
        </p:nvSpPr>
        <p:spPr>
          <a:xfrm>
            <a:off x="8443102" y="3774671"/>
            <a:ext cx="2591951" cy="2133917"/>
          </a:xfrm>
          <a:prstGeom prst="rect">
            <a:avLst/>
          </a:prstGeom>
          <a:noFill/>
        </p:spPr>
        <p:txBody>
          <a:bodyPr wrap="square" lIns="0" tIns="0" rIns="0" bIns="0" rtlCol="0">
            <a:spAutoFit/>
          </a:bodyPr>
          <a:lstStyle/>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schemeClr val="tx1">
                  <a:lumMod val="50000"/>
                  <a:lumOff val="50000"/>
                </a:schemeClr>
              </a:solidFill>
              <a:latin typeface="+mj-ea"/>
              <a:ea typeface="+mj-ea"/>
            </a:endParaRPr>
          </a:p>
          <a:p>
            <a:pPr>
              <a:lnSpc>
                <a:spcPct val="130000"/>
              </a:lnSpc>
            </a:pPr>
            <a:r>
              <a:rPr lang="zh-CN" altLang="en-US" sz="1300" dirty="0">
                <a:solidFill>
                  <a:schemeClr val="tx1">
                    <a:lumMod val="50000"/>
                    <a:lumOff val="50000"/>
                  </a:schemeClr>
                </a:solidFill>
                <a:latin typeface="+mj-ea"/>
                <a:ea typeface="+mj-ea"/>
              </a:rPr>
              <a:t>       点击输入简要文字内容，文字内容需概括精炼，不用多余的文字修饰。</a:t>
            </a:r>
            <a:endParaRPr lang="zh-CN" altLang="en-US" sz="2100" b="1" dirty="0">
              <a:solidFill>
                <a:schemeClr val="tx1">
                  <a:lumMod val="50000"/>
                  <a:lumOff val="50000"/>
                </a:schemeClr>
              </a:solidFill>
              <a:latin typeface="+mj-ea"/>
              <a:ea typeface="+mj-ea"/>
            </a:endParaRPr>
          </a:p>
        </p:txBody>
      </p:sp>
      <p:sp>
        <p:nvSpPr>
          <p:cNvPr id="25" name="标题 1"/>
          <p:cNvSpPr>
            <a:spLocks noGrp="1"/>
          </p:cNvSpPr>
          <p:nvPr>
            <p:ph type="title"/>
          </p:nvPr>
        </p:nvSpPr>
        <p:spPr>
          <a:xfrm>
            <a:off x="1545922" y="371784"/>
            <a:ext cx="3539451" cy="619613"/>
          </a:xfrm>
        </p:spPr>
        <p:txBody>
          <a:bodyPr/>
          <a:lstStyle/>
          <a:p>
            <a:pPr algn="l"/>
            <a:r>
              <a:rPr lang="zh-CN" altLang="en-US" b="1" dirty="0">
                <a:solidFill>
                  <a:srgbClr val="26B5A1"/>
                </a:solidFill>
              </a:rPr>
              <a:t>单击输入标题内容</a:t>
            </a:r>
          </a:p>
        </p:txBody>
      </p:sp>
      <p:sp>
        <p:nvSpPr>
          <p:cNvPr id="26" name="文本框 25"/>
          <p:cNvSpPr txBox="1"/>
          <p:nvPr/>
        </p:nvSpPr>
        <p:spPr>
          <a:xfrm>
            <a:off x="767305" y="210680"/>
            <a:ext cx="457640" cy="514644"/>
          </a:xfrm>
          <a:prstGeom prst="rect">
            <a:avLst/>
          </a:prstGeom>
          <a:noFill/>
        </p:spPr>
        <p:txBody>
          <a:bodyPr wrap="none" rtlCol="0">
            <a:spAutoFit/>
          </a:bodyPr>
          <a:lstStyle/>
          <a:p>
            <a:r>
              <a:rPr lang="en-US" altLang="zh-CN" sz="5400" dirty="0" smtClean="0">
                <a:ln w="25400">
                  <a:solidFill>
                    <a:schemeClr val="bg1"/>
                  </a:solidFill>
                </a:ln>
                <a:gradFill>
                  <a:gsLst>
                    <a:gs pos="0">
                      <a:srgbClr val="93F1C3"/>
                    </a:gs>
                    <a:gs pos="100000">
                      <a:srgbClr val="1C8C57"/>
                    </a:gs>
                  </a:gsLst>
                  <a:lin ang="5400000" scaled="1"/>
                </a:gradFill>
                <a:latin typeface="Impact" panose="020B0806030902050204" pitchFamily="34" charset="0"/>
              </a:rPr>
              <a:t>01</a:t>
            </a:r>
            <a:endParaRPr lang="zh-CN" altLang="en-US" sz="5400" dirty="0">
              <a:ln w="25400">
                <a:solidFill>
                  <a:schemeClr val="bg1"/>
                </a:solidFill>
              </a:ln>
              <a:gradFill>
                <a:gsLst>
                  <a:gs pos="0">
                    <a:srgbClr val="93F1C3"/>
                  </a:gs>
                  <a:gs pos="100000">
                    <a:srgbClr val="1C8C57"/>
                  </a:gs>
                </a:gsLst>
                <a:lin ang="5400000" scaled="1"/>
              </a:gra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40000">
                                          <p:cBhvr additive="base">
                                            <p:cTn id="7" dur="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14:bounceEnd="40000">
                                          <p:cBhvr additive="base">
                                            <p:cTn id="12" dur="50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14:bounceEnd="40000">
                                          <p:cBhvr additive="base">
                                            <p:cTn id="17" dur="500" fill="hold"/>
                                            <p:tgtEl>
                                              <p:spTgt spid="59"/>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barn(outVertical)">
                                          <p:cBhvr>
                                            <p:cTn id="37" dur="500"/>
                                            <p:tgtEl>
                                              <p:spTgt spid="64"/>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outVertical)">
                                          <p:cBhvr>
                                            <p:cTn id="40" dur="500"/>
                                            <p:tgtEl>
                                              <p:spTgt spid="53"/>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barn(outVertical)">
                                          <p:cBhvr>
                                            <p:cTn id="43" dur="500"/>
                                            <p:tgtEl>
                                              <p:spTgt spid="65"/>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heel(1)">
                                          <p:cBhvr>
                                            <p:cTn id="47" dur="800"/>
                                            <p:tgtEl>
                                              <p:spTgt spid="4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54"/>
                                            </p:tgtEl>
                                            <p:attrNameLst>
                                              <p:attrName>style.visibility</p:attrName>
                                            </p:attrNameLst>
                                          </p:cBhvr>
                                          <p:to>
                                            <p:strVal val="visible"/>
                                          </p:to>
                                        </p:set>
                                        <p:animEffect transition="in" filter="wheel(1)">
                                          <p:cBhvr>
                                            <p:cTn id="50" dur="800"/>
                                            <p:tgtEl>
                                              <p:spTgt spid="54"/>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55"/>
                                            </p:tgtEl>
                                            <p:attrNameLst>
                                              <p:attrName>style.visibility</p:attrName>
                                            </p:attrNameLst>
                                          </p:cBhvr>
                                          <p:to>
                                            <p:strVal val="visible"/>
                                          </p:to>
                                        </p:set>
                                        <p:animEffect transition="in" filter="wheel(1)">
                                          <p:cBhvr>
                                            <p:cTn id="53" dur="800"/>
                                            <p:tgtEl>
                                              <p:spTgt spid="55"/>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67"/>
                                            </p:tgtEl>
                                            <p:attrNameLst>
                                              <p:attrName>style.visibility</p:attrName>
                                            </p:attrNameLst>
                                          </p:cBhvr>
                                          <p:to>
                                            <p:strVal val="visible"/>
                                          </p:to>
                                        </p:set>
                                        <p:animEffect transition="in" filter="wipe(left)">
                                          <p:cBhvr>
                                            <p:cTn id="65" dur="50"/>
                                            <p:tgtEl>
                                              <p:spTgt spid="6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67"/>
                                            </p:tgtEl>
                                          </p:cBhvr>
                                          <p:to x="80000" y="100000"/>
                                        </p:animScale>
                                        <p:anim by="(#ppt_w*0.10)" calcmode="lin" valueType="num">
                                          <p:cBhvr>
                                            <p:cTn id="68" dur="25" autoRev="1" fill="hold">
                                              <p:stCondLst>
                                                <p:cond delay="0"/>
                                              </p:stCondLst>
                                            </p:cTn>
                                            <p:tgtEl>
                                              <p:spTgt spid="67"/>
                                            </p:tgtEl>
                                            <p:attrNameLst>
                                              <p:attrName>ppt_x</p:attrName>
                                            </p:attrNameLst>
                                          </p:cBhvr>
                                        </p:anim>
                                        <p:anim by="(-#ppt_w*0.10)" calcmode="lin" valueType="num">
                                          <p:cBhvr>
                                            <p:cTn id="69" dur="25" autoRev="1" fill="hold">
                                              <p:stCondLst>
                                                <p:cond delay="0"/>
                                              </p:stCondLst>
                                            </p:cTn>
                                            <p:tgtEl>
                                              <p:spTgt spid="67"/>
                                            </p:tgtEl>
                                            <p:attrNameLst>
                                              <p:attrName>ppt_y</p:attrName>
                                            </p:attrNameLst>
                                          </p:cBhvr>
                                        </p:anim>
                                        <p:animRot by="-480000">
                                          <p:cBhvr>
                                            <p:cTn id="70" dur="25" autoRev="1" fill="hold">
                                              <p:stCondLst>
                                                <p:cond delay="0"/>
                                              </p:stCondLst>
                                            </p:cTn>
                                            <p:tgtEl>
                                              <p:spTgt spid="6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68"/>
                                            </p:tgtEl>
                                            <p:attrNameLst>
                                              <p:attrName>style.visibility</p:attrName>
                                            </p:attrNameLst>
                                          </p:cBhvr>
                                          <p:to>
                                            <p:strVal val="visible"/>
                                          </p:to>
                                        </p:set>
                                        <p:animEffect transition="in" filter="wipe(left)">
                                          <p:cBhvr>
                                            <p:cTn id="73" dur="50"/>
                                            <p:tgtEl>
                                              <p:spTgt spid="6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68"/>
                                            </p:tgtEl>
                                          </p:cBhvr>
                                          <p:to x="80000" y="100000"/>
                                        </p:animScale>
                                        <p:anim by="(#ppt_w*0.10)" calcmode="lin" valueType="num">
                                          <p:cBhvr>
                                            <p:cTn id="76" dur="25" autoRev="1" fill="hold">
                                              <p:stCondLst>
                                                <p:cond delay="0"/>
                                              </p:stCondLst>
                                            </p:cTn>
                                            <p:tgtEl>
                                              <p:spTgt spid="68"/>
                                            </p:tgtEl>
                                            <p:attrNameLst>
                                              <p:attrName>ppt_x</p:attrName>
                                            </p:attrNameLst>
                                          </p:cBhvr>
                                        </p:anim>
                                        <p:anim by="(-#ppt_w*0.10)" calcmode="lin" valueType="num">
                                          <p:cBhvr>
                                            <p:cTn id="77" dur="25" autoRev="1" fill="hold">
                                              <p:stCondLst>
                                                <p:cond delay="0"/>
                                              </p:stCondLst>
                                            </p:cTn>
                                            <p:tgtEl>
                                              <p:spTgt spid="68"/>
                                            </p:tgtEl>
                                            <p:attrNameLst>
                                              <p:attrName>ppt_y</p:attrName>
                                            </p:attrNameLst>
                                          </p:cBhvr>
                                        </p:anim>
                                        <p:animRot by="-480000">
                                          <p:cBhvr>
                                            <p:cTn id="78" dur="25" autoRev="1" fill="hold">
                                              <p:stCondLst>
                                                <p:cond delay="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3" grpId="0"/>
          <p:bldP spid="54" grpId="0" animBg="1"/>
          <p:bldP spid="55" grpId="0" animBg="1"/>
          <p:bldP spid="62" grpId="0" animBg="1"/>
          <p:bldP spid="63" grpId="0" animBg="1"/>
          <p:bldP spid="64" grpId="0"/>
          <p:bldP spid="65" grpId="0"/>
          <p:bldP spid="66" grpId="0"/>
          <p:bldP spid="66" grpId="1"/>
          <p:bldP spid="67" grpId="0"/>
          <p:bldP spid="67" grpId="1"/>
          <p:bldP spid="68" grpId="0"/>
          <p:bldP spid="6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1+#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1+#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barn(outVertical)">
                                          <p:cBhvr>
                                            <p:cTn id="37" dur="500"/>
                                            <p:tgtEl>
                                              <p:spTgt spid="64"/>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outVertical)">
                                          <p:cBhvr>
                                            <p:cTn id="40" dur="500"/>
                                            <p:tgtEl>
                                              <p:spTgt spid="53"/>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barn(outVertical)">
                                          <p:cBhvr>
                                            <p:cTn id="43" dur="500"/>
                                            <p:tgtEl>
                                              <p:spTgt spid="65"/>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heel(1)">
                                          <p:cBhvr>
                                            <p:cTn id="47" dur="800"/>
                                            <p:tgtEl>
                                              <p:spTgt spid="4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54"/>
                                            </p:tgtEl>
                                            <p:attrNameLst>
                                              <p:attrName>style.visibility</p:attrName>
                                            </p:attrNameLst>
                                          </p:cBhvr>
                                          <p:to>
                                            <p:strVal val="visible"/>
                                          </p:to>
                                        </p:set>
                                        <p:animEffect transition="in" filter="wheel(1)">
                                          <p:cBhvr>
                                            <p:cTn id="50" dur="800"/>
                                            <p:tgtEl>
                                              <p:spTgt spid="54"/>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55"/>
                                            </p:tgtEl>
                                            <p:attrNameLst>
                                              <p:attrName>style.visibility</p:attrName>
                                            </p:attrNameLst>
                                          </p:cBhvr>
                                          <p:to>
                                            <p:strVal val="visible"/>
                                          </p:to>
                                        </p:set>
                                        <p:animEffect transition="in" filter="wheel(1)">
                                          <p:cBhvr>
                                            <p:cTn id="53" dur="800"/>
                                            <p:tgtEl>
                                              <p:spTgt spid="55"/>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67"/>
                                            </p:tgtEl>
                                            <p:attrNameLst>
                                              <p:attrName>style.visibility</p:attrName>
                                            </p:attrNameLst>
                                          </p:cBhvr>
                                          <p:to>
                                            <p:strVal val="visible"/>
                                          </p:to>
                                        </p:set>
                                        <p:animEffect transition="in" filter="wipe(left)">
                                          <p:cBhvr>
                                            <p:cTn id="65" dur="50"/>
                                            <p:tgtEl>
                                              <p:spTgt spid="67"/>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67"/>
                                            </p:tgtEl>
                                          </p:cBhvr>
                                          <p:to x="80000" y="100000"/>
                                        </p:animScale>
                                        <p:anim by="(#ppt_w*0.10)" calcmode="lin" valueType="num">
                                          <p:cBhvr>
                                            <p:cTn id="68" dur="25" autoRev="1" fill="hold">
                                              <p:stCondLst>
                                                <p:cond delay="0"/>
                                              </p:stCondLst>
                                            </p:cTn>
                                            <p:tgtEl>
                                              <p:spTgt spid="67"/>
                                            </p:tgtEl>
                                            <p:attrNameLst>
                                              <p:attrName>ppt_x</p:attrName>
                                            </p:attrNameLst>
                                          </p:cBhvr>
                                        </p:anim>
                                        <p:anim by="(-#ppt_w*0.10)" calcmode="lin" valueType="num">
                                          <p:cBhvr>
                                            <p:cTn id="69" dur="25" autoRev="1" fill="hold">
                                              <p:stCondLst>
                                                <p:cond delay="0"/>
                                              </p:stCondLst>
                                            </p:cTn>
                                            <p:tgtEl>
                                              <p:spTgt spid="67"/>
                                            </p:tgtEl>
                                            <p:attrNameLst>
                                              <p:attrName>ppt_y</p:attrName>
                                            </p:attrNameLst>
                                          </p:cBhvr>
                                        </p:anim>
                                        <p:animRot by="-480000">
                                          <p:cBhvr>
                                            <p:cTn id="70" dur="25" autoRev="1" fill="hold">
                                              <p:stCondLst>
                                                <p:cond delay="0"/>
                                              </p:stCondLst>
                                            </p:cTn>
                                            <p:tgtEl>
                                              <p:spTgt spid="67"/>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68"/>
                                            </p:tgtEl>
                                            <p:attrNameLst>
                                              <p:attrName>style.visibility</p:attrName>
                                            </p:attrNameLst>
                                          </p:cBhvr>
                                          <p:to>
                                            <p:strVal val="visible"/>
                                          </p:to>
                                        </p:set>
                                        <p:animEffect transition="in" filter="wipe(left)">
                                          <p:cBhvr>
                                            <p:cTn id="73" dur="50"/>
                                            <p:tgtEl>
                                              <p:spTgt spid="68"/>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68"/>
                                            </p:tgtEl>
                                          </p:cBhvr>
                                          <p:to x="80000" y="100000"/>
                                        </p:animScale>
                                        <p:anim by="(#ppt_w*0.10)" calcmode="lin" valueType="num">
                                          <p:cBhvr>
                                            <p:cTn id="76" dur="25" autoRev="1" fill="hold">
                                              <p:stCondLst>
                                                <p:cond delay="0"/>
                                              </p:stCondLst>
                                            </p:cTn>
                                            <p:tgtEl>
                                              <p:spTgt spid="68"/>
                                            </p:tgtEl>
                                            <p:attrNameLst>
                                              <p:attrName>ppt_x</p:attrName>
                                            </p:attrNameLst>
                                          </p:cBhvr>
                                        </p:anim>
                                        <p:anim by="(-#ppt_w*0.10)" calcmode="lin" valueType="num">
                                          <p:cBhvr>
                                            <p:cTn id="77" dur="25" autoRev="1" fill="hold">
                                              <p:stCondLst>
                                                <p:cond delay="0"/>
                                              </p:stCondLst>
                                            </p:cTn>
                                            <p:tgtEl>
                                              <p:spTgt spid="68"/>
                                            </p:tgtEl>
                                            <p:attrNameLst>
                                              <p:attrName>ppt_y</p:attrName>
                                            </p:attrNameLst>
                                          </p:cBhvr>
                                        </p:anim>
                                        <p:animRot by="-480000">
                                          <p:cBhvr>
                                            <p:cTn id="78" dur="25" autoRev="1" fill="hold">
                                              <p:stCondLst>
                                                <p:cond delay="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2" grpId="0" animBg="1"/>
          <p:bldP spid="53" grpId="0"/>
          <p:bldP spid="54" grpId="0" animBg="1"/>
          <p:bldP spid="55" grpId="0" animBg="1"/>
          <p:bldP spid="62" grpId="0" animBg="1"/>
          <p:bldP spid="63" grpId="0" animBg="1"/>
          <p:bldP spid="64" grpId="0"/>
          <p:bldP spid="65" grpId="0"/>
          <p:bldP spid="66" grpId="0"/>
          <p:bldP spid="66" grpId="1"/>
          <p:bldP spid="67" grpId="0"/>
          <p:bldP spid="67" grpId="1"/>
          <p:bldP spid="68" grpId="0"/>
          <p:bldP spid="68" grpId="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02">
      <a:dk1>
        <a:sysClr val="windowText" lastClr="000000"/>
      </a:dk1>
      <a:lt1>
        <a:sysClr val="window" lastClr="FFFFFF"/>
      </a:lt1>
      <a:dk2>
        <a:srgbClr val="7CB554"/>
      </a:dk2>
      <a:lt2>
        <a:srgbClr val="D9D9D9"/>
      </a:lt2>
      <a:accent1>
        <a:srgbClr val="2B6F7D"/>
      </a:accent1>
      <a:accent2>
        <a:srgbClr val="1C9494"/>
      </a:accent2>
      <a:accent3>
        <a:srgbClr val="7CB554"/>
      </a:accent3>
      <a:accent4>
        <a:srgbClr val="FAC14D"/>
      </a:accent4>
      <a:accent5>
        <a:srgbClr val="F95647"/>
      </a:accent5>
      <a:accent6>
        <a:srgbClr val="FF0000"/>
      </a:accent6>
      <a:hlink>
        <a:srgbClr val="0000FF"/>
      </a:hlink>
      <a:folHlink>
        <a:srgbClr val="80008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6198</Words>
  <Application>Microsoft Office PowerPoint</Application>
  <PresentationFormat>宽屏</PresentationFormat>
  <Paragraphs>452</Paragraphs>
  <Slides>30</Slides>
  <Notes>24</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30</vt:i4>
      </vt:variant>
    </vt:vector>
  </HeadingPairs>
  <TitlesOfParts>
    <vt:vector size="52" baseType="lpstr">
      <vt:lpstr>Agency FB</vt:lpstr>
      <vt:lpstr>Arial Unicode MS</vt:lpstr>
      <vt:lpstr>Gill Sans</vt:lpstr>
      <vt:lpstr>Impact MT Std</vt:lpstr>
      <vt:lpstr>Lato Light</vt:lpstr>
      <vt:lpstr>LiHei Pro</vt:lpstr>
      <vt:lpstr>Microsoft JhengHei Light</vt:lpstr>
      <vt:lpstr>MS PGothic</vt:lpstr>
      <vt:lpstr>Open Sans</vt:lpstr>
      <vt:lpstr>Raleway</vt:lpstr>
      <vt:lpstr>Raleway Light</vt:lpstr>
      <vt:lpstr>方正兰亭黑简体</vt:lpstr>
      <vt:lpstr>宋体</vt:lpstr>
      <vt:lpstr>微软雅黑</vt:lpstr>
      <vt:lpstr>造字工房悦黑（非商用）常规体</vt:lpstr>
      <vt:lpstr>站酷庆科黄油体</vt:lpstr>
      <vt:lpstr>Arial</vt:lpstr>
      <vt:lpstr>Arial Black</vt:lpstr>
      <vt:lpstr>Calibri</vt:lpstr>
      <vt:lpstr>Impact</vt:lpstr>
      <vt:lpstr>Times New Roman</vt:lpstr>
      <vt:lpstr>Office 主题</vt:lpstr>
      <vt:lpstr>PowerPoint 演示文稿</vt:lpstr>
      <vt:lpstr>PowerPoint 演示文稿</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dc:creator>
  <cp:keywords>www.51pptmoban.com</cp:keywords>
  <dc:description>www.51pptmoban.com</dc:description>
  <cp:lastModifiedBy>阳光 男孩</cp:lastModifiedBy>
  <cp:revision>60</cp:revision>
  <dcterms:created xsi:type="dcterms:W3CDTF">2015-05-05T08:02:00Z</dcterms:created>
  <dcterms:modified xsi:type="dcterms:W3CDTF">2020-02-24T13:54:29Z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