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8" r:id="rId2"/>
    <p:sldId id="260" r:id="rId3"/>
    <p:sldId id="264" r:id="rId4"/>
    <p:sldId id="269" r:id="rId5"/>
    <p:sldId id="270" r:id="rId6"/>
    <p:sldId id="271" r:id="rId7"/>
    <p:sldId id="272" r:id="rId8"/>
    <p:sldId id="273" r:id="rId9"/>
    <p:sldId id="289" r:id="rId10"/>
    <p:sldId id="274" r:id="rId11"/>
    <p:sldId id="275" r:id="rId12"/>
    <p:sldId id="276" r:id="rId13"/>
    <p:sldId id="277" r:id="rId14"/>
    <p:sldId id="278" r:id="rId15"/>
    <p:sldId id="290" r:id="rId16"/>
    <p:sldId id="279" r:id="rId17"/>
    <p:sldId id="280" r:id="rId18"/>
    <p:sldId id="281" r:id="rId19"/>
    <p:sldId id="282" r:id="rId20"/>
    <p:sldId id="283" r:id="rId21"/>
    <p:sldId id="291" r:id="rId22"/>
    <p:sldId id="284" r:id="rId23"/>
    <p:sldId id="285" r:id="rId24"/>
    <p:sldId id="286" r:id="rId25"/>
    <p:sldId id="287" r:id="rId26"/>
    <p:sldId id="288" r:id="rId27"/>
    <p:sldId id="292" r:id="rId28"/>
    <p:sldId id="29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585"/>
    <a:srgbClr val="7680B5"/>
    <a:srgbClr val="F0CDE4"/>
    <a:srgbClr val="979FC8"/>
    <a:srgbClr val="7B85B5"/>
    <a:srgbClr val="32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6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62" y="53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4585"/>
            </a:solidFill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04585">
                <a:alpha val="20000"/>
              </a:srgbClr>
            </a:solidFill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4"/>
        <c:overlap val="100"/>
        <c:axId val="-1280727904"/>
        <c:axId val="-1280736608"/>
      </c:barChart>
      <c:catAx>
        <c:axId val="-1280727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endParaRPr lang="zh-CN"/>
          </a:p>
        </c:txPr>
        <c:crossAx val="-1280736608"/>
        <c:crosses val="autoZero"/>
        <c:auto val="1"/>
        <c:lblAlgn val="ctr"/>
        <c:lblOffset val="100"/>
        <c:noMultiLvlLbl val="0"/>
      </c:catAx>
      <c:valAx>
        <c:axId val="-1280736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8072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43338-C9DB-4F7A-B391-680F329730B0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A1ABAE-8199-4E50-B32F-2BCA9614B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5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15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764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326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20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80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b="1" dirty="0" smtClean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60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 eaLnBrk="1" hangingPunct="1"/>
            <a:fld id="{724DC08B-CB18-4A9C-A395-B7F42F02766E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16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734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09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85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45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556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b="1" dirty="0" smtClean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71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 eaLnBrk="1" hangingPunct="1"/>
            <a:fld id="{6E8CE57B-D6AB-444B-B8B0-669A78DD303C}" type="slidenum">
              <a:rPr lang="zh-CN" altLang="en-US" sz="1200">
                <a:latin typeface="等线" pitchFamily="2" charset="-122"/>
                <a:ea typeface="等线" pitchFamily="2" charset="-122"/>
              </a:rPr>
              <a:t>23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941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8" name="平行四边形 7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0420008" y="0"/>
            <a:ext cx="1689298" cy="1169043"/>
            <a:chOff x="5683790" y="0"/>
            <a:chExt cx="6425516" cy="4446643"/>
          </a:xfrm>
        </p:grpSpPr>
        <p:sp>
          <p:nvSpPr>
            <p:cNvPr id="12" name="平行四边形 11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平行四边形 14"/>
          <p:cNvSpPr/>
          <p:nvPr userDrawn="1"/>
        </p:nvSpPr>
        <p:spPr>
          <a:xfrm>
            <a:off x="163539" y="246145"/>
            <a:ext cx="1167550" cy="684254"/>
          </a:xfrm>
          <a:prstGeom prst="parallelogram">
            <a:avLst>
              <a:gd name="adj" fmla="val 4385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83E12-95E4-489E-B657-2AAE8832AC9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34" name="平行四边形 33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83790" y="0"/>
            <a:ext cx="6425516" cy="4446643"/>
            <a:chOff x="5683790" y="0"/>
            <a:chExt cx="6425516" cy="4446643"/>
          </a:xfrm>
        </p:grpSpPr>
        <p:sp>
          <p:nvSpPr>
            <p:cNvPr id="27" name="平行四边形 26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52530" y="2411356"/>
            <a:ext cx="860323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5800" dirty="0">
                <a:solidFill>
                  <a:srgbClr val="404585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扁平</a:t>
            </a:r>
            <a:r>
              <a:rPr lang="zh-CN" altLang="en-US" sz="5800" dirty="0" smtClean="0">
                <a:solidFill>
                  <a:srgbClr val="404585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几</a:t>
            </a:r>
            <a:r>
              <a:rPr lang="zh-CN" altLang="en-US" sz="5800" dirty="0">
                <a:solidFill>
                  <a:srgbClr val="404585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何风</a:t>
            </a:r>
            <a:r>
              <a:rPr lang="zh-CN" altLang="en-US" sz="5800" dirty="0" smtClean="0">
                <a:solidFill>
                  <a:srgbClr val="404585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商务计划书</a:t>
            </a:r>
            <a:endParaRPr lang="zh-CN" altLang="en-US" sz="5800" dirty="0">
              <a:solidFill>
                <a:srgbClr val="404585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7898" y="3319496"/>
            <a:ext cx="502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404585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FLAT GEOMETRY BUSINESS PLAN</a:t>
            </a:r>
            <a:endParaRPr lang="zh-CN" altLang="en-US" dirty="0">
              <a:solidFill>
                <a:srgbClr val="404585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15539" y="3848168"/>
            <a:ext cx="1877785" cy="456212"/>
          </a:xfrm>
          <a:prstGeom prst="roundRect">
            <a:avLst>
              <a:gd name="adj" fmla="val 0"/>
            </a:avLst>
          </a:prstGeom>
          <a:solidFill>
            <a:srgbClr val="4045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Pter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35186">
            <a:off x="7106731" y="2217082"/>
            <a:ext cx="5852172" cy="2926086"/>
          </a:xfrm>
          <a:prstGeom prst="rect">
            <a:avLst/>
          </a:prstGeom>
        </p:spPr>
      </p:pic>
      <p:sp>
        <p:nvSpPr>
          <p:cNvPr id="37" name="平行四边形 36"/>
          <p:cNvSpPr/>
          <p:nvPr/>
        </p:nvSpPr>
        <p:spPr>
          <a:xfrm>
            <a:off x="1952604" y="931128"/>
            <a:ext cx="2757236" cy="1026159"/>
          </a:xfrm>
          <a:prstGeom prst="parallelogram">
            <a:avLst>
              <a:gd name="adj" fmla="val 4385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LOGO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手杖形箭头 44"/>
          <p:cNvSpPr/>
          <p:nvPr/>
        </p:nvSpPr>
        <p:spPr>
          <a:xfrm rot="5400000" flipH="1">
            <a:off x="5170718" y="-1556653"/>
            <a:ext cx="1937655" cy="946331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28432"/>
            </a:avLst>
          </a:prstGeom>
          <a:solidFill>
            <a:srgbClr val="404585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332515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Freeform 247"/>
          <p:cNvSpPr>
            <a:spLocks noEditPoints="1"/>
          </p:cNvSpPr>
          <p:nvPr/>
        </p:nvSpPr>
        <p:spPr bwMode="auto">
          <a:xfrm>
            <a:off x="4535818" y="3759309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075541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264261" y="3776735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5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68"/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8846461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Freeform 271"/>
          <p:cNvSpPr>
            <a:spLocks noEditPoints="1"/>
          </p:cNvSpPr>
          <p:nvPr/>
        </p:nvSpPr>
        <p:spPr bwMode="auto">
          <a:xfrm>
            <a:off x="9086397" y="3740104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89488" y="3556005"/>
            <a:ext cx="667659" cy="667659"/>
          </a:xfrm>
          <a:prstGeom prst="ellipse">
            <a:avLst/>
          </a:prstGeom>
          <a:solidFill>
            <a:srgbClr val="404040"/>
          </a:solidFill>
          <a:ln w="190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789233" y="3780293"/>
            <a:ext cx="268168" cy="219087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65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73"/>
            <p:cNvSpPr/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74"/>
            <p:cNvSpPr/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454566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54565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714931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14931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969019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969017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223106" y="4906625"/>
            <a:ext cx="1912748" cy="723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05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223105" y="453147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566111" y="2020367"/>
            <a:ext cx="3545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404585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+70%</a:t>
            </a:r>
            <a:endParaRPr lang="zh-CN" altLang="en-US" sz="8000" dirty="0">
              <a:solidFill>
                <a:srgbClr val="404585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840617" y="2560876"/>
            <a:ext cx="3081252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840617" y="2185728"/>
            <a:ext cx="3081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2400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项目计划介绍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8734" y="22463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9323" y="1372319"/>
            <a:ext cx="4155882" cy="4159842"/>
          </a:xfrm>
          <a:prstGeom prst="ellipse">
            <a:avLst/>
          </a:prstGeom>
          <a:noFill/>
          <a:ln w="12700">
            <a:solidFill>
              <a:srgbClr val="404040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7372413" y="1515240"/>
            <a:ext cx="1614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35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endParaRPr lang="zh-CN" altLang="en-US" sz="2135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9073" y="1887198"/>
            <a:ext cx="2945440" cy="7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65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65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22712" y="1688402"/>
            <a:ext cx="245426" cy="245660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4222428" y="4738137"/>
            <a:ext cx="362241" cy="362586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 flipH="1">
            <a:off x="2522735" y="4680677"/>
            <a:ext cx="1614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35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endParaRPr lang="zh-CN" altLang="en-US" sz="2135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1034498" y="5080249"/>
            <a:ext cx="3206410" cy="7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65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65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3914582" y="2477139"/>
          <a:ext cx="3637273" cy="2586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椭圆 14"/>
          <p:cNvSpPr/>
          <p:nvPr/>
        </p:nvSpPr>
        <p:spPr>
          <a:xfrm>
            <a:off x="7512963" y="4531534"/>
            <a:ext cx="163617" cy="163773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7645582" y="4411771"/>
            <a:ext cx="1614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35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endParaRPr lang="zh-CN" altLang="en-US" sz="2135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5548" y="4811342"/>
            <a:ext cx="2945440" cy="7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65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65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4765142" y="2044715"/>
            <a:ext cx="202811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35" dirty="0">
                <a:solidFill>
                  <a:srgbClr val="40404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TITLE HERE</a:t>
            </a:r>
            <a:endParaRPr lang="zh-CN" altLang="en-US" sz="2135" dirty="0">
              <a:solidFill>
                <a:srgbClr val="40404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9800000">
            <a:off x="3640145" y="1220755"/>
            <a:ext cx="4458722" cy="4462971"/>
          </a:xfrm>
          <a:prstGeom prst="arc">
            <a:avLst>
              <a:gd name="adj1" fmla="val 8846786"/>
              <a:gd name="adj2" fmla="val 18159575"/>
            </a:avLst>
          </a:prstGeom>
          <a:noFill/>
          <a:ln w="12700">
            <a:solidFill>
              <a:srgbClr val="404040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rot="19800000">
            <a:off x="3938470" y="1511599"/>
            <a:ext cx="3877587" cy="3881282"/>
          </a:xfrm>
          <a:prstGeom prst="arc">
            <a:avLst>
              <a:gd name="adj1" fmla="val 19173345"/>
              <a:gd name="adj2" fmla="val 7356014"/>
            </a:avLst>
          </a:prstGeom>
          <a:noFill/>
          <a:ln w="12700">
            <a:solidFill>
              <a:srgbClr val="404040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013641" y="2897036"/>
            <a:ext cx="256150" cy="256394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61461" y="5461088"/>
            <a:ext cx="283964" cy="284234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816613" y="3025232"/>
            <a:ext cx="128075" cy="128197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solidFill>
                <a:srgbClr val="40404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项目计划介绍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8734" y="22463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6517" y="1159361"/>
            <a:ext cx="3104833" cy="1718900"/>
            <a:chOff x="1079612" y="864467"/>
            <a:chExt cx="2328625" cy="1289175"/>
          </a:xfrm>
          <a:solidFill>
            <a:srgbClr val="BC362D"/>
          </a:solidFill>
        </p:grpSpPr>
        <p:pic>
          <p:nvPicPr>
            <p:cNvPr id="6146" name="Picture 2" descr="C:\Users\Administrator\AppData\Roaming\360se6\Application\User Data\temp\330512-15092010334328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" t="11532" r="528" b="9635"/>
            <a:stretch>
              <a:fillRect/>
            </a:stretch>
          </p:blipFill>
          <p:spPr bwMode="auto">
            <a:xfrm>
              <a:off x="1080659" y="864467"/>
              <a:ext cx="2326479" cy="1289174"/>
            </a:xfrm>
            <a:prstGeom prst="rect">
              <a:avLst/>
            </a:prstGeom>
            <a:grpFill/>
          </p:spPr>
        </p:pic>
        <p:sp>
          <p:nvSpPr>
            <p:cNvPr id="3" name="矩形 2"/>
            <p:cNvSpPr/>
            <p:nvPr/>
          </p:nvSpPr>
          <p:spPr>
            <a:xfrm>
              <a:off x="1079612" y="864468"/>
              <a:ext cx="2328625" cy="1289174"/>
            </a:xfrm>
            <a:prstGeom prst="rect">
              <a:avLst/>
            </a:prstGeom>
            <a:solidFill>
              <a:srgbClr val="404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pic>
        <p:nvPicPr>
          <p:cNvPr id="6150" name="Picture 6" descr="C:\Users\Administrator\AppData\Roaming\360se6\Application\User Data\temp\330691-151004093001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7" b="8317"/>
          <a:stretch>
            <a:fillRect/>
          </a:stretch>
        </p:blipFill>
        <p:spPr bwMode="auto">
          <a:xfrm>
            <a:off x="1523166" y="2875226"/>
            <a:ext cx="3096719" cy="172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516517" y="4597159"/>
            <a:ext cx="3104833" cy="1718899"/>
            <a:chOff x="1079612" y="3442816"/>
            <a:chExt cx="2328625" cy="1289174"/>
          </a:xfrm>
          <a:solidFill>
            <a:srgbClr val="BC362D"/>
          </a:solidFill>
        </p:grpSpPr>
        <p:pic>
          <p:nvPicPr>
            <p:cNvPr id="6162" name="Picture 18" descr="C:\Users\Administrator\AppData\Roaming\360se6\Application\User Data\temp\330651-150P6152J998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395"/>
            <a:stretch>
              <a:fillRect/>
            </a:stretch>
          </p:blipFill>
          <p:spPr bwMode="auto">
            <a:xfrm>
              <a:off x="1095311" y="3442816"/>
              <a:ext cx="2311827" cy="1289174"/>
            </a:xfrm>
            <a:prstGeom prst="rect">
              <a:avLst/>
            </a:prstGeom>
            <a:grpFill/>
          </p:spPr>
        </p:pic>
        <p:sp>
          <p:nvSpPr>
            <p:cNvPr id="27" name="矩形 26"/>
            <p:cNvSpPr/>
            <p:nvPr/>
          </p:nvSpPr>
          <p:spPr>
            <a:xfrm>
              <a:off x="1079612" y="3442816"/>
              <a:ext cx="2328625" cy="1289174"/>
            </a:xfrm>
            <a:prstGeom prst="rect">
              <a:avLst/>
            </a:prstGeom>
            <a:solidFill>
              <a:srgbClr val="404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pic>
        <p:nvPicPr>
          <p:cNvPr id="6148" name="Picture 4" descr="C:\Users\Administrator\AppData\Roaming\360se6\Application\User Data\temp\330404-1509240K0496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9"/>
          <a:stretch>
            <a:fillRect/>
          </a:stretch>
        </p:blipFill>
        <p:spPr bwMode="auto">
          <a:xfrm>
            <a:off x="4621349" y="1159359"/>
            <a:ext cx="3103368" cy="171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AppData\Roaming\360se6\Application\User Data\temp\330508-1509201001486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8" b="7480"/>
          <a:stretch>
            <a:fillRect/>
          </a:stretch>
        </p:blipFill>
        <p:spPr bwMode="auto">
          <a:xfrm>
            <a:off x="4621349" y="4597160"/>
            <a:ext cx="3103368" cy="171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82910" y="1159362"/>
            <a:ext cx="3104833" cy="1718899"/>
            <a:chOff x="5735763" y="864468"/>
            <a:chExt cx="2328625" cy="1289174"/>
          </a:xfrm>
          <a:solidFill>
            <a:srgbClr val="BC362D"/>
          </a:solidFill>
        </p:grpSpPr>
        <p:pic>
          <p:nvPicPr>
            <p:cNvPr id="6164" name="Picture 20" descr="C:\Users\Administrator\AppData\Roaming\360se6\Application\User Data\temp\330651-150P615342982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1" b="23171"/>
            <a:stretch>
              <a:fillRect/>
            </a:stretch>
          </p:blipFill>
          <p:spPr bwMode="auto">
            <a:xfrm>
              <a:off x="5735763" y="864468"/>
              <a:ext cx="2328625" cy="1289174"/>
            </a:xfrm>
            <a:prstGeom prst="rect">
              <a:avLst/>
            </a:prstGeom>
            <a:grpFill/>
          </p:spPr>
        </p:pic>
        <p:sp>
          <p:nvSpPr>
            <p:cNvPr id="51" name="矩形 50"/>
            <p:cNvSpPr/>
            <p:nvPr/>
          </p:nvSpPr>
          <p:spPr>
            <a:xfrm>
              <a:off x="5735763" y="864468"/>
              <a:ext cx="2328625" cy="1289174"/>
            </a:xfrm>
            <a:prstGeom prst="rect">
              <a:avLst/>
            </a:prstGeom>
            <a:solidFill>
              <a:srgbClr val="404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pic>
        <p:nvPicPr>
          <p:cNvPr id="6154" name="Picture 10" descr="C:\Users\Administrator\AppData\Roaming\360se6\Application\User Data\temp\330727-150R20222366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" t="6057" r="1921" b="12076"/>
          <a:stretch>
            <a:fillRect/>
          </a:stretch>
        </p:blipFill>
        <p:spPr bwMode="auto">
          <a:xfrm>
            <a:off x="7682910" y="2878260"/>
            <a:ext cx="3104833" cy="171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682910" y="4597159"/>
            <a:ext cx="3104833" cy="1718899"/>
            <a:chOff x="5735763" y="3442816"/>
            <a:chExt cx="2328625" cy="1289174"/>
          </a:xfrm>
          <a:solidFill>
            <a:srgbClr val="BC362D"/>
          </a:solidFill>
        </p:grpSpPr>
        <p:pic>
          <p:nvPicPr>
            <p:cNvPr id="6166" name="Picture 22" descr="C:\Users\Administrator\AppData\Roaming\360se6\Application\User Data\temp\330729-150P211042145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99"/>
            <a:stretch>
              <a:fillRect/>
            </a:stretch>
          </p:blipFill>
          <p:spPr bwMode="auto">
            <a:xfrm>
              <a:off x="5735765" y="3442816"/>
              <a:ext cx="2328623" cy="1289173"/>
            </a:xfrm>
            <a:prstGeom prst="rect">
              <a:avLst/>
            </a:prstGeom>
            <a:grpFill/>
          </p:spPr>
        </p:pic>
        <p:sp>
          <p:nvSpPr>
            <p:cNvPr id="63" name="矩形 62"/>
            <p:cNvSpPr/>
            <p:nvPr/>
          </p:nvSpPr>
          <p:spPr>
            <a:xfrm>
              <a:off x="5735763" y="3442816"/>
              <a:ext cx="2328625" cy="1289174"/>
            </a:xfrm>
            <a:prstGeom prst="rect">
              <a:avLst/>
            </a:prstGeom>
            <a:solidFill>
              <a:srgbClr val="404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59789" y="1998127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先进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155351" y="2264348"/>
            <a:ext cx="2188420" cy="447160"/>
            <a:chOff x="1590094" y="1693207"/>
            <a:chExt cx="1641315" cy="335370"/>
          </a:xfrm>
        </p:grpSpPr>
        <p:sp>
          <p:nvSpPr>
            <p:cNvPr id="13" name="TextBox 12"/>
            <p:cNvSpPr txBox="1"/>
            <p:nvPr/>
          </p:nvSpPr>
          <p:spPr>
            <a:xfrm>
              <a:off x="1590094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90094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新媒体整合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670189" y="2519588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28" name="TextBox 27"/>
          <p:cNvSpPr txBox="1"/>
          <p:nvPr/>
        </p:nvSpPr>
        <p:spPr>
          <a:xfrm>
            <a:off x="1559789" y="543592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便捷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155351" y="5702149"/>
            <a:ext cx="2188420" cy="447160"/>
            <a:chOff x="1590094" y="4271555"/>
            <a:chExt cx="1641315" cy="335370"/>
          </a:xfrm>
        </p:grpSpPr>
        <p:sp>
          <p:nvSpPr>
            <p:cNvPr id="29" name="TextBox 28"/>
            <p:cNvSpPr txBox="1"/>
            <p:nvPr/>
          </p:nvSpPr>
          <p:spPr>
            <a:xfrm>
              <a:off x="1590094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90094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支持一件拖拽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670189" y="5957386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52" name="TextBox 51"/>
          <p:cNvSpPr txBox="1"/>
          <p:nvPr/>
        </p:nvSpPr>
        <p:spPr>
          <a:xfrm>
            <a:off x="7767990" y="1998127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智能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363553" y="2264348"/>
            <a:ext cx="2188420" cy="447160"/>
            <a:chOff x="6246245" y="1693207"/>
            <a:chExt cx="1641315" cy="335370"/>
          </a:xfrm>
        </p:grpSpPr>
        <p:sp>
          <p:nvSpPr>
            <p:cNvPr id="53" name="TextBox 52"/>
            <p:cNvSpPr txBox="1"/>
            <p:nvPr/>
          </p:nvSpPr>
          <p:spPr>
            <a:xfrm>
              <a:off x="6246245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246245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智能云平台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78076" y="2875228"/>
            <a:ext cx="3104835" cy="1721932"/>
            <a:chOff x="3407138" y="2151367"/>
            <a:chExt cx="2328626" cy="1291449"/>
          </a:xfrm>
          <a:solidFill>
            <a:srgbClr val="BC362D"/>
          </a:solidFill>
        </p:grpSpPr>
        <p:pic>
          <p:nvPicPr>
            <p:cNvPr id="6160" name="Picture 16" descr="C:\Users\Administrator\AppData\Roaming\360se6\Application\User Data\temp\330727-150R20125569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37"/>
            <a:stretch>
              <a:fillRect/>
            </a:stretch>
          </p:blipFill>
          <p:spPr bwMode="auto">
            <a:xfrm>
              <a:off x="3408238" y="2151367"/>
              <a:ext cx="2327526" cy="1291449"/>
            </a:xfrm>
            <a:prstGeom prst="rect">
              <a:avLst/>
            </a:prstGeom>
            <a:grpFill/>
          </p:spPr>
        </p:pic>
        <p:sp>
          <p:nvSpPr>
            <p:cNvPr id="39" name="矩形 38"/>
            <p:cNvSpPr/>
            <p:nvPr/>
          </p:nvSpPr>
          <p:spPr>
            <a:xfrm>
              <a:off x="3407138" y="2153642"/>
              <a:ext cx="2328625" cy="1289174"/>
            </a:xfrm>
            <a:prstGeom prst="rect">
              <a:avLst/>
            </a:prstGeom>
            <a:solidFill>
              <a:srgbClr val="404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7878390" y="2519588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64" name="TextBox 63"/>
          <p:cNvSpPr txBox="1"/>
          <p:nvPr/>
        </p:nvSpPr>
        <p:spPr>
          <a:xfrm>
            <a:off x="7767990" y="543592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通用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363553" y="5702149"/>
            <a:ext cx="2188420" cy="447160"/>
            <a:chOff x="6246245" y="4271555"/>
            <a:chExt cx="1641315" cy="335370"/>
          </a:xfrm>
        </p:grpSpPr>
        <p:sp>
          <p:nvSpPr>
            <p:cNvPr id="65" name="TextBox 64"/>
            <p:cNvSpPr txBox="1"/>
            <p:nvPr/>
          </p:nvSpPr>
          <p:spPr>
            <a:xfrm>
              <a:off x="6246245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246245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迅速响应用户</a:t>
              </a: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7878390" y="5957386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grpSp>
        <p:nvGrpSpPr>
          <p:cNvPr id="46" name="组合 45"/>
          <p:cNvGrpSpPr/>
          <p:nvPr/>
        </p:nvGrpSpPr>
        <p:grpSpPr>
          <a:xfrm>
            <a:off x="5747889" y="3355105"/>
            <a:ext cx="765207" cy="765209"/>
            <a:chOff x="3843338" y="515938"/>
            <a:chExt cx="450850" cy="450850"/>
          </a:xfrm>
          <a:solidFill>
            <a:schemeClr val="bg1"/>
          </a:solidFill>
        </p:grpSpPr>
        <p:sp>
          <p:nvSpPr>
            <p:cNvPr id="47" name="Freeform 55"/>
            <p:cNvSpPr>
              <a:spLocks noEditPoints="1"/>
            </p:cNvSpPr>
            <p:nvPr/>
          </p:nvSpPr>
          <p:spPr bwMode="auto">
            <a:xfrm>
              <a:off x="3843338" y="515938"/>
              <a:ext cx="450850" cy="450850"/>
            </a:xfrm>
            <a:custGeom>
              <a:avLst/>
              <a:gdLst>
                <a:gd name="T0" fmla="*/ 114 w 120"/>
                <a:gd name="T1" fmla="*/ 0 h 120"/>
                <a:gd name="T2" fmla="*/ 6 w 120"/>
                <a:gd name="T3" fmla="*/ 0 h 120"/>
                <a:gd name="T4" fmla="*/ 0 w 120"/>
                <a:gd name="T5" fmla="*/ 6 h 120"/>
                <a:gd name="T6" fmla="*/ 0 w 120"/>
                <a:gd name="T7" fmla="*/ 84 h 120"/>
                <a:gd name="T8" fmla="*/ 6 w 120"/>
                <a:gd name="T9" fmla="*/ 90 h 120"/>
                <a:gd name="T10" fmla="*/ 45 w 120"/>
                <a:gd name="T11" fmla="*/ 90 h 120"/>
                <a:gd name="T12" fmla="*/ 30 w 120"/>
                <a:gd name="T13" fmla="*/ 115 h 120"/>
                <a:gd name="T14" fmla="*/ 32 w 120"/>
                <a:gd name="T15" fmla="*/ 120 h 120"/>
                <a:gd name="T16" fmla="*/ 36 w 120"/>
                <a:gd name="T17" fmla="*/ 118 h 120"/>
                <a:gd name="T18" fmla="*/ 52 w 120"/>
                <a:gd name="T19" fmla="*/ 90 h 120"/>
                <a:gd name="T20" fmla="*/ 68 w 120"/>
                <a:gd name="T21" fmla="*/ 90 h 120"/>
                <a:gd name="T22" fmla="*/ 84 w 120"/>
                <a:gd name="T23" fmla="*/ 118 h 120"/>
                <a:gd name="T24" fmla="*/ 88 w 120"/>
                <a:gd name="T25" fmla="*/ 120 h 120"/>
                <a:gd name="T26" fmla="*/ 90 w 120"/>
                <a:gd name="T27" fmla="*/ 115 h 120"/>
                <a:gd name="T28" fmla="*/ 75 w 120"/>
                <a:gd name="T29" fmla="*/ 90 h 120"/>
                <a:gd name="T30" fmla="*/ 114 w 120"/>
                <a:gd name="T31" fmla="*/ 90 h 120"/>
                <a:gd name="T32" fmla="*/ 120 w 120"/>
                <a:gd name="T33" fmla="*/ 84 h 120"/>
                <a:gd name="T34" fmla="*/ 120 w 120"/>
                <a:gd name="T35" fmla="*/ 6 h 120"/>
                <a:gd name="T36" fmla="*/ 114 w 120"/>
                <a:gd name="T37" fmla="*/ 0 h 120"/>
                <a:gd name="T38" fmla="*/ 114 w 120"/>
                <a:gd name="T39" fmla="*/ 84 h 120"/>
                <a:gd name="T40" fmla="*/ 6 w 120"/>
                <a:gd name="T41" fmla="*/ 84 h 120"/>
                <a:gd name="T42" fmla="*/ 6 w 120"/>
                <a:gd name="T43" fmla="*/ 6 h 120"/>
                <a:gd name="T44" fmla="*/ 114 w 120"/>
                <a:gd name="T45" fmla="*/ 6 h 120"/>
                <a:gd name="T46" fmla="*/ 114 w 120"/>
                <a:gd name="T47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20">
                  <a:moveTo>
                    <a:pt x="1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7"/>
                    <a:pt x="30" y="119"/>
                    <a:pt x="32" y="120"/>
                  </a:cubicBezTo>
                  <a:cubicBezTo>
                    <a:pt x="33" y="120"/>
                    <a:pt x="35" y="120"/>
                    <a:pt x="36" y="118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5" y="120"/>
                    <a:pt x="87" y="120"/>
                    <a:pt x="88" y="120"/>
                  </a:cubicBezTo>
                  <a:cubicBezTo>
                    <a:pt x="90" y="119"/>
                    <a:pt x="90" y="117"/>
                    <a:pt x="90" y="11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7" y="90"/>
                    <a:pt x="120" y="87"/>
                    <a:pt x="120" y="84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lose/>
                  <a:moveTo>
                    <a:pt x="114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4" y="6"/>
                    <a:pt x="114" y="6"/>
                    <a:pt x="114" y="6"/>
                  </a:cubicBezTo>
                  <a:lnTo>
                    <a:pt x="114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56"/>
            <p:cNvSpPr/>
            <p:nvPr/>
          </p:nvSpPr>
          <p:spPr bwMode="auto">
            <a:xfrm>
              <a:off x="3922713" y="595313"/>
              <a:ext cx="292100" cy="179388"/>
            </a:xfrm>
            <a:custGeom>
              <a:avLst/>
              <a:gdLst>
                <a:gd name="T0" fmla="*/ 3 w 78"/>
                <a:gd name="T1" fmla="*/ 48 h 48"/>
                <a:gd name="T2" fmla="*/ 5 w 78"/>
                <a:gd name="T3" fmla="*/ 47 h 48"/>
                <a:gd name="T4" fmla="*/ 28 w 78"/>
                <a:gd name="T5" fmla="*/ 13 h 48"/>
                <a:gd name="T6" fmla="*/ 55 w 78"/>
                <a:gd name="T7" fmla="*/ 35 h 48"/>
                <a:gd name="T8" fmla="*/ 58 w 78"/>
                <a:gd name="T9" fmla="*/ 36 h 48"/>
                <a:gd name="T10" fmla="*/ 60 w 78"/>
                <a:gd name="T11" fmla="*/ 35 h 48"/>
                <a:gd name="T12" fmla="*/ 78 w 78"/>
                <a:gd name="T13" fmla="*/ 5 h 48"/>
                <a:gd name="T14" fmla="*/ 77 w 78"/>
                <a:gd name="T15" fmla="*/ 0 h 48"/>
                <a:gd name="T16" fmla="*/ 72 w 78"/>
                <a:gd name="T17" fmla="*/ 1 h 48"/>
                <a:gd name="T18" fmla="*/ 56 w 78"/>
                <a:gd name="T19" fmla="*/ 29 h 48"/>
                <a:gd name="T20" fmla="*/ 29 w 78"/>
                <a:gd name="T21" fmla="*/ 7 h 48"/>
                <a:gd name="T22" fmla="*/ 27 w 78"/>
                <a:gd name="T23" fmla="*/ 6 h 48"/>
                <a:gd name="T24" fmla="*/ 25 w 78"/>
                <a:gd name="T25" fmla="*/ 7 h 48"/>
                <a:gd name="T26" fmla="*/ 1 w 78"/>
                <a:gd name="T27" fmla="*/ 43 h 48"/>
                <a:gd name="T28" fmla="*/ 1 w 78"/>
                <a:gd name="T29" fmla="*/ 47 h 48"/>
                <a:gd name="T30" fmla="*/ 3 w 78"/>
                <a:gd name="T3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48">
                  <a:moveTo>
                    <a:pt x="3" y="48"/>
                  </a:moveTo>
                  <a:cubicBezTo>
                    <a:pt x="4" y="48"/>
                    <a:pt x="5" y="48"/>
                    <a:pt x="5" y="4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7" y="36"/>
                    <a:pt x="58" y="36"/>
                  </a:cubicBezTo>
                  <a:cubicBezTo>
                    <a:pt x="58" y="36"/>
                    <a:pt x="59" y="35"/>
                    <a:pt x="60" y="3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1"/>
                    <a:pt x="77" y="0"/>
                  </a:cubicBezTo>
                  <a:cubicBezTo>
                    <a:pt x="75" y="0"/>
                    <a:pt x="73" y="0"/>
                    <a:pt x="72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5" y="7"/>
                    <a:pt x="25" y="7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7"/>
                    <a:pt x="1" y="47"/>
                  </a:cubicBezTo>
                  <a:cubicBezTo>
                    <a:pt x="2" y="48"/>
                    <a:pt x="2" y="48"/>
                    <a:pt x="3" y="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项目计划介绍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78734" y="22463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00"/>
                            </p:stCondLst>
                            <p:childTnLst>
                              <p:par>
                                <p:cTn id="6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399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99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  <p:bldP spid="52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32927" y="1739320"/>
            <a:ext cx="4975988" cy="4095425"/>
            <a:chOff x="1032927" y="1739318"/>
            <a:chExt cx="4975988" cy="4095425"/>
          </a:xfrm>
          <a:solidFill>
            <a:srgbClr val="404585"/>
          </a:solidFill>
        </p:grpSpPr>
        <p:sp>
          <p:nvSpPr>
            <p:cNvPr id="7212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3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4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5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6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7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8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9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0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1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2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3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4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5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6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7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8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9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0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1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2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3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4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5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6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7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8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9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0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1" name="Freeform 35"/>
            <p:cNvSpPr/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2" name="Freeform 36"/>
            <p:cNvSpPr/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3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8" name="组合 43"/>
          <p:cNvGrpSpPr/>
          <p:nvPr/>
        </p:nvGrpSpPr>
        <p:grpSpPr bwMode="auto">
          <a:xfrm>
            <a:off x="7479487" y="2142796"/>
            <a:ext cx="3429024" cy="892794"/>
            <a:chOff x="344487" y="1270212"/>
            <a:chExt cx="2339214" cy="668853"/>
          </a:xfrm>
        </p:grpSpPr>
        <p:sp>
          <p:nvSpPr>
            <p:cNvPr id="12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3919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3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299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TAIWAN</a:t>
              </a:r>
              <a:endParaRPr lang="zh-CN" altLang="en-US" sz="20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1" name="组合 43"/>
          <p:cNvGrpSpPr/>
          <p:nvPr/>
        </p:nvGrpSpPr>
        <p:grpSpPr bwMode="auto">
          <a:xfrm>
            <a:off x="7479487" y="3354092"/>
            <a:ext cx="3429024" cy="892794"/>
            <a:chOff x="344487" y="1270212"/>
            <a:chExt cx="2339214" cy="668853"/>
          </a:xfrm>
        </p:grpSpPr>
        <p:sp>
          <p:nvSpPr>
            <p:cNvPr id="13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3919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3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31659" cy="299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HEILONGJIANG</a:t>
              </a:r>
              <a:endParaRPr lang="zh-CN" altLang="en-US" sz="20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4" name="组合 43"/>
          <p:cNvGrpSpPr/>
          <p:nvPr/>
        </p:nvGrpSpPr>
        <p:grpSpPr bwMode="auto">
          <a:xfrm>
            <a:off x="7479487" y="4609304"/>
            <a:ext cx="3429024" cy="892794"/>
            <a:chOff x="344487" y="1270212"/>
            <a:chExt cx="2339214" cy="668853"/>
          </a:xfrm>
        </p:grpSpPr>
        <p:sp>
          <p:nvSpPr>
            <p:cNvPr id="135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3919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136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299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SHANDONG</a:t>
              </a:r>
              <a:endParaRPr lang="zh-CN" altLang="en-US" sz="20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7" name="Freeform 35"/>
          <p:cNvSpPr/>
          <p:nvPr/>
        </p:nvSpPr>
        <p:spPr bwMode="auto">
          <a:xfrm>
            <a:off x="6700447" y="2132375"/>
            <a:ext cx="591147" cy="890135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404585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8" name="Freeform 29"/>
          <p:cNvSpPr/>
          <p:nvPr/>
        </p:nvSpPr>
        <p:spPr bwMode="auto">
          <a:xfrm>
            <a:off x="6413742" y="3332753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40458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Freeform 30"/>
          <p:cNvSpPr/>
          <p:nvPr/>
        </p:nvSpPr>
        <p:spPr bwMode="auto">
          <a:xfrm>
            <a:off x="6528927" y="4808977"/>
            <a:ext cx="913692" cy="634387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404585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项目计划介绍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78734" y="22463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>
            <a:off x="3823835" y="1969400"/>
            <a:ext cx="4352309" cy="4352309"/>
          </a:xfrm>
          <a:prstGeom prst="arc">
            <a:avLst>
              <a:gd name="adj1" fmla="val 10767169"/>
              <a:gd name="adj2" fmla="val 0"/>
            </a:avLst>
          </a:prstGeom>
          <a:noFill/>
          <a:ln w="12700">
            <a:solidFill>
              <a:srgbClr val="404040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91568" y="3998493"/>
            <a:ext cx="192000" cy="192000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67989" y="3998493"/>
            <a:ext cx="192000" cy="192000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71819" y="2577293"/>
            <a:ext cx="192000" cy="192000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6160" y="2577293"/>
            <a:ext cx="192000" cy="192000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03989" y="1872395"/>
            <a:ext cx="192000" cy="192000"/>
          </a:xfrm>
          <a:prstGeom prst="ellipse">
            <a:avLst/>
          </a:prstGeom>
          <a:solidFill>
            <a:srgbClr val="4045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8400256" y="3899334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7920203" y="2427073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2159563" y="3899334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2698459" y="2427073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261326" y="1220756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工作项目</a:t>
            </a:r>
            <a:r>
              <a:rPr lang="en-US" altLang="zh-CN" sz="2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152142" y="596235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重点项目</a:t>
            </a:r>
          </a:p>
        </p:txBody>
      </p:sp>
      <p:sp>
        <p:nvSpPr>
          <p:cNvPr id="15" name="Freeform 130"/>
          <p:cNvSpPr>
            <a:spLocks noEditPoints="1"/>
          </p:cNvSpPr>
          <p:nvPr/>
        </p:nvSpPr>
        <p:spPr bwMode="auto">
          <a:xfrm>
            <a:off x="4031989" y="2153259"/>
            <a:ext cx="3984224" cy="3784408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404585"/>
          </a:solidFill>
          <a:ln w="9525">
            <a:noFill/>
            <a:round/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en-US" sz="32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项目计划介绍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8734" y="22463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/>
      <p:bldP spid="17" grpId="0"/>
      <p:bldP spid="18" grpId="0"/>
      <p:bldP spid="19" grpId="0"/>
      <p:bldP spid="20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48073" y="-27043"/>
            <a:ext cx="6425516" cy="4446643"/>
            <a:chOff x="5683790" y="0"/>
            <a:chExt cx="6425516" cy="4446643"/>
          </a:xfrm>
        </p:grpSpPr>
        <p:sp>
          <p:nvSpPr>
            <p:cNvPr id="16" name="平行四边形 15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12" name="平行四边形 11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816302" y="2520737"/>
            <a:ext cx="512370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58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市场状况分析</a:t>
            </a:r>
            <a:endParaRPr lang="zh-CN" altLang="en-US" sz="58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457450" y="1809750"/>
            <a:ext cx="2237850" cy="2533650"/>
          </a:xfrm>
          <a:custGeom>
            <a:avLst/>
            <a:gdLst>
              <a:gd name="connsiteX0" fmla="*/ 0 w 2237850"/>
              <a:gd name="connsiteY0" fmla="*/ 0 h 2533650"/>
              <a:gd name="connsiteX1" fmla="*/ 2237850 w 2237850"/>
              <a:gd name="connsiteY1" fmla="*/ 0 h 2533650"/>
              <a:gd name="connsiteX2" fmla="*/ 2237850 w 2237850"/>
              <a:gd name="connsiteY2" fmla="*/ 666749 h 2533650"/>
              <a:gd name="connsiteX3" fmla="*/ 2148627 w 2237850"/>
              <a:gd name="connsiteY3" fmla="*/ 666749 h 2533650"/>
              <a:gd name="connsiteX4" fmla="*/ 2148627 w 2237850"/>
              <a:gd name="connsiteY4" fmla="*/ 89223 h 2533650"/>
              <a:gd name="connsiteX5" fmla="*/ 89223 w 2237850"/>
              <a:gd name="connsiteY5" fmla="*/ 89223 h 2533650"/>
              <a:gd name="connsiteX6" fmla="*/ 89223 w 2237850"/>
              <a:gd name="connsiteY6" fmla="*/ 2444427 h 2533650"/>
              <a:gd name="connsiteX7" fmla="*/ 2148627 w 2237850"/>
              <a:gd name="connsiteY7" fmla="*/ 2444427 h 2533650"/>
              <a:gd name="connsiteX8" fmla="*/ 2148627 w 2237850"/>
              <a:gd name="connsiteY8" fmla="*/ 1981136 h 2533650"/>
              <a:gd name="connsiteX9" fmla="*/ 2237850 w 2237850"/>
              <a:gd name="connsiteY9" fmla="*/ 1981136 h 2533650"/>
              <a:gd name="connsiteX10" fmla="*/ 2237850 w 2237850"/>
              <a:gd name="connsiteY10" fmla="*/ 2533650 h 2533650"/>
              <a:gd name="connsiteX11" fmla="*/ 0 w 2237850"/>
              <a:gd name="connsiteY11" fmla="*/ 2533650 h 2533650"/>
              <a:gd name="connsiteX12" fmla="*/ 0 w 2237850"/>
              <a:gd name="connsiteY12" fmla="*/ 0 h 25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37850" h="2533650">
                <a:moveTo>
                  <a:pt x="0" y="0"/>
                </a:moveTo>
                <a:lnTo>
                  <a:pt x="2237850" y="0"/>
                </a:lnTo>
                <a:lnTo>
                  <a:pt x="2237850" y="666749"/>
                </a:lnTo>
                <a:lnTo>
                  <a:pt x="2148627" y="666749"/>
                </a:lnTo>
                <a:lnTo>
                  <a:pt x="2148627" y="89223"/>
                </a:lnTo>
                <a:lnTo>
                  <a:pt x="89223" y="89223"/>
                </a:lnTo>
                <a:lnTo>
                  <a:pt x="89223" y="2444427"/>
                </a:lnTo>
                <a:lnTo>
                  <a:pt x="2148627" y="2444427"/>
                </a:lnTo>
                <a:lnTo>
                  <a:pt x="2148627" y="1981136"/>
                </a:lnTo>
                <a:lnTo>
                  <a:pt x="2237850" y="1981136"/>
                </a:lnTo>
                <a:lnTo>
                  <a:pt x="2237850" y="2533650"/>
                </a:lnTo>
                <a:lnTo>
                  <a:pt x="0" y="25336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28650" y="3428877"/>
            <a:ext cx="5016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CLICK TO ADD UP YOUR TITLE HERE</a:t>
            </a:r>
            <a:endParaRPr lang="zh-CN" altLang="en-US" sz="20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8950" y="1772722"/>
            <a:ext cx="12472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rgbClr val="404585"/>
                </a:solidFill>
                <a:latin typeface="Impact" panose="020B0806030902050204" pitchFamily="34" charset="0"/>
              </a:rPr>
              <a:t>3</a:t>
            </a:r>
            <a:endParaRPr lang="zh-CN" altLang="en-US" sz="166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74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稻壳儿小白白(http://dwz.cn/Wu2UP)"/>
          <p:cNvSpPr>
            <a:spLocks noChangeArrowheads="1"/>
          </p:cNvSpPr>
          <p:nvPr/>
        </p:nvSpPr>
        <p:spPr bwMode="auto">
          <a:xfrm>
            <a:off x="1006475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15" name="稻壳儿小白白(http://dwz.cn/Wu2UP)"/>
          <p:cNvSpPr>
            <a:spLocks noChangeArrowheads="1"/>
          </p:cNvSpPr>
          <p:nvPr/>
        </p:nvSpPr>
        <p:spPr bwMode="auto">
          <a:xfrm>
            <a:off x="1890713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16" name="稻壳儿小白白(http://dwz.cn/Wu2UP)"/>
          <p:cNvSpPr>
            <a:spLocks noChangeArrowheads="1"/>
          </p:cNvSpPr>
          <p:nvPr/>
        </p:nvSpPr>
        <p:spPr bwMode="auto">
          <a:xfrm>
            <a:off x="2776538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17" name="稻壳儿小白白(http://dwz.cn/Wu2UP)"/>
          <p:cNvSpPr>
            <a:spLocks noChangeArrowheads="1"/>
          </p:cNvSpPr>
          <p:nvPr/>
        </p:nvSpPr>
        <p:spPr bwMode="auto">
          <a:xfrm>
            <a:off x="3660775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18" name="稻壳儿小白白(http://dwz.cn/Wu2UP)"/>
          <p:cNvSpPr>
            <a:spLocks noChangeArrowheads="1"/>
          </p:cNvSpPr>
          <p:nvPr/>
        </p:nvSpPr>
        <p:spPr bwMode="auto">
          <a:xfrm>
            <a:off x="4546600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19" name="稻壳儿小白白(http://dwz.cn/Wu2UP)"/>
          <p:cNvSpPr>
            <a:spLocks noChangeArrowheads="1"/>
          </p:cNvSpPr>
          <p:nvPr/>
        </p:nvSpPr>
        <p:spPr bwMode="auto">
          <a:xfrm>
            <a:off x="5430838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0" name="稻壳儿小白白(http://dwz.cn/Wu2UP)"/>
          <p:cNvSpPr>
            <a:spLocks noChangeArrowheads="1"/>
          </p:cNvSpPr>
          <p:nvPr/>
        </p:nvSpPr>
        <p:spPr bwMode="auto">
          <a:xfrm>
            <a:off x="6316663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1" name="稻壳儿小白白(http://dwz.cn/Wu2UP)"/>
          <p:cNvSpPr>
            <a:spLocks noChangeArrowheads="1"/>
          </p:cNvSpPr>
          <p:nvPr/>
        </p:nvSpPr>
        <p:spPr bwMode="auto">
          <a:xfrm>
            <a:off x="7202488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2" name="稻壳儿小白白(http://dwz.cn/Wu2UP)"/>
          <p:cNvSpPr>
            <a:spLocks noChangeArrowheads="1"/>
          </p:cNvSpPr>
          <p:nvPr/>
        </p:nvSpPr>
        <p:spPr bwMode="auto">
          <a:xfrm>
            <a:off x="8086725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3" name="稻壳儿小白白(http://dwz.cn/Wu2UP)"/>
          <p:cNvSpPr>
            <a:spLocks noChangeArrowheads="1"/>
          </p:cNvSpPr>
          <p:nvPr/>
        </p:nvSpPr>
        <p:spPr bwMode="auto">
          <a:xfrm>
            <a:off x="8972550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4" name="稻壳儿小白白(http://dwz.cn/Wu2UP)"/>
          <p:cNvSpPr>
            <a:spLocks noChangeArrowheads="1"/>
          </p:cNvSpPr>
          <p:nvPr/>
        </p:nvSpPr>
        <p:spPr bwMode="auto">
          <a:xfrm>
            <a:off x="9856788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5" name="稻壳儿小白白(http://dwz.cn/Wu2UP)"/>
          <p:cNvSpPr>
            <a:spLocks noChangeArrowheads="1"/>
          </p:cNvSpPr>
          <p:nvPr/>
        </p:nvSpPr>
        <p:spPr bwMode="auto">
          <a:xfrm>
            <a:off x="10742613" y="1524000"/>
            <a:ext cx="476250" cy="3016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6" name="稻壳儿小白白(http://dwz.cn/Wu2UP)"/>
          <p:cNvSpPr>
            <a:spLocks noChangeArrowheads="1"/>
          </p:cNvSpPr>
          <p:nvPr/>
        </p:nvSpPr>
        <p:spPr bwMode="auto">
          <a:xfrm>
            <a:off x="1006475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27" name="稻壳儿小白白(http://dwz.cn/Wu2UP)"/>
          <p:cNvSpPr>
            <a:spLocks noChangeArrowheads="1"/>
          </p:cNvSpPr>
          <p:nvPr/>
        </p:nvSpPr>
        <p:spPr bwMode="auto">
          <a:xfrm>
            <a:off x="1890713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28" name="稻壳儿小白白(http://dwz.cn/Wu2UP)"/>
          <p:cNvSpPr>
            <a:spLocks noChangeArrowheads="1"/>
          </p:cNvSpPr>
          <p:nvPr/>
        </p:nvSpPr>
        <p:spPr bwMode="auto">
          <a:xfrm>
            <a:off x="2776538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29" name="稻壳儿小白白(http://dwz.cn/Wu2UP)"/>
          <p:cNvSpPr>
            <a:spLocks noChangeArrowheads="1"/>
          </p:cNvSpPr>
          <p:nvPr/>
        </p:nvSpPr>
        <p:spPr bwMode="auto">
          <a:xfrm>
            <a:off x="3660775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0" name="稻壳儿小白白(http://dwz.cn/Wu2UP)"/>
          <p:cNvSpPr>
            <a:spLocks noChangeArrowheads="1"/>
          </p:cNvSpPr>
          <p:nvPr/>
        </p:nvSpPr>
        <p:spPr bwMode="auto">
          <a:xfrm>
            <a:off x="4546600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1" name="稻壳儿小白白(http://dwz.cn/Wu2UP)"/>
          <p:cNvSpPr>
            <a:spLocks noChangeArrowheads="1"/>
          </p:cNvSpPr>
          <p:nvPr/>
        </p:nvSpPr>
        <p:spPr bwMode="auto">
          <a:xfrm>
            <a:off x="5430838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2" name="稻壳儿小白白(http://dwz.cn/Wu2UP)"/>
          <p:cNvSpPr>
            <a:spLocks noChangeArrowheads="1"/>
          </p:cNvSpPr>
          <p:nvPr/>
        </p:nvSpPr>
        <p:spPr bwMode="auto">
          <a:xfrm>
            <a:off x="6316663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3" name="稻壳儿小白白(http://dwz.cn/Wu2UP)"/>
          <p:cNvSpPr>
            <a:spLocks noChangeArrowheads="1"/>
          </p:cNvSpPr>
          <p:nvPr/>
        </p:nvSpPr>
        <p:spPr bwMode="auto">
          <a:xfrm>
            <a:off x="7202488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4" name="稻壳儿小白白(http://dwz.cn/Wu2UP)"/>
          <p:cNvSpPr>
            <a:spLocks noChangeArrowheads="1"/>
          </p:cNvSpPr>
          <p:nvPr/>
        </p:nvSpPr>
        <p:spPr bwMode="auto">
          <a:xfrm>
            <a:off x="8086725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5" name="稻壳儿小白白(http://dwz.cn/Wu2UP)"/>
          <p:cNvSpPr>
            <a:spLocks noChangeArrowheads="1"/>
          </p:cNvSpPr>
          <p:nvPr/>
        </p:nvSpPr>
        <p:spPr bwMode="auto">
          <a:xfrm>
            <a:off x="8972550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6" name="稻壳儿小白白(http://dwz.cn/Wu2UP)"/>
          <p:cNvSpPr>
            <a:spLocks noChangeArrowheads="1"/>
          </p:cNvSpPr>
          <p:nvPr/>
        </p:nvSpPr>
        <p:spPr bwMode="auto">
          <a:xfrm>
            <a:off x="9856788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7" name="稻壳儿小白白(http://dwz.cn/Wu2UP)"/>
          <p:cNvSpPr>
            <a:spLocks noChangeArrowheads="1"/>
          </p:cNvSpPr>
          <p:nvPr/>
        </p:nvSpPr>
        <p:spPr bwMode="auto">
          <a:xfrm>
            <a:off x="10742613" y="4641850"/>
            <a:ext cx="476250" cy="47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38" name="稻壳儿小白白(http://dwz.cn/Wu2UP)"/>
          <p:cNvSpPr txBox="1">
            <a:spLocks noChangeArrowheads="1"/>
          </p:cNvSpPr>
          <p:nvPr/>
        </p:nvSpPr>
        <p:spPr bwMode="auto">
          <a:xfrm>
            <a:off x="995363" y="4725988"/>
            <a:ext cx="476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39" name="稻壳儿小白白(http://dwz.cn/Wu2UP)"/>
          <p:cNvSpPr txBox="1">
            <a:spLocks noChangeArrowheads="1"/>
          </p:cNvSpPr>
          <p:nvPr/>
        </p:nvSpPr>
        <p:spPr bwMode="auto">
          <a:xfrm>
            <a:off x="183038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0" name="稻壳儿小白白(http://dwz.cn/Wu2UP)"/>
          <p:cNvSpPr txBox="1">
            <a:spLocks noChangeArrowheads="1"/>
          </p:cNvSpPr>
          <p:nvPr/>
        </p:nvSpPr>
        <p:spPr bwMode="auto">
          <a:xfrm>
            <a:off x="27257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3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1" name="稻壳儿小白白(http://dwz.cn/Wu2UP)"/>
          <p:cNvSpPr txBox="1">
            <a:spLocks noChangeArrowheads="1"/>
          </p:cNvSpPr>
          <p:nvPr/>
        </p:nvSpPr>
        <p:spPr bwMode="auto">
          <a:xfrm>
            <a:off x="35988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4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2" name="稻壳儿小白白(http://dwz.cn/Wu2UP)"/>
          <p:cNvSpPr txBox="1">
            <a:spLocks noChangeArrowheads="1"/>
          </p:cNvSpPr>
          <p:nvPr/>
        </p:nvSpPr>
        <p:spPr bwMode="auto">
          <a:xfrm>
            <a:off x="44783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3" name="稻壳儿小白白(http://dwz.cn/Wu2UP)"/>
          <p:cNvSpPr txBox="1">
            <a:spLocks noChangeArrowheads="1"/>
          </p:cNvSpPr>
          <p:nvPr/>
        </p:nvSpPr>
        <p:spPr bwMode="auto">
          <a:xfrm>
            <a:off x="53514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6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4" name="稻壳儿小白白(http://dwz.cn/Wu2UP)"/>
          <p:cNvSpPr txBox="1">
            <a:spLocks noChangeArrowheads="1"/>
          </p:cNvSpPr>
          <p:nvPr/>
        </p:nvSpPr>
        <p:spPr bwMode="auto">
          <a:xfrm>
            <a:off x="624681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7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5" name="稻壳儿小白白(http://dwz.cn/Wu2UP)"/>
          <p:cNvSpPr txBox="1">
            <a:spLocks noChangeArrowheads="1"/>
          </p:cNvSpPr>
          <p:nvPr/>
        </p:nvSpPr>
        <p:spPr bwMode="auto">
          <a:xfrm>
            <a:off x="71326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8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6" name="稻壳儿小白白(http://dwz.cn/Wu2UP)"/>
          <p:cNvSpPr txBox="1">
            <a:spLocks noChangeArrowheads="1"/>
          </p:cNvSpPr>
          <p:nvPr/>
        </p:nvSpPr>
        <p:spPr bwMode="auto">
          <a:xfrm>
            <a:off x="80311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9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7" name="稻壳儿小白白(http://dwz.cn/Wu2UP)"/>
          <p:cNvSpPr txBox="1">
            <a:spLocks noChangeArrowheads="1"/>
          </p:cNvSpPr>
          <p:nvPr/>
        </p:nvSpPr>
        <p:spPr bwMode="auto">
          <a:xfrm>
            <a:off x="89360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10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8" name="稻壳儿小白白(http://dwz.cn/Wu2UP)"/>
          <p:cNvSpPr txBox="1">
            <a:spLocks noChangeArrowheads="1"/>
          </p:cNvSpPr>
          <p:nvPr/>
        </p:nvSpPr>
        <p:spPr bwMode="auto">
          <a:xfrm>
            <a:off x="97869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49" name="稻壳儿小白白(http://dwz.cn/Wu2UP)"/>
          <p:cNvSpPr txBox="1">
            <a:spLocks noChangeArrowheads="1"/>
          </p:cNvSpPr>
          <p:nvPr/>
        </p:nvSpPr>
        <p:spPr bwMode="auto">
          <a:xfrm>
            <a:off x="10709275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350" name="稻壳儿小白白(http://dwz.cn/Wu2UP)"/>
          <p:cNvSpPr>
            <a:spLocks noChangeArrowheads="1"/>
          </p:cNvSpPr>
          <p:nvPr/>
        </p:nvSpPr>
        <p:spPr bwMode="auto">
          <a:xfrm>
            <a:off x="1006475" y="3540125"/>
            <a:ext cx="476250" cy="1017588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1" name="稻壳儿小白白(http://dwz.cn/Wu2UP)"/>
          <p:cNvSpPr>
            <a:spLocks noChangeArrowheads="1"/>
          </p:cNvSpPr>
          <p:nvPr/>
        </p:nvSpPr>
        <p:spPr bwMode="auto">
          <a:xfrm>
            <a:off x="1890713" y="2614613"/>
            <a:ext cx="476250" cy="194310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2" name="稻壳儿小白白(http://dwz.cn/Wu2UP)"/>
          <p:cNvSpPr>
            <a:spLocks noChangeArrowheads="1"/>
          </p:cNvSpPr>
          <p:nvPr/>
        </p:nvSpPr>
        <p:spPr bwMode="auto">
          <a:xfrm>
            <a:off x="2776538" y="3540125"/>
            <a:ext cx="476250" cy="1017588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3" name="稻壳儿小白白(http://dwz.cn/Wu2UP)"/>
          <p:cNvSpPr>
            <a:spLocks noChangeArrowheads="1"/>
          </p:cNvSpPr>
          <p:nvPr/>
        </p:nvSpPr>
        <p:spPr bwMode="auto">
          <a:xfrm>
            <a:off x="3660775" y="2614613"/>
            <a:ext cx="476250" cy="194310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4" name="稻壳儿小白白(http://dwz.cn/Wu2UP)"/>
          <p:cNvSpPr>
            <a:spLocks noChangeArrowheads="1"/>
          </p:cNvSpPr>
          <p:nvPr/>
        </p:nvSpPr>
        <p:spPr bwMode="auto">
          <a:xfrm>
            <a:off x="4546600" y="3540125"/>
            <a:ext cx="476250" cy="1017588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5" name="稻壳儿小白白(http://dwz.cn/Wu2UP)"/>
          <p:cNvSpPr>
            <a:spLocks noChangeArrowheads="1"/>
          </p:cNvSpPr>
          <p:nvPr/>
        </p:nvSpPr>
        <p:spPr bwMode="auto">
          <a:xfrm>
            <a:off x="5430838" y="2614613"/>
            <a:ext cx="476250" cy="194310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6" name="稻壳儿小白白(http://dwz.cn/Wu2UP)"/>
          <p:cNvSpPr>
            <a:spLocks noChangeArrowheads="1"/>
          </p:cNvSpPr>
          <p:nvPr/>
        </p:nvSpPr>
        <p:spPr bwMode="auto">
          <a:xfrm>
            <a:off x="6316663" y="2811463"/>
            <a:ext cx="476250" cy="174625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7" name="稻壳儿小白白(http://dwz.cn/Wu2UP)"/>
          <p:cNvSpPr>
            <a:spLocks noChangeArrowheads="1"/>
          </p:cNvSpPr>
          <p:nvPr/>
        </p:nvSpPr>
        <p:spPr bwMode="auto">
          <a:xfrm>
            <a:off x="7202488" y="2044700"/>
            <a:ext cx="476250" cy="2513013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8" name="稻壳儿小白白(http://dwz.cn/Wu2UP)"/>
          <p:cNvSpPr>
            <a:spLocks noChangeArrowheads="1"/>
          </p:cNvSpPr>
          <p:nvPr/>
        </p:nvSpPr>
        <p:spPr bwMode="auto">
          <a:xfrm>
            <a:off x="8086725" y="2614613"/>
            <a:ext cx="476250" cy="194310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59" name="稻壳儿小白白(http://dwz.cn/Wu2UP)"/>
          <p:cNvSpPr>
            <a:spLocks noChangeArrowheads="1"/>
          </p:cNvSpPr>
          <p:nvPr/>
        </p:nvSpPr>
        <p:spPr bwMode="auto">
          <a:xfrm>
            <a:off x="8972550" y="3540125"/>
            <a:ext cx="476250" cy="1017588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60" name="稻壳儿小白白(http://dwz.cn/Wu2UP)"/>
          <p:cNvSpPr>
            <a:spLocks noChangeArrowheads="1"/>
          </p:cNvSpPr>
          <p:nvPr/>
        </p:nvSpPr>
        <p:spPr bwMode="auto">
          <a:xfrm>
            <a:off x="9856788" y="2614613"/>
            <a:ext cx="476250" cy="1943100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61" name="稻壳儿小白白(http://dwz.cn/Wu2UP)"/>
          <p:cNvSpPr>
            <a:spLocks noChangeArrowheads="1"/>
          </p:cNvSpPr>
          <p:nvPr/>
        </p:nvSpPr>
        <p:spPr bwMode="auto">
          <a:xfrm>
            <a:off x="10742613" y="3540125"/>
            <a:ext cx="476250" cy="1017588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13362" name="稻壳儿小白白(http://dwz.cn/Wu2UP)"/>
          <p:cNvSpPr txBox="1">
            <a:spLocks noChangeArrowheads="1"/>
          </p:cNvSpPr>
          <p:nvPr/>
        </p:nvSpPr>
        <p:spPr bwMode="auto">
          <a:xfrm>
            <a:off x="836613" y="5634038"/>
            <a:ext cx="9902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</a:t>
            </a:r>
            <a:r>
              <a:rPr lang="en-US" altLang="zh-CN" sz="1200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</a:t>
            </a:r>
            <a:r>
              <a:rPr lang="en-US" altLang="zh-CN" sz="1200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</a:t>
            </a:r>
            <a:r>
              <a:rPr lang="en-US" altLang="zh-CN" sz="1200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2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sz="12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63" name="稻壳儿小白白(http://dwz.cn/Wu2UP)"/>
          <p:cNvSpPr txBox="1">
            <a:spLocks noChangeArrowheads="1"/>
          </p:cNvSpPr>
          <p:nvPr/>
        </p:nvSpPr>
        <p:spPr bwMode="auto">
          <a:xfrm>
            <a:off x="836613" y="5299075"/>
            <a:ext cx="276225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600" b="1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rPr>
              <a:t>CLICK TO ADD TITLE HERE</a:t>
            </a:r>
            <a:endParaRPr lang="en-US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市场状况分析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6709"/>
          <p:cNvSpPr/>
          <p:nvPr/>
        </p:nvSpPr>
        <p:spPr>
          <a:xfrm>
            <a:off x="5280369" y="2046052"/>
            <a:ext cx="5809035" cy="2387056"/>
          </a:xfrm>
          <a:prstGeom prst="rect">
            <a:avLst/>
          </a:prstGeom>
          <a:solidFill>
            <a:srgbClr val="40458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Macbook_Pro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87206" y="1902561"/>
            <a:ext cx="5016887" cy="2892297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Shape 6709"/>
          <p:cNvSpPr/>
          <p:nvPr/>
        </p:nvSpPr>
        <p:spPr>
          <a:xfrm>
            <a:off x="1499779" y="2046052"/>
            <a:ext cx="3791739" cy="2387056"/>
          </a:xfrm>
          <a:prstGeom prst="rect">
            <a:avLst/>
          </a:prstGeom>
          <a:blipFill dpi="0" rotWithShape="1">
            <a:blip r:embed="rId4"/>
            <a:srcRect/>
            <a:stretch>
              <a:fillRect t="-8000" r="-4000"/>
            </a:stretch>
          </a:blip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IMAGE</a:t>
            </a:r>
            <a:endParaRPr lang="en-US" sz="2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PLACEHOLDER</a:t>
            </a:r>
          </a:p>
        </p:txBody>
      </p:sp>
      <p:sp>
        <p:nvSpPr>
          <p:cNvPr id="7" name="矩形 6"/>
          <p:cNvSpPr/>
          <p:nvPr/>
        </p:nvSpPr>
        <p:spPr>
          <a:xfrm>
            <a:off x="5925649" y="2891505"/>
            <a:ext cx="465661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sp>
        <p:nvSpPr>
          <p:cNvPr id="8" name="矩形 7"/>
          <p:cNvSpPr/>
          <p:nvPr/>
        </p:nvSpPr>
        <p:spPr>
          <a:xfrm>
            <a:off x="5925649" y="2413047"/>
            <a:ext cx="4656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IMAGE PLACEHOLDER</a:t>
            </a:r>
          </a:p>
        </p:txBody>
      </p:sp>
      <p:sp>
        <p:nvSpPr>
          <p:cNvPr id="11" name="矩形 10"/>
          <p:cNvSpPr/>
          <p:nvPr/>
        </p:nvSpPr>
        <p:spPr>
          <a:xfrm>
            <a:off x="941798" y="5181445"/>
            <a:ext cx="1032571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市场状况分析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上箭头 46"/>
          <p:cNvSpPr/>
          <p:nvPr/>
        </p:nvSpPr>
        <p:spPr>
          <a:xfrm>
            <a:off x="5540117" y="2854128"/>
            <a:ext cx="956603" cy="2852781"/>
          </a:xfrm>
          <a:prstGeom prst="upArrow">
            <a:avLst/>
          </a:prstGeom>
          <a:solidFill>
            <a:srgbClr val="40458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887547" y="514586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5887554" y="514586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190810" y="514766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624724" y="514585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404040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863683" y="514586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5863690" y="514586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5981067" y="514799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5981076" y="514799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5902337" y="514935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5902349" y="514935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5982245" y="515418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982254" y="515418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905353" y="515640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5905364" y="515640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985183" y="516432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985197" y="516432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5912015" y="516722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5912030" y="516722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5979614" y="517783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5979629" y="517783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5937156" y="518229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5937172" y="518229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5953719" y="519295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5953735" y="519295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5997603" y="520233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5997624" y="520234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2845682" y="520578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404040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059512" y="3871742"/>
            <a:ext cx="0" cy="1691649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2129561" y="2841190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117207" y="2466039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 flipV="1">
            <a:off x="8515431" y="4659532"/>
            <a:ext cx="0" cy="810789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568246" y="3697996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555892" y="3322846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 flipV="1">
            <a:off x="7176655" y="2863507"/>
            <a:ext cx="0" cy="2728020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6232635" y="18643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220281" y="14891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上箭头 43"/>
          <p:cNvSpPr/>
          <p:nvPr/>
        </p:nvSpPr>
        <p:spPr>
          <a:xfrm>
            <a:off x="6212541" y="3610223"/>
            <a:ext cx="422655" cy="1925032"/>
          </a:xfrm>
          <a:prstGeom prst="upArrow">
            <a:avLst/>
          </a:prstGeom>
          <a:solidFill>
            <a:srgbClr val="40458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上箭头 45"/>
          <p:cNvSpPr/>
          <p:nvPr/>
        </p:nvSpPr>
        <p:spPr>
          <a:xfrm>
            <a:off x="5341679" y="4245900"/>
            <a:ext cx="424728" cy="1266625"/>
          </a:xfrm>
          <a:prstGeom prst="upArrow">
            <a:avLst/>
          </a:prstGeom>
          <a:solidFill>
            <a:srgbClr val="40458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市场状况分析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15"/>
          <p:cNvSpPr/>
          <p:nvPr/>
        </p:nvSpPr>
        <p:spPr>
          <a:xfrm>
            <a:off x="1339187" y="1885035"/>
            <a:ext cx="3058885" cy="3663991"/>
          </a:xfrm>
          <a:prstGeom prst="rect">
            <a:avLst/>
          </a:prstGeom>
          <a:solidFill>
            <a:srgbClr val="F9F9F9"/>
          </a:solidFill>
          <a:ln w="12700" cap="sq"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6" name="Rectangle 16"/>
          <p:cNvSpPr/>
          <p:nvPr/>
        </p:nvSpPr>
        <p:spPr>
          <a:xfrm>
            <a:off x="1339187" y="2213658"/>
            <a:ext cx="3058885" cy="1306828"/>
          </a:xfrm>
          <a:prstGeom prst="rect">
            <a:avLst/>
          </a:prstGeom>
          <a:solidFill>
            <a:srgbClr val="40458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38" name="Rectangle 18"/>
          <p:cNvSpPr/>
          <p:nvPr/>
        </p:nvSpPr>
        <p:spPr>
          <a:xfrm>
            <a:off x="1339187" y="3868830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Rectangle 20"/>
          <p:cNvSpPr/>
          <p:nvPr/>
        </p:nvSpPr>
        <p:spPr>
          <a:xfrm>
            <a:off x="1339187" y="4565514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Rectangle 21"/>
          <p:cNvSpPr/>
          <p:nvPr/>
        </p:nvSpPr>
        <p:spPr>
          <a:xfrm>
            <a:off x="1339187" y="1885035"/>
            <a:ext cx="3058885" cy="348343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Rectangle 22"/>
          <p:cNvSpPr/>
          <p:nvPr/>
        </p:nvSpPr>
        <p:spPr>
          <a:xfrm>
            <a:off x="1339187" y="1865315"/>
            <a:ext cx="3058885" cy="348343"/>
          </a:xfrm>
          <a:prstGeom prst="rect">
            <a:avLst/>
          </a:prstGeom>
          <a:solidFill>
            <a:srgbClr val="40458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2359516" y="2168292"/>
            <a:ext cx="101822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6400" b="1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3205051" y="2398369"/>
            <a:ext cx="357790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2665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46" name="TextBox 26"/>
          <p:cNvSpPr txBox="1"/>
          <p:nvPr/>
        </p:nvSpPr>
        <p:spPr>
          <a:xfrm>
            <a:off x="2342879" y="3053618"/>
            <a:ext cx="105150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bg1"/>
                </a:solidFill>
              </a:rPr>
              <a:t>per month</a:t>
            </a:r>
          </a:p>
        </p:txBody>
      </p:sp>
      <p:sp>
        <p:nvSpPr>
          <p:cNvPr id="47" name="TextBox 27"/>
          <p:cNvSpPr txBox="1"/>
          <p:nvPr/>
        </p:nvSpPr>
        <p:spPr>
          <a:xfrm>
            <a:off x="2233683" y="3582269"/>
            <a:ext cx="126989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 GB Bandwith</a:t>
            </a:r>
          </a:p>
        </p:txBody>
      </p:sp>
      <p:sp>
        <p:nvSpPr>
          <p:cNvPr id="48" name="TextBox 28"/>
          <p:cNvSpPr txBox="1"/>
          <p:nvPr/>
        </p:nvSpPr>
        <p:spPr>
          <a:xfrm>
            <a:off x="2085405" y="3940401"/>
            <a:ext cx="15664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 MB Max File Size</a:t>
            </a:r>
          </a:p>
        </p:txBody>
      </p:sp>
      <p:sp>
        <p:nvSpPr>
          <p:cNvPr id="49" name="TextBox 29"/>
          <p:cNvSpPr txBox="1"/>
          <p:nvPr/>
        </p:nvSpPr>
        <p:spPr>
          <a:xfrm>
            <a:off x="2379556" y="4300387"/>
            <a:ext cx="9781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 GHZ CPU</a:t>
            </a:r>
          </a:p>
        </p:txBody>
      </p:sp>
      <p:sp>
        <p:nvSpPr>
          <p:cNvPr id="50" name="TextBox 30"/>
          <p:cNvSpPr txBox="1"/>
          <p:nvPr/>
        </p:nvSpPr>
        <p:spPr>
          <a:xfrm>
            <a:off x="2188796" y="4646961"/>
            <a:ext cx="135966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256 MB Memory</a:t>
            </a:r>
          </a:p>
        </p:txBody>
      </p:sp>
      <p:sp>
        <p:nvSpPr>
          <p:cNvPr id="51" name="Rectangle 31"/>
          <p:cNvSpPr/>
          <p:nvPr/>
        </p:nvSpPr>
        <p:spPr>
          <a:xfrm>
            <a:off x="2016493" y="5008891"/>
            <a:ext cx="1704281" cy="41571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2142468" y="5126598"/>
            <a:ext cx="182785" cy="173393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TextBox 33"/>
          <p:cNvSpPr txBox="1"/>
          <p:nvPr/>
        </p:nvSpPr>
        <p:spPr>
          <a:xfrm>
            <a:off x="2214626" y="5055980"/>
            <a:ext cx="1510349" cy="2974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3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Private Plan</a:t>
            </a:r>
          </a:p>
        </p:txBody>
      </p:sp>
      <p:sp>
        <p:nvSpPr>
          <p:cNvPr id="54" name="Rectangle 34"/>
          <p:cNvSpPr/>
          <p:nvPr/>
        </p:nvSpPr>
        <p:spPr>
          <a:xfrm>
            <a:off x="4566303" y="1885035"/>
            <a:ext cx="3058885" cy="3878573"/>
          </a:xfrm>
          <a:prstGeom prst="rect">
            <a:avLst/>
          </a:prstGeom>
          <a:solidFill>
            <a:srgbClr val="F9F9F9"/>
          </a:solidFill>
          <a:ln w="12700" cap="sq"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5" name="Rectangle 35"/>
          <p:cNvSpPr/>
          <p:nvPr/>
        </p:nvSpPr>
        <p:spPr>
          <a:xfrm>
            <a:off x="4566303" y="2213658"/>
            <a:ext cx="3058885" cy="1306828"/>
          </a:xfrm>
          <a:prstGeom prst="rect">
            <a:avLst/>
          </a:prstGeom>
          <a:solidFill>
            <a:srgbClr val="40458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57" name="Rectangle 37"/>
          <p:cNvSpPr/>
          <p:nvPr/>
        </p:nvSpPr>
        <p:spPr>
          <a:xfrm>
            <a:off x="4566303" y="3868830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Rectangle 39"/>
          <p:cNvSpPr/>
          <p:nvPr/>
        </p:nvSpPr>
        <p:spPr>
          <a:xfrm>
            <a:off x="4566303" y="4565514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Rectangle 40"/>
          <p:cNvSpPr/>
          <p:nvPr/>
        </p:nvSpPr>
        <p:spPr>
          <a:xfrm>
            <a:off x="4566303" y="1885035"/>
            <a:ext cx="3058885" cy="348343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Rectangle 41"/>
          <p:cNvSpPr/>
          <p:nvPr/>
        </p:nvSpPr>
        <p:spPr>
          <a:xfrm>
            <a:off x="4566303" y="1680506"/>
            <a:ext cx="3058885" cy="533153"/>
          </a:xfrm>
          <a:prstGeom prst="rect">
            <a:avLst/>
          </a:prstGeom>
          <a:solidFill>
            <a:srgbClr val="40458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TextBox 43"/>
          <p:cNvSpPr txBox="1"/>
          <p:nvPr/>
        </p:nvSpPr>
        <p:spPr>
          <a:xfrm>
            <a:off x="5586635" y="2168292"/>
            <a:ext cx="101822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6400" b="1" dirty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64" name="TextBox 44"/>
          <p:cNvSpPr txBox="1"/>
          <p:nvPr/>
        </p:nvSpPr>
        <p:spPr>
          <a:xfrm>
            <a:off x="6432167" y="2398369"/>
            <a:ext cx="357790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2665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65" name="TextBox 45"/>
          <p:cNvSpPr txBox="1"/>
          <p:nvPr/>
        </p:nvSpPr>
        <p:spPr>
          <a:xfrm>
            <a:off x="5569995" y="3053618"/>
            <a:ext cx="105150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bg1"/>
                </a:solidFill>
              </a:rPr>
              <a:t>per month</a:t>
            </a:r>
          </a:p>
        </p:txBody>
      </p:sp>
      <p:sp>
        <p:nvSpPr>
          <p:cNvPr id="66" name="TextBox 46"/>
          <p:cNvSpPr txBox="1"/>
          <p:nvPr/>
        </p:nvSpPr>
        <p:spPr>
          <a:xfrm>
            <a:off x="5418320" y="3582269"/>
            <a:ext cx="135485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 GB Bandwith</a:t>
            </a:r>
          </a:p>
        </p:txBody>
      </p:sp>
      <p:sp>
        <p:nvSpPr>
          <p:cNvPr id="67" name="TextBox 47"/>
          <p:cNvSpPr txBox="1"/>
          <p:nvPr/>
        </p:nvSpPr>
        <p:spPr>
          <a:xfrm>
            <a:off x="5312521" y="3940401"/>
            <a:ext cx="15664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 MB Max File Size</a:t>
            </a:r>
          </a:p>
        </p:txBody>
      </p:sp>
      <p:sp>
        <p:nvSpPr>
          <p:cNvPr id="68" name="TextBox 48"/>
          <p:cNvSpPr txBox="1"/>
          <p:nvPr/>
        </p:nvSpPr>
        <p:spPr>
          <a:xfrm>
            <a:off x="5606672" y="4300387"/>
            <a:ext cx="9781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 GHZ CPU</a:t>
            </a:r>
          </a:p>
        </p:txBody>
      </p:sp>
      <p:sp>
        <p:nvSpPr>
          <p:cNvPr id="69" name="TextBox 49"/>
          <p:cNvSpPr txBox="1"/>
          <p:nvPr/>
        </p:nvSpPr>
        <p:spPr>
          <a:xfrm>
            <a:off x="5373434" y="4646961"/>
            <a:ext cx="144462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1024 MB Memory</a:t>
            </a:r>
          </a:p>
        </p:txBody>
      </p:sp>
      <p:sp>
        <p:nvSpPr>
          <p:cNvPr id="70" name="Rectangle 62"/>
          <p:cNvSpPr/>
          <p:nvPr/>
        </p:nvSpPr>
        <p:spPr>
          <a:xfrm>
            <a:off x="5243609" y="5127475"/>
            <a:ext cx="1704281" cy="41571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TextBox 64"/>
          <p:cNvSpPr txBox="1"/>
          <p:nvPr/>
        </p:nvSpPr>
        <p:spPr>
          <a:xfrm>
            <a:off x="5400870" y="5174563"/>
            <a:ext cx="1592103" cy="2974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3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Business Plan</a:t>
            </a:r>
          </a:p>
        </p:txBody>
      </p:sp>
      <p:sp>
        <p:nvSpPr>
          <p:cNvPr id="72" name="Freeform 9"/>
          <p:cNvSpPr>
            <a:spLocks noEditPoints="1"/>
          </p:cNvSpPr>
          <p:nvPr/>
        </p:nvSpPr>
        <p:spPr bwMode="auto">
          <a:xfrm>
            <a:off x="5288582" y="5266288"/>
            <a:ext cx="214909" cy="178163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Rectangle 66"/>
          <p:cNvSpPr/>
          <p:nvPr/>
        </p:nvSpPr>
        <p:spPr>
          <a:xfrm>
            <a:off x="7793931" y="1885035"/>
            <a:ext cx="3058885" cy="3663991"/>
          </a:xfrm>
          <a:prstGeom prst="rect">
            <a:avLst/>
          </a:prstGeom>
          <a:solidFill>
            <a:srgbClr val="F9F9F9"/>
          </a:solidFill>
          <a:ln w="12700" cap="sq"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74" name="Rectangle 67"/>
          <p:cNvSpPr/>
          <p:nvPr/>
        </p:nvSpPr>
        <p:spPr>
          <a:xfrm>
            <a:off x="7793931" y="2213658"/>
            <a:ext cx="3058885" cy="1306828"/>
          </a:xfrm>
          <a:prstGeom prst="rect">
            <a:avLst/>
          </a:prstGeom>
          <a:solidFill>
            <a:srgbClr val="40458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76" name="Rectangle 69"/>
          <p:cNvSpPr/>
          <p:nvPr/>
        </p:nvSpPr>
        <p:spPr>
          <a:xfrm>
            <a:off x="7793931" y="3868830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Rectangle 71"/>
          <p:cNvSpPr/>
          <p:nvPr/>
        </p:nvSpPr>
        <p:spPr>
          <a:xfrm>
            <a:off x="7793931" y="4565514"/>
            <a:ext cx="3058885" cy="348343"/>
          </a:xfrm>
          <a:prstGeom prst="rect">
            <a:avLst/>
          </a:prstGeom>
          <a:solidFill>
            <a:srgbClr val="FDFDF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Rectangle 72"/>
          <p:cNvSpPr/>
          <p:nvPr/>
        </p:nvSpPr>
        <p:spPr>
          <a:xfrm>
            <a:off x="7793931" y="1885035"/>
            <a:ext cx="3058885" cy="348343"/>
          </a:xfrm>
          <a:prstGeom prst="rect">
            <a:avLst/>
          </a:prstGeom>
          <a:solidFill>
            <a:schemeClr val="tx1">
              <a:alpha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Rectangle 73"/>
          <p:cNvSpPr/>
          <p:nvPr/>
        </p:nvSpPr>
        <p:spPr>
          <a:xfrm>
            <a:off x="7793931" y="1865315"/>
            <a:ext cx="3058885" cy="348343"/>
          </a:xfrm>
          <a:prstGeom prst="rect">
            <a:avLst/>
          </a:prstGeom>
          <a:solidFill>
            <a:srgbClr val="40458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TextBox 75"/>
          <p:cNvSpPr txBox="1"/>
          <p:nvPr/>
        </p:nvSpPr>
        <p:spPr>
          <a:xfrm>
            <a:off x="8814260" y="2168292"/>
            <a:ext cx="101822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6400" b="1" dirty="0">
                <a:solidFill>
                  <a:schemeClr val="bg1"/>
                </a:solidFill>
              </a:rPr>
              <a:t>50</a:t>
            </a:r>
          </a:p>
        </p:txBody>
      </p:sp>
      <p:sp>
        <p:nvSpPr>
          <p:cNvPr id="83" name="TextBox 76"/>
          <p:cNvSpPr txBox="1"/>
          <p:nvPr/>
        </p:nvSpPr>
        <p:spPr>
          <a:xfrm>
            <a:off x="9659795" y="2398369"/>
            <a:ext cx="357790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2665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84" name="TextBox 77"/>
          <p:cNvSpPr txBox="1"/>
          <p:nvPr/>
        </p:nvSpPr>
        <p:spPr>
          <a:xfrm>
            <a:off x="8797623" y="3053618"/>
            <a:ext cx="105150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bg1"/>
                </a:solidFill>
              </a:rPr>
              <a:t>per month</a:t>
            </a:r>
          </a:p>
        </p:txBody>
      </p:sp>
      <p:sp>
        <p:nvSpPr>
          <p:cNvPr id="85" name="TextBox 78"/>
          <p:cNvSpPr txBox="1"/>
          <p:nvPr/>
        </p:nvSpPr>
        <p:spPr>
          <a:xfrm>
            <a:off x="8516906" y="3582269"/>
            <a:ext cx="161294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Unlimited Bandwith</a:t>
            </a:r>
          </a:p>
        </p:txBody>
      </p:sp>
      <p:sp>
        <p:nvSpPr>
          <p:cNvPr id="86" name="TextBox 79"/>
          <p:cNvSpPr txBox="1"/>
          <p:nvPr/>
        </p:nvSpPr>
        <p:spPr>
          <a:xfrm>
            <a:off x="8445575" y="3940401"/>
            <a:ext cx="175560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 Maximum File Size</a:t>
            </a:r>
          </a:p>
        </p:txBody>
      </p:sp>
      <p:sp>
        <p:nvSpPr>
          <p:cNvPr id="87" name="TextBox 80"/>
          <p:cNvSpPr txBox="1"/>
          <p:nvPr/>
        </p:nvSpPr>
        <p:spPr>
          <a:xfrm>
            <a:off x="8834300" y="4300387"/>
            <a:ext cx="9781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 GHZ CPU</a:t>
            </a:r>
          </a:p>
        </p:txBody>
      </p:sp>
      <p:sp>
        <p:nvSpPr>
          <p:cNvPr id="88" name="TextBox 81"/>
          <p:cNvSpPr txBox="1"/>
          <p:nvPr/>
        </p:nvSpPr>
        <p:spPr>
          <a:xfrm>
            <a:off x="8728501" y="4646961"/>
            <a:ext cx="118974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 MB Memory</a:t>
            </a:r>
          </a:p>
        </p:txBody>
      </p:sp>
      <p:sp>
        <p:nvSpPr>
          <p:cNvPr id="89" name="Rectangle 82"/>
          <p:cNvSpPr/>
          <p:nvPr/>
        </p:nvSpPr>
        <p:spPr>
          <a:xfrm>
            <a:off x="8471237" y="5008891"/>
            <a:ext cx="1704281" cy="41571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TextBox 83"/>
          <p:cNvSpPr txBox="1"/>
          <p:nvPr/>
        </p:nvSpPr>
        <p:spPr>
          <a:xfrm>
            <a:off x="8702235" y="5055980"/>
            <a:ext cx="1444626" cy="2974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3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Mega Plan</a:t>
            </a:r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8563345" y="5135890"/>
            <a:ext cx="209248" cy="205055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市场状况分析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6086185" y="12733"/>
            <a:ext cx="5919161" cy="3299871"/>
          </a:xfrm>
          <a:prstGeom prst="parallelogram">
            <a:avLst>
              <a:gd name="adj" fmla="val 40926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 rot="10800000">
            <a:off x="0" y="-1921608"/>
            <a:ext cx="6425516" cy="4446643"/>
            <a:chOff x="5683790" y="0"/>
            <a:chExt cx="6425516" cy="4446643"/>
          </a:xfrm>
        </p:grpSpPr>
        <p:sp>
          <p:nvSpPr>
            <p:cNvPr id="25" name="平行四边形 24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95964" y="3029787"/>
            <a:ext cx="4447918" cy="2833641"/>
            <a:chOff x="1330901" y="3034092"/>
            <a:chExt cx="4447918" cy="2833641"/>
          </a:xfrm>
        </p:grpSpPr>
        <p:sp>
          <p:nvSpPr>
            <p:cNvPr id="9" name="文本框 8"/>
            <p:cNvSpPr txBox="1"/>
            <p:nvPr/>
          </p:nvSpPr>
          <p:spPr>
            <a:xfrm>
              <a:off x="2119484" y="3034909"/>
              <a:ext cx="3565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…… 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项目背景简介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05052" y="3792429"/>
              <a:ext cx="34598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…… 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项目计划介绍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29845" y="4556326"/>
              <a:ext cx="356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…… 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市场状况分析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21215" y="5312413"/>
              <a:ext cx="3657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…… 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投资回报分析 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373059" y="3034909"/>
              <a:ext cx="524037" cy="52403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30901" y="3034092"/>
              <a:ext cx="5846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373059" y="3793251"/>
              <a:ext cx="524037" cy="52403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36312" y="3793251"/>
              <a:ext cx="5846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367648" y="4556326"/>
              <a:ext cx="524037" cy="52403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30901" y="4556326"/>
              <a:ext cx="5846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386698" y="5343696"/>
              <a:ext cx="524037" cy="524037"/>
            </a:xfrm>
            <a:prstGeom prst="round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49951" y="5343696"/>
              <a:ext cx="5846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5516" y="3378087"/>
            <a:ext cx="6425516" cy="4446643"/>
            <a:chOff x="5683790" y="0"/>
            <a:chExt cx="6425516" cy="4446643"/>
          </a:xfrm>
        </p:grpSpPr>
        <p:sp>
          <p:nvSpPr>
            <p:cNvPr id="29" name="平行四边形 28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959248" y="1920724"/>
            <a:ext cx="2106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CONTENTS</a:t>
            </a:r>
            <a:endParaRPr lang="zh-CN" altLang="en-US" sz="2400" b="1" i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95550" y="1269021"/>
            <a:ext cx="1468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>
            <a:off x="4528702" y="2137123"/>
            <a:ext cx="1466335" cy="1466335"/>
          </a:xfrm>
          <a:custGeom>
            <a:avLst/>
            <a:gdLst>
              <a:gd name="connsiteX0" fmla="*/ 566700 w 1466335"/>
              <a:gd name="connsiteY0" fmla="*/ 0 h 1466334"/>
              <a:gd name="connsiteX1" fmla="*/ 1182986 w 1466335"/>
              <a:gd name="connsiteY1" fmla="*/ 616286 h 1466334"/>
              <a:gd name="connsiteX2" fmla="*/ 1466335 w 1466335"/>
              <a:gd name="connsiteY2" fmla="*/ 332937 h 1466334"/>
              <a:gd name="connsiteX3" fmla="*/ 1466334 w 1466335"/>
              <a:gd name="connsiteY3" fmla="*/ 1466334 h 1466334"/>
              <a:gd name="connsiteX4" fmla="*/ 332938 w 1466335"/>
              <a:gd name="connsiteY4" fmla="*/ 1466334 h 1466334"/>
              <a:gd name="connsiteX5" fmla="*/ 616287 w 1466335"/>
              <a:gd name="connsiteY5" fmla="*/ 1182985 h 1466334"/>
              <a:gd name="connsiteX6" fmla="*/ 0 w 1466335"/>
              <a:gd name="connsiteY6" fmla="*/ 566699 h 1466334"/>
              <a:gd name="connsiteX7" fmla="*/ 129402 w 1466335"/>
              <a:gd name="connsiteY7" fmla="*/ 437297 h 1466334"/>
              <a:gd name="connsiteX8" fmla="*/ 106155 w 1466335"/>
              <a:gd name="connsiteY8" fmla="*/ 409121 h 1466334"/>
              <a:gd name="connsiteX9" fmla="*/ 64513 w 1466335"/>
              <a:gd name="connsiteY9" fmla="*/ 272796 h 1466334"/>
              <a:gd name="connsiteX10" fmla="*/ 308339 w 1466335"/>
              <a:gd name="connsiteY10" fmla="*/ 28970 h 1466334"/>
              <a:gd name="connsiteX11" fmla="*/ 444665 w 1466335"/>
              <a:gd name="connsiteY11" fmla="*/ 70612 h 1466334"/>
              <a:gd name="connsiteX12" fmla="*/ 472841 w 1466335"/>
              <a:gd name="connsiteY12" fmla="*/ 93859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5" h="1466334">
                <a:moveTo>
                  <a:pt x="566700" y="0"/>
                </a:moveTo>
                <a:lnTo>
                  <a:pt x="1182986" y="616286"/>
                </a:lnTo>
                <a:lnTo>
                  <a:pt x="1466335" y="332937"/>
                </a:lnTo>
                <a:lnTo>
                  <a:pt x="1466334" y="1466334"/>
                </a:lnTo>
                <a:lnTo>
                  <a:pt x="332938" y="1466334"/>
                </a:lnTo>
                <a:lnTo>
                  <a:pt x="616287" y="1182985"/>
                </a:lnTo>
                <a:lnTo>
                  <a:pt x="0" y="566699"/>
                </a:lnTo>
                <a:lnTo>
                  <a:pt x="129402" y="437297"/>
                </a:lnTo>
                <a:lnTo>
                  <a:pt x="106155" y="409121"/>
                </a:lnTo>
                <a:cubicBezTo>
                  <a:pt x="79865" y="370207"/>
                  <a:pt x="64513" y="323294"/>
                  <a:pt x="64513" y="272796"/>
                </a:cubicBezTo>
                <a:cubicBezTo>
                  <a:pt x="64513" y="138135"/>
                  <a:pt x="173678" y="28970"/>
                  <a:pt x="308339" y="28970"/>
                </a:cubicBezTo>
                <a:cubicBezTo>
                  <a:pt x="358837" y="28970"/>
                  <a:pt x="405750" y="44321"/>
                  <a:pt x="444665" y="70612"/>
                </a:cubicBezTo>
                <a:lnTo>
                  <a:pt x="472841" y="93859"/>
                </a:lnTo>
                <a:close/>
              </a:path>
            </a:pathLst>
          </a:custGeom>
          <a:solidFill>
            <a:srgbClr val="404585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31054" y="2327312"/>
            <a:ext cx="211972" cy="165214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59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68"/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455645" y="293190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6137754" y="2137124"/>
            <a:ext cx="1466332" cy="1466334"/>
          </a:xfrm>
          <a:custGeom>
            <a:avLst/>
            <a:gdLst>
              <a:gd name="connsiteX0" fmla="*/ 899633 w 1466332"/>
              <a:gd name="connsiteY0" fmla="*/ 0 h 1466333"/>
              <a:gd name="connsiteX1" fmla="*/ 1001747 w 1466332"/>
              <a:gd name="connsiteY1" fmla="*/ 102113 h 1466333"/>
              <a:gd name="connsiteX2" fmla="*/ 1003173 w 1466332"/>
              <a:gd name="connsiteY2" fmla="*/ 100385 h 1466333"/>
              <a:gd name="connsiteX3" fmla="*/ 1175584 w 1466332"/>
              <a:gd name="connsiteY3" fmla="*/ 28970 h 1466333"/>
              <a:gd name="connsiteX4" fmla="*/ 1419410 w 1466332"/>
              <a:gd name="connsiteY4" fmla="*/ 272796 h 1466333"/>
              <a:gd name="connsiteX5" fmla="*/ 1347995 w 1466332"/>
              <a:gd name="connsiteY5" fmla="*/ 445207 h 1466333"/>
              <a:gd name="connsiteX6" fmla="*/ 1346267 w 1466332"/>
              <a:gd name="connsiteY6" fmla="*/ 446633 h 1466333"/>
              <a:gd name="connsiteX7" fmla="*/ 1466332 w 1466332"/>
              <a:gd name="connsiteY7" fmla="*/ 566698 h 1466333"/>
              <a:gd name="connsiteX8" fmla="*/ 850047 w 1466332"/>
              <a:gd name="connsiteY8" fmla="*/ 1182983 h 1466333"/>
              <a:gd name="connsiteX9" fmla="*/ 1133398 w 1466332"/>
              <a:gd name="connsiteY9" fmla="*/ 1466333 h 1466333"/>
              <a:gd name="connsiteX10" fmla="*/ 0 w 1466332"/>
              <a:gd name="connsiteY10" fmla="*/ 1466333 h 1466333"/>
              <a:gd name="connsiteX11" fmla="*/ 0 w 1466332"/>
              <a:gd name="connsiteY11" fmla="*/ 332935 h 1466333"/>
              <a:gd name="connsiteX12" fmla="*/ 283349 w 1466332"/>
              <a:gd name="connsiteY12" fmla="*/ 616284 h 146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3">
                <a:moveTo>
                  <a:pt x="899633" y="0"/>
                </a:moveTo>
                <a:lnTo>
                  <a:pt x="1001747" y="102113"/>
                </a:lnTo>
                <a:lnTo>
                  <a:pt x="1003173" y="100385"/>
                </a:lnTo>
                <a:cubicBezTo>
                  <a:pt x="1047297" y="56261"/>
                  <a:pt x="1108254" y="28970"/>
                  <a:pt x="1175584" y="28970"/>
                </a:cubicBezTo>
                <a:cubicBezTo>
                  <a:pt x="1310245" y="28970"/>
                  <a:pt x="1419410" y="138135"/>
                  <a:pt x="1419410" y="272796"/>
                </a:cubicBezTo>
                <a:cubicBezTo>
                  <a:pt x="1419410" y="340127"/>
                  <a:pt x="1392119" y="401083"/>
                  <a:pt x="1347995" y="445207"/>
                </a:cubicBezTo>
                <a:lnTo>
                  <a:pt x="1346267" y="446633"/>
                </a:lnTo>
                <a:lnTo>
                  <a:pt x="1466332" y="566698"/>
                </a:lnTo>
                <a:lnTo>
                  <a:pt x="850047" y="1182983"/>
                </a:lnTo>
                <a:lnTo>
                  <a:pt x="1133398" y="1466333"/>
                </a:lnTo>
                <a:lnTo>
                  <a:pt x="0" y="1466333"/>
                </a:lnTo>
                <a:lnTo>
                  <a:pt x="0" y="332935"/>
                </a:lnTo>
                <a:lnTo>
                  <a:pt x="283349" y="616284"/>
                </a:lnTo>
                <a:close/>
              </a:path>
            </a:pathLst>
          </a:custGeom>
          <a:solidFill>
            <a:srgbClr val="404585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Freeform 247"/>
          <p:cNvSpPr>
            <a:spLocks noEditPoints="1"/>
          </p:cNvSpPr>
          <p:nvPr/>
        </p:nvSpPr>
        <p:spPr bwMode="auto">
          <a:xfrm>
            <a:off x="7218003" y="2314584"/>
            <a:ext cx="190672" cy="190672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09554" y="2931907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4528699" y="3726687"/>
            <a:ext cx="1466332" cy="1466335"/>
          </a:xfrm>
          <a:custGeom>
            <a:avLst/>
            <a:gdLst>
              <a:gd name="connsiteX0" fmla="*/ 332935 w 1466332"/>
              <a:gd name="connsiteY0" fmla="*/ 0 h 1466334"/>
              <a:gd name="connsiteX1" fmla="*/ 1466332 w 1466332"/>
              <a:gd name="connsiteY1" fmla="*/ 0 h 1466334"/>
              <a:gd name="connsiteX2" fmla="*/ 1466332 w 1466332"/>
              <a:gd name="connsiteY2" fmla="*/ 1133398 h 1466334"/>
              <a:gd name="connsiteX3" fmla="*/ 1182983 w 1466332"/>
              <a:gd name="connsiteY3" fmla="*/ 850049 h 1466334"/>
              <a:gd name="connsiteX4" fmla="*/ 566699 w 1466332"/>
              <a:gd name="connsiteY4" fmla="*/ 1466334 h 1466334"/>
              <a:gd name="connsiteX5" fmla="*/ 450949 w 1466332"/>
              <a:gd name="connsiteY5" fmla="*/ 1350583 h 1466334"/>
              <a:gd name="connsiteX6" fmla="*/ 444666 w 1466332"/>
              <a:gd name="connsiteY6" fmla="*/ 1355768 h 1466334"/>
              <a:gd name="connsiteX7" fmla="*/ 308340 w 1466332"/>
              <a:gd name="connsiteY7" fmla="*/ 1397409 h 1466334"/>
              <a:gd name="connsiteX8" fmla="*/ 64514 w 1466332"/>
              <a:gd name="connsiteY8" fmla="*/ 1153583 h 1466334"/>
              <a:gd name="connsiteX9" fmla="*/ 106156 w 1466332"/>
              <a:gd name="connsiteY9" fmla="*/ 1017258 h 1466334"/>
              <a:gd name="connsiteX10" fmla="*/ 111340 w 1466332"/>
              <a:gd name="connsiteY10" fmla="*/ 1010975 h 1466334"/>
              <a:gd name="connsiteX11" fmla="*/ 0 w 1466332"/>
              <a:gd name="connsiteY11" fmla="*/ 899634 h 1466334"/>
              <a:gd name="connsiteX12" fmla="*/ 616285 w 1466332"/>
              <a:gd name="connsiteY12" fmla="*/ 283350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4">
                <a:moveTo>
                  <a:pt x="332935" y="0"/>
                </a:moveTo>
                <a:lnTo>
                  <a:pt x="1466332" y="0"/>
                </a:lnTo>
                <a:lnTo>
                  <a:pt x="1466332" y="1133398"/>
                </a:lnTo>
                <a:lnTo>
                  <a:pt x="1182983" y="850049"/>
                </a:lnTo>
                <a:lnTo>
                  <a:pt x="566699" y="1466334"/>
                </a:lnTo>
                <a:lnTo>
                  <a:pt x="450949" y="1350583"/>
                </a:lnTo>
                <a:lnTo>
                  <a:pt x="444666" y="1355768"/>
                </a:lnTo>
                <a:cubicBezTo>
                  <a:pt x="405751" y="1382058"/>
                  <a:pt x="358838" y="1397409"/>
                  <a:pt x="308340" y="1397409"/>
                </a:cubicBezTo>
                <a:cubicBezTo>
                  <a:pt x="173679" y="1397409"/>
                  <a:pt x="64514" y="1288244"/>
                  <a:pt x="64514" y="1153583"/>
                </a:cubicBezTo>
                <a:cubicBezTo>
                  <a:pt x="64514" y="1103085"/>
                  <a:pt x="79866" y="1056173"/>
                  <a:pt x="106156" y="1017258"/>
                </a:cubicBezTo>
                <a:lnTo>
                  <a:pt x="111340" y="1010975"/>
                </a:lnTo>
                <a:lnTo>
                  <a:pt x="0" y="899634"/>
                </a:lnTo>
                <a:lnTo>
                  <a:pt x="616285" y="283350"/>
                </a:lnTo>
                <a:close/>
              </a:path>
            </a:pathLst>
          </a:custGeom>
          <a:solidFill>
            <a:srgbClr val="404585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739106" y="4800262"/>
            <a:ext cx="195867" cy="160019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69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73"/>
            <p:cNvSpPr/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74"/>
            <p:cNvSpPr/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486100" y="381852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 rot="13500000">
            <a:off x="5860856" y="3593754"/>
            <a:ext cx="1890795" cy="1602865"/>
          </a:xfrm>
          <a:custGeom>
            <a:avLst/>
            <a:gdLst>
              <a:gd name="connsiteX0" fmla="*/ 1890795 w 1890795"/>
              <a:gd name="connsiteY0" fmla="*/ 801433 h 1602865"/>
              <a:gd name="connsiteX1" fmla="*/ 1089363 w 1890795"/>
              <a:gd name="connsiteY1" fmla="*/ 1602865 h 1602865"/>
              <a:gd name="connsiteX2" fmla="*/ 1089363 w 1890795"/>
              <a:gd name="connsiteY2" fmla="*/ 1202149 h 1602865"/>
              <a:gd name="connsiteX3" fmla="*/ 217803 w 1890795"/>
              <a:gd name="connsiteY3" fmla="*/ 1202149 h 1602865"/>
              <a:gd name="connsiteX4" fmla="*/ 217803 w 1890795"/>
              <a:gd name="connsiteY4" fmla="*/ 1058322 h 1602865"/>
              <a:gd name="connsiteX5" fmla="*/ 197257 w 1890795"/>
              <a:gd name="connsiteY5" fmla="*/ 1056352 h 1602865"/>
              <a:gd name="connsiteX6" fmla="*/ 71415 w 1890795"/>
              <a:gd name="connsiteY6" fmla="*/ 989401 h 1602865"/>
              <a:gd name="connsiteX7" fmla="*/ 71415 w 1890795"/>
              <a:gd name="connsiteY7" fmla="*/ 644579 h 1602865"/>
              <a:gd name="connsiteX8" fmla="*/ 197257 w 1890795"/>
              <a:gd name="connsiteY8" fmla="*/ 577628 h 1602865"/>
              <a:gd name="connsiteX9" fmla="*/ 217803 w 1890795"/>
              <a:gd name="connsiteY9" fmla="*/ 575658 h 1602865"/>
              <a:gd name="connsiteX10" fmla="*/ 217803 w 1890795"/>
              <a:gd name="connsiteY10" fmla="*/ 400716 h 1602865"/>
              <a:gd name="connsiteX11" fmla="*/ 1089363 w 1890795"/>
              <a:gd name="connsiteY11" fmla="*/ 400716 h 1602865"/>
              <a:gd name="connsiteX12" fmla="*/ 1089363 w 1890795"/>
              <a:gd name="connsiteY12" fmla="*/ 0 h 16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0795" h="1602865">
                <a:moveTo>
                  <a:pt x="1890795" y="801433"/>
                </a:moveTo>
                <a:lnTo>
                  <a:pt x="1089363" y="1602865"/>
                </a:lnTo>
                <a:lnTo>
                  <a:pt x="1089363" y="1202149"/>
                </a:lnTo>
                <a:lnTo>
                  <a:pt x="217803" y="1202149"/>
                </a:lnTo>
                <a:lnTo>
                  <a:pt x="217803" y="1058322"/>
                </a:lnTo>
                <a:lnTo>
                  <a:pt x="197257" y="1056352"/>
                </a:lnTo>
                <a:cubicBezTo>
                  <a:pt x="151149" y="1047425"/>
                  <a:pt x="107122" y="1025108"/>
                  <a:pt x="71415" y="989401"/>
                </a:cubicBezTo>
                <a:cubicBezTo>
                  <a:pt x="-23805" y="894181"/>
                  <a:pt x="-23805" y="739799"/>
                  <a:pt x="71415" y="644579"/>
                </a:cubicBezTo>
                <a:cubicBezTo>
                  <a:pt x="107122" y="608871"/>
                  <a:pt x="151149" y="586554"/>
                  <a:pt x="197257" y="577628"/>
                </a:cubicBezTo>
                <a:lnTo>
                  <a:pt x="217803" y="575658"/>
                </a:lnTo>
                <a:lnTo>
                  <a:pt x="217803" y="400716"/>
                </a:lnTo>
                <a:lnTo>
                  <a:pt x="1089363" y="400716"/>
                </a:lnTo>
                <a:lnTo>
                  <a:pt x="1089363" y="0"/>
                </a:lnTo>
                <a:close/>
              </a:path>
            </a:pathLst>
          </a:custGeom>
          <a:solidFill>
            <a:srgbClr val="404585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208753" y="381852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32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271"/>
          <p:cNvSpPr>
            <a:spLocks noEditPoints="1"/>
          </p:cNvSpPr>
          <p:nvPr/>
        </p:nvSpPr>
        <p:spPr bwMode="auto">
          <a:xfrm>
            <a:off x="7244760" y="4770909"/>
            <a:ext cx="137159" cy="218726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004703" y="4562588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004701" y="4187438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004703" y="2290130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004701" y="1914979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72965" y="4555366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172964" y="4180215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172965" y="2282906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172964" y="1907757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市场状况分析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48073" y="-27043"/>
            <a:ext cx="6425516" cy="4446643"/>
            <a:chOff x="5683790" y="0"/>
            <a:chExt cx="6425516" cy="4446643"/>
          </a:xfrm>
        </p:grpSpPr>
        <p:sp>
          <p:nvSpPr>
            <p:cNvPr id="16" name="平行四边形 15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12" name="平行四边形 11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816302" y="2520737"/>
            <a:ext cx="512370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58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投资回报分析</a:t>
            </a:r>
            <a:endParaRPr lang="zh-CN" altLang="en-US" sz="58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457450" y="1809750"/>
            <a:ext cx="2237850" cy="2533650"/>
          </a:xfrm>
          <a:custGeom>
            <a:avLst/>
            <a:gdLst>
              <a:gd name="connsiteX0" fmla="*/ 0 w 2237850"/>
              <a:gd name="connsiteY0" fmla="*/ 0 h 2533650"/>
              <a:gd name="connsiteX1" fmla="*/ 2237850 w 2237850"/>
              <a:gd name="connsiteY1" fmla="*/ 0 h 2533650"/>
              <a:gd name="connsiteX2" fmla="*/ 2237850 w 2237850"/>
              <a:gd name="connsiteY2" fmla="*/ 666749 h 2533650"/>
              <a:gd name="connsiteX3" fmla="*/ 2148627 w 2237850"/>
              <a:gd name="connsiteY3" fmla="*/ 666749 h 2533650"/>
              <a:gd name="connsiteX4" fmla="*/ 2148627 w 2237850"/>
              <a:gd name="connsiteY4" fmla="*/ 89223 h 2533650"/>
              <a:gd name="connsiteX5" fmla="*/ 89223 w 2237850"/>
              <a:gd name="connsiteY5" fmla="*/ 89223 h 2533650"/>
              <a:gd name="connsiteX6" fmla="*/ 89223 w 2237850"/>
              <a:gd name="connsiteY6" fmla="*/ 2444427 h 2533650"/>
              <a:gd name="connsiteX7" fmla="*/ 2148627 w 2237850"/>
              <a:gd name="connsiteY7" fmla="*/ 2444427 h 2533650"/>
              <a:gd name="connsiteX8" fmla="*/ 2148627 w 2237850"/>
              <a:gd name="connsiteY8" fmla="*/ 1981136 h 2533650"/>
              <a:gd name="connsiteX9" fmla="*/ 2237850 w 2237850"/>
              <a:gd name="connsiteY9" fmla="*/ 1981136 h 2533650"/>
              <a:gd name="connsiteX10" fmla="*/ 2237850 w 2237850"/>
              <a:gd name="connsiteY10" fmla="*/ 2533650 h 2533650"/>
              <a:gd name="connsiteX11" fmla="*/ 0 w 2237850"/>
              <a:gd name="connsiteY11" fmla="*/ 2533650 h 2533650"/>
              <a:gd name="connsiteX12" fmla="*/ 0 w 2237850"/>
              <a:gd name="connsiteY12" fmla="*/ 0 h 25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37850" h="2533650">
                <a:moveTo>
                  <a:pt x="0" y="0"/>
                </a:moveTo>
                <a:lnTo>
                  <a:pt x="2237850" y="0"/>
                </a:lnTo>
                <a:lnTo>
                  <a:pt x="2237850" y="666749"/>
                </a:lnTo>
                <a:lnTo>
                  <a:pt x="2148627" y="666749"/>
                </a:lnTo>
                <a:lnTo>
                  <a:pt x="2148627" y="89223"/>
                </a:lnTo>
                <a:lnTo>
                  <a:pt x="89223" y="89223"/>
                </a:lnTo>
                <a:lnTo>
                  <a:pt x="89223" y="2444427"/>
                </a:lnTo>
                <a:lnTo>
                  <a:pt x="2148627" y="2444427"/>
                </a:lnTo>
                <a:lnTo>
                  <a:pt x="2148627" y="1981136"/>
                </a:lnTo>
                <a:lnTo>
                  <a:pt x="2237850" y="1981136"/>
                </a:lnTo>
                <a:lnTo>
                  <a:pt x="2237850" y="2533650"/>
                </a:lnTo>
                <a:lnTo>
                  <a:pt x="0" y="25336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28650" y="3428877"/>
            <a:ext cx="5016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CLICK TO ADD UP YOUR TITLE HERE</a:t>
            </a:r>
            <a:endParaRPr lang="zh-CN" altLang="en-US" sz="20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8950" y="1772722"/>
            <a:ext cx="12472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rgbClr val="404585"/>
                </a:solidFill>
                <a:latin typeface="Impact" panose="020B0806030902050204" pitchFamily="34" charset="0"/>
              </a:rPr>
              <a:t>4</a:t>
            </a:r>
            <a:endParaRPr lang="zh-CN" altLang="en-US" sz="166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16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92321" y="1604798"/>
            <a:ext cx="7405151" cy="1182009"/>
          </a:xfrm>
          <a:prstGeom prst="rect">
            <a:avLst/>
          </a:prstGeom>
          <a:solidFill>
            <a:srgbClr val="404585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58007" y="1796819"/>
            <a:ext cx="6490935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9379" y="3062610"/>
            <a:ext cx="6308092" cy="1182009"/>
          </a:xfrm>
          <a:prstGeom prst="rect">
            <a:avLst/>
          </a:prstGeom>
          <a:solidFill>
            <a:srgbClr val="404585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066" y="3254629"/>
            <a:ext cx="5393876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0947" y="4520421"/>
            <a:ext cx="8136524" cy="1182009"/>
          </a:xfrm>
          <a:prstGeom prst="rect">
            <a:avLst/>
          </a:prstGeom>
          <a:solidFill>
            <a:srgbClr val="404585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9477" y="4712441"/>
            <a:ext cx="7039464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44378" y="1175841"/>
            <a:ext cx="58541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800" dirty="0">
                <a:solidFill>
                  <a:srgbClr val="404040"/>
                </a:solidFill>
                <a:latin typeface="Haettenschweiler" pitchFamily="34" charset="0"/>
                <a:ea typeface="Kozuka Gothic Pr6N B" panose="020B0800000000000000" pitchFamily="34" charset="-128"/>
              </a:rPr>
              <a:t>1</a:t>
            </a:r>
            <a:endParaRPr lang="zh-CN" altLang="en-US" sz="2400" dirty="0">
              <a:solidFill>
                <a:srgbClr val="40404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0951" y="2643671"/>
            <a:ext cx="80182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800" dirty="0">
                <a:solidFill>
                  <a:srgbClr val="404040"/>
                </a:solidFill>
                <a:latin typeface="Haettenschweiler" pitchFamily="34" charset="0"/>
                <a:ea typeface="Kozuka Gothic Pr6N B" panose="020B0800000000000000" pitchFamily="34" charset="-128"/>
              </a:rPr>
              <a:t>2</a:t>
            </a:r>
            <a:endParaRPr lang="zh-CN" altLang="en-US" sz="2400" dirty="0">
              <a:solidFill>
                <a:srgbClr val="40404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2518" y="4085601"/>
            <a:ext cx="800219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800" dirty="0">
                <a:solidFill>
                  <a:srgbClr val="404040"/>
                </a:solidFill>
                <a:latin typeface="Haettenschweiler" pitchFamily="34" charset="0"/>
                <a:ea typeface="Kozuka Gothic Pr6N B" panose="020B0800000000000000" pitchFamily="34" charset="-128"/>
              </a:rPr>
              <a:t>3</a:t>
            </a:r>
            <a:endParaRPr lang="zh-CN" altLang="en-US" sz="2400" dirty="0">
              <a:solidFill>
                <a:srgbClr val="40404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投资回报分析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稻壳儿小白白(http://dwz.cn/Wu2UP)"/>
          <p:cNvSpPr/>
          <p:nvPr/>
        </p:nvSpPr>
        <p:spPr bwMode="auto">
          <a:xfrm>
            <a:off x="79216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4339" name="稻壳儿小白白(http://dwz.cn/Wu2UP)"/>
          <p:cNvSpPr/>
          <p:nvPr/>
        </p:nvSpPr>
        <p:spPr bwMode="auto">
          <a:xfrm>
            <a:off x="2208213" y="2465388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7680B5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4340" name="稻壳儿小白白(http://dwz.cn/Wu2UP)"/>
          <p:cNvSpPr/>
          <p:nvPr/>
        </p:nvSpPr>
        <p:spPr bwMode="auto">
          <a:xfrm>
            <a:off x="3624263" y="2874963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4341" name="稻壳儿小白白(http://dwz.cn/Wu2UP)"/>
          <p:cNvSpPr/>
          <p:nvPr/>
        </p:nvSpPr>
        <p:spPr bwMode="auto">
          <a:xfrm>
            <a:off x="504031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7680B5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4342" name="稻壳儿小白白(http://dwz.cn/Wu2UP)"/>
          <p:cNvSpPr/>
          <p:nvPr/>
        </p:nvSpPr>
        <p:spPr bwMode="auto">
          <a:xfrm>
            <a:off x="6456363" y="3068638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4343" name="稻壳儿小白白(http://dwz.cn/Wu2UP)"/>
          <p:cNvSpPr/>
          <p:nvPr/>
        </p:nvSpPr>
        <p:spPr bwMode="auto">
          <a:xfrm>
            <a:off x="7870825" y="3225800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7680B5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4344" name="稻壳儿小白白(http://dwz.cn/Wu2UP)"/>
          <p:cNvSpPr txBox="1">
            <a:spLocks noChangeArrowheads="1"/>
          </p:cNvSpPr>
          <p:nvPr/>
        </p:nvSpPr>
        <p:spPr bwMode="auto">
          <a:xfrm>
            <a:off x="2095500" y="2465388"/>
            <a:ext cx="823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404040"/>
                </a:solidFill>
                <a:sym typeface="Arial" panose="020B0604020202020204" pitchFamily="34" charset="0"/>
              </a:rPr>
              <a:t>1</a:t>
            </a:r>
            <a:r>
              <a:rPr lang="zh-CN" altLang="en-US" sz="3200">
                <a:solidFill>
                  <a:srgbClr val="404040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45" name="稻壳儿小白白(http://dwz.cn/Wu2UP)"/>
          <p:cNvSpPr txBox="1">
            <a:spLocks noChangeArrowheads="1"/>
          </p:cNvSpPr>
          <p:nvPr/>
        </p:nvSpPr>
        <p:spPr bwMode="auto">
          <a:xfrm>
            <a:off x="1697038" y="3016250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solidFill>
                  <a:srgbClr val="404040"/>
                </a:solidFill>
                <a:sym typeface="Arial" panose="020B0604020202020204" pitchFamily="34" charset="0"/>
              </a:rPr>
              <a:t>TITLE GOES HERE</a:t>
            </a:r>
            <a:endParaRPr lang="zh-CN" altLang="en-US" sz="12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14348" name="稻壳儿小白白(http://dwz.cn/Wu2UP)"/>
          <p:cNvSpPr txBox="1">
            <a:spLocks noChangeArrowheads="1"/>
          </p:cNvSpPr>
          <p:nvPr/>
        </p:nvSpPr>
        <p:spPr bwMode="auto">
          <a:xfrm>
            <a:off x="3590925" y="1519238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404040"/>
                </a:solidFill>
                <a:sym typeface="Arial" panose="020B0604020202020204" pitchFamily="34" charset="0"/>
              </a:rPr>
              <a:t>2</a:t>
            </a:r>
            <a:r>
              <a:rPr lang="zh-CN" altLang="en-US" sz="3200">
                <a:solidFill>
                  <a:srgbClr val="404040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49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0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404040"/>
                </a:solidFill>
                <a:sym typeface="Arial" panose="020B0604020202020204" pitchFamily="34" charset="0"/>
              </a:rPr>
              <a:t>TITLE GOES HERE</a:t>
            </a:r>
            <a:endParaRPr lang="zh-CN" altLang="en-US" sz="12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14350" name="稻壳儿小白白(http://dwz.cn/Wu2UP)"/>
          <p:cNvSpPr txBox="1">
            <a:spLocks noChangeArrowheads="1"/>
          </p:cNvSpPr>
          <p:nvPr/>
        </p:nvSpPr>
        <p:spPr bwMode="auto">
          <a:xfrm>
            <a:off x="4989513" y="1984375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404040"/>
                </a:solidFill>
                <a:sym typeface="Arial" panose="020B0604020202020204" pitchFamily="34" charset="0"/>
              </a:rPr>
              <a:t>3</a:t>
            </a:r>
            <a:r>
              <a:rPr lang="zh-CN" altLang="en-US" sz="3200">
                <a:solidFill>
                  <a:srgbClr val="404040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1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3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404040"/>
                </a:solidFill>
                <a:sym typeface="Arial" panose="020B0604020202020204" pitchFamily="34" charset="0"/>
              </a:rPr>
              <a:t>TITLE GOES HERE</a:t>
            </a:r>
            <a:endParaRPr lang="zh-CN" altLang="en-US" sz="12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14352" name="稻壳儿小白白(http://dwz.cn/Wu2UP)"/>
          <p:cNvSpPr txBox="1">
            <a:spLocks noChangeArrowheads="1"/>
          </p:cNvSpPr>
          <p:nvPr/>
        </p:nvSpPr>
        <p:spPr bwMode="auto">
          <a:xfrm>
            <a:off x="6219825" y="2492375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404040"/>
                </a:solidFill>
                <a:sym typeface="Arial" panose="020B0604020202020204" pitchFamily="34" charset="0"/>
              </a:rPr>
              <a:t>4</a:t>
            </a:r>
            <a:r>
              <a:rPr lang="zh-CN" altLang="en-US" sz="3200">
                <a:solidFill>
                  <a:srgbClr val="404040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3" name="稻壳儿小白白(http://dwz.cn/Wu2UP)"/>
          <p:cNvSpPr txBox="1">
            <a:spLocks noChangeArrowheads="1"/>
          </p:cNvSpPr>
          <p:nvPr/>
        </p:nvSpPr>
        <p:spPr bwMode="auto">
          <a:xfrm>
            <a:off x="5978525" y="2995613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404040"/>
                </a:solidFill>
                <a:sym typeface="Arial" panose="020B0604020202020204" pitchFamily="34" charset="0"/>
              </a:rPr>
              <a:t>TITLE GOES HERE</a:t>
            </a:r>
            <a:endParaRPr lang="zh-CN" altLang="en-US" sz="12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14354" name="稻壳儿小白白(http://dwz.cn/Wu2UP)"/>
          <p:cNvSpPr txBox="1">
            <a:spLocks noChangeArrowheads="1"/>
          </p:cNvSpPr>
          <p:nvPr/>
        </p:nvSpPr>
        <p:spPr bwMode="auto">
          <a:xfrm>
            <a:off x="7842250" y="2190750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404040"/>
                </a:solidFill>
                <a:sym typeface="Arial" panose="020B0604020202020204" pitchFamily="34" charset="0"/>
              </a:rPr>
              <a:t>5</a:t>
            </a:r>
            <a:r>
              <a:rPr lang="zh-CN" altLang="en-US" sz="3200">
                <a:solidFill>
                  <a:srgbClr val="404040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5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3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404040"/>
                </a:solidFill>
                <a:sym typeface="Arial" panose="020B0604020202020204" pitchFamily="34" charset="0"/>
              </a:rPr>
              <a:t>TITLE GOES HERE</a:t>
            </a:r>
            <a:endParaRPr lang="zh-CN" altLang="en-US" sz="12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14356" name="稻壳儿小白白(http://dwz.cn/Wu2UP)"/>
          <p:cNvSpPr txBox="1">
            <a:spLocks noChangeArrowheads="1"/>
          </p:cNvSpPr>
          <p:nvPr/>
        </p:nvSpPr>
        <p:spPr bwMode="auto">
          <a:xfrm>
            <a:off x="9267825" y="231298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404040"/>
                </a:solidFill>
                <a:sym typeface="Arial" panose="020B0604020202020204" pitchFamily="34" charset="0"/>
              </a:rPr>
              <a:t>6</a:t>
            </a:r>
            <a:r>
              <a:rPr lang="zh-CN" altLang="en-US" sz="3200">
                <a:solidFill>
                  <a:srgbClr val="404040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357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0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404040"/>
                </a:solidFill>
                <a:sym typeface="Arial" panose="020B0604020202020204" pitchFamily="34" charset="0"/>
              </a:rPr>
              <a:t>TITLE GOES HERE</a:t>
            </a:r>
            <a:endParaRPr lang="zh-CN" altLang="en-US" sz="12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827088" y="5480051"/>
            <a:ext cx="9902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</a:t>
            </a:r>
            <a:r>
              <a:rPr lang="en-US" altLang="zh-CN" sz="1200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</a:t>
            </a:r>
            <a:r>
              <a:rPr lang="en-US" altLang="zh-CN" sz="1200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</a:t>
            </a:r>
            <a:r>
              <a:rPr lang="en-US" altLang="zh-CN" sz="1200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12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sz="12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827087" y="5145088"/>
            <a:ext cx="416242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600" b="1" dirty="0" smtClean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rPr>
              <a:t>CLICK TO ADD TITLE HERE</a:t>
            </a:r>
            <a:endParaRPr lang="en-US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投资回报分析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2683477" y="3228032"/>
            <a:ext cx="1722955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4186881" y="3228032"/>
            <a:ext cx="1722955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689239" y="3228034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7192638" y="3228034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8686633" y="3228032"/>
            <a:ext cx="1191848" cy="1727133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9561699" y="3861596"/>
            <a:ext cx="316781" cy="461057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27725" y="3906142"/>
            <a:ext cx="435507" cy="416511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1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1877" y="3921208"/>
            <a:ext cx="582225" cy="442379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4596" y="3822825"/>
            <a:ext cx="378161" cy="48362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1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832528" y="3857945"/>
            <a:ext cx="417861" cy="467307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5400000">
            <a:off x="3051161" y="2951290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5400000">
            <a:off x="7547957" y="5186057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 rot="5400000">
            <a:off x="4539021" y="5186057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5400000">
            <a:off x="5985022" y="2951290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315381" y="1700992"/>
            <a:ext cx="2895705" cy="786509"/>
            <a:chOff x="2918244" y="2276152"/>
            <a:chExt cx="2895705" cy="786508"/>
          </a:xfrm>
        </p:grpSpPr>
        <p:sp>
          <p:nvSpPr>
            <p:cNvPr id="39" name="文本框 38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34931" y="1700992"/>
            <a:ext cx="2895705" cy="786509"/>
            <a:chOff x="2918244" y="2276152"/>
            <a:chExt cx="2895705" cy="786508"/>
          </a:xfrm>
        </p:grpSpPr>
        <p:sp>
          <p:nvSpPr>
            <p:cNvPr id="42" name="文本框 41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02537" y="5737757"/>
            <a:ext cx="2895705" cy="786509"/>
            <a:chOff x="2918244" y="2276152"/>
            <a:chExt cx="2895705" cy="786508"/>
          </a:xfrm>
        </p:grpSpPr>
        <p:sp>
          <p:nvSpPr>
            <p:cNvPr id="45" name="文本框 44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82783" y="5737757"/>
            <a:ext cx="2895705" cy="786509"/>
            <a:chOff x="2918244" y="2276152"/>
            <a:chExt cx="2895705" cy="786508"/>
          </a:xfrm>
        </p:grpSpPr>
        <p:sp>
          <p:nvSpPr>
            <p:cNvPr id="48" name="文本框 47"/>
            <p:cNvSpPr txBox="1"/>
            <p:nvPr/>
          </p:nvSpPr>
          <p:spPr>
            <a:xfrm>
              <a:off x="2918244" y="2276152"/>
              <a:ext cx="2292615" cy="33855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4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3023161" y="2571180"/>
              <a:ext cx="2790788" cy="491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5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投资回报分析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 flipV="1">
            <a:off x="7101251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404585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25555" y="24641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5556" y="20889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V="1">
            <a:off x="1627150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404585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51454" y="24641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51453" y="20889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73997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62717" y="3825067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4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68"/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 flipV="1">
            <a:off x="4277491" y="1663759"/>
            <a:ext cx="3734772" cy="4212565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404585"/>
          </a:solidFill>
          <a:ln w="57150" cap="flat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88505" y="2464119"/>
            <a:ext cx="191274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88505" y="2088970"/>
            <a:ext cx="191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811048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Freeform 247"/>
          <p:cNvSpPr>
            <a:spLocks noEditPoints="1"/>
          </p:cNvSpPr>
          <p:nvPr/>
        </p:nvSpPr>
        <p:spPr bwMode="auto">
          <a:xfrm>
            <a:off x="6014351" y="3807641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8548099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271"/>
          <p:cNvSpPr>
            <a:spLocks noEditPoints="1"/>
          </p:cNvSpPr>
          <p:nvPr/>
        </p:nvSpPr>
        <p:spPr bwMode="auto">
          <a:xfrm>
            <a:off x="8788035" y="3788436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76353" y="3155917"/>
            <a:ext cx="0" cy="1290899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3937482" y="4763469"/>
            <a:ext cx="1694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509029" y="3162189"/>
            <a:ext cx="0" cy="1290899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670158" y="4769742"/>
            <a:ext cx="1694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投资回报分析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6709"/>
          <p:cNvSpPr/>
          <p:nvPr/>
        </p:nvSpPr>
        <p:spPr>
          <a:xfrm>
            <a:off x="940228" y="2462693"/>
            <a:ext cx="5809035" cy="2534060"/>
          </a:xfrm>
          <a:prstGeom prst="rect">
            <a:avLst/>
          </a:prstGeom>
          <a:solidFill>
            <a:srgbClr val="40458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lvl1pPr algn="ctr">
              <a:defRPr sz="3000">
                <a:solidFill>
                  <a:srgbClr val="F6F6F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6" name="Group 66"/>
          <p:cNvGrpSpPr/>
          <p:nvPr/>
        </p:nvGrpSpPr>
        <p:grpSpPr>
          <a:xfrm>
            <a:off x="5001962" y="1702549"/>
            <a:ext cx="6419849" cy="4216719"/>
            <a:chOff x="1017405" y="2693984"/>
            <a:chExt cx="6794663" cy="4462905"/>
          </a:xfrm>
        </p:grpSpPr>
        <p:grpSp>
          <p:nvGrpSpPr>
            <p:cNvPr id="117" name="Group 67"/>
            <p:cNvGrpSpPr/>
            <p:nvPr/>
          </p:nvGrpSpPr>
          <p:grpSpPr>
            <a:xfrm>
              <a:off x="1017405" y="2693984"/>
              <a:ext cx="6794663" cy="4462905"/>
              <a:chOff x="1017405" y="2693984"/>
              <a:chExt cx="6794663" cy="4462905"/>
            </a:xfrm>
          </p:grpSpPr>
          <p:sp>
            <p:nvSpPr>
              <p:cNvPr id="120" name="AutoShape 1"/>
              <p:cNvSpPr/>
              <p:nvPr/>
            </p:nvSpPr>
            <p:spPr bwMode="auto">
              <a:xfrm>
                <a:off x="1017405" y="2693984"/>
                <a:ext cx="6794663" cy="4462905"/>
              </a:xfrm>
              <a:prstGeom prst="roundRect">
                <a:avLst>
                  <a:gd name="adj" fmla="val 1292"/>
                </a:avLst>
              </a:prstGeom>
              <a:solidFill>
                <a:schemeClr val="bg1"/>
              </a:solidFill>
              <a:ln w="25400" cap="flat">
                <a:solidFill>
                  <a:srgbClr val="404585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dist="114299" dir="5340024" algn="ctr" rotWithShape="0">
                  <a:schemeClr val="bg2">
                    <a:alpha val="39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1" name="Rectangle 2"/>
              <p:cNvSpPr/>
              <p:nvPr/>
            </p:nvSpPr>
            <p:spPr bwMode="auto">
              <a:xfrm>
                <a:off x="1017405" y="3024940"/>
                <a:ext cx="6794663" cy="315914"/>
              </a:xfrm>
              <a:prstGeom prst="rect">
                <a:avLst/>
              </a:prstGeom>
              <a:solidFill>
                <a:srgbClr val="404585"/>
              </a:solidFill>
              <a:ln w="25400" cap="flat">
                <a:solidFill>
                  <a:srgbClr val="404585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2" name="AutoShape 3"/>
              <p:cNvSpPr/>
              <p:nvPr/>
            </p:nvSpPr>
            <p:spPr bwMode="auto">
              <a:xfrm>
                <a:off x="2035351" y="2779230"/>
                <a:ext cx="2717865" cy="561624"/>
              </a:xfrm>
              <a:prstGeom prst="roundRect">
                <a:avLst>
                  <a:gd name="adj" fmla="val 11986"/>
                </a:avLst>
              </a:prstGeom>
              <a:solidFill>
                <a:srgbClr val="404585"/>
              </a:solidFill>
              <a:ln w="25400" cap="flat">
                <a:solidFill>
                  <a:srgbClr val="404585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3" name="Oval 4"/>
              <p:cNvSpPr/>
              <p:nvPr/>
            </p:nvSpPr>
            <p:spPr bwMode="auto">
              <a:xfrm>
                <a:off x="1137753" y="2814331"/>
                <a:ext cx="95903" cy="95276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4" name="Oval 5"/>
              <p:cNvSpPr/>
              <p:nvPr/>
            </p:nvSpPr>
            <p:spPr bwMode="auto">
              <a:xfrm>
                <a:off x="1307620" y="2814331"/>
                <a:ext cx="95903" cy="95276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5" name="Oval 6"/>
              <p:cNvSpPr/>
              <p:nvPr/>
            </p:nvSpPr>
            <p:spPr bwMode="auto">
              <a:xfrm>
                <a:off x="1477486" y="2814331"/>
                <a:ext cx="95903" cy="95276"/>
              </a:xfrm>
              <a:prstGeom prst="ellipse">
                <a:avLst/>
              </a:prstGeom>
              <a:solidFill>
                <a:schemeClr val="accent4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6" name="Rectangle 11"/>
              <p:cNvSpPr/>
              <p:nvPr/>
            </p:nvSpPr>
            <p:spPr bwMode="auto">
              <a:xfrm>
                <a:off x="2205844" y="3085114"/>
                <a:ext cx="5104773" cy="20058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7" name="Freeform 9"/>
              <p:cNvSpPr/>
              <p:nvPr/>
            </p:nvSpPr>
            <p:spPr bwMode="auto">
              <a:xfrm rot="18900000">
                <a:off x="4580706" y="2849676"/>
                <a:ext cx="99497" cy="99497"/>
              </a:xfrm>
              <a:custGeom>
                <a:avLst/>
                <a:gdLst>
                  <a:gd name="T0" fmla="*/ 42 w 64"/>
                  <a:gd name="T1" fmla="*/ 0 h 64"/>
                  <a:gd name="T2" fmla="*/ 21 w 64"/>
                  <a:gd name="T3" fmla="*/ 0 h 64"/>
                  <a:gd name="T4" fmla="*/ 21 w 64"/>
                  <a:gd name="T5" fmla="*/ 21 h 64"/>
                  <a:gd name="T6" fmla="*/ 0 w 64"/>
                  <a:gd name="T7" fmla="*/ 21 h 64"/>
                  <a:gd name="T8" fmla="*/ 0 w 64"/>
                  <a:gd name="T9" fmla="*/ 42 h 64"/>
                  <a:gd name="T10" fmla="*/ 21 w 64"/>
                  <a:gd name="T11" fmla="*/ 42 h 64"/>
                  <a:gd name="T12" fmla="*/ 21 w 64"/>
                  <a:gd name="T13" fmla="*/ 64 h 64"/>
                  <a:gd name="T14" fmla="*/ 42 w 64"/>
                  <a:gd name="T15" fmla="*/ 64 h 64"/>
                  <a:gd name="T16" fmla="*/ 42 w 64"/>
                  <a:gd name="T17" fmla="*/ 42 h 64"/>
                  <a:gd name="T18" fmla="*/ 64 w 64"/>
                  <a:gd name="T19" fmla="*/ 42 h 64"/>
                  <a:gd name="T20" fmla="*/ 64 w 64"/>
                  <a:gd name="T21" fmla="*/ 21 h 64"/>
                  <a:gd name="T22" fmla="*/ 42 w 64"/>
                  <a:gd name="T23" fmla="*/ 21 h 64"/>
                  <a:gd name="T24" fmla="*/ 42 w 6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4">
                    <a:moveTo>
                      <a:pt x="42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0" y="21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64"/>
                    </a:lnTo>
                    <a:lnTo>
                      <a:pt x="42" y="64"/>
                    </a:lnTo>
                    <a:lnTo>
                      <a:pt x="42" y="42"/>
                    </a:lnTo>
                    <a:lnTo>
                      <a:pt x="64" y="42"/>
                    </a:lnTo>
                    <a:lnTo>
                      <a:pt x="64" y="21"/>
                    </a:lnTo>
                    <a:lnTo>
                      <a:pt x="42" y="2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rgbClr val="4A879E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28" name="Group 85"/>
              <p:cNvGrpSpPr/>
              <p:nvPr/>
            </p:nvGrpSpPr>
            <p:grpSpPr>
              <a:xfrm>
                <a:off x="7494380" y="2779230"/>
                <a:ext cx="155357" cy="155272"/>
                <a:chOff x="4763" y="0"/>
                <a:chExt cx="2900362" cy="28987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31" name="Freeform 13"/>
                <p:cNvSpPr/>
                <p:nvPr/>
              </p:nvSpPr>
              <p:spPr bwMode="auto">
                <a:xfrm>
                  <a:off x="4763" y="0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2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2" name="Freeform 14"/>
                <p:cNvSpPr/>
                <p:nvPr/>
              </p:nvSpPr>
              <p:spPr bwMode="auto">
                <a:xfrm>
                  <a:off x="4763" y="1087438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1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3" name="Freeform 15"/>
                <p:cNvSpPr/>
                <p:nvPr/>
              </p:nvSpPr>
              <p:spPr bwMode="auto">
                <a:xfrm>
                  <a:off x="4763" y="2171700"/>
                  <a:ext cx="727075" cy="727075"/>
                </a:xfrm>
                <a:custGeom>
                  <a:avLst/>
                  <a:gdLst>
                    <a:gd name="T0" fmla="*/ 168 w 193"/>
                    <a:gd name="T1" fmla="*/ 0 h 193"/>
                    <a:gd name="T2" fmla="*/ 24 w 193"/>
                    <a:gd name="T3" fmla="*/ 0 h 193"/>
                    <a:gd name="T4" fmla="*/ 0 w 193"/>
                    <a:gd name="T5" fmla="*/ 25 h 193"/>
                    <a:gd name="T6" fmla="*/ 0 w 193"/>
                    <a:gd name="T7" fmla="*/ 169 h 193"/>
                    <a:gd name="T8" fmla="*/ 24 w 193"/>
                    <a:gd name="T9" fmla="*/ 193 h 193"/>
                    <a:gd name="T10" fmla="*/ 168 w 193"/>
                    <a:gd name="T11" fmla="*/ 193 h 193"/>
                    <a:gd name="T12" fmla="*/ 193 w 193"/>
                    <a:gd name="T13" fmla="*/ 169 h 193"/>
                    <a:gd name="T14" fmla="*/ 193 w 193"/>
                    <a:gd name="T15" fmla="*/ 25 h 193"/>
                    <a:gd name="T16" fmla="*/ 168 w 193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2" y="193"/>
                        <a:pt x="193" y="182"/>
                        <a:pt x="193" y="169"/>
                      </a:cubicBezTo>
                      <a:cubicBezTo>
                        <a:pt x="193" y="25"/>
                        <a:pt x="193" y="25"/>
                        <a:pt x="193" y="25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4" name="Freeform 16"/>
                <p:cNvSpPr/>
                <p:nvPr/>
              </p:nvSpPr>
              <p:spPr bwMode="auto">
                <a:xfrm>
                  <a:off x="1093788" y="0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5" name="Freeform 17"/>
                <p:cNvSpPr/>
                <p:nvPr/>
              </p:nvSpPr>
              <p:spPr bwMode="auto">
                <a:xfrm>
                  <a:off x="1093788" y="1087438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6" name="Freeform 18"/>
                <p:cNvSpPr/>
                <p:nvPr/>
              </p:nvSpPr>
              <p:spPr bwMode="auto">
                <a:xfrm>
                  <a:off x="1093788" y="2171700"/>
                  <a:ext cx="722312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7" name="Freeform 19"/>
                <p:cNvSpPr/>
                <p:nvPr/>
              </p:nvSpPr>
              <p:spPr bwMode="auto">
                <a:xfrm>
                  <a:off x="2181225" y="0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8" name="Freeform 20"/>
                <p:cNvSpPr/>
                <p:nvPr/>
              </p:nvSpPr>
              <p:spPr bwMode="auto">
                <a:xfrm>
                  <a:off x="2181225" y="1087438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39" name="Freeform 21"/>
                <p:cNvSpPr/>
                <p:nvPr/>
              </p:nvSpPr>
              <p:spPr bwMode="auto">
                <a:xfrm>
                  <a:off x="2181225" y="2171700"/>
                  <a:ext cx="723900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0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4A879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129" name="Freeform 25"/>
              <p:cNvSpPr/>
              <p:nvPr/>
            </p:nvSpPr>
            <p:spPr bwMode="auto">
              <a:xfrm rot="5400000">
                <a:off x="7497092" y="3115886"/>
                <a:ext cx="146921" cy="128651"/>
              </a:xfrm>
              <a:custGeom>
                <a:avLst/>
                <a:gdLst>
                  <a:gd name="T0" fmla="*/ 504 w 896"/>
                  <a:gd name="T1" fmla="*/ 0 h 784"/>
                  <a:gd name="T2" fmla="*/ 116 w 896"/>
                  <a:gd name="T3" fmla="*/ 336 h 784"/>
                  <a:gd name="T4" fmla="*/ 0 w 896"/>
                  <a:gd name="T5" fmla="*/ 336 h 784"/>
                  <a:gd name="T6" fmla="*/ 168 w 896"/>
                  <a:gd name="T7" fmla="*/ 560 h 784"/>
                  <a:gd name="T8" fmla="*/ 336 w 896"/>
                  <a:gd name="T9" fmla="*/ 336 h 784"/>
                  <a:gd name="T10" fmla="*/ 230 w 896"/>
                  <a:gd name="T11" fmla="*/ 336 h 784"/>
                  <a:gd name="T12" fmla="*/ 504 w 896"/>
                  <a:gd name="T13" fmla="*/ 112 h 784"/>
                  <a:gd name="T14" fmla="*/ 784 w 896"/>
                  <a:gd name="T15" fmla="*/ 392 h 784"/>
                  <a:gd name="T16" fmla="*/ 504 w 896"/>
                  <a:gd name="T17" fmla="*/ 672 h 784"/>
                  <a:gd name="T18" fmla="*/ 504 w 896"/>
                  <a:gd name="T19" fmla="*/ 784 h 784"/>
                  <a:gd name="T20" fmla="*/ 896 w 896"/>
                  <a:gd name="T21" fmla="*/ 392 h 784"/>
                  <a:gd name="T22" fmla="*/ 504 w 896"/>
                  <a:gd name="T2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784">
                    <a:moveTo>
                      <a:pt x="504" y="0"/>
                    </a:moveTo>
                    <a:cubicBezTo>
                      <a:pt x="307" y="0"/>
                      <a:pt x="144" y="146"/>
                      <a:pt x="116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168" y="560"/>
                      <a:pt x="168" y="560"/>
                      <a:pt x="168" y="560"/>
                    </a:cubicBez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30" y="336"/>
                      <a:pt x="230" y="336"/>
                      <a:pt x="230" y="336"/>
                    </a:cubicBezTo>
                    <a:cubicBezTo>
                      <a:pt x="256" y="208"/>
                      <a:pt x="369" y="112"/>
                      <a:pt x="504" y="112"/>
                    </a:cubicBezTo>
                    <a:cubicBezTo>
                      <a:pt x="658" y="112"/>
                      <a:pt x="784" y="238"/>
                      <a:pt x="784" y="392"/>
                    </a:cubicBezTo>
                    <a:cubicBezTo>
                      <a:pt x="784" y="546"/>
                      <a:pt x="658" y="672"/>
                      <a:pt x="504" y="672"/>
                    </a:cubicBezTo>
                    <a:cubicBezTo>
                      <a:pt x="504" y="784"/>
                      <a:pt x="504" y="784"/>
                      <a:pt x="504" y="784"/>
                    </a:cubicBezTo>
                    <a:cubicBezTo>
                      <a:pt x="721" y="784"/>
                      <a:pt x="896" y="609"/>
                      <a:pt x="896" y="392"/>
                    </a:cubicBezTo>
                    <a:cubicBezTo>
                      <a:pt x="896" y="175"/>
                      <a:pt x="721" y="0"/>
                      <a:pt x="5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rgbClr val="4A879E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30" name="Oval 6"/>
              <p:cNvSpPr/>
              <p:nvPr/>
            </p:nvSpPr>
            <p:spPr bwMode="auto">
              <a:xfrm>
                <a:off x="1655635" y="2814331"/>
                <a:ext cx="95903" cy="95276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solidFill>
                  <a:srgbClr val="4A879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18" name="TextBox 68"/>
            <p:cNvSpPr txBox="1"/>
            <p:nvPr/>
          </p:nvSpPr>
          <p:spPr>
            <a:xfrm>
              <a:off x="2353072" y="3063038"/>
              <a:ext cx="1730864" cy="24430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id-ID" sz="9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http://</a:t>
              </a:r>
              <a:r>
                <a:rPr lang="id-ID" sz="900" dirty="0" smtClean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www.website.com/</a:t>
              </a:r>
              <a:endParaRPr lang="id-ID" sz="9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2269943" y="3130076"/>
              <a:ext cx="115372" cy="115448"/>
            </a:xfrm>
            <a:custGeom>
              <a:avLst/>
              <a:gdLst>
                <a:gd name="T0" fmla="*/ 0 w 636"/>
                <a:gd name="T1" fmla="*/ 318 h 636"/>
                <a:gd name="T2" fmla="*/ 636 w 636"/>
                <a:gd name="T3" fmla="*/ 318 h 636"/>
                <a:gd name="T4" fmla="*/ 594 w 636"/>
                <a:gd name="T5" fmla="*/ 308 h 636"/>
                <a:gd name="T6" fmla="*/ 448 w 636"/>
                <a:gd name="T7" fmla="*/ 179 h 636"/>
                <a:gd name="T8" fmla="*/ 594 w 636"/>
                <a:gd name="T9" fmla="*/ 308 h 636"/>
                <a:gd name="T10" fmla="*/ 223 w 636"/>
                <a:gd name="T11" fmla="*/ 486 h 636"/>
                <a:gd name="T12" fmla="*/ 308 w 636"/>
                <a:gd name="T13" fmla="*/ 594 h 636"/>
                <a:gd name="T14" fmla="*/ 329 w 636"/>
                <a:gd name="T15" fmla="*/ 42 h 636"/>
                <a:gd name="T16" fmla="*/ 328 w 636"/>
                <a:gd name="T17" fmla="*/ 184 h 636"/>
                <a:gd name="T18" fmla="*/ 329 w 636"/>
                <a:gd name="T19" fmla="*/ 42 h 636"/>
                <a:gd name="T20" fmla="*/ 510 w 636"/>
                <a:gd name="T21" fmla="*/ 119 h 636"/>
                <a:gd name="T22" fmla="*/ 363 w 636"/>
                <a:gd name="T23" fmla="*/ 45 h 636"/>
                <a:gd name="T24" fmla="*/ 308 w 636"/>
                <a:gd name="T25" fmla="*/ 184 h 636"/>
                <a:gd name="T26" fmla="*/ 307 w 636"/>
                <a:gd name="T27" fmla="*/ 42 h 636"/>
                <a:gd name="T28" fmla="*/ 196 w 636"/>
                <a:gd name="T29" fmla="*/ 160 h 636"/>
                <a:gd name="T30" fmla="*/ 273 w 636"/>
                <a:gd name="T31" fmla="*/ 45 h 636"/>
                <a:gd name="T32" fmla="*/ 207 w 636"/>
                <a:gd name="T33" fmla="*/ 186 h 636"/>
                <a:gd name="T34" fmla="*/ 308 w 636"/>
                <a:gd name="T35" fmla="*/ 308 h 636"/>
                <a:gd name="T36" fmla="*/ 207 w 636"/>
                <a:gd name="T37" fmla="*/ 186 h 636"/>
                <a:gd name="T38" fmla="*/ 308 w 636"/>
                <a:gd name="T39" fmla="*/ 452 h 636"/>
                <a:gd name="T40" fmla="*/ 185 w 636"/>
                <a:gd name="T41" fmla="*/ 328 h 636"/>
                <a:gd name="T42" fmla="*/ 273 w 636"/>
                <a:gd name="T43" fmla="*/ 591 h 636"/>
                <a:gd name="T44" fmla="*/ 204 w 636"/>
                <a:gd name="T45" fmla="*/ 493 h 636"/>
                <a:gd name="T46" fmla="*/ 328 w 636"/>
                <a:gd name="T47" fmla="*/ 594 h 636"/>
                <a:gd name="T48" fmla="*/ 413 w 636"/>
                <a:gd name="T49" fmla="*/ 486 h 636"/>
                <a:gd name="T50" fmla="*/ 328 w 636"/>
                <a:gd name="T51" fmla="*/ 594 h 636"/>
                <a:gd name="T52" fmla="*/ 498 w 636"/>
                <a:gd name="T53" fmla="*/ 528 h 636"/>
                <a:gd name="T54" fmla="*/ 432 w 636"/>
                <a:gd name="T55" fmla="*/ 493 h 636"/>
                <a:gd name="T56" fmla="*/ 328 w 636"/>
                <a:gd name="T57" fmla="*/ 452 h 636"/>
                <a:gd name="T58" fmla="*/ 451 w 636"/>
                <a:gd name="T59" fmla="*/ 328 h 636"/>
                <a:gd name="T60" fmla="*/ 328 w 636"/>
                <a:gd name="T61" fmla="*/ 308 h 636"/>
                <a:gd name="T62" fmla="*/ 429 w 636"/>
                <a:gd name="T63" fmla="*/ 186 h 636"/>
                <a:gd name="T64" fmla="*/ 328 w 636"/>
                <a:gd name="T65" fmla="*/ 308 h 636"/>
                <a:gd name="T66" fmla="*/ 188 w 636"/>
                <a:gd name="T67" fmla="*/ 179 h 636"/>
                <a:gd name="T68" fmla="*/ 42 w 636"/>
                <a:gd name="T69" fmla="*/ 308 h 636"/>
                <a:gd name="T70" fmla="*/ 42 w 636"/>
                <a:gd name="T71" fmla="*/ 328 h 636"/>
                <a:gd name="T72" fmla="*/ 195 w 636"/>
                <a:gd name="T73" fmla="*/ 475 h 636"/>
                <a:gd name="T74" fmla="*/ 42 w 636"/>
                <a:gd name="T75" fmla="*/ 328 h 636"/>
                <a:gd name="T76" fmla="*/ 441 w 636"/>
                <a:gd name="T77" fmla="*/ 475 h 636"/>
                <a:gd name="T78" fmla="*/ 594 w 636"/>
                <a:gd name="T79" fmla="*/ 32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6" h="636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6"/>
                    <a:pt x="318" y="636"/>
                  </a:cubicBezTo>
                  <a:cubicBezTo>
                    <a:pt x="494" y="636"/>
                    <a:pt x="636" y="494"/>
                    <a:pt x="636" y="318"/>
                  </a:cubicBezTo>
                  <a:cubicBezTo>
                    <a:pt x="636" y="142"/>
                    <a:pt x="494" y="0"/>
                    <a:pt x="318" y="0"/>
                  </a:cubicBezTo>
                  <a:close/>
                  <a:moveTo>
                    <a:pt x="594" y="308"/>
                  </a:moveTo>
                  <a:cubicBezTo>
                    <a:pt x="471" y="308"/>
                    <a:pt x="471" y="308"/>
                    <a:pt x="471" y="308"/>
                  </a:cubicBezTo>
                  <a:cubicBezTo>
                    <a:pt x="470" y="262"/>
                    <a:pt x="462" y="219"/>
                    <a:pt x="448" y="179"/>
                  </a:cubicBezTo>
                  <a:cubicBezTo>
                    <a:pt x="476" y="168"/>
                    <a:pt x="501" y="152"/>
                    <a:pt x="525" y="134"/>
                  </a:cubicBezTo>
                  <a:cubicBezTo>
                    <a:pt x="566" y="181"/>
                    <a:pt x="592" y="241"/>
                    <a:pt x="594" y="308"/>
                  </a:cubicBezTo>
                  <a:close/>
                  <a:moveTo>
                    <a:pt x="307" y="594"/>
                  </a:moveTo>
                  <a:cubicBezTo>
                    <a:pt x="273" y="566"/>
                    <a:pt x="244" y="529"/>
                    <a:pt x="223" y="486"/>
                  </a:cubicBezTo>
                  <a:cubicBezTo>
                    <a:pt x="250" y="478"/>
                    <a:pt x="278" y="473"/>
                    <a:pt x="308" y="472"/>
                  </a:cubicBezTo>
                  <a:cubicBezTo>
                    <a:pt x="308" y="594"/>
                    <a:pt x="308" y="594"/>
                    <a:pt x="308" y="594"/>
                  </a:cubicBezTo>
                  <a:cubicBezTo>
                    <a:pt x="307" y="594"/>
                    <a:pt x="307" y="594"/>
                    <a:pt x="307" y="594"/>
                  </a:cubicBezTo>
                  <a:close/>
                  <a:moveTo>
                    <a:pt x="329" y="42"/>
                  </a:moveTo>
                  <a:cubicBezTo>
                    <a:pt x="368" y="74"/>
                    <a:pt x="400" y="117"/>
                    <a:pt x="421" y="167"/>
                  </a:cubicBezTo>
                  <a:cubicBezTo>
                    <a:pt x="392" y="177"/>
                    <a:pt x="361" y="183"/>
                    <a:pt x="328" y="184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9" y="42"/>
                    <a:pt x="329" y="42"/>
                    <a:pt x="329" y="42"/>
                  </a:cubicBezTo>
                  <a:close/>
                  <a:moveTo>
                    <a:pt x="363" y="45"/>
                  </a:moveTo>
                  <a:cubicBezTo>
                    <a:pt x="420" y="55"/>
                    <a:pt x="471" y="81"/>
                    <a:pt x="510" y="119"/>
                  </a:cubicBezTo>
                  <a:cubicBezTo>
                    <a:pt x="489" y="136"/>
                    <a:pt x="466" y="150"/>
                    <a:pt x="440" y="160"/>
                  </a:cubicBezTo>
                  <a:cubicBezTo>
                    <a:pt x="421" y="116"/>
                    <a:pt x="395" y="77"/>
                    <a:pt x="363" y="45"/>
                  </a:cubicBezTo>
                  <a:close/>
                  <a:moveTo>
                    <a:pt x="308" y="42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275" y="183"/>
                    <a:pt x="244" y="177"/>
                    <a:pt x="215" y="167"/>
                  </a:cubicBezTo>
                  <a:cubicBezTo>
                    <a:pt x="236" y="117"/>
                    <a:pt x="268" y="74"/>
                    <a:pt x="307" y="42"/>
                  </a:cubicBezTo>
                  <a:cubicBezTo>
                    <a:pt x="307" y="42"/>
                    <a:pt x="307" y="42"/>
                    <a:pt x="308" y="42"/>
                  </a:cubicBezTo>
                  <a:close/>
                  <a:moveTo>
                    <a:pt x="196" y="160"/>
                  </a:moveTo>
                  <a:cubicBezTo>
                    <a:pt x="171" y="150"/>
                    <a:pt x="147" y="136"/>
                    <a:pt x="126" y="119"/>
                  </a:cubicBezTo>
                  <a:cubicBezTo>
                    <a:pt x="165" y="81"/>
                    <a:pt x="216" y="55"/>
                    <a:pt x="273" y="45"/>
                  </a:cubicBezTo>
                  <a:cubicBezTo>
                    <a:pt x="241" y="77"/>
                    <a:pt x="215" y="116"/>
                    <a:pt x="196" y="160"/>
                  </a:cubicBezTo>
                  <a:close/>
                  <a:moveTo>
                    <a:pt x="207" y="186"/>
                  </a:moveTo>
                  <a:cubicBezTo>
                    <a:pt x="239" y="197"/>
                    <a:pt x="273" y="204"/>
                    <a:pt x="308" y="205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6" y="265"/>
                    <a:pt x="194" y="224"/>
                    <a:pt x="207" y="186"/>
                  </a:cubicBezTo>
                  <a:close/>
                  <a:moveTo>
                    <a:pt x="308" y="328"/>
                  </a:moveTo>
                  <a:cubicBezTo>
                    <a:pt x="308" y="452"/>
                    <a:pt x="308" y="452"/>
                    <a:pt x="308" y="452"/>
                  </a:cubicBezTo>
                  <a:cubicBezTo>
                    <a:pt x="275" y="453"/>
                    <a:pt x="244" y="458"/>
                    <a:pt x="215" y="468"/>
                  </a:cubicBezTo>
                  <a:cubicBezTo>
                    <a:pt x="197" y="425"/>
                    <a:pt x="186" y="378"/>
                    <a:pt x="185" y="328"/>
                  </a:cubicBezTo>
                  <a:lnTo>
                    <a:pt x="308" y="328"/>
                  </a:lnTo>
                  <a:close/>
                  <a:moveTo>
                    <a:pt x="273" y="591"/>
                  </a:moveTo>
                  <a:cubicBezTo>
                    <a:pt x="222" y="582"/>
                    <a:pt x="176" y="560"/>
                    <a:pt x="138" y="528"/>
                  </a:cubicBezTo>
                  <a:cubicBezTo>
                    <a:pt x="158" y="514"/>
                    <a:pt x="180" y="502"/>
                    <a:pt x="204" y="493"/>
                  </a:cubicBezTo>
                  <a:cubicBezTo>
                    <a:pt x="222" y="531"/>
                    <a:pt x="245" y="563"/>
                    <a:pt x="273" y="591"/>
                  </a:cubicBezTo>
                  <a:close/>
                  <a:moveTo>
                    <a:pt x="328" y="594"/>
                  </a:moveTo>
                  <a:cubicBezTo>
                    <a:pt x="328" y="472"/>
                    <a:pt x="328" y="472"/>
                    <a:pt x="328" y="472"/>
                  </a:cubicBezTo>
                  <a:cubicBezTo>
                    <a:pt x="358" y="473"/>
                    <a:pt x="386" y="478"/>
                    <a:pt x="413" y="486"/>
                  </a:cubicBezTo>
                  <a:cubicBezTo>
                    <a:pt x="392" y="529"/>
                    <a:pt x="363" y="566"/>
                    <a:pt x="329" y="594"/>
                  </a:cubicBezTo>
                  <a:cubicBezTo>
                    <a:pt x="329" y="594"/>
                    <a:pt x="329" y="594"/>
                    <a:pt x="328" y="594"/>
                  </a:cubicBezTo>
                  <a:close/>
                  <a:moveTo>
                    <a:pt x="432" y="493"/>
                  </a:moveTo>
                  <a:cubicBezTo>
                    <a:pt x="456" y="502"/>
                    <a:pt x="478" y="514"/>
                    <a:pt x="498" y="528"/>
                  </a:cubicBezTo>
                  <a:cubicBezTo>
                    <a:pt x="460" y="560"/>
                    <a:pt x="414" y="582"/>
                    <a:pt x="363" y="591"/>
                  </a:cubicBezTo>
                  <a:cubicBezTo>
                    <a:pt x="391" y="563"/>
                    <a:pt x="414" y="531"/>
                    <a:pt x="432" y="493"/>
                  </a:cubicBezTo>
                  <a:close/>
                  <a:moveTo>
                    <a:pt x="421" y="468"/>
                  </a:moveTo>
                  <a:cubicBezTo>
                    <a:pt x="392" y="458"/>
                    <a:pt x="361" y="453"/>
                    <a:pt x="328" y="452"/>
                  </a:cubicBezTo>
                  <a:cubicBezTo>
                    <a:pt x="328" y="328"/>
                    <a:pt x="328" y="328"/>
                    <a:pt x="328" y="328"/>
                  </a:cubicBezTo>
                  <a:cubicBezTo>
                    <a:pt x="451" y="328"/>
                    <a:pt x="451" y="328"/>
                    <a:pt x="451" y="328"/>
                  </a:cubicBezTo>
                  <a:cubicBezTo>
                    <a:pt x="450" y="378"/>
                    <a:pt x="439" y="425"/>
                    <a:pt x="421" y="468"/>
                  </a:cubicBezTo>
                  <a:close/>
                  <a:moveTo>
                    <a:pt x="328" y="308"/>
                  </a:moveTo>
                  <a:cubicBezTo>
                    <a:pt x="328" y="205"/>
                    <a:pt x="328" y="205"/>
                    <a:pt x="328" y="205"/>
                  </a:cubicBezTo>
                  <a:cubicBezTo>
                    <a:pt x="363" y="204"/>
                    <a:pt x="397" y="197"/>
                    <a:pt x="429" y="186"/>
                  </a:cubicBezTo>
                  <a:cubicBezTo>
                    <a:pt x="442" y="224"/>
                    <a:pt x="450" y="265"/>
                    <a:pt x="451" y="308"/>
                  </a:cubicBezTo>
                  <a:lnTo>
                    <a:pt x="328" y="308"/>
                  </a:lnTo>
                  <a:close/>
                  <a:moveTo>
                    <a:pt x="111" y="134"/>
                  </a:moveTo>
                  <a:cubicBezTo>
                    <a:pt x="135" y="152"/>
                    <a:pt x="160" y="168"/>
                    <a:pt x="188" y="179"/>
                  </a:cubicBezTo>
                  <a:cubicBezTo>
                    <a:pt x="174" y="219"/>
                    <a:pt x="166" y="262"/>
                    <a:pt x="165" y="308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4" y="241"/>
                    <a:pt x="70" y="181"/>
                    <a:pt x="111" y="134"/>
                  </a:cubicBezTo>
                  <a:close/>
                  <a:moveTo>
                    <a:pt x="42" y="328"/>
                  </a:moveTo>
                  <a:cubicBezTo>
                    <a:pt x="165" y="328"/>
                    <a:pt x="165" y="328"/>
                    <a:pt x="165" y="328"/>
                  </a:cubicBezTo>
                  <a:cubicBezTo>
                    <a:pt x="166" y="381"/>
                    <a:pt x="177" y="430"/>
                    <a:pt x="195" y="475"/>
                  </a:cubicBezTo>
                  <a:cubicBezTo>
                    <a:pt x="169" y="485"/>
                    <a:pt x="145" y="498"/>
                    <a:pt x="123" y="514"/>
                  </a:cubicBezTo>
                  <a:cubicBezTo>
                    <a:pt x="75" y="466"/>
                    <a:pt x="44" y="401"/>
                    <a:pt x="42" y="328"/>
                  </a:cubicBezTo>
                  <a:close/>
                  <a:moveTo>
                    <a:pt x="513" y="514"/>
                  </a:moveTo>
                  <a:cubicBezTo>
                    <a:pt x="491" y="498"/>
                    <a:pt x="467" y="485"/>
                    <a:pt x="441" y="475"/>
                  </a:cubicBezTo>
                  <a:cubicBezTo>
                    <a:pt x="459" y="430"/>
                    <a:pt x="470" y="381"/>
                    <a:pt x="471" y="32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2" y="401"/>
                    <a:pt x="561" y="466"/>
                    <a:pt x="513" y="51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rgbClr val="4A879E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2"/>
          <a:stretch>
            <a:fillRect/>
          </a:stretch>
        </p:blipFill>
        <p:spPr>
          <a:xfrm>
            <a:off x="5135503" y="2987482"/>
            <a:ext cx="6152764" cy="2816095"/>
          </a:xfrm>
          <a:prstGeom prst="roundRect">
            <a:avLst>
              <a:gd name="adj" fmla="val 1713"/>
            </a:avLst>
          </a:prstGeom>
        </p:spPr>
      </p:pic>
      <p:sp>
        <p:nvSpPr>
          <p:cNvPr id="141" name="矩形 140"/>
          <p:cNvSpPr/>
          <p:nvPr/>
        </p:nvSpPr>
        <p:spPr>
          <a:xfrm>
            <a:off x="6149728" y="2455216"/>
            <a:ext cx="4124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20E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WELCOME TO HERE</a:t>
            </a:r>
            <a:endParaRPr lang="zh-CN" altLang="en-US" sz="2400" dirty="0">
              <a:solidFill>
                <a:srgbClr val="120E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162118" y="3252623"/>
            <a:ext cx="3610764" cy="1392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sp>
        <p:nvSpPr>
          <p:cNvPr id="143" name="矩形 142"/>
          <p:cNvSpPr/>
          <p:nvPr/>
        </p:nvSpPr>
        <p:spPr>
          <a:xfrm>
            <a:off x="1175767" y="2719516"/>
            <a:ext cx="3341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小结</a:t>
            </a:r>
            <a:endParaRPr lang="zh-CN" altLang="en-US" sz="28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投资回报分析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8734" y="2246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34" name="平行四边形 33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83790" y="0"/>
            <a:ext cx="6425516" cy="4446643"/>
            <a:chOff x="5683790" y="0"/>
            <a:chExt cx="6425516" cy="4446643"/>
          </a:xfrm>
        </p:grpSpPr>
        <p:sp>
          <p:nvSpPr>
            <p:cNvPr id="27" name="平行四边形 26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52530" y="2411356"/>
            <a:ext cx="860323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5800" dirty="0" smtClean="0">
                <a:solidFill>
                  <a:srgbClr val="404585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谢谢您的聆听！</a:t>
            </a:r>
            <a:endParaRPr lang="zh-CN" altLang="en-US" sz="5800" dirty="0">
              <a:solidFill>
                <a:srgbClr val="404585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7898" y="3319496"/>
            <a:ext cx="502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404585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FLAT GEOMETRY BUSINESS PLAN</a:t>
            </a:r>
            <a:endParaRPr lang="zh-CN" altLang="en-US" dirty="0">
              <a:solidFill>
                <a:srgbClr val="404585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15539" y="3848168"/>
            <a:ext cx="1877785" cy="456212"/>
          </a:xfrm>
          <a:prstGeom prst="roundRect">
            <a:avLst>
              <a:gd name="adj" fmla="val 0"/>
            </a:avLst>
          </a:prstGeom>
          <a:solidFill>
            <a:srgbClr val="4045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Pter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35186">
            <a:off x="7106731" y="2217082"/>
            <a:ext cx="5852172" cy="2926086"/>
          </a:xfrm>
          <a:prstGeom prst="rect">
            <a:avLst/>
          </a:prstGeom>
        </p:spPr>
      </p:pic>
      <p:sp>
        <p:nvSpPr>
          <p:cNvPr id="37" name="平行四边形 36"/>
          <p:cNvSpPr/>
          <p:nvPr/>
        </p:nvSpPr>
        <p:spPr>
          <a:xfrm>
            <a:off x="1952604" y="931128"/>
            <a:ext cx="2757236" cy="1026159"/>
          </a:xfrm>
          <a:prstGeom prst="parallelogram">
            <a:avLst>
              <a:gd name="adj" fmla="val 4385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LOGO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93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Pter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079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48073" y="-27043"/>
            <a:ext cx="6425516" cy="4446643"/>
            <a:chOff x="5683790" y="0"/>
            <a:chExt cx="6425516" cy="4446643"/>
          </a:xfrm>
        </p:grpSpPr>
        <p:sp>
          <p:nvSpPr>
            <p:cNvPr id="16" name="平行四边形 15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12" name="平行四边形 11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816302" y="2520737"/>
            <a:ext cx="512370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58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项目背景简介</a:t>
            </a:r>
            <a:endParaRPr lang="zh-CN" altLang="en-US" sz="58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457450" y="1809750"/>
            <a:ext cx="2237850" cy="2533650"/>
          </a:xfrm>
          <a:custGeom>
            <a:avLst/>
            <a:gdLst>
              <a:gd name="connsiteX0" fmla="*/ 0 w 2237850"/>
              <a:gd name="connsiteY0" fmla="*/ 0 h 2533650"/>
              <a:gd name="connsiteX1" fmla="*/ 2237850 w 2237850"/>
              <a:gd name="connsiteY1" fmla="*/ 0 h 2533650"/>
              <a:gd name="connsiteX2" fmla="*/ 2237850 w 2237850"/>
              <a:gd name="connsiteY2" fmla="*/ 666749 h 2533650"/>
              <a:gd name="connsiteX3" fmla="*/ 2148627 w 2237850"/>
              <a:gd name="connsiteY3" fmla="*/ 666749 h 2533650"/>
              <a:gd name="connsiteX4" fmla="*/ 2148627 w 2237850"/>
              <a:gd name="connsiteY4" fmla="*/ 89223 h 2533650"/>
              <a:gd name="connsiteX5" fmla="*/ 89223 w 2237850"/>
              <a:gd name="connsiteY5" fmla="*/ 89223 h 2533650"/>
              <a:gd name="connsiteX6" fmla="*/ 89223 w 2237850"/>
              <a:gd name="connsiteY6" fmla="*/ 2444427 h 2533650"/>
              <a:gd name="connsiteX7" fmla="*/ 2148627 w 2237850"/>
              <a:gd name="connsiteY7" fmla="*/ 2444427 h 2533650"/>
              <a:gd name="connsiteX8" fmla="*/ 2148627 w 2237850"/>
              <a:gd name="connsiteY8" fmla="*/ 1981136 h 2533650"/>
              <a:gd name="connsiteX9" fmla="*/ 2237850 w 2237850"/>
              <a:gd name="connsiteY9" fmla="*/ 1981136 h 2533650"/>
              <a:gd name="connsiteX10" fmla="*/ 2237850 w 2237850"/>
              <a:gd name="connsiteY10" fmla="*/ 2533650 h 2533650"/>
              <a:gd name="connsiteX11" fmla="*/ 0 w 2237850"/>
              <a:gd name="connsiteY11" fmla="*/ 2533650 h 2533650"/>
              <a:gd name="connsiteX12" fmla="*/ 0 w 2237850"/>
              <a:gd name="connsiteY12" fmla="*/ 0 h 25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37850" h="2533650">
                <a:moveTo>
                  <a:pt x="0" y="0"/>
                </a:moveTo>
                <a:lnTo>
                  <a:pt x="2237850" y="0"/>
                </a:lnTo>
                <a:lnTo>
                  <a:pt x="2237850" y="666749"/>
                </a:lnTo>
                <a:lnTo>
                  <a:pt x="2148627" y="666749"/>
                </a:lnTo>
                <a:lnTo>
                  <a:pt x="2148627" y="89223"/>
                </a:lnTo>
                <a:lnTo>
                  <a:pt x="89223" y="89223"/>
                </a:lnTo>
                <a:lnTo>
                  <a:pt x="89223" y="2444427"/>
                </a:lnTo>
                <a:lnTo>
                  <a:pt x="2148627" y="2444427"/>
                </a:lnTo>
                <a:lnTo>
                  <a:pt x="2148627" y="1981136"/>
                </a:lnTo>
                <a:lnTo>
                  <a:pt x="2237850" y="1981136"/>
                </a:lnTo>
                <a:lnTo>
                  <a:pt x="2237850" y="2533650"/>
                </a:lnTo>
                <a:lnTo>
                  <a:pt x="0" y="25336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28650" y="3428877"/>
            <a:ext cx="5016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CLICK TO ADD UP YOUR TITLE HERE</a:t>
            </a:r>
            <a:endParaRPr lang="zh-CN" altLang="en-US" sz="20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8950" y="1772722"/>
            <a:ext cx="12472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rgbClr val="404585"/>
                </a:solidFill>
                <a:latin typeface="Impact" panose="020B0806030902050204" pitchFamily="34" charset="0"/>
              </a:rPr>
              <a:t>1</a:t>
            </a:r>
            <a:endParaRPr lang="zh-CN" altLang="en-US" sz="166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5442217" y="1641930"/>
            <a:ext cx="1395658" cy="5201254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6197174" y="2636710"/>
            <a:ext cx="1731022" cy="4206472"/>
          </a:xfrm>
          <a:custGeom>
            <a:avLst/>
            <a:gdLst>
              <a:gd name="T0" fmla="*/ 1133 w 1878"/>
              <a:gd name="T1" fmla="*/ 0 h 4564"/>
              <a:gd name="T2" fmla="*/ 57 w 1878"/>
              <a:gd name="T3" fmla="*/ 2063 h 4564"/>
              <a:gd name="T4" fmla="*/ 70 w 1878"/>
              <a:gd name="T5" fmla="*/ 4564 h 4564"/>
              <a:gd name="T6" fmla="*/ 180 w 1878"/>
              <a:gd name="T7" fmla="*/ 2095 h 4564"/>
              <a:gd name="T8" fmla="*/ 1133 w 1878"/>
              <a:gd name="T9" fmla="*/ 1488 h 4564"/>
              <a:gd name="T10" fmla="*/ 1878 w 1878"/>
              <a:gd name="T11" fmla="*/ 744 h 4564"/>
              <a:gd name="T12" fmla="*/ 1133 w 1878"/>
              <a:gd name="T13" fmla="*/ 0 h 4564"/>
              <a:gd name="T14" fmla="*/ 1133 w 1878"/>
              <a:gd name="T15" fmla="*/ 1356 h 4564"/>
              <a:gd name="T16" fmla="*/ 544 w 1878"/>
              <a:gd name="T17" fmla="*/ 1457 h 4564"/>
              <a:gd name="T18" fmla="*/ 307 w 1878"/>
              <a:gd name="T19" fmla="*/ 1236 h 4564"/>
              <a:gd name="T20" fmla="*/ 631 w 1878"/>
              <a:gd name="T21" fmla="*/ 394 h 4564"/>
              <a:gd name="T22" fmla="*/ 631 w 1878"/>
              <a:gd name="T23" fmla="*/ 394 h 4564"/>
              <a:gd name="T24" fmla="*/ 1133 w 1878"/>
              <a:gd name="T25" fmla="*/ 131 h 4564"/>
              <a:gd name="T26" fmla="*/ 1746 w 1878"/>
              <a:gd name="T27" fmla="*/ 744 h 4564"/>
              <a:gd name="T28" fmla="*/ 1133 w 1878"/>
              <a:gd name="T29" fmla="*/ 1356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1133" y="0"/>
                </a:moveTo>
                <a:cubicBezTo>
                  <a:pt x="284" y="0"/>
                  <a:pt x="91" y="1190"/>
                  <a:pt x="57" y="2063"/>
                </a:cubicBezTo>
                <a:cubicBezTo>
                  <a:pt x="50" y="2249"/>
                  <a:pt x="0" y="4564"/>
                  <a:pt x="70" y="4564"/>
                </a:cubicBezTo>
                <a:cubicBezTo>
                  <a:pt x="141" y="4564"/>
                  <a:pt x="62" y="2554"/>
                  <a:pt x="180" y="2095"/>
                </a:cubicBezTo>
                <a:cubicBezTo>
                  <a:pt x="271" y="1743"/>
                  <a:pt x="585" y="1488"/>
                  <a:pt x="1133" y="1488"/>
                </a:cubicBezTo>
                <a:cubicBezTo>
                  <a:pt x="1544" y="1488"/>
                  <a:pt x="1878" y="1155"/>
                  <a:pt x="1878" y="744"/>
                </a:cubicBezTo>
                <a:cubicBezTo>
                  <a:pt x="1878" y="333"/>
                  <a:pt x="1544" y="0"/>
                  <a:pt x="1133" y="0"/>
                </a:cubicBezTo>
                <a:close/>
                <a:moveTo>
                  <a:pt x="1133" y="1356"/>
                </a:moveTo>
                <a:cubicBezTo>
                  <a:pt x="843" y="1356"/>
                  <a:pt x="682" y="1392"/>
                  <a:pt x="544" y="1457"/>
                </a:cubicBezTo>
                <a:cubicBezTo>
                  <a:pt x="337" y="1554"/>
                  <a:pt x="265" y="1452"/>
                  <a:pt x="307" y="1236"/>
                </a:cubicBezTo>
                <a:cubicBezTo>
                  <a:pt x="364" y="947"/>
                  <a:pt x="451" y="638"/>
                  <a:pt x="631" y="394"/>
                </a:cubicBezTo>
                <a:cubicBezTo>
                  <a:pt x="631" y="394"/>
                  <a:pt x="631" y="394"/>
                  <a:pt x="631" y="394"/>
                </a:cubicBezTo>
                <a:cubicBezTo>
                  <a:pt x="741" y="235"/>
                  <a:pt x="925" y="131"/>
                  <a:pt x="1133" y="131"/>
                </a:cubicBezTo>
                <a:cubicBezTo>
                  <a:pt x="1472" y="131"/>
                  <a:pt x="1746" y="406"/>
                  <a:pt x="1746" y="744"/>
                </a:cubicBezTo>
                <a:cubicBezTo>
                  <a:pt x="1746" y="1082"/>
                  <a:pt x="1472" y="1356"/>
                  <a:pt x="1133" y="1356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Freeform 7"/>
          <p:cNvSpPr>
            <a:spLocks noEditPoints="1"/>
          </p:cNvSpPr>
          <p:nvPr/>
        </p:nvSpPr>
        <p:spPr bwMode="auto">
          <a:xfrm>
            <a:off x="6280446" y="3962174"/>
            <a:ext cx="1591028" cy="2890365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6355708" y="5304020"/>
            <a:ext cx="1331315" cy="1523564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Freeform 9"/>
          <p:cNvSpPr>
            <a:spLocks noEditPoints="1"/>
          </p:cNvSpPr>
          <p:nvPr/>
        </p:nvSpPr>
        <p:spPr bwMode="auto">
          <a:xfrm>
            <a:off x="4385432" y="2636710"/>
            <a:ext cx="1731411" cy="4206472"/>
          </a:xfrm>
          <a:custGeom>
            <a:avLst/>
            <a:gdLst>
              <a:gd name="T0" fmla="*/ 0 w 1878"/>
              <a:gd name="T1" fmla="*/ 744 h 4564"/>
              <a:gd name="T2" fmla="*/ 744 w 1878"/>
              <a:gd name="T3" fmla="*/ 1488 h 4564"/>
              <a:gd name="T4" fmla="*/ 1697 w 1878"/>
              <a:gd name="T5" fmla="*/ 2095 h 4564"/>
              <a:gd name="T6" fmla="*/ 1808 w 1878"/>
              <a:gd name="T7" fmla="*/ 4564 h 4564"/>
              <a:gd name="T8" fmla="*/ 1820 w 1878"/>
              <a:gd name="T9" fmla="*/ 2063 h 4564"/>
              <a:gd name="T10" fmla="*/ 744 w 1878"/>
              <a:gd name="T11" fmla="*/ 0 h 4564"/>
              <a:gd name="T12" fmla="*/ 0 w 1878"/>
              <a:gd name="T13" fmla="*/ 744 h 4564"/>
              <a:gd name="T14" fmla="*/ 132 w 1878"/>
              <a:gd name="T15" fmla="*/ 744 h 4564"/>
              <a:gd name="T16" fmla="*/ 744 w 1878"/>
              <a:gd name="T17" fmla="*/ 131 h 4564"/>
              <a:gd name="T18" fmla="*/ 1247 w 1878"/>
              <a:gd name="T19" fmla="*/ 394 h 4564"/>
              <a:gd name="T20" fmla="*/ 1247 w 1878"/>
              <a:gd name="T21" fmla="*/ 394 h 4564"/>
              <a:gd name="T22" fmla="*/ 1571 w 1878"/>
              <a:gd name="T23" fmla="*/ 1236 h 4564"/>
              <a:gd name="T24" fmla="*/ 1334 w 1878"/>
              <a:gd name="T25" fmla="*/ 1457 h 4564"/>
              <a:gd name="T26" fmla="*/ 744 w 1878"/>
              <a:gd name="T27" fmla="*/ 1356 h 4564"/>
              <a:gd name="T28" fmla="*/ 132 w 1878"/>
              <a:gd name="T29" fmla="*/ 744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0" y="744"/>
                </a:moveTo>
                <a:cubicBezTo>
                  <a:pt x="0" y="1155"/>
                  <a:pt x="333" y="1488"/>
                  <a:pt x="744" y="1488"/>
                </a:cubicBezTo>
                <a:cubicBezTo>
                  <a:pt x="1292" y="1488"/>
                  <a:pt x="1607" y="1743"/>
                  <a:pt x="1697" y="2095"/>
                </a:cubicBezTo>
                <a:cubicBezTo>
                  <a:pt x="1816" y="2554"/>
                  <a:pt x="1737" y="4564"/>
                  <a:pt x="1808" y="4564"/>
                </a:cubicBezTo>
                <a:cubicBezTo>
                  <a:pt x="1878" y="4564"/>
                  <a:pt x="1827" y="2249"/>
                  <a:pt x="1820" y="2063"/>
                </a:cubicBezTo>
                <a:cubicBezTo>
                  <a:pt x="1786" y="1190"/>
                  <a:pt x="1594" y="0"/>
                  <a:pt x="744" y="0"/>
                </a:cubicBezTo>
                <a:cubicBezTo>
                  <a:pt x="333" y="0"/>
                  <a:pt x="0" y="333"/>
                  <a:pt x="0" y="744"/>
                </a:cubicBezTo>
                <a:close/>
                <a:moveTo>
                  <a:pt x="132" y="744"/>
                </a:moveTo>
                <a:cubicBezTo>
                  <a:pt x="132" y="406"/>
                  <a:pt x="406" y="131"/>
                  <a:pt x="744" y="131"/>
                </a:cubicBezTo>
                <a:cubicBezTo>
                  <a:pt x="952" y="131"/>
                  <a:pt x="1136" y="235"/>
                  <a:pt x="1247" y="394"/>
                </a:cubicBezTo>
                <a:cubicBezTo>
                  <a:pt x="1247" y="394"/>
                  <a:pt x="1247" y="394"/>
                  <a:pt x="1247" y="394"/>
                </a:cubicBezTo>
                <a:cubicBezTo>
                  <a:pt x="1426" y="638"/>
                  <a:pt x="1514" y="947"/>
                  <a:pt x="1571" y="1236"/>
                </a:cubicBezTo>
                <a:cubicBezTo>
                  <a:pt x="1613" y="1452"/>
                  <a:pt x="1541" y="1554"/>
                  <a:pt x="1334" y="1457"/>
                </a:cubicBezTo>
                <a:cubicBezTo>
                  <a:pt x="1195" y="1392"/>
                  <a:pt x="1035" y="1356"/>
                  <a:pt x="744" y="1356"/>
                </a:cubicBezTo>
                <a:cubicBezTo>
                  <a:pt x="406" y="1356"/>
                  <a:pt x="132" y="1082"/>
                  <a:pt x="132" y="744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4448215" y="3967635"/>
            <a:ext cx="1590246" cy="2890365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Freeform 11"/>
          <p:cNvSpPr>
            <a:spLocks noEditPoints="1"/>
          </p:cNvSpPr>
          <p:nvPr/>
        </p:nvSpPr>
        <p:spPr bwMode="auto">
          <a:xfrm>
            <a:off x="4626036" y="5304020"/>
            <a:ext cx="1332096" cy="1523564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404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0" name="Group 143"/>
          <p:cNvGrpSpPr/>
          <p:nvPr/>
        </p:nvGrpSpPr>
        <p:grpSpPr>
          <a:xfrm>
            <a:off x="5907182" y="2089250"/>
            <a:ext cx="503859" cy="503861"/>
            <a:chOff x="7144279" y="2887135"/>
            <a:chExt cx="481012" cy="481013"/>
          </a:xfrm>
          <a:solidFill>
            <a:srgbClr val="404040"/>
          </a:solidFill>
        </p:grpSpPr>
        <p:sp>
          <p:nvSpPr>
            <p:cNvPr id="71" name="Freeform 144"/>
            <p:cNvSpPr>
              <a:spLocks noEditPoints="1"/>
            </p:cNvSpPr>
            <p:nvPr/>
          </p:nvSpPr>
          <p:spPr bwMode="auto">
            <a:xfrm>
              <a:off x="7144279" y="2887135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145"/>
            <p:cNvSpPr>
              <a:spLocks noEditPoints="1"/>
            </p:cNvSpPr>
            <p:nvPr/>
          </p:nvSpPr>
          <p:spPr bwMode="auto">
            <a:xfrm>
              <a:off x="7280804" y="3022072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146"/>
            <p:cNvSpPr>
              <a:spLocks noEditPoints="1"/>
            </p:cNvSpPr>
            <p:nvPr/>
          </p:nvSpPr>
          <p:spPr bwMode="auto">
            <a:xfrm>
              <a:off x="7325254" y="3066522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Freeform 39"/>
          <p:cNvSpPr>
            <a:spLocks noEditPoints="1"/>
          </p:cNvSpPr>
          <p:nvPr/>
        </p:nvSpPr>
        <p:spPr bwMode="auto">
          <a:xfrm>
            <a:off x="4869930" y="3197958"/>
            <a:ext cx="457302" cy="344110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5" name="Group 149"/>
          <p:cNvGrpSpPr/>
          <p:nvPr/>
        </p:nvGrpSpPr>
        <p:grpSpPr>
          <a:xfrm>
            <a:off x="6987855" y="3084830"/>
            <a:ext cx="372352" cy="498657"/>
            <a:chOff x="5280554" y="3849160"/>
            <a:chExt cx="360362" cy="482600"/>
          </a:xfrm>
          <a:solidFill>
            <a:srgbClr val="404040"/>
          </a:solidFill>
        </p:grpSpPr>
        <p:sp>
          <p:nvSpPr>
            <p:cNvPr id="76" name="Freeform 37"/>
            <p:cNvSpPr>
              <a:spLocks noEditPoints="1"/>
            </p:cNvSpPr>
            <p:nvPr/>
          </p:nvSpPr>
          <p:spPr bwMode="auto">
            <a:xfrm>
              <a:off x="5280554" y="3849160"/>
              <a:ext cx="360362" cy="48260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5431366" y="4136497"/>
              <a:ext cx="60325" cy="88900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8" name="Group 152"/>
          <p:cNvGrpSpPr/>
          <p:nvPr/>
        </p:nvGrpSpPr>
        <p:grpSpPr>
          <a:xfrm>
            <a:off x="4967567" y="4424496"/>
            <a:ext cx="315079" cy="460500"/>
            <a:chOff x="6258454" y="3849160"/>
            <a:chExt cx="330200" cy="482600"/>
          </a:xfrm>
          <a:solidFill>
            <a:srgbClr val="404040"/>
          </a:solidFill>
        </p:grpSpPr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36"/>
            <p:cNvSpPr/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1" name="Group 155"/>
          <p:cNvGrpSpPr/>
          <p:nvPr/>
        </p:nvGrpSpPr>
        <p:grpSpPr>
          <a:xfrm>
            <a:off x="6975395" y="4414032"/>
            <a:ext cx="385308" cy="440563"/>
            <a:chOff x="3326341" y="2887135"/>
            <a:chExt cx="420687" cy="481013"/>
          </a:xfrm>
          <a:solidFill>
            <a:srgbClr val="404040"/>
          </a:solidFill>
        </p:grpSpPr>
        <p:sp>
          <p:nvSpPr>
            <p:cNvPr id="82" name="Freeform 53"/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54"/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55"/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56"/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6" name="Freeform 34"/>
          <p:cNvSpPr>
            <a:spLocks noEditPoints="1"/>
          </p:cNvSpPr>
          <p:nvPr/>
        </p:nvSpPr>
        <p:spPr bwMode="auto">
          <a:xfrm>
            <a:off x="6808987" y="5715312"/>
            <a:ext cx="475529" cy="46185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Freeform 22"/>
          <p:cNvSpPr>
            <a:spLocks noEditPoints="1"/>
          </p:cNvSpPr>
          <p:nvPr/>
        </p:nvSpPr>
        <p:spPr bwMode="auto">
          <a:xfrm>
            <a:off x="5070403" y="5721337"/>
            <a:ext cx="372161" cy="426932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8" name="Straight Connector 176"/>
          <p:cNvCxnSpPr/>
          <p:nvPr/>
        </p:nvCxnSpPr>
        <p:spPr>
          <a:xfrm flipH="1">
            <a:off x="3463173" y="3197957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77"/>
          <p:cNvCxnSpPr/>
          <p:nvPr/>
        </p:nvCxnSpPr>
        <p:spPr>
          <a:xfrm flipH="1">
            <a:off x="3463173" y="458960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178"/>
          <p:cNvCxnSpPr/>
          <p:nvPr/>
        </p:nvCxnSpPr>
        <p:spPr>
          <a:xfrm flipH="1">
            <a:off x="3463173" y="584511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179"/>
          <p:cNvCxnSpPr/>
          <p:nvPr/>
        </p:nvCxnSpPr>
        <p:spPr>
          <a:xfrm>
            <a:off x="8108560" y="3197957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80"/>
          <p:cNvCxnSpPr/>
          <p:nvPr/>
        </p:nvCxnSpPr>
        <p:spPr>
          <a:xfrm>
            <a:off x="8108560" y="458960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183"/>
          <p:cNvCxnSpPr/>
          <p:nvPr/>
        </p:nvCxnSpPr>
        <p:spPr>
          <a:xfrm>
            <a:off x="8108560" y="5845118"/>
            <a:ext cx="741892" cy="0"/>
          </a:xfrm>
          <a:prstGeom prst="line">
            <a:avLst/>
          </a:prstGeom>
          <a:ln>
            <a:solidFill>
              <a:srgbClr val="40404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187"/>
          <p:cNvSpPr txBox="1"/>
          <p:nvPr/>
        </p:nvSpPr>
        <p:spPr>
          <a:xfrm>
            <a:off x="8305539" y="1974437"/>
            <a:ext cx="1853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TextBox 188"/>
          <p:cNvSpPr txBox="1"/>
          <p:nvPr/>
        </p:nvSpPr>
        <p:spPr>
          <a:xfrm>
            <a:off x="8305541" y="2326041"/>
            <a:ext cx="185816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TextBox 191"/>
          <p:cNvSpPr txBox="1"/>
          <p:nvPr/>
        </p:nvSpPr>
        <p:spPr>
          <a:xfrm>
            <a:off x="8305539" y="3437863"/>
            <a:ext cx="1853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TextBox 193"/>
          <p:cNvSpPr txBox="1"/>
          <p:nvPr/>
        </p:nvSpPr>
        <p:spPr>
          <a:xfrm>
            <a:off x="8305541" y="3789469"/>
            <a:ext cx="185816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TextBox 195"/>
          <p:cNvSpPr txBox="1"/>
          <p:nvPr/>
        </p:nvSpPr>
        <p:spPr>
          <a:xfrm>
            <a:off x="8305539" y="4719946"/>
            <a:ext cx="1853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TextBox 199"/>
          <p:cNvSpPr txBox="1"/>
          <p:nvPr/>
        </p:nvSpPr>
        <p:spPr>
          <a:xfrm>
            <a:off x="8305541" y="5071551"/>
            <a:ext cx="185816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TextBox 203"/>
          <p:cNvSpPr txBox="1"/>
          <p:nvPr/>
        </p:nvSpPr>
        <p:spPr>
          <a:xfrm>
            <a:off x="2187521" y="1975231"/>
            <a:ext cx="1820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TextBox 204"/>
          <p:cNvSpPr txBox="1"/>
          <p:nvPr/>
        </p:nvSpPr>
        <p:spPr>
          <a:xfrm>
            <a:off x="1995508" y="2326836"/>
            <a:ext cx="2012579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" name="TextBox 206"/>
          <p:cNvSpPr txBox="1"/>
          <p:nvPr/>
        </p:nvSpPr>
        <p:spPr>
          <a:xfrm>
            <a:off x="2187521" y="3443954"/>
            <a:ext cx="1820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TextBox 207"/>
          <p:cNvSpPr txBox="1"/>
          <p:nvPr/>
        </p:nvSpPr>
        <p:spPr>
          <a:xfrm>
            <a:off x="1995509" y="3795559"/>
            <a:ext cx="2012578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0" name="TextBox 209"/>
          <p:cNvSpPr txBox="1"/>
          <p:nvPr/>
        </p:nvSpPr>
        <p:spPr>
          <a:xfrm>
            <a:off x="2187521" y="4719946"/>
            <a:ext cx="1820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KEYWORDS</a:t>
            </a:r>
            <a:endParaRPr lang="id-ID" altLang="zh-CN" sz="16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1" name="TextBox 210"/>
          <p:cNvSpPr txBox="1"/>
          <p:nvPr/>
        </p:nvSpPr>
        <p:spPr>
          <a:xfrm>
            <a:off x="1995508" y="5071551"/>
            <a:ext cx="2012579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9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9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项目背景简介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734" y="22463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矩形 23"/>
          <p:cNvSpPr>
            <a:spLocks noChangeArrowheads="1"/>
          </p:cNvSpPr>
          <p:nvPr/>
        </p:nvSpPr>
        <p:spPr bwMode="auto">
          <a:xfrm>
            <a:off x="261938" y="5545138"/>
            <a:ext cx="11691937" cy="54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pic>
        <p:nvPicPr>
          <p:cNvPr id="6146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" t="12576" b="30527"/>
          <a:stretch>
            <a:fillRect/>
          </a:stretch>
        </p:blipFill>
        <p:spPr bwMode="auto">
          <a:xfrm>
            <a:off x="0" y="1638300"/>
            <a:ext cx="122110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8001000" y="1638300"/>
            <a:ext cx="4191000" cy="3619500"/>
          </a:xfrm>
          <a:prstGeom prst="rect">
            <a:avLst/>
          </a:prstGeom>
          <a:solidFill>
            <a:srgbClr val="404585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52" name="矩形 19"/>
          <p:cNvSpPr>
            <a:spLocks noChangeArrowheads="1"/>
          </p:cNvSpPr>
          <p:nvPr/>
        </p:nvSpPr>
        <p:spPr bwMode="auto">
          <a:xfrm>
            <a:off x="8283575" y="3034417"/>
            <a:ext cx="3597275" cy="185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</a:t>
            </a:r>
          </a:p>
        </p:txBody>
      </p:sp>
      <p:sp>
        <p:nvSpPr>
          <p:cNvPr id="6154" name="文本框 22"/>
          <p:cNvSpPr txBox="1">
            <a:spLocks noChangeArrowheads="1"/>
          </p:cNvSpPr>
          <p:nvPr/>
        </p:nvSpPr>
        <p:spPr bwMode="auto">
          <a:xfrm>
            <a:off x="8259763" y="2302580"/>
            <a:ext cx="2579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r>
              <a:rPr lang="en-US" altLang="zh-CN" sz="3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Roboto"/>
              </a:rPr>
              <a:t>THE </a:t>
            </a:r>
            <a:r>
              <a:rPr lang="en-US" altLang="zh-CN" sz="3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Roboto"/>
              </a:rPr>
              <a:t>NO.1</a:t>
            </a:r>
            <a:endParaRPr lang="zh-CN" altLang="en-US" sz="3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项目背景简介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8734" y="22463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2558114" y="2829988"/>
            <a:ext cx="1132743" cy="70147"/>
          </a:xfrm>
          <a:custGeom>
            <a:avLst/>
            <a:gdLst>
              <a:gd name="connsiteX0" fmla="*/ 0 w 1038225"/>
              <a:gd name="connsiteY0" fmla="*/ 0 h 64294"/>
              <a:gd name="connsiteX1" fmla="*/ 1038225 w 1038225"/>
              <a:gd name="connsiteY1" fmla="*/ 30956 h 64294"/>
              <a:gd name="connsiteX2" fmla="*/ 990600 w 1038225"/>
              <a:gd name="connsiteY2" fmla="*/ 64294 h 64294"/>
              <a:gd name="connsiteX3" fmla="*/ 0 w 1038225"/>
              <a:gd name="connsiteY3" fmla="*/ 0 h 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25" h="64294">
                <a:moveTo>
                  <a:pt x="0" y="0"/>
                </a:moveTo>
                <a:lnTo>
                  <a:pt x="1038225" y="30956"/>
                </a:lnTo>
                <a:lnTo>
                  <a:pt x="990600" y="6429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3750609" y="2858566"/>
            <a:ext cx="1561419" cy="192255"/>
          </a:xfrm>
          <a:custGeom>
            <a:avLst/>
            <a:gdLst>
              <a:gd name="connsiteX0" fmla="*/ 35718 w 1431131"/>
              <a:gd name="connsiteY0" fmla="*/ 0 h 176212"/>
              <a:gd name="connsiteX1" fmla="*/ 0 w 1431131"/>
              <a:gd name="connsiteY1" fmla="*/ 38100 h 176212"/>
              <a:gd name="connsiteX2" fmla="*/ 1393031 w 1431131"/>
              <a:gd name="connsiteY2" fmla="*/ 176212 h 176212"/>
              <a:gd name="connsiteX3" fmla="*/ 1431131 w 1431131"/>
              <a:gd name="connsiteY3" fmla="*/ 145256 h 176212"/>
              <a:gd name="connsiteX4" fmla="*/ 35718 w 1431131"/>
              <a:gd name="connsiteY4" fmla="*/ 0 h 176212"/>
              <a:gd name="connsiteX0-1" fmla="*/ 35718 w 1431131"/>
              <a:gd name="connsiteY0-2" fmla="*/ 0 h 176212"/>
              <a:gd name="connsiteX1-3" fmla="*/ 0 w 1431131"/>
              <a:gd name="connsiteY1-4" fmla="*/ 38100 h 176212"/>
              <a:gd name="connsiteX2-5" fmla="*/ 1393031 w 1431131"/>
              <a:gd name="connsiteY2-6" fmla="*/ 176212 h 176212"/>
              <a:gd name="connsiteX3-7" fmla="*/ 1431131 w 1431131"/>
              <a:gd name="connsiteY3-8" fmla="*/ 145256 h 176212"/>
              <a:gd name="connsiteX4-9" fmla="*/ 35718 w 1431131"/>
              <a:gd name="connsiteY4-10" fmla="*/ 0 h 176212"/>
              <a:gd name="connsiteX0-11" fmla="*/ 35718 w 1431131"/>
              <a:gd name="connsiteY0-12" fmla="*/ 0 h 176212"/>
              <a:gd name="connsiteX1-13" fmla="*/ 0 w 1431131"/>
              <a:gd name="connsiteY1-14" fmla="*/ 38100 h 176212"/>
              <a:gd name="connsiteX2-15" fmla="*/ 1393031 w 1431131"/>
              <a:gd name="connsiteY2-16" fmla="*/ 176212 h 176212"/>
              <a:gd name="connsiteX3-17" fmla="*/ 1431131 w 1431131"/>
              <a:gd name="connsiteY3-18" fmla="*/ 145256 h 176212"/>
              <a:gd name="connsiteX4-19" fmla="*/ 35718 w 1431131"/>
              <a:gd name="connsiteY4-20" fmla="*/ 0 h 176212"/>
              <a:gd name="connsiteX0-21" fmla="*/ 35718 w 1431131"/>
              <a:gd name="connsiteY0-22" fmla="*/ 0 h 176212"/>
              <a:gd name="connsiteX1-23" fmla="*/ 0 w 1431131"/>
              <a:gd name="connsiteY1-24" fmla="*/ 38100 h 176212"/>
              <a:gd name="connsiteX2-25" fmla="*/ 1393031 w 1431131"/>
              <a:gd name="connsiteY2-26" fmla="*/ 176212 h 176212"/>
              <a:gd name="connsiteX3-27" fmla="*/ 1431131 w 1431131"/>
              <a:gd name="connsiteY3-28" fmla="*/ 145256 h 176212"/>
              <a:gd name="connsiteX4-29" fmla="*/ 35718 w 1431131"/>
              <a:gd name="connsiteY4-30" fmla="*/ 0 h 176212"/>
              <a:gd name="connsiteX0-31" fmla="*/ 35718 w 1431131"/>
              <a:gd name="connsiteY0-32" fmla="*/ 0 h 176212"/>
              <a:gd name="connsiteX1-33" fmla="*/ 0 w 1431131"/>
              <a:gd name="connsiteY1-34" fmla="*/ 38100 h 176212"/>
              <a:gd name="connsiteX2-35" fmla="*/ 1393031 w 1431131"/>
              <a:gd name="connsiteY2-36" fmla="*/ 176212 h 176212"/>
              <a:gd name="connsiteX3-37" fmla="*/ 1431131 w 1431131"/>
              <a:gd name="connsiteY3-38" fmla="*/ 145256 h 176212"/>
              <a:gd name="connsiteX4-39" fmla="*/ 35718 w 1431131"/>
              <a:gd name="connsiteY4-40" fmla="*/ 0 h 1762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31131" h="176212">
                <a:moveTo>
                  <a:pt x="35718" y="0"/>
                </a:moveTo>
                <a:lnTo>
                  <a:pt x="0" y="38100"/>
                </a:lnTo>
                <a:cubicBezTo>
                  <a:pt x="466725" y="76993"/>
                  <a:pt x="928687" y="123031"/>
                  <a:pt x="1393031" y="176212"/>
                </a:cubicBezTo>
                <a:lnTo>
                  <a:pt x="1431131" y="145256"/>
                </a:lnTo>
                <a:cubicBezTo>
                  <a:pt x="965993" y="84931"/>
                  <a:pt x="507999" y="34132"/>
                  <a:pt x="35718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366588" y="3022242"/>
            <a:ext cx="1417547" cy="950880"/>
          </a:xfrm>
          <a:custGeom>
            <a:avLst/>
            <a:gdLst>
              <a:gd name="connsiteX0" fmla="*/ 45244 w 1057275"/>
              <a:gd name="connsiteY0" fmla="*/ 0 h 871537"/>
              <a:gd name="connsiteX1" fmla="*/ 0 w 1057275"/>
              <a:gd name="connsiteY1" fmla="*/ 50006 h 871537"/>
              <a:gd name="connsiteX2" fmla="*/ 881063 w 1057275"/>
              <a:gd name="connsiteY2" fmla="*/ 864393 h 871537"/>
              <a:gd name="connsiteX3" fmla="*/ 1057275 w 1057275"/>
              <a:gd name="connsiteY3" fmla="*/ 871537 h 871537"/>
              <a:gd name="connsiteX4" fmla="*/ 1016794 w 1057275"/>
              <a:gd name="connsiteY4" fmla="*/ 259556 h 871537"/>
              <a:gd name="connsiteX5" fmla="*/ 45244 w 1057275"/>
              <a:gd name="connsiteY5" fmla="*/ 0 h 871537"/>
              <a:gd name="connsiteX0-1" fmla="*/ 45244 w 1057275"/>
              <a:gd name="connsiteY0-2" fmla="*/ 0 h 871537"/>
              <a:gd name="connsiteX1-3" fmla="*/ 0 w 1057275"/>
              <a:gd name="connsiteY1-4" fmla="*/ 50006 h 871537"/>
              <a:gd name="connsiteX2-5" fmla="*/ 881063 w 1057275"/>
              <a:gd name="connsiteY2-6" fmla="*/ 864393 h 871537"/>
              <a:gd name="connsiteX3-7" fmla="*/ 1057275 w 1057275"/>
              <a:gd name="connsiteY3-8" fmla="*/ 871537 h 871537"/>
              <a:gd name="connsiteX4-9" fmla="*/ 1016794 w 1057275"/>
              <a:gd name="connsiteY4-10" fmla="*/ 259556 h 871537"/>
              <a:gd name="connsiteX5-11" fmla="*/ 45244 w 1057275"/>
              <a:gd name="connsiteY5-12" fmla="*/ 0 h 871537"/>
              <a:gd name="connsiteX0-13" fmla="*/ 45244 w 1057275"/>
              <a:gd name="connsiteY0-14" fmla="*/ 0 h 871537"/>
              <a:gd name="connsiteX1-15" fmla="*/ 0 w 1057275"/>
              <a:gd name="connsiteY1-16" fmla="*/ 50006 h 871537"/>
              <a:gd name="connsiteX2-17" fmla="*/ 881063 w 1057275"/>
              <a:gd name="connsiteY2-18" fmla="*/ 864393 h 871537"/>
              <a:gd name="connsiteX3-19" fmla="*/ 1057275 w 1057275"/>
              <a:gd name="connsiteY3-20" fmla="*/ 871537 h 871537"/>
              <a:gd name="connsiteX4-21" fmla="*/ 1016794 w 1057275"/>
              <a:gd name="connsiteY4-22" fmla="*/ 259556 h 871537"/>
              <a:gd name="connsiteX5-23" fmla="*/ 45244 w 1057275"/>
              <a:gd name="connsiteY5-24" fmla="*/ 0 h 871537"/>
              <a:gd name="connsiteX0-25" fmla="*/ 45244 w 1139868"/>
              <a:gd name="connsiteY0-26" fmla="*/ 0 h 871537"/>
              <a:gd name="connsiteX1-27" fmla="*/ 0 w 1139868"/>
              <a:gd name="connsiteY1-28" fmla="*/ 50006 h 871537"/>
              <a:gd name="connsiteX2-29" fmla="*/ 881063 w 1139868"/>
              <a:gd name="connsiteY2-30" fmla="*/ 864393 h 871537"/>
              <a:gd name="connsiteX3-31" fmla="*/ 1057275 w 1139868"/>
              <a:gd name="connsiteY3-32" fmla="*/ 871537 h 871537"/>
              <a:gd name="connsiteX4-33" fmla="*/ 1016794 w 1139868"/>
              <a:gd name="connsiteY4-34" fmla="*/ 259556 h 871537"/>
              <a:gd name="connsiteX5-35" fmla="*/ 45244 w 1139868"/>
              <a:gd name="connsiteY5-36" fmla="*/ 0 h 871537"/>
              <a:gd name="connsiteX0-37" fmla="*/ 45244 w 1299265"/>
              <a:gd name="connsiteY0-38" fmla="*/ 0 h 871537"/>
              <a:gd name="connsiteX1-39" fmla="*/ 0 w 1299265"/>
              <a:gd name="connsiteY1-40" fmla="*/ 50006 h 871537"/>
              <a:gd name="connsiteX2-41" fmla="*/ 881063 w 1299265"/>
              <a:gd name="connsiteY2-42" fmla="*/ 864393 h 871537"/>
              <a:gd name="connsiteX3-43" fmla="*/ 1057275 w 1299265"/>
              <a:gd name="connsiteY3-44" fmla="*/ 871537 h 871537"/>
              <a:gd name="connsiteX4-45" fmla="*/ 1016794 w 1299265"/>
              <a:gd name="connsiteY4-46" fmla="*/ 259556 h 871537"/>
              <a:gd name="connsiteX5-47" fmla="*/ 45244 w 1299265"/>
              <a:gd name="connsiteY5-48" fmla="*/ 0 h 871537"/>
              <a:gd name="connsiteX0-49" fmla="*/ 45244 w 1299265"/>
              <a:gd name="connsiteY0-50" fmla="*/ 0 h 871537"/>
              <a:gd name="connsiteX1-51" fmla="*/ 0 w 1299265"/>
              <a:gd name="connsiteY1-52" fmla="*/ 50006 h 871537"/>
              <a:gd name="connsiteX2-53" fmla="*/ 881063 w 1299265"/>
              <a:gd name="connsiteY2-54" fmla="*/ 864393 h 871537"/>
              <a:gd name="connsiteX3-55" fmla="*/ 1057275 w 1299265"/>
              <a:gd name="connsiteY3-56" fmla="*/ 871537 h 871537"/>
              <a:gd name="connsiteX4-57" fmla="*/ 1016794 w 1299265"/>
              <a:gd name="connsiteY4-58" fmla="*/ 259556 h 871537"/>
              <a:gd name="connsiteX5-59" fmla="*/ 45244 w 1299265"/>
              <a:gd name="connsiteY5-60" fmla="*/ 0 h 871537"/>
              <a:gd name="connsiteX0-61" fmla="*/ 45244 w 1299265"/>
              <a:gd name="connsiteY0-62" fmla="*/ 0 h 871537"/>
              <a:gd name="connsiteX1-63" fmla="*/ 0 w 1299265"/>
              <a:gd name="connsiteY1-64" fmla="*/ 50006 h 871537"/>
              <a:gd name="connsiteX2-65" fmla="*/ 881063 w 1299265"/>
              <a:gd name="connsiteY2-66" fmla="*/ 864393 h 871537"/>
              <a:gd name="connsiteX3-67" fmla="*/ 1057275 w 1299265"/>
              <a:gd name="connsiteY3-68" fmla="*/ 871537 h 871537"/>
              <a:gd name="connsiteX4-69" fmla="*/ 1016794 w 1299265"/>
              <a:gd name="connsiteY4-70" fmla="*/ 259556 h 871537"/>
              <a:gd name="connsiteX5-71" fmla="*/ 45244 w 1299265"/>
              <a:gd name="connsiteY5-72" fmla="*/ 0 h 871537"/>
              <a:gd name="connsiteX0-73" fmla="*/ 45244 w 1299265"/>
              <a:gd name="connsiteY0-74" fmla="*/ 0 h 871537"/>
              <a:gd name="connsiteX1-75" fmla="*/ 0 w 1299265"/>
              <a:gd name="connsiteY1-76" fmla="*/ 50006 h 871537"/>
              <a:gd name="connsiteX2-77" fmla="*/ 881063 w 1299265"/>
              <a:gd name="connsiteY2-78" fmla="*/ 864393 h 871537"/>
              <a:gd name="connsiteX3-79" fmla="*/ 1057275 w 1299265"/>
              <a:gd name="connsiteY3-80" fmla="*/ 871537 h 871537"/>
              <a:gd name="connsiteX4-81" fmla="*/ 1016794 w 1299265"/>
              <a:gd name="connsiteY4-82" fmla="*/ 259556 h 871537"/>
              <a:gd name="connsiteX5-83" fmla="*/ 45244 w 1299265"/>
              <a:gd name="connsiteY5-84" fmla="*/ 0 h 871537"/>
              <a:gd name="connsiteX0-85" fmla="*/ 45244 w 1299265"/>
              <a:gd name="connsiteY0-86" fmla="*/ 0 h 871537"/>
              <a:gd name="connsiteX1-87" fmla="*/ 0 w 1299265"/>
              <a:gd name="connsiteY1-88" fmla="*/ 50006 h 871537"/>
              <a:gd name="connsiteX2-89" fmla="*/ 881063 w 1299265"/>
              <a:gd name="connsiteY2-90" fmla="*/ 864393 h 871537"/>
              <a:gd name="connsiteX3-91" fmla="*/ 1057275 w 1299265"/>
              <a:gd name="connsiteY3-92" fmla="*/ 871537 h 871537"/>
              <a:gd name="connsiteX4-93" fmla="*/ 1016794 w 1299265"/>
              <a:gd name="connsiteY4-94" fmla="*/ 259556 h 871537"/>
              <a:gd name="connsiteX5-95" fmla="*/ 45244 w 1299265"/>
              <a:gd name="connsiteY5-96" fmla="*/ 0 h 8715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99265" h="871537">
                <a:moveTo>
                  <a:pt x="45244" y="0"/>
                </a:moveTo>
                <a:lnTo>
                  <a:pt x="0" y="50006"/>
                </a:lnTo>
                <a:cubicBezTo>
                  <a:pt x="469901" y="147637"/>
                  <a:pt x="1658938" y="409575"/>
                  <a:pt x="881063" y="864393"/>
                </a:cubicBezTo>
                <a:lnTo>
                  <a:pt x="1057275" y="871537"/>
                </a:lnTo>
                <a:cubicBezTo>
                  <a:pt x="1477169" y="688974"/>
                  <a:pt x="1275556" y="370681"/>
                  <a:pt x="1016794" y="259556"/>
                </a:cubicBezTo>
                <a:cubicBezTo>
                  <a:pt x="690563" y="127794"/>
                  <a:pt x="373857" y="65088"/>
                  <a:pt x="45244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4913924" y="4025083"/>
            <a:ext cx="1460699" cy="1535439"/>
          </a:xfrm>
          <a:custGeom>
            <a:avLst/>
            <a:gdLst>
              <a:gd name="connsiteX0" fmla="*/ 1069181 w 1069181"/>
              <a:gd name="connsiteY0" fmla="*/ 16669 h 1407319"/>
              <a:gd name="connsiteX1" fmla="*/ 850106 w 1069181"/>
              <a:gd name="connsiteY1" fmla="*/ 0 h 1407319"/>
              <a:gd name="connsiteX2" fmla="*/ 0 w 1069181"/>
              <a:gd name="connsiteY2" fmla="*/ 388144 h 1407319"/>
              <a:gd name="connsiteX3" fmla="*/ 607219 w 1069181"/>
              <a:gd name="connsiteY3" fmla="*/ 1407319 h 1407319"/>
              <a:gd name="connsiteX4" fmla="*/ 964406 w 1069181"/>
              <a:gd name="connsiteY4" fmla="*/ 1252538 h 1407319"/>
              <a:gd name="connsiteX5" fmla="*/ 428625 w 1069181"/>
              <a:gd name="connsiteY5" fmla="*/ 302419 h 1407319"/>
              <a:gd name="connsiteX6" fmla="*/ 1069181 w 1069181"/>
              <a:gd name="connsiteY6" fmla="*/ 16669 h 1407319"/>
              <a:gd name="connsiteX0-1" fmla="*/ 1069181 w 1069181"/>
              <a:gd name="connsiteY0-2" fmla="*/ 16669 h 1407319"/>
              <a:gd name="connsiteX1-3" fmla="*/ 850106 w 1069181"/>
              <a:gd name="connsiteY1-4" fmla="*/ 0 h 1407319"/>
              <a:gd name="connsiteX2-5" fmla="*/ 0 w 1069181"/>
              <a:gd name="connsiteY2-6" fmla="*/ 388144 h 1407319"/>
              <a:gd name="connsiteX3-7" fmla="*/ 607219 w 1069181"/>
              <a:gd name="connsiteY3-8" fmla="*/ 1407319 h 1407319"/>
              <a:gd name="connsiteX4-9" fmla="*/ 964406 w 1069181"/>
              <a:gd name="connsiteY4-10" fmla="*/ 1252538 h 1407319"/>
              <a:gd name="connsiteX5-11" fmla="*/ 428625 w 1069181"/>
              <a:gd name="connsiteY5-12" fmla="*/ 302419 h 1407319"/>
              <a:gd name="connsiteX6-13" fmla="*/ 1069181 w 1069181"/>
              <a:gd name="connsiteY6-14" fmla="*/ 16669 h 1407319"/>
              <a:gd name="connsiteX0-15" fmla="*/ 1113650 w 1113650"/>
              <a:gd name="connsiteY0-16" fmla="*/ 16669 h 1407319"/>
              <a:gd name="connsiteX1-17" fmla="*/ 894575 w 1113650"/>
              <a:gd name="connsiteY1-18" fmla="*/ 0 h 1407319"/>
              <a:gd name="connsiteX2-19" fmla="*/ 44469 w 1113650"/>
              <a:gd name="connsiteY2-20" fmla="*/ 388144 h 1407319"/>
              <a:gd name="connsiteX3-21" fmla="*/ 651688 w 1113650"/>
              <a:gd name="connsiteY3-22" fmla="*/ 1407319 h 1407319"/>
              <a:gd name="connsiteX4-23" fmla="*/ 1008875 w 1113650"/>
              <a:gd name="connsiteY4-24" fmla="*/ 1252538 h 1407319"/>
              <a:gd name="connsiteX5-25" fmla="*/ 473094 w 1113650"/>
              <a:gd name="connsiteY5-26" fmla="*/ 302419 h 1407319"/>
              <a:gd name="connsiteX6-27" fmla="*/ 1113650 w 1113650"/>
              <a:gd name="connsiteY6-28" fmla="*/ 16669 h 1407319"/>
              <a:gd name="connsiteX0-29" fmla="*/ 1338815 w 1338815"/>
              <a:gd name="connsiteY0-30" fmla="*/ 16669 h 1407319"/>
              <a:gd name="connsiteX1-31" fmla="*/ 1119740 w 1338815"/>
              <a:gd name="connsiteY1-32" fmla="*/ 0 h 1407319"/>
              <a:gd name="connsiteX2-33" fmla="*/ 269634 w 1338815"/>
              <a:gd name="connsiteY2-34" fmla="*/ 388144 h 1407319"/>
              <a:gd name="connsiteX3-35" fmla="*/ 876853 w 1338815"/>
              <a:gd name="connsiteY3-36" fmla="*/ 1407319 h 1407319"/>
              <a:gd name="connsiteX4-37" fmla="*/ 1234040 w 1338815"/>
              <a:gd name="connsiteY4-38" fmla="*/ 1252538 h 1407319"/>
              <a:gd name="connsiteX5-39" fmla="*/ 698259 w 1338815"/>
              <a:gd name="connsiteY5-40" fmla="*/ 302419 h 1407319"/>
              <a:gd name="connsiteX6-41" fmla="*/ 1338815 w 1338815"/>
              <a:gd name="connsiteY6-42" fmla="*/ 16669 h 1407319"/>
              <a:gd name="connsiteX0-43" fmla="*/ 1338815 w 1338815"/>
              <a:gd name="connsiteY0-44" fmla="*/ 16669 h 1407319"/>
              <a:gd name="connsiteX1-45" fmla="*/ 1119740 w 1338815"/>
              <a:gd name="connsiteY1-46" fmla="*/ 0 h 1407319"/>
              <a:gd name="connsiteX2-47" fmla="*/ 269634 w 1338815"/>
              <a:gd name="connsiteY2-48" fmla="*/ 388144 h 1407319"/>
              <a:gd name="connsiteX3-49" fmla="*/ 876853 w 1338815"/>
              <a:gd name="connsiteY3-50" fmla="*/ 1407319 h 1407319"/>
              <a:gd name="connsiteX4-51" fmla="*/ 1234040 w 1338815"/>
              <a:gd name="connsiteY4-52" fmla="*/ 1252538 h 1407319"/>
              <a:gd name="connsiteX5-53" fmla="*/ 698259 w 1338815"/>
              <a:gd name="connsiteY5-54" fmla="*/ 302419 h 1407319"/>
              <a:gd name="connsiteX6-55" fmla="*/ 1338815 w 1338815"/>
              <a:gd name="connsiteY6-56" fmla="*/ 16669 h 1407319"/>
              <a:gd name="connsiteX0-57" fmla="*/ 1338815 w 1338815"/>
              <a:gd name="connsiteY0-58" fmla="*/ 16669 h 1407319"/>
              <a:gd name="connsiteX1-59" fmla="*/ 1119740 w 1338815"/>
              <a:gd name="connsiteY1-60" fmla="*/ 0 h 1407319"/>
              <a:gd name="connsiteX2-61" fmla="*/ 269634 w 1338815"/>
              <a:gd name="connsiteY2-62" fmla="*/ 388144 h 1407319"/>
              <a:gd name="connsiteX3-63" fmla="*/ 876853 w 1338815"/>
              <a:gd name="connsiteY3-64" fmla="*/ 1407319 h 1407319"/>
              <a:gd name="connsiteX4-65" fmla="*/ 1234040 w 1338815"/>
              <a:gd name="connsiteY4-66" fmla="*/ 1252538 h 1407319"/>
              <a:gd name="connsiteX5-67" fmla="*/ 698259 w 1338815"/>
              <a:gd name="connsiteY5-68" fmla="*/ 302419 h 1407319"/>
              <a:gd name="connsiteX6-69" fmla="*/ 1338815 w 1338815"/>
              <a:gd name="connsiteY6-70" fmla="*/ 16669 h 1407319"/>
              <a:gd name="connsiteX0-71" fmla="*/ 1338815 w 1338815"/>
              <a:gd name="connsiteY0-72" fmla="*/ 16669 h 1407319"/>
              <a:gd name="connsiteX1-73" fmla="*/ 1119740 w 1338815"/>
              <a:gd name="connsiteY1-74" fmla="*/ 0 h 1407319"/>
              <a:gd name="connsiteX2-75" fmla="*/ 269634 w 1338815"/>
              <a:gd name="connsiteY2-76" fmla="*/ 388144 h 1407319"/>
              <a:gd name="connsiteX3-77" fmla="*/ 876853 w 1338815"/>
              <a:gd name="connsiteY3-78" fmla="*/ 1407319 h 1407319"/>
              <a:gd name="connsiteX4-79" fmla="*/ 1234040 w 1338815"/>
              <a:gd name="connsiteY4-80" fmla="*/ 1252538 h 1407319"/>
              <a:gd name="connsiteX5-81" fmla="*/ 698259 w 1338815"/>
              <a:gd name="connsiteY5-82" fmla="*/ 302419 h 1407319"/>
              <a:gd name="connsiteX6-83" fmla="*/ 1338815 w 1338815"/>
              <a:gd name="connsiteY6-84" fmla="*/ 16669 h 1407319"/>
              <a:gd name="connsiteX0-85" fmla="*/ 1338815 w 1338815"/>
              <a:gd name="connsiteY0-86" fmla="*/ 16669 h 1407319"/>
              <a:gd name="connsiteX1-87" fmla="*/ 1119740 w 1338815"/>
              <a:gd name="connsiteY1-88" fmla="*/ 0 h 1407319"/>
              <a:gd name="connsiteX2-89" fmla="*/ 269634 w 1338815"/>
              <a:gd name="connsiteY2-90" fmla="*/ 388144 h 1407319"/>
              <a:gd name="connsiteX3-91" fmla="*/ 876853 w 1338815"/>
              <a:gd name="connsiteY3-92" fmla="*/ 1407319 h 1407319"/>
              <a:gd name="connsiteX4-93" fmla="*/ 1234040 w 1338815"/>
              <a:gd name="connsiteY4-94" fmla="*/ 1252538 h 1407319"/>
              <a:gd name="connsiteX5-95" fmla="*/ 700640 w 1338815"/>
              <a:gd name="connsiteY5-96" fmla="*/ 309563 h 1407319"/>
              <a:gd name="connsiteX6-97" fmla="*/ 1338815 w 1338815"/>
              <a:gd name="connsiteY6-98" fmla="*/ 16669 h 14073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38815" h="1407319">
                <a:moveTo>
                  <a:pt x="1338815" y="16669"/>
                </a:moveTo>
                <a:lnTo>
                  <a:pt x="1119740" y="0"/>
                </a:lnTo>
                <a:cubicBezTo>
                  <a:pt x="836371" y="129381"/>
                  <a:pt x="550622" y="237331"/>
                  <a:pt x="269634" y="388144"/>
                </a:cubicBezTo>
                <a:cubicBezTo>
                  <a:pt x="55321" y="496888"/>
                  <a:pt x="-435215" y="958057"/>
                  <a:pt x="876853" y="1407319"/>
                </a:cubicBezTo>
                <a:lnTo>
                  <a:pt x="1234040" y="1252538"/>
                </a:lnTo>
                <a:cubicBezTo>
                  <a:pt x="636346" y="1123951"/>
                  <a:pt x="-92316" y="685800"/>
                  <a:pt x="700640" y="309563"/>
                </a:cubicBezTo>
                <a:lnTo>
                  <a:pt x="1338815" y="1666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151193" y="5461795"/>
            <a:ext cx="3715187" cy="615735"/>
          </a:xfrm>
          <a:custGeom>
            <a:avLst/>
            <a:gdLst>
              <a:gd name="connsiteX0" fmla="*/ 383381 w 3405187"/>
              <a:gd name="connsiteY0" fmla="*/ 0 h 564357"/>
              <a:gd name="connsiteX1" fmla="*/ 0 w 3405187"/>
              <a:gd name="connsiteY1" fmla="*/ 150019 h 564357"/>
              <a:gd name="connsiteX2" fmla="*/ 2369343 w 3405187"/>
              <a:gd name="connsiteY2" fmla="*/ 438150 h 564357"/>
              <a:gd name="connsiteX3" fmla="*/ 2240756 w 3405187"/>
              <a:gd name="connsiteY3" fmla="*/ 564357 h 564357"/>
              <a:gd name="connsiteX4" fmla="*/ 3405187 w 3405187"/>
              <a:gd name="connsiteY4" fmla="*/ 402432 h 564357"/>
              <a:gd name="connsiteX5" fmla="*/ 2788443 w 3405187"/>
              <a:gd name="connsiteY5" fmla="*/ 107157 h 564357"/>
              <a:gd name="connsiteX6" fmla="*/ 2705100 w 3405187"/>
              <a:gd name="connsiteY6" fmla="*/ 180975 h 564357"/>
              <a:gd name="connsiteX7" fmla="*/ 383381 w 3405187"/>
              <a:gd name="connsiteY7" fmla="*/ 0 h 564357"/>
              <a:gd name="connsiteX0-1" fmla="*/ 383381 w 3405187"/>
              <a:gd name="connsiteY0-2" fmla="*/ 0 h 564357"/>
              <a:gd name="connsiteX1-3" fmla="*/ 0 w 3405187"/>
              <a:gd name="connsiteY1-4" fmla="*/ 150019 h 564357"/>
              <a:gd name="connsiteX2-5" fmla="*/ 2369343 w 3405187"/>
              <a:gd name="connsiteY2-6" fmla="*/ 438150 h 564357"/>
              <a:gd name="connsiteX3-7" fmla="*/ 2240756 w 3405187"/>
              <a:gd name="connsiteY3-8" fmla="*/ 564357 h 564357"/>
              <a:gd name="connsiteX4-9" fmla="*/ 3405187 w 3405187"/>
              <a:gd name="connsiteY4-10" fmla="*/ 402432 h 564357"/>
              <a:gd name="connsiteX5-11" fmla="*/ 2788443 w 3405187"/>
              <a:gd name="connsiteY5-12" fmla="*/ 107157 h 564357"/>
              <a:gd name="connsiteX6-13" fmla="*/ 2705100 w 3405187"/>
              <a:gd name="connsiteY6-14" fmla="*/ 180975 h 564357"/>
              <a:gd name="connsiteX7-15" fmla="*/ 383381 w 3405187"/>
              <a:gd name="connsiteY7-16" fmla="*/ 0 h 564357"/>
              <a:gd name="connsiteX0-17" fmla="*/ 383381 w 3405187"/>
              <a:gd name="connsiteY0-18" fmla="*/ 0 h 564357"/>
              <a:gd name="connsiteX1-19" fmla="*/ 0 w 3405187"/>
              <a:gd name="connsiteY1-20" fmla="*/ 150019 h 564357"/>
              <a:gd name="connsiteX2-21" fmla="*/ 2369343 w 3405187"/>
              <a:gd name="connsiteY2-22" fmla="*/ 438150 h 564357"/>
              <a:gd name="connsiteX3-23" fmla="*/ 2240756 w 3405187"/>
              <a:gd name="connsiteY3-24" fmla="*/ 564357 h 564357"/>
              <a:gd name="connsiteX4-25" fmla="*/ 3405187 w 3405187"/>
              <a:gd name="connsiteY4-26" fmla="*/ 402432 h 564357"/>
              <a:gd name="connsiteX5-27" fmla="*/ 2788443 w 3405187"/>
              <a:gd name="connsiteY5-28" fmla="*/ 107157 h 564357"/>
              <a:gd name="connsiteX6-29" fmla="*/ 2705100 w 3405187"/>
              <a:gd name="connsiteY6-30" fmla="*/ 180975 h 564357"/>
              <a:gd name="connsiteX7-31" fmla="*/ 383381 w 3405187"/>
              <a:gd name="connsiteY7-32" fmla="*/ 0 h 564357"/>
              <a:gd name="connsiteX0-33" fmla="*/ 383381 w 3405187"/>
              <a:gd name="connsiteY0-34" fmla="*/ 0 h 564357"/>
              <a:gd name="connsiteX1-35" fmla="*/ 0 w 3405187"/>
              <a:gd name="connsiteY1-36" fmla="*/ 150019 h 564357"/>
              <a:gd name="connsiteX2-37" fmla="*/ 2369343 w 3405187"/>
              <a:gd name="connsiteY2-38" fmla="*/ 438150 h 564357"/>
              <a:gd name="connsiteX3-39" fmla="*/ 2240756 w 3405187"/>
              <a:gd name="connsiteY3-40" fmla="*/ 564357 h 564357"/>
              <a:gd name="connsiteX4-41" fmla="*/ 3405187 w 3405187"/>
              <a:gd name="connsiteY4-42" fmla="*/ 402432 h 564357"/>
              <a:gd name="connsiteX5-43" fmla="*/ 2788443 w 3405187"/>
              <a:gd name="connsiteY5-44" fmla="*/ 107157 h 564357"/>
              <a:gd name="connsiteX6-45" fmla="*/ 2705100 w 3405187"/>
              <a:gd name="connsiteY6-46" fmla="*/ 180975 h 564357"/>
              <a:gd name="connsiteX7-47" fmla="*/ 383381 w 3405187"/>
              <a:gd name="connsiteY7-48" fmla="*/ 0 h 564357"/>
              <a:gd name="connsiteX0-49" fmla="*/ 383381 w 3405187"/>
              <a:gd name="connsiteY0-50" fmla="*/ 0 h 564357"/>
              <a:gd name="connsiteX1-51" fmla="*/ 0 w 3405187"/>
              <a:gd name="connsiteY1-52" fmla="*/ 150019 h 564357"/>
              <a:gd name="connsiteX2-53" fmla="*/ 2369343 w 3405187"/>
              <a:gd name="connsiteY2-54" fmla="*/ 438150 h 564357"/>
              <a:gd name="connsiteX3-55" fmla="*/ 2240756 w 3405187"/>
              <a:gd name="connsiteY3-56" fmla="*/ 564357 h 564357"/>
              <a:gd name="connsiteX4-57" fmla="*/ 3405187 w 3405187"/>
              <a:gd name="connsiteY4-58" fmla="*/ 402432 h 564357"/>
              <a:gd name="connsiteX5-59" fmla="*/ 2788443 w 3405187"/>
              <a:gd name="connsiteY5-60" fmla="*/ 107157 h 564357"/>
              <a:gd name="connsiteX6-61" fmla="*/ 2705100 w 3405187"/>
              <a:gd name="connsiteY6-62" fmla="*/ 180975 h 564357"/>
              <a:gd name="connsiteX7-63" fmla="*/ 383381 w 3405187"/>
              <a:gd name="connsiteY7-64" fmla="*/ 0 h 5643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5187" h="564357">
                <a:moveTo>
                  <a:pt x="383381" y="0"/>
                </a:moveTo>
                <a:lnTo>
                  <a:pt x="0" y="150019"/>
                </a:lnTo>
                <a:cubicBezTo>
                  <a:pt x="692150" y="307975"/>
                  <a:pt x="1527174" y="432594"/>
                  <a:pt x="2369343" y="438150"/>
                </a:cubicBezTo>
                <a:lnTo>
                  <a:pt x="2240756" y="564357"/>
                </a:lnTo>
                <a:lnTo>
                  <a:pt x="3405187" y="402432"/>
                </a:lnTo>
                <a:lnTo>
                  <a:pt x="2788443" y="107157"/>
                </a:lnTo>
                <a:lnTo>
                  <a:pt x="2705100" y="180975"/>
                </a:lnTo>
                <a:cubicBezTo>
                  <a:pt x="1933576" y="177800"/>
                  <a:pt x="1159668" y="98425"/>
                  <a:pt x="383381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泪滴形 30"/>
          <p:cNvSpPr/>
          <p:nvPr/>
        </p:nvSpPr>
        <p:spPr>
          <a:xfrm rot="8100000">
            <a:off x="2275375" y="1769389"/>
            <a:ext cx="778245" cy="778245"/>
          </a:xfrm>
          <a:prstGeom prst="teardrop">
            <a:avLst/>
          </a:prstGeom>
          <a:solidFill>
            <a:srgbClr val="40458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泪滴形 32"/>
          <p:cNvSpPr/>
          <p:nvPr/>
        </p:nvSpPr>
        <p:spPr>
          <a:xfrm rot="8100000">
            <a:off x="6037405" y="1968357"/>
            <a:ext cx="1027211" cy="1027211"/>
          </a:xfrm>
          <a:prstGeom prst="teardrop">
            <a:avLst/>
          </a:prstGeom>
          <a:solidFill>
            <a:srgbClr val="40458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泪滴形 33"/>
          <p:cNvSpPr/>
          <p:nvPr/>
        </p:nvSpPr>
        <p:spPr>
          <a:xfrm rot="8100000">
            <a:off x="3665440" y="3604160"/>
            <a:ext cx="1157011" cy="1157011"/>
          </a:xfrm>
          <a:prstGeom prst="teardrop">
            <a:avLst/>
          </a:prstGeom>
          <a:solidFill>
            <a:srgbClr val="40458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8100000">
            <a:off x="8302872" y="3615579"/>
            <a:ext cx="1419965" cy="1419965"/>
          </a:xfrm>
          <a:prstGeom prst="teardrop">
            <a:avLst/>
          </a:prstGeom>
          <a:solidFill>
            <a:srgbClr val="40458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18299" y="3932798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3600" b="1" dirty="0">
              <a:solidFill>
                <a:schemeClr val="bg1"/>
              </a:solidFill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29426" y="3890278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2800" b="1" dirty="0">
              <a:solidFill>
                <a:schemeClr val="bg1"/>
              </a:solidFill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96400" y="2224644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61182" y="1903922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2012</a:t>
            </a:r>
            <a:endParaRPr lang="zh-CN" altLang="en-US" sz="2000" b="1" dirty="0">
              <a:solidFill>
                <a:schemeClr val="bg1"/>
              </a:solidFill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11859" y="2900675"/>
            <a:ext cx="242819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27900" y="5060257"/>
            <a:ext cx="242819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88647" y="2379303"/>
            <a:ext cx="242819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60632" y="4872975"/>
            <a:ext cx="242819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项目背景简介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8734" y="22463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1136950" y="1863721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136950" y="1488571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136950" y="3015525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136950" y="2640375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6950" y="4167329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136950" y="3792179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136950" y="5319133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136950" y="4943983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351021" y="1866829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351023" y="1491679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351021" y="3018633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351023" y="2643483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351021" y="4170437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8351023" y="3795287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351021" y="5322241"/>
            <a:ext cx="2813833" cy="510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</a:t>
            </a:r>
            <a:endParaRPr lang="zh-CN" altLang="en-US" sz="11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351023" y="4947091"/>
            <a:ext cx="281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 WORDS</a:t>
            </a:r>
            <a:endParaRPr lang="zh-CN" altLang="en-US" b="1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Shape 4886"/>
          <p:cNvSpPr/>
          <p:nvPr/>
        </p:nvSpPr>
        <p:spPr>
          <a:xfrm rot="10800000">
            <a:off x="5351085" y="3982219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Shape 4887"/>
          <p:cNvSpPr/>
          <p:nvPr/>
        </p:nvSpPr>
        <p:spPr>
          <a:xfrm>
            <a:off x="6057850" y="4910115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05</a:t>
            </a:r>
          </a:p>
        </p:txBody>
      </p:sp>
      <p:sp>
        <p:nvSpPr>
          <p:cNvPr id="103" name="Shape 4915"/>
          <p:cNvSpPr/>
          <p:nvPr/>
        </p:nvSpPr>
        <p:spPr>
          <a:xfrm>
            <a:off x="5561433" y="4612965"/>
            <a:ext cx="286759" cy="302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Shape 4874"/>
          <p:cNvSpPr/>
          <p:nvPr/>
        </p:nvSpPr>
        <p:spPr>
          <a:xfrm>
            <a:off x="5733333" y="1935203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Shape 4875"/>
          <p:cNvSpPr/>
          <p:nvPr/>
        </p:nvSpPr>
        <p:spPr>
          <a:xfrm>
            <a:off x="5989370" y="192012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</a:p>
        </p:txBody>
      </p:sp>
      <p:sp>
        <p:nvSpPr>
          <p:cNvPr id="107" name="Shape 4919"/>
          <p:cNvSpPr/>
          <p:nvPr/>
        </p:nvSpPr>
        <p:spPr>
          <a:xfrm>
            <a:off x="6422195" y="2160325"/>
            <a:ext cx="340571" cy="302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Shape 4880"/>
          <p:cNvSpPr/>
          <p:nvPr/>
        </p:nvSpPr>
        <p:spPr>
          <a:xfrm rot="5400000">
            <a:off x="6563030" y="316948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Shape 4881"/>
          <p:cNvSpPr/>
          <p:nvPr/>
        </p:nvSpPr>
        <p:spPr>
          <a:xfrm>
            <a:off x="7488305" y="342639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</a:p>
        </p:txBody>
      </p:sp>
      <p:sp>
        <p:nvSpPr>
          <p:cNvPr id="100" name="Shape 4912"/>
          <p:cNvSpPr/>
          <p:nvPr/>
        </p:nvSpPr>
        <p:spPr>
          <a:xfrm>
            <a:off x="7228413" y="3929265"/>
            <a:ext cx="337215" cy="21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Shape 4883"/>
          <p:cNvSpPr/>
          <p:nvPr/>
        </p:nvSpPr>
        <p:spPr>
          <a:xfrm rot="8100000">
            <a:off x="6158939" y="3839614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18627" y="4442176"/>
            <a:ext cx="786800" cy="473770"/>
            <a:chOff x="6653600" y="4517911"/>
            <a:chExt cx="974818" cy="586985"/>
          </a:xfrm>
          <a:solidFill>
            <a:schemeClr val="bg1"/>
          </a:solidFill>
          <a:effectLst/>
        </p:grpSpPr>
        <p:sp>
          <p:nvSpPr>
            <p:cNvPr id="89" name="Shape 4884"/>
            <p:cNvSpPr/>
            <p:nvPr/>
          </p:nvSpPr>
          <p:spPr>
            <a:xfrm>
              <a:off x="7255037" y="4517911"/>
              <a:ext cx="373381" cy="394035"/>
            </a:xfrm>
            <a:prstGeom prst="rect">
              <a:avLst/>
            </a:prstGeom>
            <a:noFill/>
            <a:ln w="12700">
              <a:noFill/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4200">
                  <a:solidFill>
                    <a:srgbClr val="F6F6F6"/>
                  </a:solidFill>
                  <a:latin typeface="+mn-lt"/>
                  <a:ea typeface="+mn-ea"/>
                  <a:cs typeface="+mn-cs"/>
                  <a:sym typeface="Gill San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</a:p>
          </p:txBody>
        </p:sp>
        <p:sp>
          <p:nvSpPr>
            <p:cNvPr id="101" name="Shape 4913"/>
            <p:cNvSpPr/>
            <p:nvPr/>
          </p:nvSpPr>
          <p:spPr>
            <a:xfrm>
              <a:off x="6653600" y="4739595"/>
              <a:ext cx="324694" cy="365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174" y="0"/>
                    <a:pt x="0" y="1814"/>
                    <a:pt x="0" y="3601"/>
                  </a:cubicBezTo>
                  <a:lnTo>
                    <a:pt x="0" y="6001"/>
                  </a:lnTo>
                  <a:cubicBezTo>
                    <a:pt x="0" y="7102"/>
                    <a:pt x="8100" y="13200"/>
                    <a:pt x="8100" y="13200"/>
                  </a:cubicBezTo>
                  <a:lnTo>
                    <a:pt x="8100" y="20400"/>
                  </a:lnTo>
                  <a:cubicBezTo>
                    <a:pt x="8099" y="21221"/>
                    <a:pt x="9450" y="21600"/>
                    <a:pt x="10800" y="21600"/>
                  </a:cubicBezTo>
                  <a:cubicBezTo>
                    <a:pt x="12150" y="21600"/>
                    <a:pt x="13501" y="21221"/>
                    <a:pt x="13500" y="20400"/>
                  </a:cubicBezTo>
                  <a:lnTo>
                    <a:pt x="13500" y="13200"/>
                  </a:lnTo>
                  <a:cubicBezTo>
                    <a:pt x="13500" y="13200"/>
                    <a:pt x="21600" y="7102"/>
                    <a:pt x="21600" y="6001"/>
                  </a:cubicBezTo>
                  <a:lnTo>
                    <a:pt x="21600" y="3601"/>
                  </a:lnTo>
                  <a:cubicBezTo>
                    <a:pt x="21600" y="1814"/>
                    <a:pt x="17426" y="0"/>
                    <a:pt x="10800" y="0"/>
                  </a:cubicBezTo>
                  <a:close/>
                  <a:moveTo>
                    <a:pt x="10800" y="6147"/>
                  </a:moveTo>
                  <a:cubicBezTo>
                    <a:pt x="5952" y="6146"/>
                    <a:pt x="2514" y="4548"/>
                    <a:pt x="2514" y="3950"/>
                  </a:cubicBezTo>
                  <a:cubicBezTo>
                    <a:pt x="2511" y="3356"/>
                    <a:pt x="5953" y="1753"/>
                    <a:pt x="10800" y="1756"/>
                  </a:cubicBezTo>
                  <a:cubicBezTo>
                    <a:pt x="15647" y="1753"/>
                    <a:pt x="19089" y="3356"/>
                    <a:pt x="19086" y="3949"/>
                  </a:cubicBezTo>
                  <a:cubicBezTo>
                    <a:pt x="19086" y="4548"/>
                    <a:pt x="15648" y="6146"/>
                    <a:pt x="10800" y="6147"/>
                  </a:cubicBezTo>
                  <a:close/>
                </a:path>
              </a:pathLst>
            </a:custGeom>
            <a:grpFill/>
            <a:ln w="12700">
              <a:noFill/>
              <a:miter lim="400000"/>
            </a:ln>
          </p:spPr>
          <p:txBody>
            <a:bodyPr lIns="34291" tIns="34291" rIns="34291" bIns="34291" anchor="ctr"/>
            <a:lstStyle/>
            <a:p>
              <a:pPr algn="ctr" defTabSz="456565">
                <a:lnSpc>
                  <a:spcPts val="3300"/>
                </a:lnSpc>
                <a:tabLst>
                  <a:tab pos="837565" algn="l"/>
                </a:tabLst>
                <a:defRPr sz="28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Gill Sans"/>
                </a:defRPr>
              </a:pPr>
              <a:endParaRPr sz="2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97" name="Shape 4892"/>
          <p:cNvSpPr/>
          <p:nvPr/>
        </p:nvSpPr>
        <p:spPr>
          <a:xfrm rot="16200000">
            <a:off x="4524659" y="2765448"/>
            <a:ext cx="1249451" cy="1236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Shape 4893"/>
          <p:cNvSpPr/>
          <p:nvPr/>
        </p:nvSpPr>
        <p:spPr>
          <a:xfrm>
            <a:off x="4538756" y="3426399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07</a:t>
            </a:r>
          </a:p>
        </p:txBody>
      </p:sp>
      <p:sp>
        <p:nvSpPr>
          <p:cNvPr id="104" name="Shape 4916"/>
          <p:cNvSpPr/>
          <p:nvPr/>
        </p:nvSpPr>
        <p:spPr>
          <a:xfrm>
            <a:off x="4784917" y="2929582"/>
            <a:ext cx="283284" cy="355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Shape 4871"/>
          <p:cNvSpPr/>
          <p:nvPr/>
        </p:nvSpPr>
        <p:spPr>
          <a:xfrm rot="18900000">
            <a:off x="4940503" y="209485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Shape 4872"/>
          <p:cNvSpPr/>
          <p:nvPr/>
        </p:nvSpPr>
        <p:spPr>
          <a:xfrm>
            <a:off x="4905119" y="2414426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08</a:t>
            </a:r>
          </a:p>
        </p:txBody>
      </p:sp>
      <p:sp>
        <p:nvSpPr>
          <p:cNvPr id="106" name="Shape 4918"/>
          <p:cNvSpPr/>
          <p:nvPr/>
        </p:nvSpPr>
        <p:spPr>
          <a:xfrm>
            <a:off x="5390869" y="2290395"/>
            <a:ext cx="346746" cy="283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" name="Freeform 271"/>
          <p:cNvSpPr>
            <a:spLocks noEditPoints="1"/>
          </p:cNvSpPr>
          <p:nvPr/>
        </p:nvSpPr>
        <p:spPr bwMode="auto">
          <a:xfrm>
            <a:off x="5951740" y="3197841"/>
            <a:ext cx="486077" cy="775147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Shape 4877"/>
          <p:cNvSpPr/>
          <p:nvPr/>
        </p:nvSpPr>
        <p:spPr>
          <a:xfrm rot="2700000">
            <a:off x="6404636" y="2375040"/>
            <a:ext cx="1249452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Shape 4878"/>
          <p:cNvSpPr/>
          <p:nvPr/>
        </p:nvSpPr>
        <p:spPr>
          <a:xfrm>
            <a:off x="7031776" y="236524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</a:p>
        </p:txBody>
      </p:sp>
      <p:sp>
        <p:nvSpPr>
          <p:cNvPr id="102" name="Shape 4914"/>
          <p:cNvSpPr/>
          <p:nvPr/>
        </p:nvSpPr>
        <p:spPr>
          <a:xfrm>
            <a:off x="7191208" y="2849946"/>
            <a:ext cx="341332" cy="357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2" h="20934" extrusionOk="0">
                <a:moveTo>
                  <a:pt x="19118" y="7014"/>
                </a:moveTo>
                <a:cubicBezTo>
                  <a:pt x="17204" y="2726"/>
                  <a:pt x="14125" y="-535"/>
                  <a:pt x="12568" y="73"/>
                </a:cubicBezTo>
                <a:cubicBezTo>
                  <a:pt x="9923" y="1110"/>
                  <a:pt x="14143" y="6080"/>
                  <a:pt x="1153" y="11161"/>
                </a:cubicBezTo>
                <a:cubicBezTo>
                  <a:pt x="31" y="11602"/>
                  <a:pt x="-253" y="13357"/>
                  <a:pt x="217" y="14409"/>
                </a:cubicBezTo>
                <a:cubicBezTo>
                  <a:pt x="686" y="15458"/>
                  <a:pt x="2220" y="16503"/>
                  <a:pt x="3343" y="16065"/>
                </a:cubicBezTo>
                <a:cubicBezTo>
                  <a:pt x="3537" y="15988"/>
                  <a:pt x="4250" y="15767"/>
                  <a:pt x="4250" y="15767"/>
                </a:cubicBezTo>
                <a:cubicBezTo>
                  <a:pt x="5051" y="16803"/>
                  <a:pt x="5890" y="16189"/>
                  <a:pt x="6188" y="16846"/>
                </a:cubicBezTo>
                <a:cubicBezTo>
                  <a:pt x="6546" y="17637"/>
                  <a:pt x="7323" y="19356"/>
                  <a:pt x="7587" y="19940"/>
                </a:cubicBezTo>
                <a:cubicBezTo>
                  <a:pt x="7852" y="20524"/>
                  <a:pt x="8451" y="21065"/>
                  <a:pt x="8886" y="20906"/>
                </a:cubicBezTo>
                <a:cubicBezTo>
                  <a:pt x="9320" y="20746"/>
                  <a:pt x="10798" y="20205"/>
                  <a:pt x="11363" y="20000"/>
                </a:cubicBezTo>
                <a:cubicBezTo>
                  <a:pt x="11929" y="19793"/>
                  <a:pt x="12063" y="19306"/>
                  <a:pt x="11890" y="18925"/>
                </a:cubicBezTo>
                <a:cubicBezTo>
                  <a:pt x="11704" y="18512"/>
                  <a:pt x="10940" y="18391"/>
                  <a:pt x="10722" y="17909"/>
                </a:cubicBezTo>
                <a:cubicBezTo>
                  <a:pt x="10504" y="17430"/>
                  <a:pt x="9792" y="15888"/>
                  <a:pt x="9588" y="15402"/>
                </a:cubicBezTo>
                <a:cubicBezTo>
                  <a:pt x="9310" y="14741"/>
                  <a:pt x="9901" y="14203"/>
                  <a:pt x="10760" y="14118"/>
                </a:cubicBezTo>
                <a:cubicBezTo>
                  <a:pt x="16673" y="13522"/>
                  <a:pt x="17779" y="17039"/>
                  <a:pt x="19792" y="16251"/>
                </a:cubicBezTo>
                <a:cubicBezTo>
                  <a:pt x="21347" y="15640"/>
                  <a:pt x="21030" y="11297"/>
                  <a:pt x="19118" y="7014"/>
                </a:cubicBezTo>
                <a:close/>
                <a:moveTo>
                  <a:pt x="18452" y="13964"/>
                </a:moveTo>
                <a:cubicBezTo>
                  <a:pt x="18105" y="14098"/>
                  <a:pt x="15778" y="12334"/>
                  <a:pt x="14292" y="9001"/>
                </a:cubicBezTo>
                <a:cubicBezTo>
                  <a:pt x="12805" y="5671"/>
                  <a:pt x="12992" y="2627"/>
                  <a:pt x="13337" y="2491"/>
                </a:cubicBezTo>
                <a:cubicBezTo>
                  <a:pt x="13683" y="2358"/>
                  <a:pt x="15953" y="4488"/>
                  <a:pt x="17439" y="7818"/>
                </a:cubicBezTo>
                <a:cubicBezTo>
                  <a:pt x="18927" y="11148"/>
                  <a:pt x="18798" y="13828"/>
                  <a:pt x="18452" y="1396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Shape 4889"/>
          <p:cNvSpPr/>
          <p:nvPr/>
        </p:nvSpPr>
        <p:spPr>
          <a:xfrm rot="13500000">
            <a:off x="4686888" y="3539357"/>
            <a:ext cx="1249450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585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Shape 4890"/>
          <p:cNvSpPr/>
          <p:nvPr/>
        </p:nvSpPr>
        <p:spPr>
          <a:xfrm>
            <a:off x="5030661" y="4491629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06</a:t>
            </a:r>
          </a:p>
        </p:txBody>
      </p:sp>
      <p:sp>
        <p:nvSpPr>
          <p:cNvPr id="105" name="Shape 4917"/>
          <p:cNvSpPr/>
          <p:nvPr/>
        </p:nvSpPr>
        <p:spPr>
          <a:xfrm>
            <a:off x="4814785" y="3954528"/>
            <a:ext cx="252491" cy="283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1" h="21180" extrusionOk="0">
                <a:moveTo>
                  <a:pt x="30" y="16237"/>
                </a:moveTo>
                <a:cubicBezTo>
                  <a:pt x="669" y="16672"/>
                  <a:pt x="2076" y="14877"/>
                  <a:pt x="2522" y="15180"/>
                </a:cubicBezTo>
                <a:cubicBezTo>
                  <a:pt x="2969" y="15484"/>
                  <a:pt x="1470" y="17216"/>
                  <a:pt x="1845" y="17470"/>
                </a:cubicBezTo>
                <a:cubicBezTo>
                  <a:pt x="2219" y="17724"/>
                  <a:pt x="3786" y="16039"/>
                  <a:pt x="4221" y="16333"/>
                </a:cubicBezTo>
                <a:cubicBezTo>
                  <a:pt x="4655" y="16628"/>
                  <a:pt x="3191" y="18382"/>
                  <a:pt x="3660" y="18702"/>
                </a:cubicBezTo>
                <a:cubicBezTo>
                  <a:pt x="4131" y="19022"/>
                  <a:pt x="5665" y="17314"/>
                  <a:pt x="6037" y="17567"/>
                </a:cubicBezTo>
                <a:cubicBezTo>
                  <a:pt x="6409" y="17820"/>
                  <a:pt x="5045" y="19642"/>
                  <a:pt x="5476" y="19934"/>
                </a:cubicBezTo>
                <a:cubicBezTo>
                  <a:pt x="5907" y="20228"/>
                  <a:pt x="7377" y="18476"/>
                  <a:pt x="7735" y="18719"/>
                </a:cubicBezTo>
                <a:cubicBezTo>
                  <a:pt x="8094" y="18963"/>
                  <a:pt x="6652" y="20733"/>
                  <a:pt x="7291" y="21167"/>
                </a:cubicBezTo>
                <a:cubicBezTo>
                  <a:pt x="7930" y="21600"/>
                  <a:pt x="14182" y="10813"/>
                  <a:pt x="14182" y="10813"/>
                </a:cubicBezTo>
                <a:lnTo>
                  <a:pt x="9208" y="7419"/>
                </a:lnTo>
                <a:cubicBezTo>
                  <a:pt x="9208" y="7419"/>
                  <a:pt x="-609" y="15804"/>
                  <a:pt x="30" y="16237"/>
                </a:cubicBezTo>
                <a:close/>
                <a:moveTo>
                  <a:pt x="14376" y="0"/>
                </a:moveTo>
                <a:lnTo>
                  <a:pt x="10061" y="5955"/>
                </a:lnTo>
                <a:lnTo>
                  <a:pt x="15350" y="9546"/>
                </a:lnTo>
                <a:lnTo>
                  <a:pt x="20991" y="4642"/>
                </a:lnTo>
                <a:cubicBezTo>
                  <a:pt x="20315" y="2906"/>
                  <a:pt x="16577" y="203"/>
                  <a:pt x="1437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项目背景简介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78734" y="22463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99185" y="2090420"/>
            <a:ext cx="2377075" cy="215980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6261" y="2090420"/>
            <a:ext cx="2377075" cy="21598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3339" y="2090420"/>
            <a:ext cx="2377075" cy="215980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10416" y="2090419"/>
            <a:ext cx="2377075" cy="215980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9185" y="4312005"/>
            <a:ext cx="2377075" cy="1079907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6261" y="4312005"/>
            <a:ext cx="2377075" cy="1079907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73339" y="4312005"/>
            <a:ext cx="2377075" cy="1079907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10416" y="4312004"/>
            <a:ext cx="2377075" cy="1079907"/>
          </a:xfrm>
          <a:prstGeom prst="rect">
            <a:avLst/>
          </a:prstGeom>
          <a:solidFill>
            <a:srgbClr val="404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71889" y="4475519"/>
            <a:ext cx="2537077" cy="787472"/>
            <a:chOff x="2918244" y="2276152"/>
            <a:chExt cx="2895705" cy="787471"/>
          </a:xfrm>
        </p:grpSpPr>
        <p:sp>
          <p:nvSpPr>
            <p:cNvPr id="21" name="文本框 20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19001" y="4475519"/>
            <a:ext cx="2537077" cy="787472"/>
            <a:chOff x="2918244" y="2276152"/>
            <a:chExt cx="2895705" cy="787471"/>
          </a:xfrm>
        </p:grpSpPr>
        <p:sp>
          <p:nvSpPr>
            <p:cNvPr id="24" name="文本框 23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56078" y="4475519"/>
            <a:ext cx="2537077" cy="787472"/>
            <a:chOff x="2918244" y="2276152"/>
            <a:chExt cx="2895705" cy="787471"/>
          </a:xfrm>
        </p:grpSpPr>
        <p:sp>
          <p:nvSpPr>
            <p:cNvPr id="27" name="文本框 26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03190" y="4475519"/>
            <a:ext cx="2537077" cy="787472"/>
            <a:chOff x="2918244" y="2276152"/>
            <a:chExt cx="2895705" cy="787471"/>
          </a:xfrm>
        </p:grpSpPr>
        <p:sp>
          <p:nvSpPr>
            <p:cNvPr id="30" name="文本框 29"/>
            <p:cNvSpPr txBox="1"/>
            <p:nvPr/>
          </p:nvSpPr>
          <p:spPr>
            <a:xfrm>
              <a:off x="2918244" y="2276152"/>
              <a:ext cx="2276383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MORE  THAN  TEMPLATE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023160" y="2571180"/>
              <a:ext cx="27907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331089" y="286188"/>
            <a:ext cx="5123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项目背景简介</a:t>
            </a:r>
            <a:endParaRPr lang="zh-CN" altLang="en-US" sz="32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8734" y="22463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404585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48073" y="-27043"/>
            <a:ext cx="6425516" cy="4446643"/>
            <a:chOff x="5683790" y="0"/>
            <a:chExt cx="6425516" cy="4446643"/>
          </a:xfrm>
        </p:grpSpPr>
        <p:sp>
          <p:nvSpPr>
            <p:cNvPr id="16" name="平行四边形 15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10800000">
            <a:off x="30980" y="2411357"/>
            <a:ext cx="6425516" cy="4446643"/>
            <a:chOff x="5683790" y="0"/>
            <a:chExt cx="6425516" cy="4446643"/>
          </a:xfrm>
        </p:grpSpPr>
        <p:sp>
          <p:nvSpPr>
            <p:cNvPr id="12" name="平行四边形 11"/>
            <p:cNvSpPr/>
            <p:nvPr/>
          </p:nvSpPr>
          <p:spPr>
            <a:xfrm>
              <a:off x="8098566" y="0"/>
              <a:ext cx="2894553" cy="4446643"/>
            </a:xfrm>
            <a:prstGeom prst="parallelogram">
              <a:avLst>
                <a:gd name="adj" fmla="val 63043"/>
              </a:avLst>
            </a:prstGeom>
            <a:gradFill>
              <a:gsLst>
                <a:gs pos="0">
                  <a:srgbClr val="404585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5683790" y="0"/>
              <a:ext cx="4829552" cy="4446643"/>
            </a:xfrm>
            <a:prstGeom prst="parallelogram">
              <a:avLst>
                <a:gd name="adj" fmla="val 43850"/>
              </a:avLst>
            </a:prstGeom>
            <a:gradFill>
              <a:gsLst>
                <a:gs pos="0">
                  <a:srgbClr val="404585">
                    <a:alpha val="25000"/>
                  </a:srgbClr>
                </a:gs>
                <a:gs pos="6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0089775" y="0"/>
              <a:ext cx="2019531" cy="4446643"/>
            </a:xfrm>
            <a:prstGeom prst="parallelogram">
              <a:avLst>
                <a:gd name="adj" fmla="val 87729"/>
              </a:avLst>
            </a:prstGeom>
            <a:gradFill>
              <a:gsLst>
                <a:gs pos="0">
                  <a:srgbClr val="404585">
                    <a:alpha val="19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816302" y="2520737"/>
            <a:ext cx="512370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58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项目计划介绍</a:t>
            </a:r>
            <a:endParaRPr lang="zh-CN" altLang="en-US" sz="58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457450" y="1809750"/>
            <a:ext cx="2237850" cy="2533650"/>
          </a:xfrm>
          <a:custGeom>
            <a:avLst/>
            <a:gdLst>
              <a:gd name="connsiteX0" fmla="*/ 0 w 2237850"/>
              <a:gd name="connsiteY0" fmla="*/ 0 h 2533650"/>
              <a:gd name="connsiteX1" fmla="*/ 2237850 w 2237850"/>
              <a:gd name="connsiteY1" fmla="*/ 0 h 2533650"/>
              <a:gd name="connsiteX2" fmla="*/ 2237850 w 2237850"/>
              <a:gd name="connsiteY2" fmla="*/ 666749 h 2533650"/>
              <a:gd name="connsiteX3" fmla="*/ 2148627 w 2237850"/>
              <a:gd name="connsiteY3" fmla="*/ 666749 h 2533650"/>
              <a:gd name="connsiteX4" fmla="*/ 2148627 w 2237850"/>
              <a:gd name="connsiteY4" fmla="*/ 89223 h 2533650"/>
              <a:gd name="connsiteX5" fmla="*/ 89223 w 2237850"/>
              <a:gd name="connsiteY5" fmla="*/ 89223 h 2533650"/>
              <a:gd name="connsiteX6" fmla="*/ 89223 w 2237850"/>
              <a:gd name="connsiteY6" fmla="*/ 2444427 h 2533650"/>
              <a:gd name="connsiteX7" fmla="*/ 2148627 w 2237850"/>
              <a:gd name="connsiteY7" fmla="*/ 2444427 h 2533650"/>
              <a:gd name="connsiteX8" fmla="*/ 2148627 w 2237850"/>
              <a:gd name="connsiteY8" fmla="*/ 1981136 h 2533650"/>
              <a:gd name="connsiteX9" fmla="*/ 2237850 w 2237850"/>
              <a:gd name="connsiteY9" fmla="*/ 1981136 h 2533650"/>
              <a:gd name="connsiteX10" fmla="*/ 2237850 w 2237850"/>
              <a:gd name="connsiteY10" fmla="*/ 2533650 h 2533650"/>
              <a:gd name="connsiteX11" fmla="*/ 0 w 2237850"/>
              <a:gd name="connsiteY11" fmla="*/ 2533650 h 2533650"/>
              <a:gd name="connsiteX12" fmla="*/ 0 w 2237850"/>
              <a:gd name="connsiteY12" fmla="*/ 0 h 25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37850" h="2533650">
                <a:moveTo>
                  <a:pt x="0" y="0"/>
                </a:moveTo>
                <a:lnTo>
                  <a:pt x="2237850" y="0"/>
                </a:lnTo>
                <a:lnTo>
                  <a:pt x="2237850" y="666749"/>
                </a:lnTo>
                <a:lnTo>
                  <a:pt x="2148627" y="666749"/>
                </a:lnTo>
                <a:lnTo>
                  <a:pt x="2148627" y="89223"/>
                </a:lnTo>
                <a:lnTo>
                  <a:pt x="89223" y="89223"/>
                </a:lnTo>
                <a:lnTo>
                  <a:pt x="89223" y="2444427"/>
                </a:lnTo>
                <a:lnTo>
                  <a:pt x="2148627" y="2444427"/>
                </a:lnTo>
                <a:lnTo>
                  <a:pt x="2148627" y="1981136"/>
                </a:lnTo>
                <a:lnTo>
                  <a:pt x="2237850" y="1981136"/>
                </a:lnTo>
                <a:lnTo>
                  <a:pt x="2237850" y="2533650"/>
                </a:lnTo>
                <a:lnTo>
                  <a:pt x="0" y="25336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28650" y="3428877"/>
            <a:ext cx="5016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rgbClr val="40458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CLICK TO ADD UP YOUR TITLE HERE</a:t>
            </a:r>
            <a:endParaRPr lang="zh-CN" altLang="en-US" sz="2000" dirty="0">
              <a:solidFill>
                <a:srgbClr val="40458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8950" y="1772722"/>
            <a:ext cx="12472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rgbClr val="404585"/>
                </a:solidFill>
                <a:latin typeface="Impact" panose="020B0806030902050204" pitchFamily="34" charset="0"/>
              </a:rPr>
              <a:t>2</a:t>
            </a:r>
            <a:endParaRPr lang="zh-CN" altLang="en-US" sz="16600" dirty="0">
              <a:solidFill>
                <a:srgbClr val="404585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8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1651</Words>
  <Application>Microsoft Office PowerPoint</Application>
  <PresentationFormat>宽屏</PresentationFormat>
  <Paragraphs>288</Paragraphs>
  <Slides>28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Gill Sans</vt:lpstr>
      <vt:lpstr>Haettenschweiler</vt:lpstr>
      <vt:lpstr>Kozuka Gothic Pr6N B</vt:lpstr>
      <vt:lpstr>Microsoft YaHei UI</vt:lpstr>
      <vt:lpstr>Roboto</vt:lpstr>
      <vt:lpstr>阿里巴巴普惠体 B</vt:lpstr>
      <vt:lpstr>阿里汉仪智能黑体</vt:lpstr>
      <vt:lpstr>等线</vt:lpstr>
      <vt:lpstr>方正兰亭粗黑简体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Pter</dc:creator>
  <cp:keywords>51PPT模板网</cp:keywords>
  <dc:description>www.51pptmoban.com</dc:description>
  <cp:lastModifiedBy>阳光 男孩</cp:lastModifiedBy>
  <cp:revision>74</cp:revision>
  <dcterms:created xsi:type="dcterms:W3CDTF">2016-06-29T09:03:00Z</dcterms:created>
  <dcterms:modified xsi:type="dcterms:W3CDTF">2020-02-27T13:23:38Z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